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13"/>
  </p:notesMasterIdLst>
  <p:sldIdLst>
    <p:sldId id="259" r:id="rId2"/>
    <p:sldId id="261" r:id="rId3"/>
    <p:sldId id="273" r:id="rId4"/>
    <p:sldId id="274" r:id="rId5"/>
    <p:sldId id="280" r:id="rId6"/>
    <p:sldId id="275" r:id="rId7"/>
    <p:sldId id="282" r:id="rId8"/>
    <p:sldId id="281" r:id="rId9"/>
    <p:sldId id="277" r:id="rId10"/>
    <p:sldId id="27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C0161-3BBA-425A-BADA-2EA7A1EB15D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6CEB1-9AAF-4E21-B701-6FA88F808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718000"/>
            <a:ext cx="12192000" cy="33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92000" cy="70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991473"/>
            <a:ext cx="12192000" cy="15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0" y="6112100"/>
            <a:ext cx="12192000" cy="74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3468567"/>
            <a:ext cx="7747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630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77F9AF-11FE-4811-95CF-4CFDEBFED5D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6548-6E44-4337-B0D6-B4E949C5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1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484800" y="3838333"/>
            <a:ext cx="6007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484800" y="5310733"/>
            <a:ext cx="6007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5717999"/>
            <a:ext cx="4632400" cy="33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4632400" cy="70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667501"/>
            <a:ext cx="4632400" cy="5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0" y="5991472"/>
            <a:ext cx="4632400" cy="15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>
            <a:off x="0" y="6112100"/>
            <a:ext cx="4632400" cy="74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8D556548-6E44-4337-B0D6-B4E949C5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329600" cy="70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667500"/>
            <a:ext cx="6096000" cy="1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0" y="2071208"/>
            <a:ext cx="329600" cy="204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4114800"/>
            <a:ext cx="329600" cy="8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0" y="4922000"/>
            <a:ext cx="329600" cy="19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8" name="Google Shape;38;p5"/>
          <p:cNvCxnSpPr/>
          <p:nvPr/>
        </p:nvCxnSpPr>
        <p:spPr>
          <a:xfrm>
            <a:off x="1383267" y="1079633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528033" y="707633"/>
            <a:ext cx="4278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528033" y="2356367"/>
            <a:ext cx="10054400" cy="42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41853">
              <a:spcBef>
                <a:spcPts val="800"/>
              </a:spcBef>
              <a:spcAft>
                <a:spcPts val="0"/>
              </a:spcAft>
              <a:buSzPts val="2800"/>
              <a:buChar char="▪"/>
              <a:defRPr sz="3733"/>
            </a:lvl1pPr>
            <a:lvl2pPr marL="1219170" lvl="1" indent="-541853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3733"/>
            </a:lvl2pPr>
            <a:lvl3pPr marL="1828754" lvl="2" indent="-541853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marL="2438339" lvl="3" indent="-541853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marL="3047924" lvl="4" indent="-541853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marL="3657509" lvl="5" indent="-541853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marL="4267093" lvl="6" indent="-541853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marL="4876678" lvl="7" indent="-541853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marL="5486263" lvl="8" indent="-541853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8D556548-6E44-4337-B0D6-B4E949C5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329600" cy="70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667500"/>
            <a:ext cx="6096000" cy="1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>
            <a:off x="0" y="2071208"/>
            <a:ext cx="329600" cy="204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>
            <a:off x="0" y="4114800"/>
            <a:ext cx="329600" cy="8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/>
          <p:nvPr/>
        </p:nvSpPr>
        <p:spPr>
          <a:xfrm>
            <a:off x="0" y="4922000"/>
            <a:ext cx="329600" cy="19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6"/>
          <p:cNvCxnSpPr/>
          <p:nvPr/>
        </p:nvCxnSpPr>
        <p:spPr>
          <a:xfrm>
            <a:off x="1383267" y="1079633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528033" y="707633"/>
            <a:ext cx="4278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528033" y="2356367"/>
            <a:ext cx="4880400" cy="42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702164" y="2356367"/>
            <a:ext cx="4880400" cy="42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8D556548-6E44-4337-B0D6-B4E949C5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329600" cy="70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667500"/>
            <a:ext cx="6096000" cy="1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7"/>
          <p:cNvSpPr/>
          <p:nvPr/>
        </p:nvSpPr>
        <p:spPr>
          <a:xfrm>
            <a:off x="0" y="2071208"/>
            <a:ext cx="329600" cy="204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7"/>
          <p:cNvSpPr/>
          <p:nvPr/>
        </p:nvSpPr>
        <p:spPr>
          <a:xfrm>
            <a:off x="0" y="4114800"/>
            <a:ext cx="329600" cy="8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7"/>
          <p:cNvSpPr/>
          <p:nvPr/>
        </p:nvSpPr>
        <p:spPr>
          <a:xfrm>
            <a:off x="0" y="4922000"/>
            <a:ext cx="329600" cy="19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9" name="Google Shape;59;p7"/>
          <p:cNvCxnSpPr/>
          <p:nvPr/>
        </p:nvCxnSpPr>
        <p:spPr>
          <a:xfrm>
            <a:off x="1383267" y="1079633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528033" y="707633"/>
            <a:ext cx="4278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528033" y="2364400"/>
            <a:ext cx="3213200" cy="4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4905851" y="2364400"/>
            <a:ext cx="3213200" cy="4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8283667" y="2364400"/>
            <a:ext cx="3213200" cy="4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8D556548-6E44-4337-B0D6-B4E949C5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329600" cy="70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667500"/>
            <a:ext cx="6096000" cy="1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>
            <a:off x="0" y="2071208"/>
            <a:ext cx="329600" cy="204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/>
          <p:nvPr/>
        </p:nvSpPr>
        <p:spPr>
          <a:xfrm>
            <a:off x="0" y="4114800"/>
            <a:ext cx="329600" cy="8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8"/>
          <p:cNvSpPr/>
          <p:nvPr/>
        </p:nvSpPr>
        <p:spPr>
          <a:xfrm>
            <a:off x="0" y="4922000"/>
            <a:ext cx="329600" cy="19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1" name="Google Shape;71;p8"/>
          <p:cNvCxnSpPr/>
          <p:nvPr/>
        </p:nvCxnSpPr>
        <p:spPr>
          <a:xfrm>
            <a:off x="1383267" y="1079633"/>
            <a:ext cx="0" cy="627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528033" y="707633"/>
            <a:ext cx="4278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8D556548-6E44-4337-B0D6-B4E949C5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329600" cy="70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667500"/>
            <a:ext cx="329600" cy="1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/>
          <p:nvPr/>
        </p:nvSpPr>
        <p:spPr>
          <a:xfrm>
            <a:off x="0" y="2071208"/>
            <a:ext cx="329600" cy="204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9"/>
          <p:cNvSpPr/>
          <p:nvPr/>
        </p:nvSpPr>
        <p:spPr>
          <a:xfrm>
            <a:off x="0" y="4114800"/>
            <a:ext cx="329600" cy="8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>
            <a:off x="0" y="4922000"/>
            <a:ext cx="329600" cy="19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8D556548-6E44-4337-B0D6-B4E949C5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329600" cy="70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667500"/>
            <a:ext cx="329600" cy="1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0"/>
          <p:cNvSpPr/>
          <p:nvPr/>
        </p:nvSpPr>
        <p:spPr>
          <a:xfrm>
            <a:off x="0" y="2071208"/>
            <a:ext cx="329600" cy="204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0"/>
          <p:cNvSpPr/>
          <p:nvPr/>
        </p:nvSpPr>
        <p:spPr>
          <a:xfrm>
            <a:off x="0" y="4114800"/>
            <a:ext cx="329600" cy="80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0"/>
          <p:cNvSpPr/>
          <p:nvPr/>
        </p:nvSpPr>
        <p:spPr>
          <a:xfrm>
            <a:off x="0" y="4922000"/>
            <a:ext cx="329600" cy="19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8D556548-6E44-4337-B0D6-B4E949C5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 style A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12192000" cy="70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667500"/>
            <a:ext cx="12192000" cy="9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1"/>
          <p:cNvSpPr/>
          <p:nvPr/>
        </p:nvSpPr>
        <p:spPr>
          <a:xfrm>
            <a:off x="0" y="5283733"/>
            <a:ext cx="12192000" cy="4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1"/>
          <p:cNvSpPr/>
          <p:nvPr/>
        </p:nvSpPr>
        <p:spPr>
          <a:xfrm>
            <a:off x="0" y="5777500"/>
            <a:ext cx="12192000" cy="108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8D556548-6E44-4337-B0D6-B4E949C5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28033" y="707633"/>
            <a:ext cx="427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28033" y="2356367"/>
            <a:ext cx="10054400" cy="4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67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1067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1067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1067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1067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1067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1067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1067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1067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8D556548-6E44-4337-B0D6-B4E949C5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1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77FB3-2105-4937-AAA9-D78D019D0A01}"/>
              </a:ext>
            </a:extLst>
          </p:cNvPr>
          <p:cNvSpPr/>
          <p:nvPr/>
        </p:nvSpPr>
        <p:spPr>
          <a:xfrm>
            <a:off x="7104807" y="3423702"/>
            <a:ext cx="4872866" cy="1710749"/>
          </a:xfrm>
          <a:prstGeom prst="rect">
            <a:avLst/>
          </a:prstGeom>
        </p:spPr>
        <p:txBody>
          <a:bodyPr wrap="square" lIns="109243" tIns="54622" rIns="109243" bIns="54622">
            <a:spAutoFit/>
          </a:bodyPr>
          <a:lstStyle>
            <a:defPPr>
              <a:defRPr lang="en-US"/>
            </a:defPPr>
            <a:lvl1pPr marL="0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00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9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50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11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72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33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4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Puneet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CEA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 University, Mathura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2EEF4-A2F7-4CAF-AC31-873EF6C42E88}"/>
              </a:ext>
            </a:extLst>
          </p:cNvPr>
          <p:cNvSpPr/>
          <p:nvPr/>
        </p:nvSpPr>
        <p:spPr>
          <a:xfrm>
            <a:off x="458373" y="3423702"/>
            <a:ext cx="5061856" cy="3188076"/>
          </a:xfrm>
          <a:prstGeom prst="rect">
            <a:avLst/>
          </a:prstGeom>
        </p:spPr>
        <p:txBody>
          <a:bodyPr wrap="square" lIns="109243" tIns="54622" rIns="109243" bIns="54622">
            <a:spAutoFit/>
          </a:bodyPr>
          <a:lstStyle>
            <a:defPPr>
              <a:defRPr lang="en-US"/>
            </a:defPPr>
            <a:lvl1pPr marL="0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00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9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50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11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72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33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4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Prajwal Negi 		204200146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Lalit Rathore		204200110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 Sharma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204200145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 Sharma		204200168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 Singh Raghav	204200140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Nitesh Deshwal	204200139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Manish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Tiwary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204200115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212A6-DD17-4653-9043-D6D4F3168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27"/>
            <a:ext cx="2290046" cy="11548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7604D7-56B9-4DC0-BE21-BDD306BF9866}"/>
              </a:ext>
            </a:extLst>
          </p:cNvPr>
          <p:cNvSpPr/>
          <p:nvPr/>
        </p:nvSpPr>
        <p:spPr>
          <a:xfrm>
            <a:off x="3755763" y="1766032"/>
            <a:ext cx="447383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00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9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50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11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72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33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435" algn="l" defTabSz="1092200" rtl="0" eaLnBrk="1" latinLnBrk="0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u="sng" dirty="0">
                <a:solidFill>
                  <a:schemeClr val="accent6"/>
                </a:solidFill>
                <a:cs typeface="Times New Roman" panose="02020603050405020304" pitchFamily="18" charset="0"/>
              </a:rPr>
              <a:t>Group No. </a:t>
            </a:r>
            <a:r>
              <a:rPr lang="en-US" sz="4800" b="1" u="sng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12</a:t>
            </a:r>
            <a:endParaRPr lang="en-IN" sz="4800" b="1" u="sng" dirty="0">
              <a:solidFill>
                <a:schemeClr val="accent6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CA207-07EE-4259-95E4-3176ACC66D4C}"/>
              </a:ext>
            </a:extLst>
          </p:cNvPr>
          <p:cNvSpPr txBox="1"/>
          <p:nvPr/>
        </p:nvSpPr>
        <p:spPr>
          <a:xfrm>
            <a:off x="2720385" y="123997"/>
            <a:ext cx="9257288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NOTE-NODES</a:t>
            </a:r>
            <a:endParaRPr lang="en-US" sz="6600" b="1" dirty="0">
              <a:solidFill>
                <a:schemeClr val="accent1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4"/>
          <p:cNvSpPr/>
          <p:nvPr/>
        </p:nvSpPr>
        <p:spPr>
          <a:xfrm>
            <a:off x="6102638" y="621338"/>
            <a:ext cx="184688" cy="923116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endParaRPr lang="en-IN" sz="5399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48603" name="Rectangle 5"/>
          <p:cNvSpPr/>
          <p:nvPr/>
        </p:nvSpPr>
        <p:spPr>
          <a:xfrm>
            <a:off x="4207348" y="512355"/>
            <a:ext cx="3541312" cy="830975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r>
              <a:rPr lang="en-IN" sz="4800" b="1" u="sng" dirty="0" smtClean="0"/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4BCA6E-6A1C-4165-B179-86E8303B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1703673"/>
            <a:ext cx="10942270" cy="5473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able to make their documents organized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carry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text format (on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converted into DOC and PDF format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load of carrying several notebooks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59A4-475F-4B0D-BFEE-409D62B4BE4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591F9-EC49-4377-B3E8-D44DC671A609}"/>
              </a:ext>
            </a:extLst>
          </p:cNvPr>
          <p:cNvSpPr/>
          <p:nvPr/>
        </p:nvSpPr>
        <p:spPr>
          <a:xfrm>
            <a:off x="2280974" y="2775567"/>
            <a:ext cx="752301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tx1">
                    <a:lumMod val="85000"/>
                  </a:schemeClr>
                </a:solidFill>
              </a:rPr>
              <a:t>Thank </a:t>
            </a:r>
            <a:r>
              <a:rPr lang="en-US" sz="8000" dirty="0" smtClean="0">
                <a:ln w="0"/>
                <a:solidFill>
                  <a:schemeClr val="tx1">
                    <a:lumMod val="85000"/>
                  </a:schemeClr>
                </a:solidFill>
              </a:rPr>
              <a:t>You !</a:t>
            </a:r>
            <a:endParaRPr lang="en-US" sz="8000" dirty="0">
              <a:ln w="0"/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4"/>
          <p:cNvSpPr/>
          <p:nvPr/>
        </p:nvSpPr>
        <p:spPr>
          <a:xfrm>
            <a:off x="6102638" y="621338"/>
            <a:ext cx="184688" cy="923116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endParaRPr lang="en-IN" sz="5399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48603" name="Rectangle 5"/>
          <p:cNvSpPr/>
          <p:nvPr/>
        </p:nvSpPr>
        <p:spPr>
          <a:xfrm>
            <a:off x="4550378" y="512355"/>
            <a:ext cx="2855227" cy="830975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r>
              <a:rPr lang="en-IN" sz="4800" b="1" u="sng" dirty="0" smtClean="0"/>
              <a:t>Contents</a:t>
            </a:r>
            <a:endParaRPr lang="en-IN" sz="4800" b="1" u="sng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4BCA6E-6A1C-4165-B179-86E8303B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1703673"/>
            <a:ext cx="10942270" cy="5473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1" indent="-342831"/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Introduction</a:t>
            </a:r>
          </a:p>
          <a:p>
            <a:pPr marL="342831" indent="-342831"/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Objective</a:t>
            </a:r>
          </a:p>
          <a:p>
            <a:pPr marL="342831" indent="-342831"/>
            <a:r>
              <a:rPr lang="en-US" sz="3200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Tools and technologies</a:t>
            </a:r>
            <a:endParaRPr lang="en-US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831" indent="-342831"/>
            <a:r>
              <a:rPr lang="en-US" sz="3200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Hardware and Software Requirements</a:t>
            </a:r>
            <a:endParaRPr lang="en-US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342831" indent="-342831"/>
            <a:endParaRPr lang="en-US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IN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4860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59A4-475F-4B0D-BFEE-409D62B4BE4C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4"/>
          <p:cNvSpPr/>
          <p:nvPr/>
        </p:nvSpPr>
        <p:spPr>
          <a:xfrm>
            <a:off x="6102638" y="621338"/>
            <a:ext cx="184688" cy="923116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endParaRPr lang="en-IN" sz="5399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48603" name="Rectangle 5"/>
          <p:cNvSpPr/>
          <p:nvPr/>
        </p:nvSpPr>
        <p:spPr>
          <a:xfrm>
            <a:off x="4087910" y="512355"/>
            <a:ext cx="3780160" cy="830975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r>
              <a:rPr lang="en-IN" sz="4800" b="1" u="sng" dirty="0"/>
              <a:t>Introduction</a:t>
            </a:r>
            <a:endParaRPr lang="en-IN" sz="4800" b="1" u="sng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4BCA6E-6A1C-4165-B179-86E8303B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1703673"/>
            <a:ext cx="10942270" cy="5473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will help students to make handy notes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help them organize their both physical and e-notes into the form of folders and pdfs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notes that will be made can later be converted into PDF and DOCX format for using it on other devices like PC, Laptops or other file reading apps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59A4-475F-4B0D-BFEE-409D62B4BE4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4"/>
          <p:cNvSpPr/>
          <p:nvPr/>
        </p:nvSpPr>
        <p:spPr>
          <a:xfrm>
            <a:off x="6102638" y="621338"/>
            <a:ext cx="184688" cy="923116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endParaRPr lang="en-IN" sz="5399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48603" name="Rectangle 5"/>
          <p:cNvSpPr/>
          <p:nvPr/>
        </p:nvSpPr>
        <p:spPr>
          <a:xfrm>
            <a:off x="4325959" y="512355"/>
            <a:ext cx="3304067" cy="830975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r>
              <a:rPr lang="en-IN" sz="4800" b="1" u="sng" dirty="0" smtClean="0"/>
              <a:t>Objectives</a:t>
            </a:r>
            <a:endParaRPr lang="en-IN" sz="4800" b="1" u="sng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4BCA6E-6A1C-4165-B179-86E8303B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1703673"/>
            <a:ext cx="10942270" cy="5473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Make notes making easier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Provide the better way to organize your documents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Keeps tracks of all your documents and makes them portable by storing them in once place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Editing and adding comments on the notes themselves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Can be later converted into other documents if required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Sharing is also easy </a:t>
            </a:r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4860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59A4-475F-4B0D-BFEE-409D62B4BE4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4"/>
          <p:cNvSpPr/>
          <p:nvPr/>
        </p:nvSpPr>
        <p:spPr>
          <a:xfrm>
            <a:off x="6102638" y="621338"/>
            <a:ext cx="184688" cy="923116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endParaRPr lang="en-IN" sz="5399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48603" name="Rectangle 5"/>
          <p:cNvSpPr/>
          <p:nvPr/>
        </p:nvSpPr>
        <p:spPr>
          <a:xfrm>
            <a:off x="2401588" y="512355"/>
            <a:ext cx="7152813" cy="830975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r>
              <a:rPr lang="en-IN" sz="4800" b="1" u="sng" dirty="0" smtClean="0"/>
              <a:t>Technologies and Tools</a:t>
            </a:r>
            <a:endParaRPr lang="en-IN" sz="4800" b="1" u="sng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4BCA6E-6A1C-4165-B179-86E8303B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1703673"/>
            <a:ext cx="10942270" cy="492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IDE provides with perfect environment to build, develop, run and test our android application both frontend and backend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ensures all the backend of our app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API for authentication and storage of the database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designing the whole interface UI and UX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–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the layout of our application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59A4-475F-4B0D-BFEE-409D62B4BE4C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8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4"/>
          <p:cNvSpPr/>
          <p:nvPr/>
        </p:nvSpPr>
        <p:spPr>
          <a:xfrm>
            <a:off x="6102638" y="621338"/>
            <a:ext cx="184688" cy="923116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endParaRPr lang="en-IN" sz="5399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48603" name="Rectangle 5"/>
          <p:cNvSpPr/>
          <p:nvPr/>
        </p:nvSpPr>
        <p:spPr>
          <a:xfrm>
            <a:off x="4996016" y="512355"/>
            <a:ext cx="1963957" cy="830975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r>
              <a:rPr lang="en-IN" sz="4800" b="1" u="sng" dirty="0" smtClean="0"/>
              <a:t>DFD 0</a:t>
            </a:r>
          </a:p>
        </p:txBody>
      </p:sp>
      <p:sp>
        <p:nvSpPr>
          <p:cNvPr id="104860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59A4-475F-4B0D-BFEE-409D62B4BE4C}" type="slidenum">
              <a:rPr lang="en-IN" smtClean="0"/>
              <a:t>6</a:t>
            </a:fld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51078" y="2553730"/>
            <a:ext cx="2578443" cy="17052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Student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126905" y="2585987"/>
            <a:ext cx="2578443" cy="170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Database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4824827" y="2298781"/>
            <a:ext cx="2380735" cy="23889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Notes making app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29521" y="3015049"/>
            <a:ext cx="1878227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11312" y="2653954"/>
            <a:ext cx="163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Adds notes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69480" y="3146810"/>
            <a:ext cx="197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Store and Retrieve Notes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75976" y="3978312"/>
            <a:ext cx="1931772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12275" y="3570818"/>
            <a:ext cx="163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Views notes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131215" y="3940150"/>
            <a:ext cx="1931772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012044" y="2826415"/>
            <a:ext cx="2114861" cy="3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4"/>
          <p:cNvSpPr/>
          <p:nvPr/>
        </p:nvSpPr>
        <p:spPr>
          <a:xfrm>
            <a:off x="6102638" y="621338"/>
            <a:ext cx="184688" cy="923116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endParaRPr lang="en-IN" sz="5399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293" y="1716905"/>
            <a:ext cx="1722512" cy="13381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Student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856569" y="1941708"/>
            <a:ext cx="1832696" cy="831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Database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5182670" y="1441365"/>
            <a:ext cx="1758336" cy="1781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Notes making app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09883" y="1970270"/>
            <a:ext cx="1966737" cy="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9948" y="1659413"/>
            <a:ext cx="1553300" cy="31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Adds notes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35371" y="2134044"/>
            <a:ext cx="1877598" cy="52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Store and Retrieve Notes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70177" y="2701351"/>
            <a:ext cx="1983071" cy="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9948" y="2449458"/>
            <a:ext cx="1553300" cy="31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Views notes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901770" y="2755412"/>
            <a:ext cx="1943113" cy="2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952692" y="1978706"/>
            <a:ext cx="1892191" cy="1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25" idx="7"/>
          </p:cNvCxnSpPr>
          <p:nvPr/>
        </p:nvCxnSpPr>
        <p:spPr>
          <a:xfrm flipH="1">
            <a:off x="4626697" y="2962369"/>
            <a:ext cx="813475" cy="82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56749" y="3525772"/>
            <a:ext cx="1839309" cy="1781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Update Number of Notes, </a:t>
            </a:r>
            <a:r>
              <a:rPr lang="en-IN" sz="1400" dirty="0" err="1" smtClean="0"/>
              <a:t>Directores</a:t>
            </a:r>
            <a:r>
              <a:rPr lang="en-IN" sz="1400" dirty="0" smtClean="0"/>
              <a:t> and length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360822" y="3223332"/>
            <a:ext cx="776650" cy="31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Data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5" idx="2"/>
            <a:endCxn id="32" idx="3"/>
          </p:cNvCxnSpPr>
          <p:nvPr/>
        </p:nvCxnSpPr>
        <p:spPr>
          <a:xfrm flipH="1">
            <a:off x="2298357" y="4416756"/>
            <a:ext cx="758392" cy="6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185" y="4133291"/>
            <a:ext cx="1476172" cy="694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Meta Database All the files and </a:t>
            </a:r>
            <a:r>
              <a:rPr lang="en-IN" sz="1400" b="1" dirty="0" err="1" smtClean="0"/>
              <a:t>directores</a:t>
            </a:r>
            <a:r>
              <a:rPr lang="en-IN" sz="1400" b="1" dirty="0" smtClean="0"/>
              <a:t> </a:t>
            </a:r>
            <a:endParaRPr lang="en-US" sz="1400" b="1" dirty="0"/>
          </a:p>
        </p:txBody>
      </p:sp>
      <p:cxnSp>
        <p:nvCxnSpPr>
          <p:cNvPr id="33" name="Straight Arrow Connector 32"/>
          <p:cNvCxnSpPr>
            <a:stCxn id="3" idx="5"/>
            <a:endCxn id="38" idx="1"/>
          </p:cNvCxnSpPr>
          <p:nvPr/>
        </p:nvCxnSpPr>
        <p:spPr>
          <a:xfrm>
            <a:off x="6683504" y="2962369"/>
            <a:ext cx="1026339" cy="84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98146" y="3082673"/>
            <a:ext cx="96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Sharing</a:t>
            </a:r>
            <a:endParaRPr lang="en-US" sz="1400" dirty="0"/>
          </a:p>
        </p:txBody>
      </p:sp>
      <p:sp>
        <p:nvSpPr>
          <p:cNvPr id="38" name="Oval 37"/>
          <p:cNvSpPr/>
          <p:nvPr/>
        </p:nvSpPr>
        <p:spPr>
          <a:xfrm>
            <a:off x="7452341" y="3546994"/>
            <a:ext cx="1758336" cy="1781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File Converter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38" idx="7"/>
            <a:endCxn id="7" idx="2"/>
          </p:cNvCxnSpPr>
          <p:nvPr/>
        </p:nvCxnSpPr>
        <p:spPr>
          <a:xfrm flipV="1">
            <a:off x="8953175" y="2773115"/>
            <a:ext cx="819742" cy="103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47860" y="3376716"/>
            <a:ext cx="1877598" cy="31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Word/PDF file</a:t>
            </a:r>
            <a:endParaRPr lang="en-US" sz="1400" dirty="0"/>
          </a:p>
        </p:txBody>
      </p:sp>
      <p:sp>
        <p:nvSpPr>
          <p:cNvPr id="1048603" name="Rectangle 5"/>
          <p:cNvSpPr/>
          <p:nvPr/>
        </p:nvSpPr>
        <p:spPr>
          <a:xfrm>
            <a:off x="4996016" y="512355"/>
            <a:ext cx="1963957" cy="830975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r>
              <a:rPr lang="en-IN" sz="4800" b="1" u="sng" dirty="0" smtClean="0"/>
              <a:t>DFD 1</a:t>
            </a:r>
          </a:p>
        </p:txBody>
      </p:sp>
      <p:sp>
        <p:nvSpPr>
          <p:cNvPr id="104860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59A4-475F-4B0D-BFEE-409D62B4BE4C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5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4"/>
          <p:cNvSpPr/>
          <p:nvPr/>
        </p:nvSpPr>
        <p:spPr>
          <a:xfrm>
            <a:off x="6102638" y="621338"/>
            <a:ext cx="184688" cy="923116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endParaRPr lang="en-IN" sz="5399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48603" name="Rectangle 5"/>
          <p:cNvSpPr/>
          <p:nvPr/>
        </p:nvSpPr>
        <p:spPr>
          <a:xfrm>
            <a:off x="4140817" y="512355"/>
            <a:ext cx="3674361" cy="830975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r>
              <a:rPr lang="en-IN" sz="4800" b="1" u="sng" dirty="0" smtClean="0"/>
              <a:t>ER Diagram</a:t>
            </a:r>
            <a:endParaRPr lang="en-IN" sz="4800" b="1" u="sng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5" t="3265"/>
          <a:stretch/>
        </p:blipFill>
        <p:spPr>
          <a:xfrm>
            <a:off x="1069983" y="1544454"/>
            <a:ext cx="9828677" cy="4753957"/>
          </a:xfrm>
          <a:prstGeom prst="rect">
            <a:avLst/>
          </a:prstGeom>
        </p:spPr>
      </p:pic>
      <p:sp>
        <p:nvSpPr>
          <p:cNvPr id="104860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59A4-475F-4B0D-BFEE-409D62B4BE4C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4"/>
          <p:cNvSpPr/>
          <p:nvPr/>
        </p:nvSpPr>
        <p:spPr>
          <a:xfrm>
            <a:off x="6102638" y="621338"/>
            <a:ext cx="184688" cy="923116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endParaRPr lang="en-IN" sz="5399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48603" name="Rectangle 5"/>
          <p:cNvSpPr/>
          <p:nvPr/>
        </p:nvSpPr>
        <p:spPr>
          <a:xfrm>
            <a:off x="321666" y="512355"/>
            <a:ext cx="11312670" cy="830975"/>
          </a:xfrm>
          <a:prstGeom prst="rect">
            <a:avLst/>
          </a:prstGeom>
          <a:noFill/>
        </p:spPr>
        <p:txBody>
          <a:bodyPr wrap="none" lIns="91419" tIns="45709" rIns="91419" bIns="45709">
            <a:spAutoFit/>
          </a:bodyPr>
          <a:lstStyle/>
          <a:p>
            <a:pPr algn="ctr"/>
            <a:r>
              <a:rPr lang="en-IN" sz="4800" b="1" u="sng" dirty="0" smtClean="0"/>
              <a:t>Hardware and Software Requirements</a:t>
            </a:r>
            <a:endParaRPr lang="en-IN" sz="4800" b="1" u="sng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4BCA6E-6A1C-4165-B179-86E8303B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1703673"/>
            <a:ext cx="10942270" cy="5473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 Core Snapdragon/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Mediatek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GB RAM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1GB Storage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version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above</a:t>
            </a:r>
          </a:p>
        </p:txBody>
      </p:sp>
      <p:sp>
        <p:nvSpPr>
          <p:cNvPr id="104860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59A4-475F-4B0D-BFEE-409D62B4BE4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Warwick · SlidesCarnival</Template>
  <TotalTime>1673</TotalTime>
  <Words>370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Mongolian Baiti</vt:lpstr>
      <vt:lpstr>Nixie One</vt:lpstr>
      <vt:lpstr>Roboto Slab</vt:lpstr>
      <vt:lpstr>Times New Roman</vt:lpstr>
      <vt:lpstr>Warwick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</dc:creator>
  <cp:lastModifiedBy>Prajwal Negi</cp:lastModifiedBy>
  <cp:revision>83</cp:revision>
  <dcterms:created xsi:type="dcterms:W3CDTF">2021-10-20T07:41:37Z</dcterms:created>
  <dcterms:modified xsi:type="dcterms:W3CDTF">2022-12-09T17:55:55Z</dcterms:modified>
</cp:coreProperties>
</file>