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notesMasterIdLst>
    <p:notesMasterId r:id="rId20"/>
  </p:notesMasterIdLst>
  <p:sldIdLst>
    <p:sldId id="259" r:id="rId2"/>
    <p:sldId id="261" r:id="rId3"/>
    <p:sldId id="273" r:id="rId4"/>
    <p:sldId id="274" r:id="rId5"/>
    <p:sldId id="275" r:id="rId6"/>
    <p:sldId id="276" r:id="rId7"/>
    <p:sldId id="277" r:id="rId8"/>
    <p:sldId id="278" r:id="rId9"/>
    <p:sldId id="281" r:id="rId10"/>
    <p:sldId id="285" r:id="rId11"/>
    <p:sldId id="282" r:id="rId12"/>
    <p:sldId id="286" r:id="rId13"/>
    <p:sldId id="287" r:id="rId14"/>
    <p:sldId id="288" r:id="rId15"/>
    <p:sldId id="290" r:id="rId16"/>
    <p:sldId id="291" r:id="rId17"/>
    <p:sldId id="280"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94" d="100"/>
          <a:sy n="94" d="100"/>
        </p:scale>
        <p:origin x="4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C0161-3BBA-425A-BADA-2EA7A1EB15DF}" type="datetimeFigureOut">
              <a:rPr lang="en-US" smtClean="0"/>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6CEB1-9AAF-4E21-B701-6FA88F8085FE}" type="slidenum">
              <a:rPr lang="en-US" smtClean="0"/>
              <a:t>‹#›</a:t>
            </a:fld>
            <a:endParaRPr lang="en-US"/>
          </a:p>
        </p:txBody>
      </p:sp>
    </p:spTree>
    <p:extLst>
      <p:ext uri="{BB962C8B-B14F-4D97-AF65-F5344CB8AC3E}">
        <p14:creationId xmlns:p14="http://schemas.microsoft.com/office/powerpoint/2010/main" val="263460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5718000"/>
            <a:ext cx="12192000" cy="33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0"/>
            <a:ext cx="121920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12" name="Google Shape;12;p2"/>
          <p:cNvSpPr/>
          <p:nvPr/>
        </p:nvSpPr>
        <p:spPr>
          <a:xfrm>
            <a:off x="0" y="5991473"/>
            <a:ext cx="12192000" cy="157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6112100"/>
            <a:ext cx="12192000" cy="74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914400" y="3468567"/>
            <a:ext cx="7747200" cy="1546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6400">
                <a:solidFill>
                  <a:schemeClr val="lt1"/>
                </a:solidFill>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62630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F77F9AF-11FE-4811-95CF-4CFDEBFED5DE}" type="datetimeFigureOut">
              <a:rPr lang="en-US" smtClean="0"/>
              <a:t>5/7/2022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D556548-6E44-4337-B0D6-B4E949C57B06}" type="slidenum">
              <a:rPr lang="en-US" smtClean="0"/>
              <a:t>‹#›</a:t>
            </a:fld>
            <a:endParaRPr lang="en-US"/>
          </a:p>
        </p:txBody>
      </p:sp>
    </p:spTree>
    <p:extLst>
      <p:ext uri="{BB962C8B-B14F-4D97-AF65-F5344CB8AC3E}">
        <p14:creationId xmlns:p14="http://schemas.microsoft.com/office/powerpoint/2010/main" val="3023391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484800" y="3838333"/>
            <a:ext cx="6007600" cy="154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rPr lang="en-US" smtClean="0"/>
              <a:t>Click to edit Master title style</a:t>
            </a:r>
            <a:endParaRPr/>
          </a:p>
        </p:txBody>
      </p:sp>
      <p:sp>
        <p:nvSpPr>
          <p:cNvPr id="17" name="Google Shape;17;p3"/>
          <p:cNvSpPr txBox="1">
            <a:spLocks noGrp="1"/>
          </p:cNvSpPr>
          <p:nvPr>
            <p:ph type="subTitle" idx="1"/>
          </p:nvPr>
        </p:nvSpPr>
        <p:spPr>
          <a:xfrm>
            <a:off x="5484800" y="5310733"/>
            <a:ext cx="6007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2400" b="1">
                <a:solidFill>
                  <a:schemeClr val="accent6"/>
                </a:solidFill>
              </a:defRPr>
            </a:lvl1pPr>
            <a:lvl2pPr lvl="1" rtl="0">
              <a:spcBef>
                <a:spcPts val="0"/>
              </a:spcBef>
              <a:spcAft>
                <a:spcPts val="0"/>
              </a:spcAft>
              <a:buClr>
                <a:schemeClr val="accent6"/>
              </a:buClr>
              <a:buSzPts val="1800"/>
              <a:buNone/>
              <a:defRPr sz="2400" b="1">
                <a:solidFill>
                  <a:schemeClr val="accent6"/>
                </a:solidFill>
              </a:defRPr>
            </a:lvl2pPr>
            <a:lvl3pPr lvl="2" rtl="0">
              <a:spcBef>
                <a:spcPts val="0"/>
              </a:spcBef>
              <a:spcAft>
                <a:spcPts val="0"/>
              </a:spcAft>
              <a:buClr>
                <a:schemeClr val="accent6"/>
              </a:buClr>
              <a:buSzPts val="1800"/>
              <a:buNone/>
              <a:defRPr sz="24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r>
              <a:rPr lang="en-US" smtClean="0"/>
              <a:t>Click to edit Master subtitle style</a:t>
            </a:r>
            <a:endParaRPr/>
          </a:p>
        </p:txBody>
      </p:sp>
      <p:sp>
        <p:nvSpPr>
          <p:cNvPr id="18" name="Google Shape;18;p3"/>
          <p:cNvSpPr/>
          <p:nvPr/>
        </p:nvSpPr>
        <p:spPr>
          <a:xfrm>
            <a:off x="0" y="5717999"/>
            <a:ext cx="4632400" cy="33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0" y="0"/>
            <a:ext cx="46324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20" name="Google Shape;20;p3"/>
          <p:cNvSpPr/>
          <p:nvPr/>
        </p:nvSpPr>
        <p:spPr>
          <a:xfrm>
            <a:off x="0" y="667501"/>
            <a:ext cx="4632400" cy="509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0" y="5991472"/>
            <a:ext cx="4632400" cy="157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0" y="6112100"/>
            <a:ext cx="4632400" cy="74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69095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2"/>
        <p:cNvGrpSpPr/>
        <p:nvPr/>
      </p:nvGrpSpPr>
      <p:grpSpPr>
        <a:xfrm>
          <a:off x="0" y="0"/>
          <a:ext cx="0" cy="0"/>
          <a:chOff x="0" y="0"/>
          <a:chExt cx="0" cy="0"/>
        </a:xfrm>
      </p:grpSpPr>
      <p:sp>
        <p:nvSpPr>
          <p:cNvPr id="33" name="Google Shape;33;p5"/>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34" name="Google Shape;34;p5"/>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8" name="Google Shape;38;p5"/>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39" name="Google Shape;39;p5"/>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40" name="Google Shape;40;p5"/>
          <p:cNvSpPr txBox="1">
            <a:spLocks noGrp="1"/>
          </p:cNvSpPr>
          <p:nvPr>
            <p:ph type="body" idx="1"/>
          </p:nvPr>
        </p:nvSpPr>
        <p:spPr>
          <a:xfrm>
            <a:off x="1528033" y="2356367"/>
            <a:ext cx="10054400" cy="4211600"/>
          </a:xfrm>
          <a:prstGeom prst="rect">
            <a:avLst/>
          </a:prstGeom>
        </p:spPr>
        <p:txBody>
          <a:bodyPr spcFirstLastPara="1" wrap="square" lIns="91425" tIns="91425" rIns="91425" bIns="91425" anchor="t" anchorCtr="0">
            <a:noAutofit/>
          </a:bodyPr>
          <a:lstStyle>
            <a:lvl1pPr marL="609585" lvl="0" indent="-541853">
              <a:spcBef>
                <a:spcPts val="800"/>
              </a:spcBef>
              <a:spcAft>
                <a:spcPts val="0"/>
              </a:spcAft>
              <a:buSzPts val="2800"/>
              <a:buChar char="▪"/>
              <a:defRPr sz="3733"/>
            </a:lvl1pPr>
            <a:lvl2pPr marL="1219170" lvl="1" indent="-541853">
              <a:spcBef>
                <a:spcPts val="0"/>
              </a:spcBef>
              <a:spcAft>
                <a:spcPts val="0"/>
              </a:spcAft>
              <a:buSzPts val="2800"/>
              <a:buChar char="▫"/>
              <a:defRPr sz="3733"/>
            </a:lvl2pPr>
            <a:lvl3pPr marL="1828754" lvl="2" indent="-541853">
              <a:spcBef>
                <a:spcPts val="0"/>
              </a:spcBef>
              <a:spcAft>
                <a:spcPts val="0"/>
              </a:spcAft>
              <a:buSzPts val="2800"/>
              <a:buChar char="■"/>
              <a:defRPr sz="3733"/>
            </a:lvl3pPr>
            <a:lvl4pPr marL="2438339" lvl="3" indent="-541853">
              <a:spcBef>
                <a:spcPts val="0"/>
              </a:spcBef>
              <a:spcAft>
                <a:spcPts val="0"/>
              </a:spcAft>
              <a:buSzPts val="2800"/>
              <a:buChar char="●"/>
              <a:defRPr sz="3733"/>
            </a:lvl4pPr>
            <a:lvl5pPr marL="3047924" lvl="4" indent="-541853">
              <a:spcBef>
                <a:spcPts val="0"/>
              </a:spcBef>
              <a:spcAft>
                <a:spcPts val="0"/>
              </a:spcAft>
              <a:buSzPts val="2800"/>
              <a:buChar char="○"/>
              <a:defRPr sz="3733"/>
            </a:lvl5pPr>
            <a:lvl6pPr marL="3657509" lvl="5" indent="-541853">
              <a:spcBef>
                <a:spcPts val="0"/>
              </a:spcBef>
              <a:spcAft>
                <a:spcPts val="0"/>
              </a:spcAft>
              <a:buSzPts val="2800"/>
              <a:buChar char="■"/>
              <a:defRPr sz="3733"/>
            </a:lvl6pPr>
            <a:lvl7pPr marL="4267093" lvl="6" indent="-541853">
              <a:spcBef>
                <a:spcPts val="0"/>
              </a:spcBef>
              <a:spcAft>
                <a:spcPts val="0"/>
              </a:spcAft>
              <a:buSzPts val="2800"/>
              <a:buChar char="●"/>
              <a:defRPr sz="3733"/>
            </a:lvl7pPr>
            <a:lvl8pPr marL="4876678" lvl="7" indent="-541853">
              <a:spcBef>
                <a:spcPts val="0"/>
              </a:spcBef>
              <a:spcAft>
                <a:spcPts val="0"/>
              </a:spcAft>
              <a:buSzPts val="2800"/>
              <a:buChar char="○"/>
              <a:defRPr sz="3733"/>
            </a:lvl8pPr>
            <a:lvl9pPr marL="5486263" lvl="8" indent="-541853">
              <a:spcBef>
                <a:spcPts val="0"/>
              </a:spcBef>
              <a:spcAft>
                <a:spcPts val="0"/>
              </a:spcAft>
              <a:buSzPts val="2800"/>
              <a:buChar char="■"/>
              <a:defRPr sz="3733"/>
            </a:lvl9pPr>
          </a:lstStyle>
          <a:p>
            <a:pPr lvl="0"/>
            <a:r>
              <a:rPr lang="en-US" smtClean="0"/>
              <a:t>Click to edit Master text styles</a:t>
            </a:r>
          </a:p>
        </p:txBody>
      </p:sp>
      <p:sp>
        <p:nvSpPr>
          <p:cNvPr id="41" name="Google Shape;41;p5"/>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24369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2"/>
        <p:cNvGrpSpPr/>
        <p:nvPr/>
      </p:nvGrpSpPr>
      <p:grpSpPr>
        <a:xfrm>
          <a:off x="0" y="0"/>
          <a:ext cx="0" cy="0"/>
          <a:chOff x="0" y="0"/>
          <a:chExt cx="0" cy="0"/>
        </a:xfrm>
      </p:grpSpPr>
      <p:sp>
        <p:nvSpPr>
          <p:cNvPr id="43" name="Google Shape;43;p6"/>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44" name="Google Shape;44;p6"/>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6"/>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6"/>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8" name="Google Shape;48;p6"/>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0" name="Google Shape;50;p6"/>
          <p:cNvSpPr txBox="1">
            <a:spLocks noGrp="1"/>
          </p:cNvSpPr>
          <p:nvPr>
            <p:ph type="body" idx="1"/>
          </p:nvPr>
        </p:nvSpPr>
        <p:spPr>
          <a:xfrm>
            <a:off x="1528033" y="2356367"/>
            <a:ext cx="4880400" cy="4211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sp>
        <p:nvSpPr>
          <p:cNvPr id="51" name="Google Shape;51;p6"/>
          <p:cNvSpPr txBox="1">
            <a:spLocks noGrp="1"/>
          </p:cNvSpPr>
          <p:nvPr>
            <p:ph type="body" idx="2"/>
          </p:nvPr>
        </p:nvSpPr>
        <p:spPr>
          <a:xfrm>
            <a:off x="6702164" y="2356367"/>
            <a:ext cx="4880400" cy="4211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sp>
        <p:nvSpPr>
          <p:cNvPr id="52" name="Google Shape;52;p6"/>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86026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3"/>
        <p:cNvGrpSpPr/>
        <p:nvPr/>
      </p:nvGrpSpPr>
      <p:grpSpPr>
        <a:xfrm>
          <a:off x="0" y="0"/>
          <a:ext cx="0" cy="0"/>
          <a:chOff x="0" y="0"/>
          <a:chExt cx="0" cy="0"/>
        </a:xfrm>
      </p:grpSpPr>
      <p:sp>
        <p:nvSpPr>
          <p:cNvPr id="54" name="Google Shape;54;p7"/>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55" name="Google Shape;55;p7"/>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7"/>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7"/>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7"/>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9" name="Google Shape;59;p7"/>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60" name="Google Shape;60;p7"/>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61" name="Google Shape;61;p7"/>
          <p:cNvSpPr txBox="1">
            <a:spLocks noGrp="1"/>
          </p:cNvSpPr>
          <p:nvPr>
            <p:ph type="body" idx="1"/>
          </p:nvPr>
        </p:nvSpPr>
        <p:spPr>
          <a:xfrm>
            <a:off x="1528033" y="2364400"/>
            <a:ext cx="3213200" cy="420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smtClean="0"/>
              <a:t>Click to edit Master text styles</a:t>
            </a:r>
          </a:p>
        </p:txBody>
      </p:sp>
      <p:sp>
        <p:nvSpPr>
          <p:cNvPr id="62" name="Google Shape;62;p7"/>
          <p:cNvSpPr txBox="1">
            <a:spLocks noGrp="1"/>
          </p:cNvSpPr>
          <p:nvPr>
            <p:ph type="body" idx="2"/>
          </p:nvPr>
        </p:nvSpPr>
        <p:spPr>
          <a:xfrm>
            <a:off x="4905851" y="2364400"/>
            <a:ext cx="3213200" cy="420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smtClean="0"/>
              <a:t>Click to edit Master text styles</a:t>
            </a:r>
          </a:p>
        </p:txBody>
      </p:sp>
      <p:sp>
        <p:nvSpPr>
          <p:cNvPr id="63" name="Google Shape;63;p7"/>
          <p:cNvSpPr txBox="1">
            <a:spLocks noGrp="1"/>
          </p:cNvSpPr>
          <p:nvPr>
            <p:ph type="body" idx="3"/>
          </p:nvPr>
        </p:nvSpPr>
        <p:spPr>
          <a:xfrm>
            <a:off x="8283667" y="2364400"/>
            <a:ext cx="3213200" cy="420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smtClean="0"/>
              <a:t>Click to edit Master text styles</a:t>
            </a:r>
          </a:p>
        </p:txBody>
      </p:sp>
      <p:sp>
        <p:nvSpPr>
          <p:cNvPr id="64" name="Google Shape;64;p7"/>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19654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5"/>
        <p:cNvGrpSpPr/>
        <p:nvPr/>
      </p:nvGrpSpPr>
      <p:grpSpPr>
        <a:xfrm>
          <a:off x="0" y="0"/>
          <a:ext cx="0" cy="0"/>
          <a:chOff x="0" y="0"/>
          <a:chExt cx="0" cy="0"/>
        </a:xfrm>
      </p:grpSpPr>
      <p:sp>
        <p:nvSpPr>
          <p:cNvPr id="66" name="Google Shape;66;p8"/>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67" name="Google Shape;67;p8"/>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8"/>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8"/>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8"/>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1" name="Google Shape;71;p8"/>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72" name="Google Shape;72;p8"/>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73" name="Google Shape;73;p8"/>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83880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4"/>
        <p:cNvGrpSpPr/>
        <p:nvPr/>
      </p:nvGrpSpPr>
      <p:grpSpPr>
        <a:xfrm>
          <a:off x="0" y="0"/>
          <a:ext cx="0" cy="0"/>
          <a:chOff x="0" y="0"/>
          <a:chExt cx="0" cy="0"/>
        </a:xfrm>
      </p:grpSpPr>
      <p:sp>
        <p:nvSpPr>
          <p:cNvPr id="75" name="Google Shape;75;p9"/>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76" name="Google Shape;76;p9"/>
          <p:cNvSpPr/>
          <p:nvPr/>
        </p:nvSpPr>
        <p:spPr>
          <a:xfrm>
            <a:off x="0" y="667500"/>
            <a:ext cx="3296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9"/>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9"/>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9"/>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Clr>
                <a:schemeClr val="accent1"/>
              </a:buClr>
              <a:buSzPts val="1800"/>
              <a:buNone/>
              <a:defRPr sz="2400">
                <a:solidFill>
                  <a:schemeClr val="accent1"/>
                </a:solidFill>
              </a:defRPr>
            </a:lvl1pPr>
          </a:lstStyle>
          <a:p>
            <a:pPr lvl="0"/>
            <a:r>
              <a:rPr lang="en-US" smtClean="0"/>
              <a:t>Click to edit Master text styles</a:t>
            </a:r>
          </a:p>
        </p:txBody>
      </p:sp>
      <p:sp>
        <p:nvSpPr>
          <p:cNvPr id="81" name="Google Shape;81;p9"/>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63983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0"/>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84" name="Google Shape;84;p10"/>
          <p:cNvSpPr/>
          <p:nvPr/>
        </p:nvSpPr>
        <p:spPr>
          <a:xfrm>
            <a:off x="0" y="667500"/>
            <a:ext cx="3296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0"/>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0"/>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0"/>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0"/>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83341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tyle A">
  <p:cSld name="Blank style A">
    <p:bg>
      <p:bgPr>
        <a:solidFill>
          <a:schemeClr val="accent4"/>
        </a:solidFill>
        <a:effectLst/>
      </p:bgPr>
    </p:bg>
    <p:spTree>
      <p:nvGrpSpPr>
        <p:cNvPr id="1" name="Shape 89"/>
        <p:cNvGrpSpPr/>
        <p:nvPr/>
      </p:nvGrpSpPr>
      <p:grpSpPr>
        <a:xfrm>
          <a:off x="0" y="0"/>
          <a:ext cx="0" cy="0"/>
          <a:chOff x="0" y="0"/>
          <a:chExt cx="0" cy="0"/>
        </a:xfrm>
      </p:grpSpPr>
      <p:sp>
        <p:nvSpPr>
          <p:cNvPr id="90" name="Google Shape;90;p11"/>
          <p:cNvSpPr/>
          <p:nvPr/>
        </p:nvSpPr>
        <p:spPr>
          <a:xfrm>
            <a:off x="0" y="0"/>
            <a:ext cx="121920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91" name="Google Shape;91;p11"/>
          <p:cNvSpPr/>
          <p:nvPr/>
        </p:nvSpPr>
        <p:spPr>
          <a:xfrm>
            <a:off x="0" y="667500"/>
            <a:ext cx="12192000" cy="97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1"/>
          <p:cNvSpPr/>
          <p:nvPr/>
        </p:nvSpPr>
        <p:spPr>
          <a:xfrm>
            <a:off x="0" y="5283733"/>
            <a:ext cx="12192000" cy="493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1"/>
          <p:cNvSpPr/>
          <p:nvPr/>
        </p:nvSpPr>
        <p:spPr>
          <a:xfrm>
            <a:off x="0" y="5777500"/>
            <a:ext cx="12192000" cy="10804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1"/>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09320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28033" y="707633"/>
            <a:ext cx="4278400" cy="137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528033" y="2356367"/>
            <a:ext cx="10054400" cy="4211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68067" y="6425867"/>
            <a:ext cx="465600" cy="432000"/>
          </a:xfrm>
          <a:prstGeom prst="rect">
            <a:avLst/>
          </a:prstGeom>
          <a:noFill/>
          <a:ln>
            <a:noFill/>
          </a:ln>
        </p:spPr>
        <p:txBody>
          <a:bodyPr spcFirstLastPara="1" wrap="square" lIns="91425" tIns="91425" rIns="91425" bIns="91425" anchor="t" anchorCtr="0">
            <a:noAutofit/>
          </a:bodyPr>
          <a:lstStyle>
            <a:lvl1pPr lvl="0" algn="ctr">
              <a:buNone/>
              <a:defRPr sz="1067">
                <a:solidFill>
                  <a:schemeClr val="lt1"/>
                </a:solidFill>
                <a:latin typeface="Roboto Slab"/>
                <a:ea typeface="Roboto Slab"/>
                <a:cs typeface="Roboto Slab"/>
                <a:sym typeface="Roboto Slab"/>
              </a:defRPr>
            </a:lvl1pPr>
            <a:lvl2pPr lvl="1" algn="ctr">
              <a:buNone/>
              <a:defRPr sz="1067">
                <a:solidFill>
                  <a:schemeClr val="lt1"/>
                </a:solidFill>
                <a:latin typeface="Roboto Slab"/>
                <a:ea typeface="Roboto Slab"/>
                <a:cs typeface="Roboto Slab"/>
                <a:sym typeface="Roboto Slab"/>
              </a:defRPr>
            </a:lvl2pPr>
            <a:lvl3pPr lvl="2" algn="ctr">
              <a:buNone/>
              <a:defRPr sz="1067">
                <a:solidFill>
                  <a:schemeClr val="lt1"/>
                </a:solidFill>
                <a:latin typeface="Roboto Slab"/>
                <a:ea typeface="Roboto Slab"/>
                <a:cs typeface="Roboto Slab"/>
                <a:sym typeface="Roboto Slab"/>
              </a:defRPr>
            </a:lvl3pPr>
            <a:lvl4pPr lvl="3" algn="ctr">
              <a:buNone/>
              <a:defRPr sz="1067">
                <a:solidFill>
                  <a:schemeClr val="lt1"/>
                </a:solidFill>
                <a:latin typeface="Roboto Slab"/>
                <a:ea typeface="Roboto Slab"/>
                <a:cs typeface="Roboto Slab"/>
                <a:sym typeface="Roboto Slab"/>
              </a:defRPr>
            </a:lvl4pPr>
            <a:lvl5pPr lvl="4" algn="ctr">
              <a:buNone/>
              <a:defRPr sz="1067">
                <a:solidFill>
                  <a:schemeClr val="lt1"/>
                </a:solidFill>
                <a:latin typeface="Roboto Slab"/>
                <a:ea typeface="Roboto Slab"/>
                <a:cs typeface="Roboto Slab"/>
                <a:sym typeface="Roboto Slab"/>
              </a:defRPr>
            </a:lvl5pPr>
            <a:lvl6pPr lvl="5" algn="ctr">
              <a:buNone/>
              <a:defRPr sz="1067">
                <a:solidFill>
                  <a:schemeClr val="lt1"/>
                </a:solidFill>
                <a:latin typeface="Roboto Slab"/>
                <a:ea typeface="Roboto Slab"/>
                <a:cs typeface="Roboto Slab"/>
                <a:sym typeface="Roboto Slab"/>
              </a:defRPr>
            </a:lvl6pPr>
            <a:lvl7pPr lvl="6" algn="ctr">
              <a:buNone/>
              <a:defRPr sz="1067">
                <a:solidFill>
                  <a:schemeClr val="lt1"/>
                </a:solidFill>
                <a:latin typeface="Roboto Slab"/>
                <a:ea typeface="Roboto Slab"/>
                <a:cs typeface="Roboto Slab"/>
                <a:sym typeface="Roboto Slab"/>
              </a:defRPr>
            </a:lvl7pPr>
            <a:lvl8pPr lvl="7" algn="ctr">
              <a:buNone/>
              <a:defRPr sz="1067">
                <a:solidFill>
                  <a:schemeClr val="lt1"/>
                </a:solidFill>
                <a:latin typeface="Roboto Slab"/>
                <a:ea typeface="Roboto Slab"/>
                <a:cs typeface="Roboto Slab"/>
                <a:sym typeface="Roboto Slab"/>
              </a:defRPr>
            </a:lvl8pPr>
            <a:lvl9pPr lvl="8" algn="ctr">
              <a:buNone/>
              <a:defRPr sz="1067">
                <a:solidFill>
                  <a:schemeClr val="lt1"/>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2202241750"/>
      </p:ext>
    </p:extLst>
  </p:cSld>
  <p:clrMap bg1="lt1" tx1="dk1" bg2="dk2" tx2="lt2" accent1="accent1" accent2="accent2" accent3="accent3" accent4="accent4" accent5="accent5" accent6="accent6" hlink="hlink" folHlink="folHlink"/>
  <p:sldLayoutIdLst>
    <p:sldLayoutId id="2147483890" r:id="rId1"/>
    <p:sldLayoutId id="2147483891" r:id="rId2"/>
    <p:sldLayoutId id="2147483893" r:id="rId3"/>
    <p:sldLayoutId id="2147483894" r:id="rId4"/>
    <p:sldLayoutId id="2147483895" r:id="rId5"/>
    <p:sldLayoutId id="2147483896" r:id="rId6"/>
    <p:sldLayoutId id="2147483897" r:id="rId7"/>
    <p:sldLayoutId id="2147483898" r:id="rId8"/>
    <p:sldLayoutId id="2147483899" r:id="rId9"/>
    <p:sldLayoutId id="2147483901"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6677FB3-2105-4937-AAA9-D78D019D0A01}"/>
              </a:ext>
            </a:extLst>
          </p:cNvPr>
          <p:cNvSpPr/>
          <p:nvPr/>
        </p:nvSpPr>
        <p:spPr>
          <a:xfrm>
            <a:off x="7104807" y="3423702"/>
            <a:ext cx="4872866" cy="1710749"/>
          </a:xfrm>
          <a:prstGeom prst="rect">
            <a:avLst/>
          </a:prstGeom>
        </p:spPr>
        <p:txBody>
          <a:bodyPr wrap="square" lIns="109243" tIns="54622" rIns="109243" bIns="54622">
            <a:spAutoFit/>
          </a:bodyPr>
          <a:lstStyle>
            <a:defPPr>
              <a:defRPr lang="en-US"/>
            </a:defPPr>
            <a:lvl1pPr marL="0" algn="l" defTabSz="1092200" rtl="0" eaLnBrk="1" latinLnBrk="0" hangingPunct="1">
              <a:defRPr sz="2200" kern="1200">
                <a:solidFill>
                  <a:schemeClr val="tx1"/>
                </a:solidFill>
                <a:latin typeface="+mn-lt"/>
                <a:ea typeface="+mn-ea"/>
                <a:cs typeface="+mn-cs"/>
              </a:defRPr>
            </a:lvl1pPr>
            <a:lvl2pPr marL="546100" algn="l" defTabSz="1092200" rtl="0" eaLnBrk="1" latinLnBrk="0" hangingPunct="1">
              <a:defRPr sz="2200" kern="1200">
                <a:solidFill>
                  <a:schemeClr val="tx1"/>
                </a:solidFill>
                <a:latin typeface="+mn-lt"/>
                <a:ea typeface="+mn-ea"/>
                <a:cs typeface="+mn-cs"/>
              </a:defRPr>
            </a:lvl2pPr>
            <a:lvl3pPr marL="1092200" algn="l" defTabSz="1092200" rtl="0" eaLnBrk="1" latinLnBrk="0" hangingPunct="1">
              <a:defRPr sz="2200" kern="1200">
                <a:solidFill>
                  <a:schemeClr val="tx1"/>
                </a:solidFill>
                <a:latin typeface="+mn-lt"/>
                <a:ea typeface="+mn-ea"/>
                <a:cs typeface="+mn-cs"/>
              </a:defRPr>
            </a:lvl3pPr>
            <a:lvl4pPr marL="1638935" algn="l" defTabSz="1092200" rtl="0" eaLnBrk="1" latinLnBrk="0" hangingPunct="1">
              <a:defRPr sz="2200" kern="1200">
                <a:solidFill>
                  <a:schemeClr val="tx1"/>
                </a:solidFill>
                <a:latin typeface="+mn-lt"/>
                <a:ea typeface="+mn-ea"/>
                <a:cs typeface="+mn-cs"/>
              </a:defRPr>
            </a:lvl4pPr>
            <a:lvl5pPr marL="2185035" algn="l" defTabSz="1092200" rtl="0" eaLnBrk="1" latinLnBrk="0" hangingPunct="1">
              <a:defRPr sz="2200" kern="1200">
                <a:solidFill>
                  <a:schemeClr val="tx1"/>
                </a:solidFill>
                <a:latin typeface="+mn-lt"/>
                <a:ea typeface="+mn-ea"/>
                <a:cs typeface="+mn-cs"/>
              </a:defRPr>
            </a:lvl5pPr>
            <a:lvl6pPr marL="2731135" algn="l" defTabSz="1092200" rtl="0" eaLnBrk="1" latinLnBrk="0" hangingPunct="1">
              <a:defRPr sz="2200" kern="1200">
                <a:solidFill>
                  <a:schemeClr val="tx1"/>
                </a:solidFill>
                <a:latin typeface="+mn-lt"/>
                <a:ea typeface="+mn-ea"/>
                <a:cs typeface="+mn-cs"/>
              </a:defRPr>
            </a:lvl6pPr>
            <a:lvl7pPr marL="3277235" algn="l" defTabSz="1092200" rtl="0" eaLnBrk="1" latinLnBrk="0" hangingPunct="1">
              <a:defRPr sz="2200" kern="1200">
                <a:solidFill>
                  <a:schemeClr val="tx1"/>
                </a:solidFill>
                <a:latin typeface="+mn-lt"/>
                <a:ea typeface="+mn-ea"/>
                <a:cs typeface="+mn-cs"/>
              </a:defRPr>
            </a:lvl7pPr>
            <a:lvl8pPr marL="3823335" algn="l" defTabSz="1092200" rtl="0" eaLnBrk="1" latinLnBrk="0" hangingPunct="1">
              <a:defRPr sz="2200" kern="1200">
                <a:solidFill>
                  <a:schemeClr val="tx1"/>
                </a:solidFill>
                <a:latin typeface="+mn-lt"/>
                <a:ea typeface="+mn-ea"/>
                <a:cs typeface="+mn-cs"/>
              </a:defRPr>
            </a:lvl8pPr>
            <a:lvl9pPr marL="4369435" algn="l" defTabSz="1092200" rtl="0" eaLnBrk="1" latinLnBrk="0" hangingPunct="1">
              <a:defRPr sz="22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Under the Supervision </a:t>
            </a:r>
            <a:r>
              <a:rPr lang="en-US" sz="3200" b="1" dirty="0" smtClean="0">
                <a:latin typeface="Times New Roman" panose="02020603050405020304" pitchFamily="18" charset="0"/>
                <a:cs typeface="Times New Roman" panose="02020603050405020304" pitchFamily="18" charset="0"/>
              </a:rPr>
              <a:t>of :</a:t>
            </a:r>
            <a:endParaRPr lang="en-US" sz="3200" b="1" dirty="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Mr. </a:t>
            </a:r>
            <a:r>
              <a:rPr lang="en-US" sz="2400" dirty="0" err="1" smtClean="0">
                <a:latin typeface="Times New Roman" panose="02020603050405020304" pitchFamily="18" charset="0"/>
                <a:cs typeface="Times New Roman" panose="02020603050405020304" pitchFamily="18" charset="0"/>
              </a:rPr>
              <a:t>Atul</a:t>
            </a:r>
            <a:r>
              <a:rPr lang="en-US" sz="2400" dirty="0" smtClean="0">
                <a:latin typeface="Times New Roman" panose="02020603050405020304" pitchFamily="18" charset="0"/>
                <a:cs typeface="Times New Roman" panose="02020603050405020304" pitchFamily="18" charset="0"/>
              </a:rPr>
              <a:t> Kumar </a:t>
            </a:r>
            <a:r>
              <a:rPr lang="en-US" sz="2400" dirty="0" err="1" smtClean="0">
                <a:latin typeface="Times New Roman" panose="02020603050405020304" pitchFamily="18" charset="0"/>
                <a:cs typeface="Times New Roman" panose="02020603050405020304" pitchFamily="18" charset="0"/>
              </a:rPr>
              <a:t>Uttam</a:t>
            </a:r>
            <a:endParaRPr lang="en-US" sz="2400" dirty="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of CEA</a:t>
            </a:r>
          </a:p>
          <a:p>
            <a:pPr lvl="1"/>
            <a:r>
              <a:rPr lang="en-US" sz="2400" dirty="0">
                <a:latin typeface="Times New Roman" panose="02020603050405020304" pitchFamily="18" charset="0"/>
                <a:cs typeface="Times New Roman" panose="02020603050405020304" pitchFamily="18" charset="0"/>
              </a:rPr>
              <a:t>GLA University, Mathura</a:t>
            </a:r>
          </a:p>
        </p:txBody>
      </p:sp>
      <p:sp>
        <p:nvSpPr>
          <p:cNvPr id="5" name="Rectangle 4">
            <a:extLst>
              <a:ext uri="{FF2B5EF4-FFF2-40B4-BE49-F238E27FC236}">
                <a16:creationId xmlns:a16="http://schemas.microsoft.com/office/drawing/2014/main" xmlns="" id="{05E2EEF4-A2F7-4CAF-AC31-873EF6C42E88}"/>
              </a:ext>
            </a:extLst>
          </p:cNvPr>
          <p:cNvSpPr/>
          <p:nvPr/>
        </p:nvSpPr>
        <p:spPr>
          <a:xfrm>
            <a:off x="458373" y="3423702"/>
            <a:ext cx="5061856" cy="3188076"/>
          </a:xfrm>
          <a:prstGeom prst="rect">
            <a:avLst/>
          </a:prstGeom>
        </p:spPr>
        <p:txBody>
          <a:bodyPr wrap="square" lIns="109243" tIns="54622" rIns="109243" bIns="54622">
            <a:spAutoFit/>
          </a:bodyPr>
          <a:lstStyle>
            <a:defPPr>
              <a:defRPr lang="en-US"/>
            </a:defPPr>
            <a:lvl1pPr marL="0" algn="l" defTabSz="1092200" rtl="0" eaLnBrk="1" latinLnBrk="0" hangingPunct="1">
              <a:defRPr sz="2200" kern="1200">
                <a:solidFill>
                  <a:schemeClr val="tx1"/>
                </a:solidFill>
                <a:latin typeface="+mn-lt"/>
                <a:ea typeface="+mn-ea"/>
                <a:cs typeface="+mn-cs"/>
              </a:defRPr>
            </a:lvl1pPr>
            <a:lvl2pPr marL="546100" algn="l" defTabSz="1092200" rtl="0" eaLnBrk="1" latinLnBrk="0" hangingPunct="1">
              <a:defRPr sz="2200" kern="1200">
                <a:solidFill>
                  <a:schemeClr val="tx1"/>
                </a:solidFill>
                <a:latin typeface="+mn-lt"/>
                <a:ea typeface="+mn-ea"/>
                <a:cs typeface="+mn-cs"/>
              </a:defRPr>
            </a:lvl2pPr>
            <a:lvl3pPr marL="1092200" algn="l" defTabSz="1092200" rtl="0" eaLnBrk="1" latinLnBrk="0" hangingPunct="1">
              <a:defRPr sz="2200" kern="1200">
                <a:solidFill>
                  <a:schemeClr val="tx1"/>
                </a:solidFill>
                <a:latin typeface="+mn-lt"/>
                <a:ea typeface="+mn-ea"/>
                <a:cs typeface="+mn-cs"/>
              </a:defRPr>
            </a:lvl3pPr>
            <a:lvl4pPr marL="1638935" algn="l" defTabSz="1092200" rtl="0" eaLnBrk="1" latinLnBrk="0" hangingPunct="1">
              <a:defRPr sz="2200" kern="1200">
                <a:solidFill>
                  <a:schemeClr val="tx1"/>
                </a:solidFill>
                <a:latin typeface="+mn-lt"/>
                <a:ea typeface="+mn-ea"/>
                <a:cs typeface="+mn-cs"/>
              </a:defRPr>
            </a:lvl4pPr>
            <a:lvl5pPr marL="2185035" algn="l" defTabSz="1092200" rtl="0" eaLnBrk="1" latinLnBrk="0" hangingPunct="1">
              <a:defRPr sz="2200" kern="1200">
                <a:solidFill>
                  <a:schemeClr val="tx1"/>
                </a:solidFill>
                <a:latin typeface="+mn-lt"/>
                <a:ea typeface="+mn-ea"/>
                <a:cs typeface="+mn-cs"/>
              </a:defRPr>
            </a:lvl5pPr>
            <a:lvl6pPr marL="2731135" algn="l" defTabSz="1092200" rtl="0" eaLnBrk="1" latinLnBrk="0" hangingPunct="1">
              <a:defRPr sz="2200" kern="1200">
                <a:solidFill>
                  <a:schemeClr val="tx1"/>
                </a:solidFill>
                <a:latin typeface="+mn-lt"/>
                <a:ea typeface="+mn-ea"/>
                <a:cs typeface="+mn-cs"/>
              </a:defRPr>
            </a:lvl6pPr>
            <a:lvl7pPr marL="3277235" algn="l" defTabSz="1092200" rtl="0" eaLnBrk="1" latinLnBrk="0" hangingPunct="1">
              <a:defRPr sz="2200" kern="1200">
                <a:solidFill>
                  <a:schemeClr val="tx1"/>
                </a:solidFill>
                <a:latin typeface="+mn-lt"/>
                <a:ea typeface="+mn-ea"/>
                <a:cs typeface="+mn-cs"/>
              </a:defRPr>
            </a:lvl7pPr>
            <a:lvl8pPr marL="3823335" algn="l" defTabSz="1092200" rtl="0" eaLnBrk="1" latinLnBrk="0" hangingPunct="1">
              <a:defRPr sz="2200" kern="1200">
                <a:solidFill>
                  <a:schemeClr val="tx1"/>
                </a:solidFill>
                <a:latin typeface="+mn-lt"/>
                <a:ea typeface="+mn-ea"/>
                <a:cs typeface="+mn-cs"/>
              </a:defRPr>
            </a:lvl8pPr>
            <a:lvl9pPr marL="4369435" algn="l" defTabSz="1092200" rtl="0" eaLnBrk="1" latinLnBrk="0" hangingPunct="1">
              <a:defRPr sz="22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Presented By:-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Prajwal Negi 		204200146</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Priyanshu</a:t>
            </a:r>
            <a:r>
              <a:rPr lang="en-US" sz="2400" dirty="0" smtClean="0">
                <a:latin typeface="Times New Roman" panose="02020603050405020304" pitchFamily="18" charset="0"/>
                <a:cs typeface="Times New Roman" panose="02020603050405020304" pitchFamily="18" charset="0"/>
              </a:rPr>
              <a:t> Agrawal	204200156</a:t>
            </a: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Rihans</a:t>
            </a:r>
            <a:r>
              <a:rPr lang="en-US" sz="2400" dirty="0" smtClean="0">
                <a:latin typeface="Times New Roman" panose="02020603050405020304" pitchFamily="18" charset="0"/>
                <a:cs typeface="Times New Roman" panose="02020603050405020304" pitchFamily="18" charset="0"/>
              </a:rPr>
              <a:t> Jain		204200170</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Sarthak Agarwal</a:t>
            </a: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204200185</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Saksham Gupta	204200180</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Prerak</a:t>
            </a:r>
            <a:r>
              <a:rPr lang="en-US" sz="2400" dirty="0" smtClean="0">
                <a:latin typeface="Times New Roman" panose="02020603050405020304" pitchFamily="18" charset="0"/>
                <a:cs typeface="Times New Roman" panose="02020603050405020304" pitchFamily="18" charset="0"/>
              </a:rPr>
              <a:t>		204200148</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43B212A6-DD17-4653-9043-D6D4F3168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127"/>
            <a:ext cx="2290046" cy="1154866"/>
          </a:xfrm>
          <a:prstGeom prst="rect">
            <a:avLst/>
          </a:prstGeom>
        </p:spPr>
      </p:pic>
      <p:sp>
        <p:nvSpPr>
          <p:cNvPr id="10" name="Rectangle 9">
            <a:extLst>
              <a:ext uri="{FF2B5EF4-FFF2-40B4-BE49-F238E27FC236}">
                <a16:creationId xmlns:a16="http://schemas.microsoft.com/office/drawing/2014/main" xmlns="" id="{4A7604D7-56B9-4DC0-BE21-BDD306BF9866}"/>
              </a:ext>
            </a:extLst>
          </p:cNvPr>
          <p:cNvSpPr/>
          <p:nvPr/>
        </p:nvSpPr>
        <p:spPr>
          <a:xfrm>
            <a:off x="3755763" y="1766032"/>
            <a:ext cx="4473837" cy="830997"/>
          </a:xfrm>
          <a:prstGeom prst="rect">
            <a:avLst/>
          </a:prstGeom>
          <a:noFill/>
        </p:spPr>
        <p:txBody>
          <a:bodyPr wrap="square" lIns="91440" tIns="45720" rIns="91440" bIns="45720">
            <a:spAutoFit/>
          </a:bodyPr>
          <a:lstStyle>
            <a:defPPr>
              <a:defRPr lang="en-US"/>
            </a:defPPr>
            <a:lvl1pPr marL="0" algn="l" defTabSz="1092200" rtl="0" eaLnBrk="1" latinLnBrk="0" hangingPunct="1">
              <a:defRPr sz="2200" kern="1200">
                <a:solidFill>
                  <a:schemeClr val="tx1"/>
                </a:solidFill>
                <a:latin typeface="+mn-lt"/>
                <a:ea typeface="+mn-ea"/>
                <a:cs typeface="+mn-cs"/>
              </a:defRPr>
            </a:lvl1pPr>
            <a:lvl2pPr marL="546100" algn="l" defTabSz="1092200" rtl="0" eaLnBrk="1" latinLnBrk="0" hangingPunct="1">
              <a:defRPr sz="2200" kern="1200">
                <a:solidFill>
                  <a:schemeClr val="tx1"/>
                </a:solidFill>
                <a:latin typeface="+mn-lt"/>
                <a:ea typeface="+mn-ea"/>
                <a:cs typeface="+mn-cs"/>
              </a:defRPr>
            </a:lvl2pPr>
            <a:lvl3pPr marL="1092200" algn="l" defTabSz="1092200" rtl="0" eaLnBrk="1" latinLnBrk="0" hangingPunct="1">
              <a:defRPr sz="2200" kern="1200">
                <a:solidFill>
                  <a:schemeClr val="tx1"/>
                </a:solidFill>
                <a:latin typeface="+mn-lt"/>
                <a:ea typeface="+mn-ea"/>
                <a:cs typeface="+mn-cs"/>
              </a:defRPr>
            </a:lvl3pPr>
            <a:lvl4pPr marL="1638935" algn="l" defTabSz="1092200" rtl="0" eaLnBrk="1" latinLnBrk="0" hangingPunct="1">
              <a:defRPr sz="2200" kern="1200">
                <a:solidFill>
                  <a:schemeClr val="tx1"/>
                </a:solidFill>
                <a:latin typeface="+mn-lt"/>
                <a:ea typeface="+mn-ea"/>
                <a:cs typeface="+mn-cs"/>
              </a:defRPr>
            </a:lvl4pPr>
            <a:lvl5pPr marL="2185035" algn="l" defTabSz="1092200" rtl="0" eaLnBrk="1" latinLnBrk="0" hangingPunct="1">
              <a:defRPr sz="2200" kern="1200">
                <a:solidFill>
                  <a:schemeClr val="tx1"/>
                </a:solidFill>
                <a:latin typeface="+mn-lt"/>
                <a:ea typeface="+mn-ea"/>
                <a:cs typeface="+mn-cs"/>
              </a:defRPr>
            </a:lvl5pPr>
            <a:lvl6pPr marL="2731135" algn="l" defTabSz="1092200" rtl="0" eaLnBrk="1" latinLnBrk="0" hangingPunct="1">
              <a:defRPr sz="2200" kern="1200">
                <a:solidFill>
                  <a:schemeClr val="tx1"/>
                </a:solidFill>
                <a:latin typeface="+mn-lt"/>
                <a:ea typeface="+mn-ea"/>
                <a:cs typeface="+mn-cs"/>
              </a:defRPr>
            </a:lvl6pPr>
            <a:lvl7pPr marL="3277235" algn="l" defTabSz="1092200" rtl="0" eaLnBrk="1" latinLnBrk="0" hangingPunct="1">
              <a:defRPr sz="2200" kern="1200">
                <a:solidFill>
                  <a:schemeClr val="tx1"/>
                </a:solidFill>
                <a:latin typeface="+mn-lt"/>
                <a:ea typeface="+mn-ea"/>
                <a:cs typeface="+mn-cs"/>
              </a:defRPr>
            </a:lvl7pPr>
            <a:lvl8pPr marL="3823335" algn="l" defTabSz="1092200" rtl="0" eaLnBrk="1" latinLnBrk="0" hangingPunct="1">
              <a:defRPr sz="2200" kern="1200">
                <a:solidFill>
                  <a:schemeClr val="tx1"/>
                </a:solidFill>
                <a:latin typeface="+mn-lt"/>
                <a:ea typeface="+mn-ea"/>
                <a:cs typeface="+mn-cs"/>
              </a:defRPr>
            </a:lvl8pPr>
            <a:lvl9pPr marL="4369435" algn="l" defTabSz="1092200" rtl="0" eaLnBrk="1" latinLnBrk="0" hangingPunct="1">
              <a:defRPr sz="2200" kern="1200">
                <a:solidFill>
                  <a:schemeClr val="tx1"/>
                </a:solidFill>
                <a:latin typeface="+mn-lt"/>
                <a:ea typeface="+mn-ea"/>
                <a:cs typeface="+mn-cs"/>
              </a:defRPr>
            </a:lvl9pPr>
          </a:lstStyle>
          <a:p>
            <a:pPr algn="ctr"/>
            <a:r>
              <a:rPr lang="en-US" sz="4800" b="1" u="sng" dirty="0">
                <a:solidFill>
                  <a:schemeClr val="accent6"/>
                </a:solidFill>
                <a:cs typeface="Times New Roman" panose="02020603050405020304" pitchFamily="18" charset="0"/>
              </a:rPr>
              <a:t>Group No. </a:t>
            </a:r>
            <a:r>
              <a:rPr lang="en-US" sz="4800" b="1" u="sng" dirty="0" smtClean="0">
                <a:solidFill>
                  <a:schemeClr val="accent6"/>
                </a:solidFill>
                <a:cs typeface="Times New Roman" panose="02020603050405020304" pitchFamily="18" charset="0"/>
              </a:rPr>
              <a:t>17</a:t>
            </a:r>
            <a:endParaRPr lang="en-IN" sz="4800" b="1" u="sng" dirty="0">
              <a:solidFill>
                <a:schemeClr val="accent6"/>
              </a:solidFill>
              <a:cs typeface="Times New Roman" panose="02020603050405020304" pitchFamily="18" charset="0"/>
            </a:endParaRPr>
          </a:p>
        </p:txBody>
      </p:sp>
      <p:sp>
        <p:nvSpPr>
          <p:cNvPr id="2" name="TextBox 1">
            <a:extLst>
              <a:ext uri="{FF2B5EF4-FFF2-40B4-BE49-F238E27FC236}">
                <a16:creationId xmlns:a16="http://schemas.microsoft.com/office/drawing/2014/main" xmlns="" id="{18BCA207-07EE-4259-95E4-3176ACC66D4C}"/>
              </a:ext>
            </a:extLst>
          </p:cNvPr>
          <p:cNvSpPr txBox="1"/>
          <p:nvPr/>
        </p:nvSpPr>
        <p:spPr>
          <a:xfrm>
            <a:off x="2720385" y="123997"/>
            <a:ext cx="9257288" cy="1107996"/>
          </a:xfrm>
          <a:prstGeom prst="rect">
            <a:avLst/>
          </a:prstGeom>
          <a:solidFill>
            <a:schemeClr val="bg1"/>
          </a:solidFill>
        </p:spPr>
        <p:txBody>
          <a:bodyPr wrap="square" rtlCol="0">
            <a:spAutoFit/>
          </a:bodyPr>
          <a:lstStyle/>
          <a:p>
            <a:pPr algn="ctr"/>
            <a:r>
              <a:rPr lang="en-US" sz="6600" b="1" dirty="0" smtClean="0">
                <a:solidFill>
                  <a:schemeClr val="accent1"/>
                </a:solidFill>
                <a:latin typeface="+mj-lt"/>
                <a:ea typeface="Cambria" panose="02040503050406030204" pitchFamily="18" charset="0"/>
                <a:cs typeface="Times New Roman" panose="02020603050405020304" pitchFamily="18" charset="0"/>
              </a:rPr>
              <a:t>Heart Health Checker</a:t>
            </a:r>
            <a:endParaRPr lang="en-US" sz="6600" b="1" dirty="0">
              <a:solidFill>
                <a:schemeClr val="accent1"/>
              </a:solidFill>
              <a:latin typeface="+mj-lt"/>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11524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078031" y="512355"/>
            <a:ext cx="5799943" cy="830975"/>
          </a:xfrm>
          <a:prstGeom prst="rect">
            <a:avLst/>
          </a:prstGeom>
          <a:noFill/>
        </p:spPr>
        <p:txBody>
          <a:bodyPr wrap="none" lIns="91419" tIns="45709" rIns="91419" bIns="45709">
            <a:spAutoFit/>
          </a:bodyPr>
          <a:lstStyle/>
          <a:p>
            <a:pPr algn="ctr"/>
            <a:r>
              <a:rPr lang="en-IN" sz="4800" b="1" u="sng" dirty="0" smtClean="0"/>
              <a:t>Importing Libraries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10</a:t>
            </a:fld>
            <a:endParaRPr lang="en-IN"/>
          </a:p>
        </p:txBody>
      </p:sp>
      <p:pic>
        <p:nvPicPr>
          <p:cNvPr id="2" name="Content Placeholder 1"/>
          <p:cNvPicPr>
            <a:picLocks noGrp="1" noChangeAspect="1"/>
          </p:cNvPicPr>
          <p:nvPr>
            <p:ph idx="1"/>
          </p:nvPr>
        </p:nvPicPr>
        <p:blipFill rotWithShape="1">
          <a:blip r:embed="rId2"/>
          <a:srcRect t="47412" r="66260" b="26081"/>
          <a:stretch/>
        </p:blipFill>
        <p:spPr>
          <a:xfrm>
            <a:off x="397533" y="1430154"/>
            <a:ext cx="5102701" cy="2254912"/>
          </a:xfrm>
          <a:prstGeom prst="rect">
            <a:avLst/>
          </a:prstGeom>
        </p:spPr>
      </p:pic>
      <p:pic>
        <p:nvPicPr>
          <p:cNvPr id="4" name="Picture 3"/>
          <p:cNvPicPr>
            <a:picLocks noChangeAspect="1"/>
          </p:cNvPicPr>
          <p:nvPr/>
        </p:nvPicPr>
        <p:blipFill rotWithShape="1">
          <a:blip r:embed="rId3"/>
          <a:srcRect l="3964" t="16181" r="53407" b="66955"/>
          <a:stretch/>
        </p:blipFill>
        <p:spPr>
          <a:xfrm>
            <a:off x="6415058" y="1861446"/>
            <a:ext cx="5304950" cy="1180458"/>
          </a:xfrm>
          <a:prstGeom prst="rect">
            <a:avLst/>
          </a:prstGeom>
        </p:spPr>
      </p:pic>
      <p:sp>
        <p:nvSpPr>
          <p:cNvPr id="5" name="TextBox 4"/>
          <p:cNvSpPr txBox="1"/>
          <p:nvPr/>
        </p:nvSpPr>
        <p:spPr>
          <a:xfrm>
            <a:off x="397533" y="4084131"/>
            <a:ext cx="11322475" cy="1200329"/>
          </a:xfrm>
          <a:prstGeom prst="rect">
            <a:avLst/>
          </a:prstGeom>
          <a:noFill/>
        </p:spPr>
        <p:txBody>
          <a:bodyPr wrap="square" rtlCol="0">
            <a:spAutoFit/>
          </a:bodyPr>
          <a:lstStyle/>
          <a:p>
            <a:r>
              <a:rPr lang="en-US" dirty="0" smtClean="0"/>
              <a:t>Here we imported all the necessary libraries and tools for our </a:t>
            </a:r>
            <a:r>
              <a:rPr lang="en-US" dirty="0" err="1" smtClean="0"/>
              <a:t>progject</a:t>
            </a:r>
            <a:endParaRPr lang="en-US" dirty="0" smtClean="0"/>
          </a:p>
          <a:p>
            <a:endParaRPr lang="en-US" dirty="0" smtClean="0"/>
          </a:p>
          <a:p>
            <a:pPr marL="800100" lvl="1" indent="-342900">
              <a:buFont typeface="+mj-lt"/>
              <a:buAutoNum type="arabicPeriod"/>
            </a:pPr>
            <a:r>
              <a:rPr lang="en-US" dirty="0" smtClean="0"/>
              <a:t>On the right we imported libraries like pandas, Matplotlib, and </a:t>
            </a:r>
            <a:r>
              <a:rPr lang="en-US" dirty="0" err="1" smtClean="0"/>
              <a:t>numpy</a:t>
            </a:r>
            <a:endParaRPr lang="en-US" dirty="0" smtClean="0"/>
          </a:p>
          <a:p>
            <a:pPr marL="800100" lvl="1" indent="-342900">
              <a:buFont typeface="+mj-lt"/>
              <a:buAutoNum type="arabicPeriod"/>
            </a:pPr>
            <a:r>
              <a:rPr lang="en-US" dirty="0" smtClean="0"/>
              <a:t>One the other hand we imported data manipulation tools and some other tools</a:t>
            </a:r>
            <a:endParaRPr lang="en-IN" dirty="0"/>
          </a:p>
        </p:txBody>
      </p:sp>
    </p:spTree>
    <p:extLst>
      <p:ext uri="{BB962C8B-B14F-4D97-AF65-F5344CB8AC3E}">
        <p14:creationId xmlns:p14="http://schemas.microsoft.com/office/powerpoint/2010/main" val="588896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792634" y="512355"/>
            <a:ext cx="6370741" cy="830975"/>
          </a:xfrm>
          <a:prstGeom prst="rect">
            <a:avLst/>
          </a:prstGeom>
          <a:noFill/>
        </p:spPr>
        <p:txBody>
          <a:bodyPr wrap="none" lIns="91419" tIns="45709" rIns="91419" bIns="45709">
            <a:spAutoFit/>
          </a:bodyPr>
          <a:lstStyle/>
          <a:p>
            <a:pPr algn="ctr"/>
            <a:r>
              <a:rPr lang="en-IN" sz="4800" b="1" u="sng" dirty="0" smtClean="0"/>
              <a:t>Importing ML Models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11</a:t>
            </a:fld>
            <a:endParaRPr lang="en-IN"/>
          </a:p>
        </p:txBody>
      </p:sp>
      <p:pic>
        <p:nvPicPr>
          <p:cNvPr id="8" name="Content Placeholder 7"/>
          <p:cNvPicPr>
            <a:picLocks noGrp="1" noChangeAspect="1"/>
          </p:cNvPicPr>
          <p:nvPr>
            <p:ph idx="1"/>
          </p:nvPr>
        </p:nvPicPr>
        <p:blipFill rotWithShape="1">
          <a:blip r:embed="rId2"/>
          <a:srcRect l="4339" t="75144" r="53032" b="3078"/>
          <a:stretch/>
        </p:blipFill>
        <p:spPr>
          <a:xfrm>
            <a:off x="1869362" y="1653437"/>
            <a:ext cx="8220248" cy="2362304"/>
          </a:xfrm>
          <a:prstGeom prst="rect">
            <a:avLst/>
          </a:prstGeom>
        </p:spPr>
      </p:pic>
      <p:sp>
        <p:nvSpPr>
          <p:cNvPr id="4" name="TextBox 3"/>
          <p:cNvSpPr txBox="1"/>
          <p:nvPr/>
        </p:nvSpPr>
        <p:spPr>
          <a:xfrm>
            <a:off x="815340" y="4213860"/>
            <a:ext cx="10576560" cy="369332"/>
          </a:xfrm>
          <a:prstGeom prst="rect">
            <a:avLst/>
          </a:prstGeom>
          <a:noFill/>
        </p:spPr>
        <p:txBody>
          <a:bodyPr wrap="square" rtlCol="0">
            <a:spAutoFit/>
          </a:bodyPr>
          <a:lstStyle/>
          <a:p>
            <a:r>
              <a:rPr lang="en-US" dirty="0" smtClean="0"/>
              <a:t>Now Let’s import all the 6 Machine Models that we will be using in our Project to predict</a:t>
            </a:r>
            <a:endParaRPr lang="en-IN" dirty="0"/>
          </a:p>
        </p:txBody>
      </p:sp>
    </p:spTree>
    <p:extLst>
      <p:ext uri="{BB962C8B-B14F-4D97-AF65-F5344CB8AC3E}">
        <p14:creationId xmlns:p14="http://schemas.microsoft.com/office/powerpoint/2010/main" val="2454656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266384" y="512355"/>
            <a:ext cx="5423237" cy="830975"/>
          </a:xfrm>
          <a:prstGeom prst="rect">
            <a:avLst/>
          </a:prstGeom>
          <a:noFill/>
        </p:spPr>
        <p:txBody>
          <a:bodyPr wrap="none" lIns="91419" tIns="45709" rIns="91419" bIns="45709">
            <a:spAutoFit/>
          </a:bodyPr>
          <a:lstStyle/>
          <a:p>
            <a:pPr algn="ctr"/>
            <a:r>
              <a:rPr lang="en-IN" sz="4800" b="1" u="sng" dirty="0" smtClean="0"/>
              <a:t>Importing Dataset</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12</a:t>
            </a:fld>
            <a:endParaRPr lang="en-IN"/>
          </a:p>
        </p:txBody>
      </p:sp>
      <p:pic>
        <p:nvPicPr>
          <p:cNvPr id="2" name="Content Placeholder 1"/>
          <p:cNvPicPr>
            <a:picLocks noGrp="1" noChangeAspect="1"/>
          </p:cNvPicPr>
          <p:nvPr>
            <p:ph idx="1"/>
          </p:nvPr>
        </p:nvPicPr>
        <p:blipFill rotWithShape="1">
          <a:blip r:embed="rId2"/>
          <a:srcRect l="4460" t="11483" r="70212" b="81171"/>
          <a:stretch/>
        </p:blipFill>
        <p:spPr>
          <a:xfrm>
            <a:off x="397533" y="1653437"/>
            <a:ext cx="5035527" cy="821398"/>
          </a:xfrm>
          <a:prstGeom prst="rect">
            <a:avLst/>
          </a:prstGeom>
        </p:spPr>
      </p:pic>
      <p:pic>
        <p:nvPicPr>
          <p:cNvPr id="4" name="Picture 3"/>
          <p:cNvPicPr>
            <a:picLocks noChangeAspect="1"/>
          </p:cNvPicPr>
          <p:nvPr/>
        </p:nvPicPr>
        <p:blipFill rotWithShape="1">
          <a:blip r:embed="rId2"/>
          <a:srcRect t="31037" r="75333" b="60666"/>
          <a:stretch/>
        </p:blipFill>
        <p:spPr>
          <a:xfrm>
            <a:off x="6194982" y="1637416"/>
            <a:ext cx="5119870" cy="968624"/>
          </a:xfrm>
          <a:prstGeom prst="rect">
            <a:avLst/>
          </a:prstGeom>
        </p:spPr>
      </p:pic>
      <p:pic>
        <p:nvPicPr>
          <p:cNvPr id="8" name="Picture 7"/>
          <p:cNvPicPr>
            <a:picLocks noChangeAspect="1"/>
          </p:cNvPicPr>
          <p:nvPr/>
        </p:nvPicPr>
        <p:blipFill rotWithShape="1">
          <a:blip r:embed="rId2"/>
          <a:srcRect l="3583" t="84226" r="71750" b="7477"/>
          <a:stretch/>
        </p:blipFill>
        <p:spPr>
          <a:xfrm>
            <a:off x="397532" y="2892126"/>
            <a:ext cx="5035527" cy="952667"/>
          </a:xfrm>
          <a:prstGeom prst="rect">
            <a:avLst/>
          </a:prstGeom>
        </p:spPr>
      </p:pic>
      <p:sp>
        <p:nvSpPr>
          <p:cNvPr id="5" name="TextBox 4"/>
          <p:cNvSpPr txBox="1"/>
          <p:nvPr/>
        </p:nvSpPr>
        <p:spPr>
          <a:xfrm>
            <a:off x="397532" y="4694197"/>
            <a:ext cx="11094720" cy="1200329"/>
          </a:xfrm>
          <a:prstGeom prst="rect">
            <a:avLst/>
          </a:prstGeom>
          <a:noFill/>
        </p:spPr>
        <p:txBody>
          <a:bodyPr wrap="square" rtlCol="0">
            <a:spAutoFit/>
          </a:bodyPr>
          <a:lstStyle/>
          <a:p>
            <a:r>
              <a:rPr lang="en-US" dirty="0" smtClean="0"/>
              <a:t>Now we will use the following tools to import the dataset</a:t>
            </a:r>
          </a:p>
          <a:p>
            <a:pPr marL="800100" lvl="1" indent="-342900">
              <a:buFont typeface="+mj-lt"/>
              <a:buAutoNum type="arabicPeriod"/>
            </a:pPr>
            <a:r>
              <a:rPr lang="en-US" dirty="0" smtClean="0"/>
              <a:t>Print the top 5 records of the dataset</a:t>
            </a:r>
          </a:p>
          <a:p>
            <a:pPr marL="800100" lvl="1" indent="-342900">
              <a:buFont typeface="+mj-lt"/>
              <a:buAutoNum type="arabicPeriod"/>
            </a:pPr>
            <a:r>
              <a:rPr lang="en-US" dirty="0" smtClean="0"/>
              <a:t>Print the Information about the entities and their data types in dataset</a:t>
            </a:r>
          </a:p>
          <a:p>
            <a:pPr marL="800100" lvl="1" indent="-342900">
              <a:buFont typeface="+mj-lt"/>
              <a:buAutoNum type="arabicPeriod"/>
            </a:pPr>
            <a:r>
              <a:rPr lang="en-US" dirty="0" smtClean="0"/>
              <a:t>Describe the Dataset, like mean median, top 50% top 25% values in the dataset records</a:t>
            </a:r>
          </a:p>
        </p:txBody>
      </p:sp>
      <p:pic>
        <p:nvPicPr>
          <p:cNvPr id="6" name="Picture 5"/>
          <p:cNvPicPr>
            <a:picLocks noChangeAspect="1"/>
          </p:cNvPicPr>
          <p:nvPr/>
        </p:nvPicPr>
        <p:blipFill rotWithShape="1">
          <a:blip r:embed="rId3"/>
          <a:srcRect t="35555" r="70743" b="56696"/>
          <a:stretch/>
        </p:blipFill>
        <p:spPr>
          <a:xfrm>
            <a:off x="6287326" y="3043356"/>
            <a:ext cx="5074094" cy="797123"/>
          </a:xfrm>
          <a:prstGeom prst="rect">
            <a:avLst/>
          </a:prstGeom>
        </p:spPr>
      </p:pic>
    </p:spTree>
    <p:extLst>
      <p:ext uri="{BB962C8B-B14F-4D97-AF65-F5344CB8AC3E}">
        <p14:creationId xmlns:p14="http://schemas.microsoft.com/office/powerpoint/2010/main" val="628888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031274" y="512355"/>
            <a:ext cx="7893465" cy="830975"/>
          </a:xfrm>
          <a:prstGeom prst="rect">
            <a:avLst/>
          </a:prstGeom>
          <a:noFill/>
        </p:spPr>
        <p:txBody>
          <a:bodyPr wrap="none" lIns="91419" tIns="45709" rIns="91419" bIns="45709">
            <a:spAutoFit/>
          </a:bodyPr>
          <a:lstStyle/>
          <a:p>
            <a:pPr algn="ctr"/>
            <a:r>
              <a:rPr lang="en-IN" sz="4800" b="1" u="sng" dirty="0" err="1" smtClean="0"/>
              <a:t>Preprocessing</a:t>
            </a:r>
            <a:r>
              <a:rPr lang="en-IN" sz="4800" b="1" u="sng" dirty="0" smtClean="0"/>
              <a:t> the dataset</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13</a:t>
            </a:fld>
            <a:endParaRPr lang="en-IN"/>
          </a:p>
        </p:txBody>
      </p:sp>
      <p:pic>
        <p:nvPicPr>
          <p:cNvPr id="2" name="Content Placeholder 1"/>
          <p:cNvPicPr>
            <a:picLocks noGrp="1" noChangeAspect="1"/>
          </p:cNvPicPr>
          <p:nvPr>
            <p:ph idx="1"/>
          </p:nvPr>
        </p:nvPicPr>
        <p:blipFill rotWithShape="1">
          <a:blip r:embed="rId2"/>
          <a:srcRect t="24311" r="27456" b="57379"/>
          <a:stretch/>
        </p:blipFill>
        <p:spPr>
          <a:xfrm>
            <a:off x="1093559" y="1653437"/>
            <a:ext cx="10018157" cy="1383885"/>
          </a:xfrm>
          <a:prstGeom prst="rect">
            <a:avLst/>
          </a:prstGeom>
        </p:spPr>
      </p:pic>
      <p:pic>
        <p:nvPicPr>
          <p:cNvPr id="7" name="Content Placeholder 1"/>
          <p:cNvPicPr>
            <a:picLocks noChangeAspect="1"/>
          </p:cNvPicPr>
          <p:nvPr/>
        </p:nvPicPr>
        <p:blipFill rotWithShape="1">
          <a:blip r:embed="rId2"/>
          <a:srcRect l="2574" t="62622" r="24882" b="19068"/>
          <a:stretch/>
        </p:blipFill>
        <p:spPr>
          <a:xfrm>
            <a:off x="1185903" y="3347429"/>
            <a:ext cx="10018157" cy="1383885"/>
          </a:xfrm>
          <a:prstGeom prst="rect">
            <a:avLst/>
          </a:prstGeom>
          <a:noFill/>
          <a:ln>
            <a:noFill/>
          </a:ln>
        </p:spPr>
      </p:pic>
      <p:sp>
        <p:nvSpPr>
          <p:cNvPr id="4" name="TextBox 3"/>
          <p:cNvSpPr txBox="1"/>
          <p:nvPr/>
        </p:nvSpPr>
        <p:spPr>
          <a:xfrm>
            <a:off x="1185903" y="5041421"/>
            <a:ext cx="10018157" cy="1200329"/>
          </a:xfrm>
          <a:prstGeom prst="rect">
            <a:avLst/>
          </a:prstGeom>
          <a:noFill/>
        </p:spPr>
        <p:txBody>
          <a:bodyPr wrap="square" rtlCol="0">
            <a:spAutoFit/>
          </a:bodyPr>
          <a:lstStyle/>
          <a:p>
            <a:r>
              <a:rPr lang="en-US" dirty="0" smtClean="0"/>
              <a:t>The following </a:t>
            </a:r>
            <a:r>
              <a:rPr lang="en-US" dirty="0" err="1" smtClean="0"/>
              <a:t>functiona</a:t>
            </a:r>
            <a:r>
              <a:rPr lang="en-US" dirty="0" smtClean="0"/>
              <a:t> and tools are required to preprocess the dataset</a:t>
            </a:r>
          </a:p>
          <a:p>
            <a:r>
              <a:rPr lang="en-US" dirty="0" smtClean="0"/>
              <a:t>So that it becomes compatible for our machine learning Models to be played around with</a:t>
            </a:r>
          </a:p>
          <a:p>
            <a:r>
              <a:rPr lang="en-US" dirty="0" smtClean="0"/>
              <a:t>First we </a:t>
            </a:r>
            <a:r>
              <a:rPr lang="en-US" dirty="0" err="1" smtClean="0"/>
              <a:t>divied</a:t>
            </a:r>
            <a:r>
              <a:rPr lang="en-US" dirty="0" smtClean="0"/>
              <a:t> the dataset into Train and test parts</a:t>
            </a:r>
          </a:p>
          <a:p>
            <a:r>
              <a:rPr lang="en-US" dirty="0" smtClean="0"/>
              <a:t>Secondly we applied some </a:t>
            </a:r>
            <a:r>
              <a:rPr lang="en-US" b="1" dirty="0" smtClean="0"/>
              <a:t>Standard Scaling </a:t>
            </a:r>
            <a:r>
              <a:rPr lang="en-US" dirty="0" smtClean="0"/>
              <a:t>around the model</a:t>
            </a:r>
            <a:endParaRPr lang="en-IN" dirty="0"/>
          </a:p>
        </p:txBody>
      </p:sp>
    </p:spTree>
    <p:extLst>
      <p:ext uri="{BB962C8B-B14F-4D97-AF65-F5344CB8AC3E}">
        <p14:creationId xmlns:p14="http://schemas.microsoft.com/office/powerpoint/2010/main" val="330889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319206" y="512355"/>
            <a:ext cx="7317603" cy="830975"/>
          </a:xfrm>
          <a:prstGeom prst="rect">
            <a:avLst/>
          </a:prstGeom>
          <a:noFill/>
        </p:spPr>
        <p:txBody>
          <a:bodyPr wrap="none" lIns="91419" tIns="45709" rIns="91419" bIns="45709">
            <a:spAutoFit/>
          </a:bodyPr>
          <a:lstStyle/>
          <a:p>
            <a:pPr algn="ctr"/>
            <a:r>
              <a:rPr lang="en-US" sz="4800" b="1" u="sng" dirty="0" smtClean="0"/>
              <a:t>Applying the Algorithms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14</a:t>
            </a:fld>
            <a:endParaRPr lang="en-IN"/>
          </a:p>
        </p:txBody>
      </p:sp>
      <p:pic>
        <p:nvPicPr>
          <p:cNvPr id="2" name="Content Placeholder 1"/>
          <p:cNvPicPr>
            <a:picLocks noGrp="1" noChangeAspect="1"/>
          </p:cNvPicPr>
          <p:nvPr>
            <p:ph idx="1"/>
          </p:nvPr>
        </p:nvPicPr>
        <p:blipFill rotWithShape="1">
          <a:blip r:embed="rId2"/>
          <a:srcRect l="4758" t="34531" r="31648" b="32256"/>
          <a:stretch/>
        </p:blipFill>
        <p:spPr>
          <a:xfrm>
            <a:off x="970981" y="1653437"/>
            <a:ext cx="10263314" cy="3015211"/>
          </a:xfrm>
          <a:prstGeom prst="rect">
            <a:avLst/>
          </a:prstGeom>
        </p:spPr>
      </p:pic>
      <p:sp>
        <p:nvSpPr>
          <p:cNvPr id="4" name="TextBox 3"/>
          <p:cNvSpPr txBox="1"/>
          <p:nvPr/>
        </p:nvSpPr>
        <p:spPr>
          <a:xfrm>
            <a:off x="2119062" y="4978755"/>
            <a:ext cx="7786938" cy="369332"/>
          </a:xfrm>
          <a:prstGeom prst="rect">
            <a:avLst/>
          </a:prstGeom>
          <a:noFill/>
        </p:spPr>
        <p:txBody>
          <a:bodyPr wrap="square" rtlCol="0">
            <a:spAutoFit/>
          </a:bodyPr>
          <a:lstStyle/>
          <a:p>
            <a:r>
              <a:rPr lang="en-US" dirty="0" smtClean="0"/>
              <a:t>Screen shot of the code for one of the ML model and printing it’s accuracy</a:t>
            </a:r>
            <a:endParaRPr lang="en-IN" dirty="0"/>
          </a:p>
        </p:txBody>
      </p:sp>
    </p:spTree>
    <p:extLst>
      <p:ext uri="{BB962C8B-B14F-4D97-AF65-F5344CB8AC3E}">
        <p14:creationId xmlns:p14="http://schemas.microsoft.com/office/powerpoint/2010/main" val="3771232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248760" y="512355"/>
            <a:ext cx="5458503" cy="830975"/>
          </a:xfrm>
          <a:prstGeom prst="rect">
            <a:avLst/>
          </a:prstGeom>
          <a:noFill/>
        </p:spPr>
        <p:txBody>
          <a:bodyPr wrap="none" lIns="91419" tIns="45709" rIns="91419" bIns="45709">
            <a:spAutoFit/>
          </a:bodyPr>
          <a:lstStyle/>
          <a:p>
            <a:pPr algn="ctr"/>
            <a:r>
              <a:rPr lang="en-US" sz="4800" b="1" u="sng" dirty="0" smtClean="0"/>
              <a:t>Plotting the graph</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15</a:t>
            </a:fld>
            <a:endParaRPr lang="en-IN"/>
          </a:p>
        </p:txBody>
      </p:sp>
      <p:pic>
        <p:nvPicPr>
          <p:cNvPr id="5" name="Picture 4"/>
          <p:cNvPicPr>
            <a:picLocks noChangeAspect="1"/>
          </p:cNvPicPr>
          <p:nvPr/>
        </p:nvPicPr>
        <p:blipFill rotWithShape="1">
          <a:blip r:embed="rId2"/>
          <a:srcRect l="3042" t="17334" r="23208" b="4889"/>
          <a:stretch/>
        </p:blipFill>
        <p:spPr>
          <a:xfrm>
            <a:off x="1886067" y="1452313"/>
            <a:ext cx="8183880" cy="4854844"/>
          </a:xfrm>
          <a:prstGeom prst="rect">
            <a:avLst/>
          </a:prstGeom>
        </p:spPr>
      </p:pic>
      <p:sp>
        <p:nvSpPr>
          <p:cNvPr id="6" name="TextBox 5"/>
          <p:cNvSpPr txBox="1"/>
          <p:nvPr/>
        </p:nvSpPr>
        <p:spPr>
          <a:xfrm>
            <a:off x="623086" y="6416140"/>
            <a:ext cx="10843328" cy="369332"/>
          </a:xfrm>
          <a:prstGeom prst="rect">
            <a:avLst/>
          </a:prstGeom>
          <a:noFill/>
        </p:spPr>
        <p:txBody>
          <a:bodyPr wrap="square" rtlCol="0">
            <a:spAutoFit/>
          </a:bodyPr>
          <a:lstStyle/>
          <a:p>
            <a:r>
              <a:rPr lang="en-US" dirty="0" smtClean="0"/>
              <a:t>Using Matplotlib for printing the graph representation for each ML model accuracy (SVC in this example)</a:t>
            </a:r>
            <a:endParaRPr lang="en-IN" dirty="0"/>
          </a:p>
        </p:txBody>
      </p:sp>
    </p:spTree>
    <p:extLst>
      <p:ext uri="{BB962C8B-B14F-4D97-AF65-F5344CB8AC3E}">
        <p14:creationId xmlns:p14="http://schemas.microsoft.com/office/powerpoint/2010/main" val="397350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1535953" y="512355"/>
            <a:ext cx="8884121" cy="830975"/>
          </a:xfrm>
          <a:prstGeom prst="rect">
            <a:avLst/>
          </a:prstGeom>
          <a:noFill/>
        </p:spPr>
        <p:txBody>
          <a:bodyPr wrap="none" lIns="91419" tIns="45709" rIns="91419" bIns="45709">
            <a:spAutoFit/>
          </a:bodyPr>
          <a:lstStyle/>
          <a:p>
            <a:pPr algn="ctr"/>
            <a:r>
              <a:rPr lang="en-US" sz="4800" b="1" u="sng" dirty="0" smtClean="0"/>
              <a:t>Applying the model to predict</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16</a:t>
            </a:fld>
            <a:endParaRPr lang="en-IN"/>
          </a:p>
        </p:txBody>
      </p:sp>
      <p:sp>
        <p:nvSpPr>
          <p:cNvPr id="6" name="TextBox 5"/>
          <p:cNvSpPr txBox="1"/>
          <p:nvPr/>
        </p:nvSpPr>
        <p:spPr>
          <a:xfrm>
            <a:off x="556349" y="5805568"/>
            <a:ext cx="1084332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Below we made our own 2d array that is stored in variable test and then we passed the test variable into the predict function of the program to predict the value</a:t>
            </a:r>
          </a:p>
          <a:p>
            <a:pPr marL="285750" indent="-285750">
              <a:buFont typeface="Arial" panose="020B0604020202020204" pitchFamily="34" charset="0"/>
              <a:buChar char="•"/>
            </a:pPr>
            <a:r>
              <a:rPr lang="en-US" dirty="0" smtClean="0"/>
              <a:t>Predicted value is stored in another variable which is later printed</a:t>
            </a:r>
            <a:endParaRPr lang="en-IN" dirty="0"/>
          </a:p>
        </p:txBody>
      </p:sp>
      <p:pic>
        <p:nvPicPr>
          <p:cNvPr id="2" name="Picture 1"/>
          <p:cNvPicPr>
            <a:picLocks noChangeAspect="1"/>
          </p:cNvPicPr>
          <p:nvPr/>
        </p:nvPicPr>
        <p:blipFill rotWithShape="1">
          <a:blip r:embed="rId2"/>
          <a:srcRect l="520" t="22113" r="20174" b="17512"/>
          <a:stretch/>
        </p:blipFill>
        <p:spPr>
          <a:xfrm>
            <a:off x="1304149" y="1544454"/>
            <a:ext cx="9481201" cy="4059990"/>
          </a:xfrm>
          <a:prstGeom prst="rect">
            <a:avLst/>
          </a:prstGeom>
        </p:spPr>
      </p:pic>
    </p:spTree>
    <p:extLst>
      <p:ext uri="{BB962C8B-B14F-4D97-AF65-F5344CB8AC3E}">
        <p14:creationId xmlns:p14="http://schemas.microsoft.com/office/powerpoint/2010/main" val="1212350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224175" y="512355"/>
            <a:ext cx="3507649" cy="830975"/>
          </a:xfrm>
          <a:prstGeom prst="rect">
            <a:avLst/>
          </a:prstGeom>
          <a:noFill/>
        </p:spPr>
        <p:txBody>
          <a:bodyPr wrap="none" lIns="91419" tIns="45709" rIns="91419" bIns="45709">
            <a:spAutoFit/>
          </a:bodyPr>
          <a:lstStyle/>
          <a:p>
            <a:pPr algn="ctr"/>
            <a:r>
              <a:rPr lang="en-US" sz="4800" b="1" u="sng" dirty="0" smtClean="0"/>
              <a:t>References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17</a:t>
            </a:fld>
            <a:endParaRPr lang="en-IN"/>
          </a:p>
        </p:txBody>
      </p:sp>
      <p:sp>
        <p:nvSpPr>
          <p:cNvPr id="2" name="TextBox 1"/>
          <p:cNvSpPr txBox="1"/>
          <p:nvPr/>
        </p:nvSpPr>
        <p:spPr>
          <a:xfrm>
            <a:off x="793448" y="2049899"/>
            <a:ext cx="4774336" cy="1938992"/>
          </a:xfrm>
          <a:prstGeom prst="rect">
            <a:avLst/>
          </a:prstGeom>
          <a:noFill/>
        </p:spPr>
        <p:txBody>
          <a:bodyPr wrap="square" rtlCol="0">
            <a:spAutoFit/>
          </a:bodyPr>
          <a:lstStyle/>
          <a:p>
            <a:pPr marL="342900" indent="-342900">
              <a:buFont typeface="Arial" panose="020B0604020202020204" pitchFamily="34" charset="0"/>
              <a:buChar char="•"/>
            </a:pPr>
            <a:r>
              <a:rPr lang="en-US" sz="4000" dirty="0" smtClean="0"/>
              <a:t>Analytics </a:t>
            </a:r>
            <a:r>
              <a:rPr lang="en-US" sz="4000" dirty="0" err="1" smtClean="0"/>
              <a:t>Vidhya</a:t>
            </a:r>
            <a:endParaRPr lang="en-US" sz="4000" dirty="0" smtClean="0"/>
          </a:p>
          <a:p>
            <a:pPr marL="342900" indent="-342900">
              <a:buFont typeface="Arial" panose="020B0604020202020204" pitchFamily="34" charset="0"/>
              <a:buChar char="•"/>
            </a:pPr>
            <a:r>
              <a:rPr lang="en-US" sz="4000" dirty="0" smtClean="0"/>
              <a:t>Stack Overflow</a:t>
            </a:r>
          </a:p>
          <a:p>
            <a:pPr marL="342900" indent="-342900">
              <a:buFont typeface="Arial" panose="020B0604020202020204" pitchFamily="34" charset="0"/>
              <a:buChar char="•"/>
            </a:pPr>
            <a:r>
              <a:rPr lang="en-US" sz="4000" dirty="0" err="1" smtClean="0"/>
              <a:t>Kaggle</a:t>
            </a:r>
            <a:endParaRPr lang="en-US" sz="4000" dirty="0"/>
          </a:p>
        </p:txBody>
      </p:sp>
    </p:spTree>
    <p:extLst>
      <p:ext uri="{BB962C8B-B14F-4D97-AF65-F5344CB8AC3E}">
        <p14:creationId xmlns:p14="http://schemas.microsoft.com/office/powerpoint/2010/main" val="99768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9DB591F9-EC49-4377-B3E8-D44DC671A609}"/>
              </a:ext>
            </a:extLst>
          </p:cNvPr>
          <p:cNvSpPr/>
          <p:nvPr/>
        </p:nvSpPr>
        <p:spPr>
          <a:xfrm>
            <a:off x="2280974" y="2775567"/>
            <a:ext cx="7523018" cy="1323439"/>
          </a:xfrm>
          <a:prstGeom prst="rect">
            <a:avLst/>
          </a:prstGeom>
          <a:noFill/>
        </p:spPr>
        <p:txBody>
          <a:bodyPr wrap="square" lIns="91440" tIns="45720" rIns="91440" bIns="45720">
            <a:spAutoFit/>
          </a:bodyPr>
          <a:lstStyle/>
          <a:p>
            <a:pPr algn="ctr"/>
            <a:r>
              <a:rPr lang="en-US" sz="8000" dirty="0">
                <a:ln w="0"/>
                <a:solidFill>
                  <a:schemeClr val="tx1">
                    <a:lumMod val="85000"/>
                  </a:schemeClr>
                </a:solidFill>
              </a:rPr>
              <a:t>Thank </a:t>
            </a:r>
            <a:r>
              <a:rPr lang="en-US" sz="8000" dirty="0" smtClean="0">
                <a:ln w="0"/>
                <a:solidFill>
                  <a:schemeClr val="tx1">
                    <a:lumMod val="85000"/>
                  </a:schemeClr>
                </a:solidFill>
              </a:rPr>
              <a:t>You !</a:t>
            </a:r>
            <a:endParaRPr lang="en-US" sz="8000" dirty="0">
              <a:ln w="0"/>
              <a:solidFill>
                <a:schemeClr val="tx1">
                  <a:lumMod val="85000"/>
                </a:schemeClr>
              </a:solidFill>
            </a:endParaRPr>
          </a:p>
        </p:txBody>
      </p:sp>
    </p:spTree>
    <p:extLst>
      <p:ext uri="{BB962C8B-B14F-4D97-AF65-F5344CB8AC3E}">
        <p14:creationId xmlns:p14="http://schemas.microsoft.com/office/powerpoint/2010/main" val="2807542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550378" y="512355"/>
            <a:ext cx="2855227" cy="830975"/>
          </a:xfrm>
          <a:prstGeom prst="rect">
            <a:avLst/>
          </a:prstGeom>
          <a:noFill/>
        </p:spPr>
        <p:txBody>
          <a:bodyPr wrap="none" lIns="91419" tIns="45709" rIns="91419" bIns="45709">
            <a:spAutoFit/>
          </a:bodyPr>
          <a:lstStyle/>
          <a:p>
            <a:pPr algn="ctr"/>
            <a:r>
              <a:rPr lang="en-IN" sz="4800" b="1" u="sng" dirty="0" smtClean="0"/>
              <a:t>Contents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a16="http://schemas.microsoft.com/office/drawing/2014/main" xmlns=""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31" indent="-342831"/>
            <a:r>
              <a:rPr lang="en-US" sz="3200" dirty="0">
                <a:latin typeface="Mongolian Baiti" panose="03000500000000000000" pitchFamily="66" charset="0"/>
                <a:cs typeface="Mongolian Baiti" panose="03000500000000000000" pitchFamily="66" charset="0"/>
              </a:rPr>
              <a:t>Introduction</a:t>
            </a:r>
          </a:p>
          <a:p>
            <a:pPr marL="342831" indent="-342831"/>
            <a:r>
              <a:rPr lang="en-US" sz="3200" dirty="0">
                <a:latin typeface="Mongolian Baiti" panose="03000500000000000000" pitchFamily="66" charset="0"/>
                <a:cs typeface="Mongolian Baiti" panose="03000500000000000000" pitchFamily="66" charset="0"/>
              </a:rPr>
              <a:t>Objective</a:t>
            </a:r>
          </a:p>
          <a:p>
            <a:pPr marL="342831" indent="-342831"/>
            <a:r>
              <a:rPr lang="en-US" sz="3200" dirty="0" smtClean="0">
                <a:latin typeface="Mongolian Baiti" panose="03000500000000000000" pitchFamily="66" charset="0"/>
                <a:cs typeface="Mongolian Baiti" panose="03000500000000000000" pitchFamily="66" charset="0"/>
              </a:rPr>
              <a:t>Tools and technologies</a:t>
            </a:r>
            <a:endParaRPr lang="en-US" sz="3200" dirty="0">
              <a:latin typeface="Mongolian Baiti" panose="03000500000000000000" pitchFamily="66" charset="0"/>
              <a:cs typeface="Mongolian Baiti" panose="03000500000000000000" pitchFamily="66" charset="0"/>
            </a:endParaRPr>
          </a:p>
          <a:p>
            <a:pPr marL="342831" indent="-342831"/>
            <a:r>
              <a:rPr lang="en-US" sz="3200" dirty="0" smtClean="0">
                <a:latin typeface="Mongolian Baiti" panose="03000500000000000000" pitchFamily="66" charset="0"/>
                <a:cs typeface="Mongolian Baiti" panose="03000500000000000000" pitchFamily="66" charset="0"/>
              </a:rPr>
              <a:t>Hardware and Software Requirements</a:t>
            </a:r>
            <a:endParaRPr lang="en-US" sz="3200" dirty="0">
              <a:latin typeface="Mongolian Baiti" panose="03000500000000000000" pitchFamily="66" charset="0"/>
              <a:cs typeface="Mongolian Baiti" panose="03000500000000000000" pitchFamily="66" charset="0"/>
            </a:endParaRPr>
          </a:p>
          <a:p>
            <a:pPr marL="342831" indent="-342831"/>
            <a:r>
              <a:rPr lang="en-US" sz="3200" smtClean="0">
                <a:latin typeface="Mongolian Baiti" panose="03000500000000000000" pitchFamily="66" charset="0"/>
                <a:cs typeface="Mongolian Baiti" panose="03000500000000000000" pitchFamily="66" charset="0"/>
              </a:rPr>
              <a:t>DFD</a:t>
            </a:r>
            <a:endParaRPr lang="en-US" sz="3200" dirty="0">
              <a:latin typeface="Mongolian Baiti" panose="03000500000000000000" pitchFamily="66" charset="0"/>
              <a:cs typeface="Mongolian Baiti" panose="03000500000000000000" pitchFamily="66" charset="0"/>
            </a:endParaRPr>
          </a:p>
          <a:p>
            <a:pPr marL="342831" indent="-342831"/>
            <a:r>
              <a:rPr lang="en-US" sz="3200" dirty="0">
                <a:latin typeface="Mongolian Baiti" panose="03000500000000000000" pitchFamily="66" charset="0"/>
                <a:cs typeface="Mongolian Baiti" panose="03000500000000000000" pitchFamily="66" charset="0"/>
              </a:rPr>
              <a:t>References</a:t>
            </a:r>
          </a:p>
          <a:p>
            <a:pPr marL="342831" indent="-342831"/>
            <a:endParaRPr lang="en-US" sz="2400" dirty="0">
              <a:latin typeface="Mongolian Baiti" panose="03000500000000000000" pitchFamily="66" charset="0"/>
              <a:cs typeface="Mongolian Baiti" panose="03000500000000000000" pitchFamily="66" charset="0"/>
            </a:endParaRPr>
          </a:p>
          <a:p>
            <a:endParaRPr lang="en-US" sz="2400" dirty="0">
              <a:latin typeface="Mongolian Baiti" panose="03000500000000000000" pitchFamily="66" charset="0"/>
              <a:cs typeface="Mongolian Baiti" panose="03000500000000000000" pitchFamily="66" charset="0"/>
            </a:endParaRPr>
          </a:p>
          <a:p>
            <a:endParaRPr lang="en-IN" sz="2400" dirty="0">
              <a:latin typeface="Mongolian Baiti" panose="03000500000000000000" pitchFamily="66" charset="0"/>
              <a:cs typeface="Mongolian Baiti" panose="03000500000000000000" pitchFamily="66"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087910" y="512355"/>
            <a:ext cx="3780160" cy="830975"/>
          </a:xfrm>
          <a:prstGeom prst="rect">
            <a:avLst/>
          </a:prstGeom>
          <a:noFill/>
        </p:spPr>
        <p:txBody>
          <a:bodyPr wrap="none" lIns="91419" tIns="45709" rIns="91419" bIns="45709">
            <a:spAutoFit/>
          </a:bodyPr>
          <a:lstStyle/>
          <a:p>
            <a:pPr algn="ctr"/>
            <a:r>
              <a:rPr lang="en-IN" sz="4800" b="1" u="sng" dirty="0"/>
              <a:t>Introduction</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a16="http://schemas.microsoft.com/office/drawing/2014/main" xmlns=""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dirty="0" smtClean="0">
                <a:latin typeface="Times New Roman" panose="02020603050405020304" pitchFamily="18" charset="0"/>
                <a:cs typeface="Times New Roman" panose="02020603050405020304" pitchFamily="18" charset="0"/>
              </a:rPr>
              <a:t>This program will help in </a:t>
            </a:r>
            <a:r>
              <a:rPr lang="en-US" b="1" dirty="0" smtClean="0">
                <a:latin typeface="Times New Roman" panose="02020603050405020304" pitchFamily="18" charset="0"/>
                <a:cs typeface="Times New Roman" panose="02020603050405020304" pitchFamily="18" charset="0"/>
              </a:rPr>
              <a:t>detecting the Heart disease </a:t>
            </a:r>
            <a:r>
              <a:rPr lang="en-US" dirty="0" smtClean="0">
                <a:latin typeface="Times New Roman" panose="02020603050405020304" pitchFamily="18" charset="0"/>
                <a:cs typeface="Times New Roman" panose="02020603050405020304" pitchFamily="18" charset="0"/>
              </a:rPr>
              <a:t>in a human.</a:t>
            </a:r>
            <a:endParaRPr lang="zh-CN" altLang="en-US" dirty="0">
              <a:latin typeface="Times New Roman" panose="02020603050405020304" pitchFamily="18" charset="0"/>
              <a:cs typeface="Times New Roman" panose="02020603050405020304" pitchFamily="18" charset="0"/>
            </a:endParaRP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Will consider different </a:t>
            </a:r>
            <a:r>
              <a:rPr lang="en-US" b="1" dirty="0" smtClean="0">
                <a:latin typeface="Times New Roman" panose="02020603050405020304" pitchFamily="18" charset="0"/>
                <a:cs typeface="Times New Roman" panose="02020603050405020304" pitchFamily="18" charset="0"/>
              </a:rPr>
              <a:t>factors from patient to predict the health </a:t>
            </a:r>
            <a:r>
              <a:rPr lang="en-US" dirty="0" smtClean="0">
                <a:latin typeface="Times New Roman" panose="02020603050405020304" pitchFamily="18" charset="0"/>
                <a:cs typeface="Times New Roman" panose="02020603050405020304" pitchFamily="18" charset="0"/>
              </a:rPr>
              <a:t>of the patient’s heart.</a:t>
            </a:r>
            <a:endParaRPr lang="en-US" dirty="0">
              <a:latin typeface="Times New Roman" panose="02020603050405020304" pitchFamily="18" charset="0"/>
              <a:cs typeface="Times New Roman" panose="02020603050405020304" pitchFamily="18" charset="0"/>
            </a:endParaRP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Through this one can easily provide the program with the information required and can get </a:t>
            </a:r>
            <a:r>
              <a:rPr lang="en-US" b="1" dirty="0" smtClean="0">
                <a:latin typeface="Times New Roman" panose="02020603050405020304" pitchFamily="18" charset="0"/>
                <a:cs typeface="Times New Roman" panose="02020603050405020304" pitchFamily="18" charset="0"/>
              </a:rPr>
              <a:t>their heart easily health checked up</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Can be </a:t>
            </a:r>
            <a:r>
              <a:rPr lang="en-US" b="1" dirty="0" smtClean="0">
                <a:latin typeface="Times New Roman" panose="02020603050405020304" pitchFamily="18" charset="0"/>
                <a:cs typeface="Times New Roman" panose="02020603050405020304" pitchFamily="18" charset="0"/>
              </a:rPr>
              <a:t>used both by patients and doctors</a:t>
            </a:r>
            <a:r>
              <a:rPr lang="en-US" dirty="0" smtClean="0">
                <a:latin typeface="Times New Roman" panose="02020603050405020304" pitchFamily="18" charset="0"/>
                <a:cs typeface="Times New Roman" panose="02020603050405020304" pitchFamily="18" charset="0"/>
              </a:rPr>
              <a:t> for getting results.</a:t>
            </a:r>
          </a:p>
        </p:txBody>
      </p:sp>
      <p:sp>
        <p:nvSpPr>
          <p:cNvPr id="1048604" name="Slide Number Placeholder 1"/>
          <p:cNvSpPr>
            <a:spLocks noGrp="1"/>
          </p:cNvSpPr>
          <p:nvPr>
            <p:ph type="sldNum" sz="quarter" idx="12"/>
          </p:nvPr>
        </p:nvSpPr>
        <p:spPr/>
        <p:txBody>
          <a:bodyPr/>
          <a:lstStyle/>
          <a:p>
            <a:fld id="{8A6759A4-475F-4B0D-BFEE-409D62B4BE4C}" type="slidenum">
              <a:rPr lang="en-IN" smtClean="0"/>
              <a:t>3</a:t>
            </a:fld>
            <a:endParaRPr lang="en-IN"/>
          </a:p>
        </p:txBody>
      </p:sp>
    </p:spTree>
    <p:extLst>
      <p:ext uri="{BB962C8B-B14F-4D97-AF65-F5344CB8AC3E}">
        <p14:creationId xmlns:p14="http://schemas.microsoft.com/office/powerpoint/2010/main" val="509046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325959" y="512355"/>
            <a:ext cx="3304067" cy="830975"/>
          </a:xfrm>
          <a:prstGeom prst="rect">
            <a:avLst/>
          </a:prstGeom>
          <a:noFill/>
        </p:spPr>
        <p:txBody>
          <a:bodyPr wrap="none" lIns="91419" tIns="45709" rIns="91419" bIns="45709">
            <a:spAutoFit/>
          </a:bodyPr>
          <a:lstStyle/>
          <a:p>
            <a:pPr algn="ctr"/>
            <a:r>
              <a:rPr lang="en-IN" sz="4800" b="1" u="sng" dirty="0" smtClean="0"/>
              <a:t>Objectives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a16="http://schemas.microsoft.com/office/drawing/2014/main" xmlns=""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dirty="0">
                <a:latin typeface="Mongolian Baiti" panose="03000500000000000000" pitchFamily="66" charset="0"/>
                <a:cs typeface="Mongolian Baiti" panose="03000500000000000000" pitchFamily="66" charset="0"/>
              </a:rPr>
              <a:t>It </a:t>
            </a:r>
            <a:r>
              <a:rPr lang="en-US" b="1" dirty="0">
                <a:latin typeface="Mongolian Baiti" panose="03000500000000000000" pitchFamily="66" charset="0"/>
                <a:cs typeface="Mongolian Baiti" panose="03000500000000000000" pitchFamily="66" charset="0"/>
              </a:rPr>
              <a:t>reduces the extra labor </a:t>
            </a:r>
            <a:r>
              <a:rPr lang="en-US" dirty="0">
                <a:latin typeface="Mongolian Baiti" panose="03000500000000000000" pitchFamily="66" charset="0"/>
                <a:cs typeface="Mongolian Baiti" panose="03000500000000000000" pitchFamily="66" charset="0"/>
              </a:rPr>
              <a:t>for doctors by implementing the </a:t>
            </a:r>
            <a:r>
              <a:rPr lang="en-US" dirty="0" err="1">
                <a:latin typeface="Mongolian Baiti" panose="03000500000000000000" pitchFamily="66" charset="0"/>
                <a:cs typeface="Mongolian Baiti" panose="03000500000000000000" pitchFamily="66" charset="0"/>
              </a:rPr>
              <a:t>the</a:t>
            </a:r>
            <a:r>
              <a:rPr lang="en-US" dirty="0">
                <a:latin typeface="Mongolian Baiti" panose="03000500000000000000" pitchFamily="66" charset="0"/>
                <a:cs typeface="Mongolian Baiti" panose="03000500000000000000" pitchFamily="66" charset="0"/>
              </a:rPr>
              <a:t> algorithms </a:t>
            </a:r>
            <a:r>
              <a:rPr lang="en-US" dirty="0" smtClean="0">
                <a:latin typeface="Mongolian Baiti" panose="03000500000000000000" pitchFamily="66" charset="0"/>
                <a:cs typeface="Mongolian Baiti" panose="03000500000000000000" pitchFamily="66" charset="0"/>
              </a:rPr>
              <a:t>by itself.</a:t>
            </a:r>
            <a:endParaRPr lang="en-US" dirty="0">
              <a:latin typeface="Mongolian Baiti" panose="03000500000000000000" pitchFamily="66" charset="0"/>
              <a:cs typeface="Mongolian Baiti" panose="03000500000000000000" pitchFamily="66" charset="0"/>
            </a:endParaRPr>
          </a:p>
          <a:p>
            <a:pPr>
              <a:lnSpc>
                <a:spcPct val="100000"/>
              </a:lnSpc>
              <a:spcBef>
                <a:spcPts val="600"/>
              </a:spcBef>
            </a:pPr>
            <a:r>
              <a:rPr lang="en-US" dirty="0">
                <a:latin typeface="Mongolian Baiti" panose="03000500000000000000" pitchFamily="66" charset="0"/>
                <a:cs typeface="Mongolian Baiti" panose="03000500000000000000" pitchFamily="66" charset="0"/>
              </a:rPr>
              <a:t>Quite </a:t>
            </a:r>
            <a:r>
              <a:rPr lang="en-US" b="1" dirty="0">
                <a:latin typeface="Mongolian Baiti" panose="03000500000000000000" pitchFamily="66" charset="0"/>
                <a:cs typeface="Mongolian Baiti" panose="03000500000000000000" pitchFamily="66" charset="0"/>
              </a:rPr>
              <a:t>a cost effective solution for the patients </a:t>
            </a:r>
            <a:r>
              <a:rPr lang="en-US" dirty="0">
                <a:latin typeface="Mongolian Baiti" panose="03000500000000000000" pitchFamily="66" charset="0"/>
                <a:cs typeface="Mongolian Baiti" panose="03000500000000000000" pitchFamily="66" charset="0"/>
              </a:rPr>
              <a:t>as well, lesser the work, lesser the cost.</a:t>
            </a:r>
          </a:p>
          <a:p>
            <a:pPr>
              <a:lnSpc>
                <a:spcPct val="100000"/>
              </a:lnSpc>
              <a:spcBef>
                <a:spcPts val="600"/>
              </a:spcBef>
            </a:pPr>
            <a:r>
              <a:rPr lang="en-US" dirty="0">
                <a:latin typeface="Mongolian Baiti" panose="03000500000000000000" pitchFamily="66" charset="0"/>
                <a:cs typeface="Mongolian Baiti" panose="03000500000000000000" pitchFamily="66" charset="0"/>
              </a:rPr>
              <a:t>The results can be further analyzed to </a:t>
            </a:r>
            <a:r>
              <a:rPr lang="en-US" b="1" dirty="0">
                <a:latin typeface="Mongolian Baiti" panose="03000500000000000000" pitchFamily="66" charset="0"/>
                <a:cs typeface="Mongolian Baiti" panose="03000500000000000000" pitchFamily="66" charset="0"/>
              </a:rPr>
              <a:t>classify the factors, that are mainly responsible</a:t>
            </a:r>
            <a:r>
              <a:rPr lang="en-US" dirty="0">
                <a:latin typeface="Mongolian Baiti" panose="03000500000000000000" pitchFamily="66" charset="0"/>
                <a:cs typeface="Mongolian Baiti" panose="03000500000000000000" pitchFamily="66" charset="0"/>
              </a:rPr>
              <a:t> and further helping in developing the cure for the disease.</a:t>
            </a:r>
          </a:p>
          <a:p>
            <a:pPr>
              <a:lnSpc>
                <a:spcPct val="100000"/>
              </a:lnSpc>
              <a:spcBef>
                <a:spcPts val="600"/>
              </a:spcBef>
            </a:pPr>
            <a:r>
              <a:rPr lang="en-US" dirty="0">
                <a:latin typeface="Mongolian Baiti" panose="03000500000000000000" pitchFamily="66" charset="0"/>
                <a:cs typeface="Mongolian Baiti" panose="03000500000000000000" pitchFamily="66" charset="0"/>
              </a:rPr>
              <a:t>We can as well classify the age groups and can help in </a:t>
            </a:r>
            <a:r>
              <a:rPr lang="en-US" b="1" dirty="0">
                <a:latin typeface="Mongolian Baiti" panose="03000500000000000000" pitchFamily="66" charset="0"/>
                <a:cs typeface="Mongolian Baiti" panose="03000500000000000000" pitchFamily="66" charset="0"/>
              </a:rPr>
              <a:t>early prediction of the disease</a:t>
            </a:r>
            <a:r>
              <a:rPr lang="en-US" dirty="0">
                <a:latin typeface="Mongolian Baiti" panose="03000500000000000000" pitchFamily="66" charset="0"/>
                <a:cs typeface="Mongolian Baiti" panose="03000500000000000000" pitchFamily="66" charset="0"/>
              </a:rPr>
              <a:t> before it actually affects the </a:t>
            </a:r>
            <a:r>
              <a:rPr lang="en-US" dirty="0" smtClean="0">
                <a:latin typeface="Mongolian Baiti" panose="03000500000000000000" pitchFamily="66" charset="0"/>
                <a:cs typeface="Mongolian Baiti" panose="03000500000000000000" pitchFamily="66" charset="0"/>
              </a:rPr>
              <a:t>patients.</a:t>
            </a:r>
            <a:endParaRPr lang="en-US" dirty="0">
              <a:latin typeface="Mongolian Baiti" panose="03000500000000000000" pitchFamily="66" charset="0"/>
              <a:cs typeface="Mongolian Baiti" panose="03000500000000000000" pitchFamily="66"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4</a:t>
            </a:fld>
            <a:endParaRPr lang="en-IN"/>
          </a:p>
        </p:txBody>
      </p:sp>
    </p:spTree>
    <p:extLst>
      <p:ext uri="{BB962C8B-B14F-4D97-AF65-F5344CB8AC3E}">
        <p14:creationId xmlns:p14="http://schemas.microsoft.com/office/powerpoint/2010/main" val="3387338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401588" y="512355"/>
            <a:ext cx="7152813" cy="830975"/>
          </a:xfrm>
          <a:prstGeom prst="rect">
            <a:avLst/>
          </a:prstGeom>
          <a:noFill/>
        </p:spPr>
        <p:txBody>
          <a:bodyPr wrap="none" lIns="91419" tIns="45709" rIns="91419" bIns="45709">
            <a:spAutoFit/>
          </a:bodyPr>
          <a:lstStyle/>
          <a:p>
            <a:pPr algn="ctr"/>
            <a:r>
              <a:rPr lang="en-IN" sz="4800" b="1" u="sng" dirty="0" smtClean="0"/>
              <a:t>Technologies and Tools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a16="http://schemas.microsoft.com/office/drawing/2014/main" xmlns="" id="{064BCA6E-6A1C-4165-B179-86E8303B4E19}"/>
              </a:ext>
            </a:extLst>
          </p:cNvPr>
          <p:cNvSpPr>
            <a:spLocks noGrp="1"/>
          </p:cNvSpPr>
          <p:nvPr>
            <p:ph idx="1"/>
          </p:nvPr>
        </p:nvSpPr>
        <p:spPr>
          <a:xfrm>
            <a:off x="644893" y="1703673"/>
            <a:ext cx="10942270" cy="4923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latin typeface="Times New Roman" panose="02020603050405020304" pitchFamily="18" charset="0"/>
                <a:cs typeface="Times New Roman" panose="02020603050405020304" pitchFamily="18" charset="0"/>
              </a:rPr>
              <a:t>TOOLS</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Python</a:t>
            </a:r>
            <a:r>
              <a:rPr lang="en-US" sz="2400" dirty="0" smtClean="0">
                <a:latin typeface="Times New Roman" panose="02020603050405020304" pitchFamily="18" charset="0"/>
                <a:cs typeface="Times New Roman" panose="02020603050405020304" pitchFamily="18" charset="0"/>
              </a:rPr>
              <a:t> – Programming language that will be used for the whole backend development for this project</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Pandas </a:t>
            </a:r>
            <a:r>
              <a:rPr lang="en-US" sz="2400" dirty="0" smtClean="0">
                <a:latin typeface="Times New Roman" panose="02020603050405020304" pitchFamily="18" charset="0"/>
                <a:cs typeface="Times New Roman" panose="02020603050405020304" pitchFamily="18" charset="0"/>
              </a:rPr>
              <a:t>– A python library analyzing and editing the data</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NumPy </a:t>
            </a:r>
            <a:r>
              <a:rPr lang="en-US" sz="2400" dirty="0" smtClean="0">
                <a:latin typeface="Times New Roman" panose="02020603050405020304" pitchFamily="18" charset="0"/>
                <a:cs typeface="Times New Roman" panose="02020603050405020304" pitchFamily="18" charset="0"/>
              </a:rPr>
              <a:t>– A python library for complex mathematical functions</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Matplotlib  </a:t>
            </a:r>
            <a:r>
              <a:rPr lang="en-US" sz="2400" dirty="0" smtClean="0">
                <a:latin typeface="Times New Roman" panose="02020603050405020304" pitchFamily="18" charset="0"/>
                <a:cs typeface="Times New Roman" panose="02020603050405020304" pitchFamily="18" charset="0"/>
              </a:rPr>
              <a:t>- A python library for data visualization</a:t>
            </a:r>
          </a:p>
          <a:p>
            <a:pPr>
              <a:lnSpc>
                <a:spcPct val="150000"/>
              </a:lnSpc>
              <a:spcBef>
                <a:spcPts val="600"/>
              </a:spcBef>
            </a:pPr>
            <a:r>
              <a:rPr lang="en-US" sz="2400" b="1" dirty="0" err="1" smtClean="0">
                <a:latin typeface="Times New Roman" panose="02020603050405020304" pitchFamily="18" charset="0"/>
                <a:cs typeface="Times New Roman" panose="02020603050405020304" pitchFamily="18" charset="0"/>
              </a:rPr>
              <a:t>Sklearn</a:t>
            </a:r>
            <a:r>
              <a:rPr lang="en-US" sz="2400" b="1"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sklearn</a:t>
            </a:r>
            <a:r>
              <a:rPr lang="en-US" sz="2400" b="1" dirty="0" smtClean="0">
                <a:latin typeface="Times New Roman" panose="02020603050405020304" pitchFamily="18" charset="0"/>
                <a:cs typeface="Times New Roman" panose="02020603050405020304" pitchFamily="18" charset="0"/>
              </a:rPr>
              <a:t> stands for </a:t>
            </a:r>
            <a:r>
              <a:rPr lang="en-US" sz="2400" b="1" dirty="0" err="1" smtClean="0">
                <a:latin typeface="Times New Roman" panose="02020603050405020304" pitchFamily="18" charset="0"/>
                <a:cs typeface="Times New Roman" panose="02020603050405020304" pitchFamily="18" charset="0"/>
              </a:rPr>
              <a:t>SciKitLearn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python library that will store most of the ML models that we will work with</a:t>
            </a:r>
            <a:endParaRPr lang="en-US" sz="2400" b="1" dirty="0" smtClean="0">
              <a:latin typeface="Times New Roman" panose="02020603050405020304" pitchFamily="18" charset="0"/>
              <a:cs typeface="Times New Roman" panose="02020603050405020304" pitchFamily="18"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5</a:t>
            </a:fld>
            <a:endParaRPr lang="en-IN"/>
          </a:p>
        </p:txBody>
      </p:sp>
    </p:spTree>
    <p:extLst>
      <p:ext uri="{BB962C8B-B14F-4D97-AF65-F5344CB8AC3E}">
        <p14:creationId xmlns:p14="http://schemas.microsoft.com/office/powerpoint/2010/main" val="264558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401584" y="512355"/>
            <a:ext cx="7152813" cy="1569638"/>
          </a:xfrm>
          <a:prstGeom prst="rect">
            <a:avLst/>
          </a:prstGeom>
          <a:noFill/>
        </p:spPr>
        <p:txBody>
          <a:bodyPr wrap="none" lIns="91419" tIns="45709" rIns="91419" bIns="45709">
            <a:spAutoFit/>
          </a:bodyPr>
          <a:lstStyle/>
          <a:p>
            <a:pPr algn="ctr"/>
            <a:r>
              <a:rPr lang="en-IN" sz="4800" b="1" u="sng" dirty="0"/>
              <a:t>Technologies and Tools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a16="http://schemas.microsoft.com/office/drawing/2014/main" xmlns=""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latin typeface="Times New Roman" panose="02020603050405020304" pitchFamily="18" charset="0"/>
                <a:cs typeface="Times New Roman" panose="02020603050405020304" pitchFamily="18" charset="0"/>
              </a:rPr>
              <a:t>TECHNOLOGIES</a:t>
            </a:r>
          </a:p>
          <a:p>
            <a:pPr>
              <a:lnSpc>
                <a:spcPct val="150000"/>
              </a:lnSpc>
            </a:pPr>
            <a:r>
              <a:rPr lang="en-US" sz="2400" b="1" dirty="0" smtClean="0">
                <a:latin typeface="Times New Roman" panose="02020603050405020304" pitchFamily="18" charset="0"/>
                <a:cs typeface="Times New Roman" panose="02020603050405020304" pitchFamily="18" charset="0"/>
              </a:rPr>
              <a:t>Machine Learning – </a:t>
            </a:r>
            <a:r>
              <a:rPr lang="en-US" sz="2400" dirty="0" smtClean="0">
                <a:latin typeface="Times New Roman" panose="02020603050405020304" pitchFamily="18" charset="0"/>
                <a:cs typeface="Times New Roman" panose="02020603050405020304" pitchFamily="18" charset="0"/>
              </a:rPr>
              <a:t>a popular field in IT sector, that with the help of computer can do certain types of tasks and can also improve themselves automatically through the analysis of data</a:t>
            </a:r>
            <a:r>
              <a:rPr lang="en-US" sz="2400" b="1" dirty="0" smtClean="0">
                <a:latin typeface="Times New Roman" panose="02020603050405020304" pitchFamily="18" charset="0"/>
                <a:cs typeface="Times New Roman" panose="02020603050405020304" pitchFamily="18" charset="0"/>
              </a:rPr>
              <a:t>. It is a subset of Artificial Intelligence.</a:t>
            </a:r>
          </a:p>
        </p:txBody>
      </p:sp>
      <p:sp>
        <p:nvSpPr>
          <p:cNvPr id="1048604" name="Slide Number Placeholder 1"/>
          <p:cNvSpPr>
            <a:spLocks noGrp="1"/>
          </p:cNvSpPr>
          <p:nvPr>
            <p:ph type="sldNum" sz="quarter" idx="12"/>
          </p:nvPr>
        </p:nvSpPr>
        <p:spPr/>
        <p:txBody>
          <a:bodyPr/>
          <a:lstStyle/>
          <a:p>
            <a:fld id="{8A6759A4-475F-4B0D-BFEE-409D62B4BE4C}" type="slidenum">
              <a:rPr lang="en-IN" smtClean="0"/>
              <a:t>6</a:t>
            </a:fld>
            <a:endParaRPr lang="en-IN"/>
          </a:p>
        </p:txBody>
      </p:sp>
    </p:spTree>
    <p:extLst>
      <p:ext uri="{BB962C8B-B14F-4D97-AF65-F5344CB8AC3E}">
        <p14:creationId xmlns:p14="http://schemas.microsoft.com/office/powerpoint/2010/main" val="2361512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21666" y="512355"/>
            <a:ext cx="11312670" cy="830975"/>
          </a:xfrm>
          <a:prstGeom prst="rect">
            <a:avLst/>
          </a:prstGeom>
          <a:noFill/>
        </p:spPr>
        <p:txBody>
          <a:bodyPr wrap="none" lIns="91419" tIns="45709" rIns="91419" bIns="45709">
            <a:spAutoFit/>
          </a:bodyPr>
          <a:lstStyle/>
          <a:p>
            <a:pPr algn="ctr"/>
            <a:r>
              <a:rPr lang="en-IN" sz="4800" b="1" u="sng" dirty="0" smtClean="0"/>
              <a:t>Hardware and Software Requirements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a16="http://schemas.microsoft.com/office/drawing/2014/main" xmlns=""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None/>
            </a:pPr>
            <a:r>
              <a:rPr lang="en-US" b="1" dirty="0" smtClean="0">
                <a:latin typeface="Times New Roman" panose="02020603050405020304" pitchFamily="18" charset="0"/>
                <a:cs typeface="Times New Roman" panose="02020603050405020304" pitchFamily="18" charset="0"/>
              </a:rPr>
              <a:t>Hardware</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Intel core i5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gen</a:t>
            </a:r>
          </a:p>
          <a:p>
            <a:pPr>
              <a:lnSpc>
                <a:spcPct val="100000"/>
              </a:lnSpc>
              <a:spcBef>
                <a:spcPts val="600"/>
              </a:spcBef>
            </a:pP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gb RAM</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10GB of available disk space</a:t>
            </a:r>
          </a:p>
          <a:p>
            <a:pPr marL="0" indent="0" algn="ctr">
              <a:lnSpc>
                <a:spcPct val="100000"/>
              </a:lnSpc>
              <a:spcBef>
                <a:spcPts val="600"/>
              </a:spcBef>
              <a:buNone/>
            </a:pPr>
            <a:r>
              <a:rPr lang="en-US" b="1" dirty="0" smtClean="0">
                <a:latin typeface="Times New Roman" panose="02020603050405020304" pitchFamily="18" charset="0"/>
                <a:cs typeface="Times New Roman" panose="02020603050405020304" pitchFamily="18" charset="0"/>
              </a:rPr>
              <a:t>Software</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Windows 7 or later</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Python and it’s libraries installed on the system</a:t>
            </a:r>
            <a:endParaRPr lang="en-US" dirty="0">
              <a:latin typeface="Times New Roman" panose="02020603050405020304" pitchFamily="18" charset="0"/>
              <a:cs typeface="Times New Roman" panose="02020603050405020304" pitchFamily="18" charset="0"/>
            </a:endParaRPr>
          </a:p>
          <a:p>
            <a:pPr>
              <a:lnSpc>
                <a:spcPct val="100000"/>
              </a:lnSpc>
              <a:spcBef>
                <a:spcPts val="600"/>
              </a:spcBef>
            </a:pPr>
            <a:endParaRPr lang="en-US" dirty="0" smtClean="0">
              <a:latin typeface="Times New Roman" panose="02020603050405020304" pitchFamily="18" charset="0"/>
              <a:cs typeface="Times New Roman" panose="02020603050405020304" pitchFamily="18"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7</a:t>
            </a:fld>
            <a:endParaRPr lang="en-IN"/>
          </a:p>
        </p:txBody>
      </p:sp>
    </p:spTree>
    <p:extLst>
      <p:ext uri="{BB962C8B-B14F-4D97-AF65-F5344CB8AC3E}">
        <p14:creationId xmlns:p14="http://schemas.microsoft.com/office/powerpoint/2010/main" val="2134483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684490" y="512355"/>
            <a:ext cx="6587017" cy="830975"/>
          </a:xfrm>
          <a:prstGeom prst="rect">
            <a:avLst/>
          </a:prstGeom>
          <a:noFill/>
        </p:spPr>
        <p:txBody>
          <a:bodyPr wrap="none" lIns="91419" tIns="45709" rIns="91419" bIns="45709">
            <a:spAutoFit/>
          </a:bodyPr>
          <a:lstStyle/>
          <a:p>
            <a:pPr algn="ctr"/>
            <a:r>
              <a:rPr lang="en-IN" sz="4800" b="1" u="sng" dirty="0" smtClean="0"/>
              <a:t>Flow Of Data Diagram</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8</a:t>
            </a:fld>
            <a:endParaRPr lang="en-IN"/>
          </a:p>
        </p:txBody>
      </p:sp>
      <p:sp>
        <p:nvSpPr>
          <p:cNvPr id="2" name="TextBox 1"/>
          <p:cNvSpPr txBox="1"/>
          <p:nvPr/>
        </p:nvSpPr>
        <p:spPr>
          <a:xfrm>
            <a:off x="606903" y="2222240"/>
            <a:ext cx="6433169"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The following diagram gives a visual representation for how will data go from one component for another when we use the ML model for prediction</a:t>
            </a:r>
            <a:endParaRPr lang="en-IN" sz="2400" b="1"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2030" t="27723" r="10500"/>
          <a:stretch/>
        </p:blipFill>
        <p:spPr bwMode="auto">
          <a:xfrm>
            <a:off x="7040072" y="1974272"/>
            <a:ext cx="4543542" cy="423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626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5115444" y="512355"/>
            <a:ext cx="1725110" cy="830975"/>
          </a:xfrm>
          <a:prstGeom prst="rect">
            <a:avLst/>
          </a:prstGeom>
          <a:noFill/>
        </p:spPr>
        <p:txBody>
          <a:bodyPr wrap="none" lIns="91419" tIns="45709" rIns="91419" bIns="45709">
            <a:spAutoFit/>
          </a:bodyPr>
          <a:lstStyle/>
          <a:p>
            <a:pPr algn="ctr"/>
            <a:r>
              <a:rPr lang="en-IN" sz="4800" b="1" u="sng" dirty="0" smtClean="0"/>
              <a:t>Code</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9</a:t>
            </a:fld>
            <a:endParaRPr lang="en-IN"/>
          </a:p>
        </p:txBody>
      </p:sp>
      <p:sp>
        <p:nvSpPr>
          <p:cNvPr id="3" name="Content Placeholder 2"/>
          <p:cNvSpPr>
            <a:spLocks noGrp="1"/>
          </p:cNvSpPr>
          <p:nvPr>
            <p:ph idx="1"/>
          </p:nvPr>
        </p:nvSpPr>
        <p:spPr>
          <a:xfrm>
            <a:off x="1167782" y="1807727"/>
            <a:ext cx="10054400" cy="4618140"/>
          </a:xfrm>
        </p:spPr>
        <p:txBody>
          <a:bodyPr/>
          <a:lstStyle/>
          <a:p>
            <a:pPr marL="38100" indent="0">
              <a:buNone/>
            </a:pPr>
            <a:r>
              <a:rPr lang="en-US" dirty="0" smtClean="0"/>
              <a:t>The Code is divided into following components</a:t>
            </a:r>
          </a:p>
          <a:p>
            <a:pPr marL="552450" indent="-514350">
              <a:buAutoNum type="arabicPeriod"/>
            </a:pPr>
            <a:r>
              <a:rPr lang="en-US" b="1" dirty="0" smtClean="0"/>
              <a:t>Importing Libraries</a:t>
            </a:r>
          </a:p>
          <a:p>
            <a:pPr marL="552450" indent="-514350">
              <a:buAutoNum type="arabicPeriod"/>
            </a:pPr>
            <a:r>
              <a:rPr lang="en-US" b="1" dirty="0" smtClean="0"/>
              <a:t>Importing the ML models</a:t>
            </a:r>
          </a:p>
          <a:p>
            <a:pPr marL="552450" indent="-514350">
              <a:buAutoNum type="arabicPeriod"/>
            </a:pPr>
            <a:r>
              <a:rPr lang="en-US" b="1" dirty="0" smtClean="0"/>
              <a:t>Importing the dataset</a:t>
            </a:r>
          </a:p>
          <a:p>
            <a:pPr marL="552450" indent="-514350">
              <a:buAutoNum type="arabicPeriod"/>
            </a:pPr>
            <a:r>
              <a:rPr lang="en-US" b="1" dirty="0" smtClean="0"/>
              <a:t>Pre-Processing the Dataset</a:t>
            </a:r>
          </a:p>
          <a:p>
            <a:pPr marL="552450" indent="-514350">
              <a:buAutoNum type="arabicPeriod"/>
            </a:pPr>
            <a:r>
              <a:rPr lang="en-US" b="1" dirty="0" smtClean="0"/>
              <a:t>Applying the Datasets on ML models</a:t>
            </a:r>
          </a:p>
          <a:p>
            <a:pPr marL="552450" indent="-514350">
              <a:buAutoNum type="arabicPeriod"/>
            </a:pPr>
            <a:r>
              <a:rPr lang="en-US" b="1" dirty="0" smtClean="0"/>
              <a:t>Printing the Accuracy graph for each model</a:t>
            </a:r>
          </a:p>
          <a:p>
            <a:pPr marL="552450" indent="-514350">
              <a:buAutoNum type="arabicPeriod"/>
            </a:pPr>
            <a:r>
              <a:rPr lang="en-US" b="1" dirty="0" smtClean="0"/>
              <a:t>Conclusion</a:t>
            </a:r>
            <a:endParaRPr lang="en-IN" b="1" dirty="0"/>
          </a:p>
        </p:txBody>
      </p:sp>
    </p:spTree>
    <p:extLst>
      <p:ext uri="{BB962C8B-B14F-4D97-AF65-F5344CB8AC3E}">
        <p14:creationId xmlns:p14="http://schemas.microsoft.com/office/powerpoint/2010/main" val="1558320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Warwick · SlidesCarnival</Template>
  <TotalTime>983</TotalTime>
  <Words>669</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宋体</vt:lpstr>
      <vt:lpstr>Arial</vt:lpstr>
      <vt:lpstr>Calibri</vt:lpstr>
      <vt:lpstr>Cambria</vt:lpstr>
      <vt:lpstr>Mongolian Baiti</vt:lpstr>
      <vt:lpstr>Nixie One</vt:lpstr>
      <vt:lpstr>Roboto Slab</vt:lpstr>
      <vt:lpstr>Times New Roman</vt:lpstr>
      <vt:lpstr>Warwick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dc:creator>
  <cp:lastModifiedBy>Microsoft account</cp:lastModifiedBy>
  <cp:revision>67</cp:revision>
  <dcterms:created xsi:type="dcterms:W3CDTF">2021-10-20T07:41:37Z</dcterms:created>
  <dcterms:modified xsi:type="dcterms:W3CDTF">2022-05-07T06:47:14Z</dcterms:modified>
</cp:coreProperties>
</file>