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 id="2147483680" r:id="rId2"/>
  </p:sldMasterIdLst>
  <p:notesMasterIdLst>
    <p:notesMasterId r:id="rId21"/>
  </p:notesMasterIdLst>
  <p:sldIdLst>
    <p:sldId id="256" r:id="rId3"/>
    <p:sldId id="263" r:id="rId4"/>
    <p:sldId id="258" r:id="rId5"/>
    <p:sldId id="259" r:id="rId6"/>
    <p:sldId id="271" r:id="rId7"/>
    <p:sldId id="323" r:id="rId8"/>
    <p:sldId id="311" r:id="rId9"/>
    <p:sldId id="312" r:id="rId10"/>
    <p:sldId id="313" r:id="rId11"/>
    <p:sldId id="314" r:id="rId12"/>
    <p:sldId id="315" r:id="rId13"/>
    <p:sldId id="316" r:id="rId14"/>
    <p:sldId id="321" r:id="rId15"/>
    <p:sldId id="317" r:id="rId16"/>
    <p:sldId id="322" r:id="rId17"/>
    <p:sldId id="318" r:id="rId18"/>
    <p:sldId id="320" r:id="rId19"/>
    <p:sldId id="262" r:id="rId20"/>
  </p:sldIdLst>
  <p:sldSz cx="9144000" cy="5143500" type="screen16x9"/>
  <p:notesSz cx="6858000" cy="9144000"/>
  <p:embeddedFontLst>
    <p:embeddedFont>
      <p:font typeface="Allerta Stencil" panose="020F0502020204030204" pitchFamily="34" charset="0"/>
      <p:regular r:id="rId22"/>
      <p:bold r:id="rId23"/>
      <p:italic r:id="rId24"/>
      <p:boldItalic r:id="rId25"/>
    </p:embeddedFont>
    <p:embeddedFont>
      <p:font typeface="Anaheim" pitchFamily="2" charset="77"/>
      <p:regular r:id="rId26"/>
      <p:bold r:id="rId27"/>
    </p:embeddedFont>
    <p:embeddedFont>
      <p:font typeface="Barlow" pitchFamily="2" charset="77"/>
      <p:regular r:id="rId28"/>
      <p:bold r:id="rId29"/>
      <p:italic r:id="rId30"/>
      <p:boldItalic r:id="rId31"/>
    </p:embeddedFont>
    <p:embeddedFont>
      <p:font typeface="Be Vietnam Pro" panose="020F0502020204030204" pitchFamily="34" charset="0"/>
      <p:regular r:id="rId32"/>
      <p:bold r:id="rId33"/>
      <p:italic r:id="rId34"/>
      <p:boldItalic r:id="rId35"/>
    </p:embeddedFont>
    <p:embeddedFont>
      <p:font typeface="Bebas Neue" panose="020B0606020202050201" pitchFamily="34" charset="77"/>
      <p:regular r:id="rId36"/>
    </p:embeddedFont>
    <p:embeddedFont>
      <p:font typeface="Gill Sans MT" panose="020B0502020104020203" pitchFamily="34" charset="77"/>
      <p:regular r:id="rId37"/>
      <p:bold r:id="rId38"/>
      <p:italic r:id="rId39"/>
      <p:boldItalic r:id="rId40"/>
    </p:embeddedFont>
    <p:embeddedFont>
      <p:font typeface="Nunito Light" panose="020F0302020204030204" pitchFamily="34" charset="0"/>
      <p:regular r:id="rId41"/>
      <p:italic r:id="rId42"/>
    </p:embeddedFont>
    <p:embeddedFont>
      <p:font typeface="Proxima Nova" panose="02000506030000020004" pitchFamily="2" charset="0"/>
      <p:regular r:id="rId43"/>
      <p:bold r:id="rId44"/>
      <p:italic r:id="rId45"/>
      <p:boldItalic r:id="rId46"/>
    </p:embeddedFont>
    <p:embeddedFont>
      <p:font typeface="Proxima Nova Semibold" panose="02000506030000020004" pitchFamily="2" charset="0"/>
      <p:regular r:id="rId47"/>
      <p:bold r:id="rId48"/>
      <p:italic r:id="rId49"/>
      <p:boldItalic r:id="rId50"/>
    </p:embeddedFont>
    <p:embeddedFont>
      <p:font typeface="Raleway" pitchFamily="2" charset="77"/>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2D2831-2AF8-477F-B5BB-EA449FC354DF}" v="6" dt="2024-09-22T21:15:23.624"/>
    <p1510:client id="{4A3E7F5B-DF66-42AE-8E54-3040A7D797C5}" v="297" dt="2024-09-23T08:08:04.334"/>
    <p1510:client id="{56DB0DBC-F85F-4507-94A5-99910B06711B}" v="267" dt="2024-09-22T21:15:19.544"/>
  </p1510:revLst>
</p1510:revInfo>
</file>

<file path=ppt/tableStyles.xml><?xml version="1.0" encoding="utf-8"?>
<a:tblStyleLst xmlns:a="http://schemas.openxmlformats.org/drawingml/2006/main" def="{116448C2-5307-4AAC-AEFE-27260CCFD274}">
  <a:tblStyle styleId="{116448C2-5307-4AAC-AEFE-27260CCFD2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F3D4F1C-B784-4BFF-BFD5-1DB78BAA99E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51"/>
    <p:restoredTop sz="94694"/>
  </p:normalViewPr>
  <p:slideViewPr>
    <p:cSldViewPr snapToGrid="0">
      <p:cViewPr varScale="1">
        <p:scale>
          <a:sx n="161" d="100"/>
          <a:sy n="161" d="100"/>
        </p:scale>
        <p:origin x="856"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font" Target="fonts/font26.fntdata"/><Relationship Id="rId50" Type="http://schemas.openxmlformats.org/officeDocument/2006/relationships/font" Target="fonts/font29.fntdata"/><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8.fntdata"/><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font" Target="fonts/font24.fntdata"/><Relationship Id="rId53" Type="http://schemas.openxmlformats.org/officeDocument/2006/relationships/font" Target="fonts/font32.fntdata"/><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48" Type="http://schemas.openxmlformats.org/officeDocument/2006/relationships/font" Target="fonts/font27.fntdata"/><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3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font" Target="fonts/font25.fntdata"/><Relationship Id="rId59"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font" Target="fonts/font20.fntdata"/><Relationship Id="rId54" Type="http://schemas.openxmlformats.org/officeDocument/2006/relationships/font" Target="fonts/font33.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49" Type="http://schemas.openxmlformats.org/officeDocument/2006/relationships/font" Target="fonts/font28.fntdata"/><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font" Target="fonts/font10.fntdata"/><Relationship Id="rId44" Type="http://schemas.openxmlformats.org/officeDocument/2006/relationships/font" Target="fonts/font23.fntdata"/><Relationship Id="rId52" Type="http://schemas.openxmlformats.org/officeDocument/2006/relationships/font" Target="fonts/font3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7bceb11d9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7bceb11d90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a:extLst>
            <a:ext uri="{FF2B5EF4-FFF2-40B4-BE49-F238E27FC236}">
              <a16:creationId xmlns:a16="http://schemas.microsoft.com/office/drawing/2014/main" id="{416A9F49-E929-1959-5A3C-DF0B12D3F6D2}"/>
            </a:ext>
          </a:extLst>
        </p:cNvPr>
        <p:cNvGrpSpPr/>
        <p:nvPr/>
      </p:nvGrpSpPr>
      <p:grpSpPr>
        <a:xfrm>
          <a:off x="0" y="0"/>
          <a:ext cx="0" cy="0"/>
          <a:chOff x="0" y="0"/>
          <a:chExt cx="0" cy="0"/>
        </a:xfrm>
      </p:grpSpPr>
      <p:sp>
        <p:nvSpPr>
          <p:cNvPr id="369" name="Google Shape;369;g54dda1946d_6_332:notes">
            <a:extLst>
              <a:ext uri="{FF2B5EF4-FFF2-40B4-BE49-F238E27FC236}">
                <a16:creationId xmlns:a16="http://schemas.microsoft.com/office/drawing/2014/main" id="{97BEA1F0-AD3E-A24E-7357-AD5386F754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54dda1946d_6_332:notes">
            <a:extLst>
              <a:ext uri="{FF2B5EF4-FFF2-40B4-BE49-F238E27FC236}">
                <a16:creationId xmlns:a16="http://schemas.microsoft.com/office/drawing/2014/main" id="{98557E12-7492-6FD1-A51B-465920CB796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599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a:extLst>
            <a:ext uri="{FF2B5EF4-FFF2-40B4-BE49-F238E27FC236}">
              <a16:creationId xmlns:a16="http://schemas.microsoft.com/office/drawing/2014/main" id="{4ED12741-634A-AAB8-8DD4-164AA03B7A67}"/>
            </a:ext>
          </a:extLst>
        </p:cNvPr>
        <p:cNvGrpSpPr/>
        <p:nvPr/>
      </p:nvGrpSpPr>
      <p:grpSpPr>
        <a:xfrm>
          <a:off x="0" y="0"/>
          <a:ext cx="0" cy="0"/>
          <a:chOff x="0" y="0"/>
          <a:chExt cx="0" cy="0"/>
        </a:xfrm>
      </p:grpSpPr>
      <p:sp>
        <p:nvSpPr>
          <p:cNvPr id="369" name="Google Shape;369;g54dda1946d_6_332:notes">
            <a:extLst>
              <a:ext uri="{FF2B5EF4-FFF2-40B4-BE49-F238E27FC236}">
                <a16:creationId xmlns:a16="http://schemas.microsoft.com/office/drawing/2014/main" id="{C0C8B2C7-4A30-637F-BBD1-28AC1C578F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54dda1946d_6_332:notes">
            <a:extLst>
              <a:ext uri="{FF2B5EF4-FFF2-40B4-BE49-F238E27FC236}">
                <a16:creationId xmlns:a16="http://schemas.microsoft.com/office/drawing/2014/main" id="{27BD4530-63FA-AC18-DA85-0154407C61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0732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7bceb11d90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7bceb11d90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a:extLst>
            <a:ext uri="{FF2B5EF4-FFF2-40B4-BE49-F238E27FC236}">
              <a16:creationId xmlns:a16="http://schemas.microsoft.com/office/drawing/2014/main" id="{500DFE07-15E3-52DB-3767-9F3C08EDC981}"/>
            </a:ext>
          </a:extLst>
        </p:cNvPr>
        <p:cNvGrpSpPr/>
        <p:nvPr/>
      </p:nvGrpSpPr>
      <p:grpSpPr>
        <a:xfrm>
          <a:off x="0" y="0"/>
          <a:ext cx="0" cy="0"/>
          <a:chOff x="0" y="0"/>
          <a:chExt cx="0" cy="0"/>
        </a:xfrm>
      </p:grpSpPr>
      <p:sp>
        <p:nvSpPr>
          <p:cNvPr id="389" name="Google Shape;389;gd5260bdd85_0_256:notes">
            <a:extLst>
              <a:ext uri="{FF2B5EF4-FFF2-40B4-BE49-F238E27FC236}">
                <a16:creationId xmlns:a16="http://schemas.microsoft.com/office/drawing/2014/main" id="{A00252AD-AB78-B2E6-21A6-AD532D5359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d5260bdd85_0_256:notes">
            <a:extLst>
              <a:ext uri="{FF2B5EF4-FFF2-40B4-BE49-F238E27FC236}">
                <a16:creationId xmlns:a16="http://schemas.microsoft.com/office/drawing/2014/main" id="{5DF0AFC4-4EBE-2601-13DA-C52CB00472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2157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a:extLst>
            <a:ext uri="{FF2B5EF4-FFF2-40B4-BE49-F238E27FC236}">
              <a16:creationId xmlns:a16="http://schemas.microsoft.com/office/drawing/2014/main" id="{500DFE07-15E3-52DB-3767-9F3C08EDC981}"/>
            </a:ext>
          </a:extLst>
        </p:cNvPr>
        <p:cNvGrpSpPr/>
        <p:nvPr/>
      </p:nvGrpSpPr>
      <p:grpSpPr>
        <a:xfrm>
          <a:off x="0" y="0"/>
          <a:ext cx="0" cy="0"/>
          <a:chOff x="0" y="0"/>
          <a:chExt cx="0" cy="0"/>
        </a:xfrm>
      </p:grpSpPr>
      <p:sp>
        <p:nvSpPr>
          <p:cNvPr id="389" name="Google Shape;389;gd5260bdd85_0_256:notes">
            <a:extLst>
              <a:ext uri="{FF2B5EF4-FFF2-40B4-BE49-F238E27FC236}">
                <a16:creationId xmlns:a16="http://schemas.microsoft.com/office/drawing/2014/main" id="{A00252AD-AB78-B2E6-21A6-AD532D5359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d5260bdd85_0_256:notes">
            <a:extLst>
              <a:ext uri="{FF2B5EF4-FFF2-40B4-BE49-F238E27FC236}">
                <a16:creationId xmlns:a16="http://schemas.microsoft.com/office/drawing/2014/main" id="{5DF0AFC4-4EBE-2601-13DA-C52CB00472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5475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a:extLst>
            <a:ext uri="{FF2B5EF4-FFF2-40B4-BE49-F238E27FC236}">
              <a16:creationId xmlns:a16="http://schemas.microsoft.com/office/drawing/2014/main" id="{1915F295-9FC4-551A-1F60-076F21D8918B}"/>
            </a:ext>
          </a:extLst>
        </p:cNvPr>
        <p:cNvGrpSpPr/>
        <p:nvPr/>
      </p:nvGrpSpPr>
      <p:grpSpPr>
        <a:xfrm>
          <a:off x="0" y="0"/>
          <a:ext cx="0" cy="0"/>
          <a:chOff x="0" y="0"/>
          <a:chExt cx="0" cy="0"/>
        </a:xfrm>
      </p:grpSpPr>
      <p:sp>
        <p:nvSpPr>
          <p:cNvPr id="389" name="Google Shape;389;gd5260bdd85_0_256:notes">
            <a:extLst>
              <a:ext uri="{FF2B5EF4-FFF2-40B4-BE49-F238E27FC236}">
                <a16:creationId xmlns:a16="http://schemas.microsoft.com/office/drawing/2014/main" id="{4E0271DA-B697-DF84-D3AB-4002B0DADD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d5260bdd85_0_256:notes">
            <a:extLst>
              <a:ext uri="{FF2B5EF4-FFF2-40B4-BE49-F238E27FC236}">
                <a16:creationId xmlns:a16="http://schemas.microsoft.com/office/drawing/2014/main" id="{F96DC466-4E55-2A8E-D188-CABC2D1137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515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a:extLst>
            <a:ext uri="{FF2B5EF4-FFF2-40B4-BE49-F238E27FC236}">
              <a16:creationId xmlns:a16="http://schemas.microsoft.com/office/drawing/2014/main" id="{0B8DF1F5-D4D0-7F9C-25EB-8010B119E4F7}"/>
            </a:ext>
          </a:extLst>
        </p:cNvPr>
        <p:cNvGrpSpPr/>
        <p:nvPr/>
      </p:nvGrpSpPr>
      <p:grpSpPr>
        <a:xfrm>
          <a:off x="0" y="0"/>
          <a:ext cx="0" cy="0"/>
          <a:chOff x="0" y="0"/>
          <a:chExt cx="0" cy="0"/>
        </a:xfrm>
      </p:grpSpPr>
      <p:sp>
        <p:nvSpPr>
          <p:cNvPr id="470" name="Google Shape;470;g54dda1946d_4_2726:notes">
            <a:extLst>
              <a:ext uri="{FF2B5EF4-FFF2-40B4-BE49-F238E27FC236}">
                <a16:creationId xmlns:a16="http://schemas.microsoft.com/office/drawing/2014/main" id="{6895F4F6-8AE4-929F-729F-130A94C2709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54dda1946d_4_2726:notes">
            <a:extLst>
              <a:ext uri="{FF2B5EF4-FFF2-40B4-BE49-F238E27FC236}">
                <a16:creationId xmlns:a16="http://schemas.microsoft.com/office/drawing/2014/main" id="{E40F8259-73BF-1667-1E3D-41DFBD1A20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0019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a:spLocks noGrp="1"/>
          </p:cNvSpPr>
          <p:nvPr>
            <p:ph type="pic" idx="2"/>
          </p:nvPr>
        </p:nvSpPr>
        <p:spPr>
          <a:xfrm>
            <a:off x="4150725" y="125"/>
            <a:ext cx="5095500" cy="5143500"/>
          </a:xfrm>
          <a:prstGeom prst="rect">
            <a:avLst/>
          </a:prstGeom>
          <a:noFill/>
          <a:ln>
            <a:noFill/>
          </a:ln>
        </p:spPr>
      </p:sp>
      <p:sp>
        <p:nvSpPr>
          <p:cNvPr id="10" name="Google Shape;10;p2"/>
          <p:cNvSpPr txBox="1">
            <a:spLocks noGrp="1"/>
          </p:cNvSpPr>
          <p:nvPr>
            <p:ph type="ctrTitle"/>
          </p:nvPr>
        </p:nvSpPr>
        <p:spPr>
          <a:xfrm>
            <a:off x="713225" y="1353338"/>
            <a:ext cx="4321500" cy="23178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9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803577"/>
            <a:ext cx="43215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sp>
        <p:nvSpPr>
          <p:cNvPr id="70" name="Google Shape;70;p11"/>
          <p:cNvSpPr txBox="1">
            <a:spLocks noGrp="1"/>
          </p:cNvSpPr>
          <p:nvPr>
            <p:ph type="title" hasCustomPrompt="1"/>
          </p:nvPr>
        </p:nvSpPr>
        <p:spPr>
          <a:xfrm>
            <a:off x="713225" y="1645475"/>
            <a:ext cx="5255400" cy="1072800"/>
          </a:xfrm>
          <a:prstGeom prst="rect">
            <a:avLst/>
          </a:prstGeom>
        </p:spPr>
        <p:txBody>
          <a:bodyPr spcFirstLastPara="1" wrap="square" lIns="91425" tIns="91425" rIns="91425" bIns="91425" anchor="t" anchorCtr="0">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1" name="Google Shape;71;p11"/>
          <p:cNvSpPr txBox="1">
            <a:spLocks noGrp="1"/>
          </p:cNvSpPr>
          <p:nvPr>
            <p:ph type="subTitle" idx="1"/>
          </p:nvPr>
        </p:nvSpPr>
        <p:spPr>
          <a:xfrm>
            <a:off x="713225" y="2718275"/>
            <a:ext cx="5255400" cy="497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72" name="Google Shape;72;p11"/>
          <p:cNvGrpSpPr/>
          <p:nvPr/>
        </p:nvGrpSpPr>
        <p:grpSpPr>
          <a:xfrm>
            <a:off x="-1317902" y="-2070397"/>
            <a:ext cx="11641871" cy="8677582"/>
            <a:chOff x="-1317902" y="-2070397"/>
            <a:chExt cx="11641871" cy="8677582"/>
          </a:xfrm>
        </p:grpSpPr>
        <p:sp>
          <p:nvSpPr>
            <p:cNvPr id="73" name="Google Shape;73;p11"/>
            <p:cNvSpPr/>
            <p:nvPr/>
          </p:nvSpPr>
          <p:spPr>
            <a:xfrm flipH="1">
              <a:off x="7701727" y="-270375"/>
              <a:ext cx="1645152" cy="990702"/>
            </a:xfrm>
            <a:custGeom>
              <a:avLst/>
              <a:gdLst/>
              <a:ahLst/>
              <a:cxnLst/>
              <a:rect l="l" t="t" r="r" b="b"/>
              <a:pathLst>
                <a:path w="10661" h="6420" extrusionOk="0">
                  <a:moveTo>
                    <a:pt x="1251" y="0"/>
                  </a:moveTo>
                  <a:cubicBezTo>
                    <a:pt x="1147" y="0"/>
                    <a:pt x="1042" y="14"/>
                    <a:pt x="935" y="46"/>
                  </a:cubicBezTo>
                  <a:cubicBezTo>
                    <a:pt x="325" y="224"/>
                    <a:pt x="1" y="942"/>
                    <a:pt x="76" y="1574"/>
                  </a:cubicBezTo>
                  <a:cubicBezTo>
                    <a:pt x="151" y="2205"/>
                    <a:pt x="532" y="2756"/>
                    <a:pt x="940" y="3242"/>
                  </a:cubicBezTo>
                  <a:cubicBezTo>
                    <a:pt x="1755" y="4214"/>
                    <a:pt x="2844" y="5094"/>
                    <a:pt x="4111" y="5127"/>
                  </a:cubicBezTo>
                  <a:cubicBezTo>
                    <a:pt x="4138" y="5128"/>
                    <a:pt x="4166" y="5128"/>
                    <a:pt x="4193" y="5128"/>
                  </a:cubicBezTo>
                  <a:cubicBezTo>
                    <a:pt x="4540" y="5128"/>
                    <a:pt x="4892" y="5074"/>
                    <a:pt x="5235" y="5074"/>
                  </a:cubicBezTo>
                  <a:cubicBezTo>
                    <a:pt x="5435" y="5074"/>
                    <a:pt x="5632" y="5092"/>
                    <a:pt x="5824" y="5150"/>
                  </a:cubicBezTo>
                  <a:cubicBezTo>
                    <a:pt x="6470" y="5346"/>
                    <a:pt x="6910" y="5946"/>
                    <a:pt x="7515" y="6242"/>
                  </a:cubicBezTo>
                  <a:cubicBezTo>
                    <a:pt x="7763" y="6364"/>
                    <a:pt x="8028" y="6420"/>
                    <a:pt x="8294" y="6420"/>
                  </a:cubicBezTo>
                  <a:cubicBezTo>
                    <a:pt x="9343" y="6420"/>
                    <a:pt x="10410" y="5554"/>
                    <a:pt x="10522" y="4471"/>
                  </a:cubicBezTo>
                  <a:cubicBezTo>
                    <a:pt x="10661" y="3115"/>
                    <a:pt x="9428" y="1827"/>
                    <a:pt x="8065" y="1762"/>
                  </a:cubicBezTo>
                  <a:cubicBezTo>
                    <a:pt x="8017" y="1760"/>
                    <a:pt x="7969" y="1759"/>
                    <a:pt x="7921" y="1759"/>
                  </a:cubicBezTo>
                  <a:cubicBezTo>
                    <a:pt x="7147" y="1759"/>
                    <a:pt x="6352" y="2034"/>
                    <a:pt x="5878" y="2034"/>
                  </a:cubicBezTo>
                  <a:cubicBezTo>
                    <a:pt x="5672" y="2034"/>
                    <a:pt x="5526" y="1982"/>
                    <a:pt x="5469" y="1834"/>
                  </a:cubicBezTo>
                  <a:cubicBezTo>
                    <a:pt x="4617" y="1771"/>
                    <a:pt x="3785" y="1471"/>
                    <a:pt x="3090" y="975"/>
                  </a:cubicBezTo>
                  <a:cubicBezTo>
                    <a:pt x="2517" y="568"/>
                    <a:pt x="1909" y="0"/>
                    <a:pt x="12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8100000">
              <a:off x="7589584" y="-340479"/>
              <a:ext cx="2021840" cy="1512437"/>
            </a:xfrm>
            <a:custGeom>
              <a:avLst/>
              <a:gdLst/>
              <a:ahLst/>
              <a:cxnLst/>
              <a:rect l="l" t="t" r="r" b="b"/>
              <a:pathLst>
                <a:path w="47426" h="35477" extrusionOk="0">
                  <a:moveTo>
                    <a:pt x="12497" y="1"/>
                  </a:moveTo>
                  <a:cubicBezTo>
                    <a:pt x="12347" y="1"/>
                    <a:pt x="12196" y="9"/>
                    <a:pt x="12044" y="28"/>
                  </a:cubicBezTo>
                  <a:cubicBezTo>
                    <a:pt x="10902" y="167"/>
                    <a:pt x="9763" y="1068"/>
                    <a:pt x="9780" y="2221"/>
                  </a:cubicBezTo>
                  <a:cubicBezTo>
                    <a:pt x="9790" y="2887"/>
                    <a:pt x="10170" y="3481"/>
                    <a:pt x="10414" y="4102"/>
                  </a:cubicBezTo>
                  <a:cubicBezTo>
                    <a:pt x="10657" y="4719"/>
                    <a:pt x="10740" y="5515"/>
                    <a:pt x="10261" y="5977"/>
                  </a:cubicBezTo>
                  <a:cubicBezTo>
                    <a:pt x="9994" y="6237"/>
                    <a:pt x="9612" y="6330"/>
                    <a:pt x="9264" y="6469"/>
                  </a:cubicBezTo>
                  <a:cubicBezTo>
                    <a:pt x="7997" y="6977"/>
                    <a:pt x="7106" y="8209"/>
                    <a:pt x="6815" y="9542"/>
                  </a:cubicBezTo>
                  <a:cubicBezTo>
                    <a:pt x="6525" y="10873"/>
                    <a:pt x="6786" y="12282"/>
                    <a:pt x="7340" y="13527"/>
                  </a:cubicBezTo>
                  <a:cubicBezTo>
                    <a:pt x="7541" y="13980"/>
                    <a:pt x="7783" y="14484"/>
                    <a:pt x="7605" y="14944"/>
                  </a:cubicBezTo>
                  <a:cubicBezTo>
                    <a:pt x="7450" y="15334"/>
                    <a:pt x="7077" y="15498"/>
                    <a:pt x="6660" y="15498"/>
                  </a:cubicBezTo>
                  <a:cubicBezTo>
                    <a:pt x="6227" y="15498"/>
                    <a:pt x="5747" y="15322"/>
                    <a:pt x="5416" y="15040"/>
                  </a:cubicBezTo>
                  <a:cubicBezTo>
                    <a:pt x="4762" y="14484"/>
                    <a:pt x="4292" y="13665"/>
                    <a:pt x="3484" y="13385"/>
                  </a:cubicBezTo>
                  <a:cubicBezTo>
                    <a:pt x="3302" y="13322"/>
                    <a:pt x="3117" y="13293"/>
                    <a:pt x="2933" y="13293"/>
                  </a:cubicBezTo>
                  <a:cubicBezTo>
                    <a:pt x="2015" y="13293"/>
                    <a:pt x="1116" y="14022"/>
                    <a:pt x="711" y="14894"/>
                  </a:cubicBezTo>
                  <a:cubicBezTo>
                    <a:pt x="1" y="16426"/>
                    <a:pt x="391" y="18291"/>
                    <a:pt x="1305" y="19714"/>
                  </a:cubicBezTo>
                  <a:cubicBezTo>
                    <a:pt x="2219" y="21133"/>
                    <a:pt x="3587" y="22193"/>
                    <a:pt x="4950" y="23190"/>
                  </a:cubicBezTo>
                  <a:cubicBezTo>
                    <a:pt x="6179" y="24091"/>
                    <a:pt x="7433" y="24969"/>
                    <a:pt x="8820" y="25599"/>
                  </a:cubicBezTo>
                  <a:cubicBezTo>
                    <a:pt x="10107" y="26184"/>
                    <a:pt x="11493" y="26547"/>
                    <a:pt x="12896" y="26729"/>
                  </a:cubicBezTo>
                  <a:cubicBezTo>
                    <a:pt x="13679" y="26828"/>
                    <a:pt x="14488" y="26878"/>
                    <a:pt x="15214" y="27191"/>
                  </a:cubicBezTo>
                  <a:cubicBezTo>
                    <a:pt x="15801" y="27442"/>
                    <a:pt x="16306" y="27858"/>
                    <a:pt x="16765" y="28304"/>
                  </a:cubicBezTo>
                  <a:cubicBezTo>
                    <a:pt x="18189" y="29683"/>
                    <a:pt x="19238" y="31400"/>
                    <a:pt x="20585" y="32853"/>
                  </a:cubicBezTo>
                  <a:cubicBezTo>
                    <a:pt x="21899" y="34269"/>
                    <a:pt x="23650" y="35476"/>
                    <a:pt x="25574" y="35476"/>
                  </a:cubicBezTo>
                  <a:cubicBezTo>
                    <a:pt x="25622" y="35476"/>
                    <a:pt x="25670" y="35475"/>
                    <a:pt x="25719" y="35474"/>
                  </a:cubicBezTo>
                  <a:cubicBezTo>
                    <a:pt x="26973" y="35431"/>
                    <a:pt x="28145" y="34880"/>
                    <a:pt x="29277" y="34331"/>
                  </a:cubicBezTo>
                  <a:cubicBezTo>
                    <a:pt x="29805" y="34074"/>
                    <a:pt x="30344" y="33811"/>
                    <a:pt x="30757" y="33388"/>
                  </a:cubicBezTo>
                  <a:cubicBezTo>
                    <a:pt x="31516" y="32612"/>
                    <a:pt x="31713" y="31431"/>
                    <a:pt x="31615" y="30351"/>
                  </a:cubicBezTo>
                  <a:cubicBezTo>
                    <a:pt x="31512" y="29268"/>
                    <a:pt x="31155" y="28224"/>
                    <a:pt x="30968" y="27154"/>
                  </a:cubicBezTo>
                  <a:cubicBezTo>
                    <a:pt x="30578" y="24963"/>
                    <a:pt x="30736" y="22342"/>
                    <a:pt x="28984" y="20971"/>
                  </a:cubicBezTo>
                  <a:cubicBezTo>
                    <a:pt x="28020" y="20219"/>
                    <a:pt x="26718" y="20084"/>
                    <a:pt x="25596" y="19599"/>
                  </a:cubicBezTo>
                  <a:cubicBezTo>
                    <a:pt x="24355" y="19056"/>
                    <a:pt x="23316" y="18056"/>
                    <a:pt x="22734" y="16829"/>
                  </a:cubicBezTo>
                  <a:cubicBezTo>
                    <a:pt x="22308" y="15934"/>
                    <a:pt x="22263" y="14617"/>
                    <a:pt x="23160" y="14188"/>
                  </a:cubicBezTo>
                  <a:cubicBezTo>
                    <a:pt x="23323" y="14109"/>
                    <a:pt x="23491" y="14073"/>
                    <a:pt x="23658" y="14073"/>
                  </a:cubicBezTo>
                  <a:cubicBezTo>
                    <a:pt x="24367" y="14073"/>
                    <a:pt x="25072" y="14710"/>
                    <a:pt x="25398" y="15402"/>
                  </a:cubicBezTo>
                  <a:cubicBezTo>
                    <a:pt x="25802" y="16261"/>
                    <a:pt x="25920" y="17260"/>
                    <a:pt x="26501" y="18007"/>
                  </a:cubicBezTo>
                  <a:cubicBezTo>
                    <a:pt x="27854" y="19740"/>
                    <a:pt x="30709" y="19093"/>
                    <a:pt x="32559" y="20285"/>
                  </a:cubicBezTo>
                  <a:cubicBezTo>
                    <a:pt x="33239" y="20721"/>
                    <a:pt x="33784" y="21411"/>
                    <a:pt x="34566" y="21629"/>
                  </a:cubicBezTo>
                  <a:cubicBezTo>
                    <a:pt x="34743" y="21678"/>
                    <a:pt x="34918" y="21700"/>
                    <a:pt x="35090" y="21700"/>
                  </a:cubicBezTo>
                  <a:cubicBezTo>
                    <a:pt x="36831" y="21700"/>
                    <a:pt x="38320" y="19421"/>
                    <a:pt x="40121" y="19421"/>
                  </a:cubicBezTo>
                  <a:cubicBezTo>
                    <a:pt x="40228" y="19421"/>
                    <a:pt x="40336" y="19429"/>
                    <a:pt x="40445" y="19446"/>
                  </a:cubicBezTo>
                  <a:cubicBezTo>
                    <a:pt x="41156" y="19559"/>
                    <a:pt x="41743" y="20040"/>
                    <a:pt x="42387" y="20358"/>
                  </a:cubicBezTo>
                  <a:cubicBezTo>
                    <a:pt x="42905" y="20609"/>
                    <a:pt x="43490" y="20740"/>
                    <a:pt x="44068" y="20740"/>
                  </a:cubicBezTo>
                  <a:cubicBezTo>
                    <a:pt x="44968" y="20740"/>
                    <a:pt x="45853" y="20424"/>
                    <a:pt x="46447" y="19757"/>
                  </a:cubicBezTo>
                  <a:cubicBezTo>
                    <a:pt x="47425" y="18657"/>
                    <a:pt x="47204" y="16628"/>
                    <a:pt x="45873" y="16000"/>
                  </a:cubicBezTo>
                  <a:cubicBezTo>
                    <a:pt x="45265" y="15713"/>
                    <a:pt x="44566" y="15739"/>
                    <a:pt x="43905" y="15614"/>
                  </a:cubicBezTo>
                  <a:cubicBezTo>
                    <a:pt x="43246" y="15488"/>
                    <a:pt x="42535" y="15112"/>
                    <a:pt x="42406" y="14455"/>
                  </a:cubicBezTo>
                  <a:cubicBezTo>
                    <a:pt x="42334" y="14082"/>
                    <a:pt x="42466" y="13692"/>
                    <a:pt x="42406" y="13317"/>
                  </a:cubicBezTo>
                  <a:cubicBezTo>
                    <a:pt x="42345" y="12931"/>
                    <a:pt x="42117" y="12655"/>
                    <a:pt x="41908" y="12655"/>
                  </a:cubicBezTo>
                  <a:cubicBezTo>
                    <a:pt x="41885" y="12655"/>
                    <a:pt x="41861" y="12658"/>
                    <a:pt x="41838" y="12666"/>
                  </a:cubicBezTo>
                  <a:cubicBezTo>
                    <a:pt x="41815" y="12550"/>
                    <a:pt x="41789" y="12434"/>
                    <a:pt x="41763" y="12322"/>
                  </a:cubicBezTo>
                  <a:cubicBezTo>
                    <a:pt x="41354" y="12178"/>
                    <a:pt x="40921" y="12108"/>
                    <a:pt x="40488" y="12108"/>
                  </a:cubicBezTo>
                  <a:cubicBezTo>
                    <a:pt x="39542" y="12108"/>
                    <a:pt x="38593" y="12441"/>
                    <a:pt x="37877" y="13062"/>
                  </a:cubicBezTo>
                  <a:cubicBezTo>
                    <a:pt x="37576" y="13325"/>
                    <a:pt x="37312" y="13636"/>
                    <a:pt x="36979" y="13858"/>
                  </a:cubicBezTo>
                  <a:cubicBezTo>
                    <a:pt x="36562" y="14135"/>
                    <a:pt x="36082" y="14249"/>
                    <a:pt x="35586" y="14249"/>
                  </a:cubicBezTo>
                  <a:cubicBezTo>
                    <a:pt x="34904" y="14249"/>
                    <a:pt x="34191" y="14034"/>
                    <a:pt x="33568" y="13738"/>
                  </a:cubicBezTo>
                  <a:cubicBezTo>
                    <a:pt x="32492" y="13226"/>
                    <a:pt x="31503" y="12494"/>
                    <a:pt x="30336" y="12239"/>
                  </a:cubicBezTo>
                  <a:cubicBezTo>
                    <a:pt x="29776" y="12114"/>
                    <a:pt x="29165" y="12100"/>
                    <a:pt x="28683" y="11791"/>
                  </a:cubicBezTo>
                  <a:cubicBezTo>
                    <a:pt x="27498" y="11028"/>
                    <a:pt x="27782" y="9040"/>
                    <a:pt x="26683" y="8159"/>
                  </a:cubicBezTo>
                  <a:cubicBezTo>
                    <a:pt x="25982" y="7597"/>
                    <a:pt x="24927" y="7671"/>
                    <a:pt x="24216" y="7122"/>
                  </a:cubicBezTo>
                  <a:cubicBezTo>
                    <a:pt x="23160" y="6307"/>
                    <a:pt x="23341" y="4561"/>
                    <a:pt x="22384" y="3633"/>
                  </a:cubicBezTo>
                  <a:cubicBezTo>
                    <a:pt x="22024" y="3283"/>
                    <a:pt x="21542" y="3096"/>
                    <a:pt x="21073" y="2913"/>
                  </a:cubicBezTo>
                  <a:cubicBezTo>
                    <a:pt x="19178" y="2184"/>
                    <a:pt x="17283" y="1454"/>
                    <a:pt x="15388" y="724"/>
                  </a:cubicBezTo>
                  <a:cubicBezTo>
                    <a:pt x="14455" y="366"/>
                    <a:pt x="13484" y="1"/>
                    <a:pt x="124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5400000" flipH="1">
              <a:off x="-617030" y="3792933"/>
              <a:ext cx="2021734" cy="2042992"/>
            </a:xfrm>
            <a:custGeom>
              <a:avLst/>
              <a:gdLst/>
              <a:ahLst/>
              <a:cxnLst/>
              <a:rect l="l" t="t" r="r" b="b"/>
              <a:pathLst>
                <a:path w="30337" h="30656" extrusionOk="0">
                  <a:moveTo>
                    <a:pt x="14414" y="1"/>
                  </a:moveTo>
                  <a:cubicBezTo>
                    <a:pt x="12738" y="1"/>
                    <a:pt x="11053" y="691"/>
                    <a:pt x="9926" y="1938"/>
                  </a:cubicBezTo>
                  <a:cubicBezTo>
                    <a:pt x="9253" y="2686"/>
                    <a:pt x="8603" y="3693"/>
                    <a:pt x="7597" y="3698"/>
                  </a:cubicBezTo>
                  <a:cubicBezTo>
                    <a:pt x="7595" y="3698"/>
                    <a:pt x="7593" y="3698"/>
                    <a:pt x="7591" y="3698"/>
                  </a:cubicBezTo>
                  <a:cubicBezTo>
                    <a:pt x="6375" y="3698"/>
                    <a:pt x="5728" y="2253"/>
                    <a:pt x="4678" y="1635"/>
                  </a:cubicBezTo>
                  <a:cubicBezTo>
                    <a:pt x="4311" y="1420"/>
                    <a:pt x="3902" y="1322"/>
                    <a:pt x="3486" y="1322"/>
                  </a:cubicBezTo>
                  <a:cubicBezTo>
                    <a:pt x="2508" y="1322"/>
                    <a:pt x="1497" y="1864"/>
                    <a:pt x="918" y="2683"/>
                  </a:cubicBezTo>
                  <a:cubicBezTo>
                    <a:pt x="92" y="3851"/>
                    <a:pt x="1" y="5402"/>
                    <a:pt x="266" y="6807"/>
                  </a:cubicBezTo>
                  <a:cubicBezTo>
                    <a:pt x="817" y="9732"/>
                    <a:pt x="2851" y="12339"/>
                    <a:pt x="5554" y="13583"/>
                  </a:cubicBezTo>
                  <a:cubicBezTo>
                    <a:pt x="6292" y="13922"/>
                    <a:pt x="7114" y="14197"/>
                    <a:pt x="7598" y="14848"/>
                  </a:cubicBezTo>
                  <a:cubicBezTo>
                    <a:pt x="8039" y="15441"/>
                    <a:pt x="8101" y="16222"/>
                    <a:pt x="8212" y="16953"/>
                  </a:cubicBezTo>
                  <a:cubicBezTo>
                    <a:pt x="8882" y="21354"/>
                    <a:pt x="12049" y="25288"/>
                    <a:pt x="16205" y="26882"/>
                  </a:cubicBezTo>
                  <a:cubicBezTo>
                    <a:pt x="18439" y="27739"/>
                    <a:pt x="20900" y="27958"/>
                    <a:pt x="23051" y="29006"/>
                  </a:cubicBezTo>
                  <a:cubicBezTo>
                    <a:pt x="24394" y="29661"/>
                    <a:pt x="25765" y="30656"/>
                    <a:pt x="27192" y="30656"/>
                  </a:cubicBezTo>
                  <a:cubicBezTo>
                    <a:pt x="27435" y="30656"/>
                    <a:pt x="27680" y="30627"/>
                    <a:pt x="27927" y="30562"/>
                  </a:cubicBezTo>
                  <a:cubicBezTo>
                    <a:pt x="29450" y="30164"/>
                    <a:pt x="30336" y="28443"/>
                    <a:pt x="30245" y="26873"/>
                  </a:cubicBezTo>
                  <a:cubicBezTo>
                    <a:pt x="30152" y="25302"/>
                    <a:pt x="29300" y="23879"/>
                    <a:pt x="28345" y="22629"/>
                  </a:cubicBezTo>
                  <a:cubicBezTo>
                    <a:pt x="27501" y="21524"/>
                    <a:pt x="26559" y="20497"/>
                    <a:pt x="25954" y="20497"/>
                  </a:cubicBezTo>
                  <a:cubicBezTo>
                    <a:pt x="25853" y="20497"/>
                    <a:pt x="25762" y="20525"/>
                    <a:pt x="25682" y="20587"/>
                  </a:cubicBezTo>
                  <a:cubicBezTo>
                    <a:pt x="25223" y="18331"/>
                    <a:pt x="21907" y="17030"/>
                    <a:pt x="22385" y="14778"/>
                  </a:cubicBezTo>
                  <a:cubicBezTo>
                    <a:pt x="22526" y="14110"/>
                    <a:pt x="22999" y="13566"/>
                    <a:pt x="23251" y="12934"/>
                  </a:cubicBezTo>
                  <a:cubicBezTo>
                    <a:pt x="23673" y="11869"/>
                    <a:pt x="23396" y="10562"/>
                    <a:pt x="22577" y="9763"/>
                  </a:cubicBezTo>
                  <a:cubicBezTo>
                    <a:pt x="21851" y="9055"/>
                    <a:pt x="20729" y="8679"/>
                    <a:pt x="20373" y="7730"/>
                  </a:cubicBezTo>
                  <a:cubicBezTo>
                    <a:pt x="20178" y="7209"/>
                    <a:pt x="20267" y="6632"/>
                    <a:pt x="20281" y="6077"/>
                  </a:cubicBezTo>
                  <a:cubicBezTo>
                    <a:pt x="20345" y="3666"/>
                    <a:pt x="18783" y="1297"/>
                    <a:pt x="16545" y="401"/>
                  </a:cubicBezTo>
                  <a:cubicBezTo>
                    <a:pt x="15867" y="131"/>
                    <a:pt x="15141" y="1"/>
                    <a:pt x="14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8100000" flipH="1">
              <a:off x="803696" y="4088396"/>
              <a:ext cx="1429859" cy="1848140"/>
            </a:xfrm>
            <a:custGeom>
              <a:avLst/>
              <a:gdLst/>
              <a:ahLst/>
              <a:cxnLst/>
              <a:rect l="l" t="t" r="r" b="b"/>
              <a:pathLst>
                <a:path w="33897" h="43813" extrusionOk="0">
                  <a:moveTo>
                    <a:pt x="25115" y="0"/>
                  </a:moveTo>
                  <a:cubicBezTo>
                    <a:pt x="24968" y="0"/>
                    <a:pt x="24820" y="8"/>
                    <a:pt x="24672" y="25"/>
                  </a:cubicBezTo>
                  <a:cubicBezTo>
                    <a:pt x="23239" y="185"/>
                    <a:pt x="21858" y="1403"/>
                    <a:pt x="21946" y="2840"/>
                  </a:cubicBezTo>
                  <a:cubicBezTo>
                    <a:pt x="22010" y="3882"/>
                    <a:pt x="22657" y="5231"/>
                    <a:pt x="21758" y="5760"/>
                  </a:cubicBezTo>
                  <a:cubicBezTo>
                    <a:pt x="21608" y="5849"/>
                    <a:pt x="21456" y="5888"/>
                    <a:pt x="21305" y="5888"/>
                  </a:cubicBezTo>
                  <a:cubicBezTo>
                    <a:pt x="20642" y="5888"/>
                    <a:pt x="19989" y="5136"/>
                    <a:pt x="19575" y="4496"/>
                  </a:cubicBezTo>
                  <a:cubicBezTo>
                    <a:pt x="18710" y="3159"/>
                    <a:pt x="17574" y="1876"/>
                    <a:pt x="16044" y="1437"/>
                  </a:cubicBezTo>
                  <a:cubicBezTo>
                    <a:pt x="15752" y="1353"/>
                    <a:pt x="15445" y="1312"/>
                    <a:pt x="15136" y="1312"/>
                  </a:cubicBezTo>
                  <a:cubicBezTo>
                    <a:pt x="13829" y="1312"/>
                    <a:pt x="12498" y="2042"/>
                    <a:pt x="12199" y="3295"/>
                  </a:cubicBezTo>
                  <a:cubicBezTo>
                    <a:pt x="11998" y="4139"/>
                    <a:pt x="12281" y="5013"/>
                    <a:pt x="12501" y="5852"/>
                  </a:cubicBezTo>
                  <a:cubicBezTo>
                    <a:pt x="13091" y="8104"/>
                    <a:pt x="13234" y="10472"/>
                    <a:pt x="12921" y="12779"/>
                  </a:cubicBezTo>
                  <a:cubicBezTo>
                    <a:pt x="12883" y="13063"/>
                    <a:pt x="12747" y="13422"/>
                    <a:pt x="12471" y="13422"/>
                  </a:cubicBezTo>
                  <a:cubicBezTo>
                    <a:pt x="12461" y="13422"/>
                    <a:pt x="12452" y="13421"/>
                    <a:pt x="12442" y="13420"/>
                  </a:cubicBezTo>
                  <a:lnTo>
                    <a:pt x="12442" y="13420"/>
                  </a:lnTo>
                  <a:cubicBezTo>
                    <a:pt x="13289" y="14765"/>
                    <a:pt x="14321" y="16115"/>
                    <a:pt x="14391" y="17702"/>
                  </a:cubicBezTo>
                  <a:cubicBezTo>
                    <a:pt x="14493" y="19995"/>
                    <a:pt x="12383" y="21958"/>
                    <a:pt x="10114" y="22312"/>
                  </a:cubicBezTo>
                  <a:cubicBezTo>
                    <a:pt x="9781" y="22364"/>
                    <a:pt x="9447" y="22388"/>
                    <a:pt x="9114" y="22388"/>
                  </a:cubicBezTo>
                  <a:cubicBezTo>
                    <a:pt x="7181" y="22388"/>
                    <a:pt x="5273" y="21561"/>
                    <a:pt x="3643" y="20475"/>
                  </a:cubicBezTo>
                  <a:cubicBezTo>
                    <a:pt x="3058" y="20087"/>
                    <a:pt x="2424" y="19644"/>
                    <a:pt x="1740" y="19644"/>
                  </a:cubicBezTo>
                  <a:cubicBezTo>
                    <a:pt x="1666" y="19644"/>
                    <a:pt x="1592" y="19650"/>
                    <a:pt x="1517" y="19660"/>
                  </a:cubicBezTo>
                  <a:cubicBezTo>
                    <a:pt x="595" y="19793"/>
                    <a:pt x="1" y="20817"/>
                    <a:pt x="78" y="21744"/>
                  </a:cubicBezTo>
                  <a:cubicBezTo>
                    <a:pt x="157" y="22672"/>
                    <a:pt x="745" y="23481"/>
                    <a:pt x="1422" y="24120"/>
                  </a:cubicBezTo>
                  <a:cubicBezTo>
                    <a:pt x="2809" y="25432"/>
                    <a:pt x="4663" y="26238"/>
                    <a:pt x="6568" y="26358"/>
                  </a:cubicBezTo>
                  <a:cubicBezTo>
                    <a:pt x="7868" y="26439"/>
                    <a:pt x="9354" y="26274"/>
                    <a:pt x="10291" y="27179"/>
                  </a:cubicBezTo>
                  <a:cubicBezTo>
                    <a:pt x="11033" y="27896"/>
                    <a:pt x="11149" y="29055"/>
                    <a:pt x="11775" y="29875"/>
                  </a:cubicBezTo>
                  <a:cubicBezTo>
                    <a:pt x="12333" y="30605"/>
                    <a:pt x="13226" y="30984"/>
                    <a:pt x="13946" y="31555"/>
                  </a:cubicBezTo>
                  <a:cubicBezTo>
                    <a:pt x="14667" y="32125"/>
                    <a:pt x="15245" y="33121"/>
                    <a:pt x="14825" y="33939"/>
                  </a:cubicBezTo>
                  <a:cubicBezTo>
                    <a:pt x="14629" y="34045"/>
                    <a:pt x="14427" y="34090"/>
                    <a:pt x="14222" y="34090"/>
                  </a:cubicBezTo>
                  <a:cubicBezTo>
                    <a:pt x="13507" y="34090"/>
                    <a:pt x="12758" y="33539"/>
                    <a:pt x="12124" y="33089"/>
                  </a:cubicBezTo>
                  <a:cubicBezTo>
                    <a:pt x="11681" y="32775"/>
                    <a:pt x="11068" y="32542"/>
                    <a:pt x="10536" y="32542"/>
                  </a:cubicBezTo>
                  <a:cubicBezTo>
                    <a:pt x="10090" y="32542"/>
                    <a:pt x="9700" y="32705"/>
                    <a:pt x="9512" y="33121"/>
                  </a:cubicBezTo>
                  <a:cubicBezTo>
                    <a:pt x="9377" y="33423"/>
                    <a:pt x="9409" y="33773"/>
                    <a:pt x="9488" y="34094"/>
                  </a:cubicBezTo>
                  <a:cubicBezTo>
                    <a:pt x="9958" y="36006"/>
                    <a:pt x="11845" y="37210"/>
                    <a:pt x="13685" y="37907"/>
                  </a:cubicBezTo>
                  <a:cubicBezTo>
                    <a:pt x="15527" y="38603"/>
                    <a:pt x="17532" y="39025"/>
                    <a:pt x="19073" y="40251"/>
                  </a:cubicBezTo>
                  <a:cubicBezTo>
                    <a:pt x="19936" y="40938"/>
                    <a:pt x="20604" y="41844"/>
                    <a:pt x="21464" y="42536"/>
                  </a:cubicBezTo>
                  <a:cubicBezTo>
                    <a:pt x="22499" y="43367"/>
                    <a:pt x="23841" y="43813"/>
                    <a:pt x="25164" y="43813"/>
                  </a:cubicBezTo>
                  <a:cubicBezTo>
                    <a:pt x="26332" y="43813"/>
                    <a:pt x="27484" y="43466"/>
                    <a:pt x="28396" y="42731"/>
                  </a:cubicBezTo>
                  <a:cubicBezTo>
                    <a:pt x="30341" y="41163"/>
                    <a:pt x="30691" y="37860"/>
                    <a:pt x="28901" y="36116"/>
                  </a:cubicBezTo>
                  <a:cubicBezTo>
                    <a:pt x="27615" y="34865"/>
                    <a:pt x="25349" y="34187"/>
                    <a:pt x="25283" y="32394"/>
                  </a:cubicBezTo>
                  <a:cubicBezTo>
                    <a:pt x="25238" y="31187"/>
                    <a:pt x="26295" y="30276"/>
                    <a:pt x="27015" y="29304"/>
                  </a:cubicBezTo>
                  <a:cubicBezTo>
                    <a:pt x="27734" y="28334"/>
                    <a:pt x="27962" y="26628"/>
                    <a:pt x="26839" y="26182"/>
                  </a:cubicBezTo>
                  <a:cubicBezTo>
                    <a:pt x="27938" y="26088"/>
                    <a:pt x="29036" y="25993"/>
                    <a:pt x="30134" y="25899"/>
                  </a:cubicBezTo>
                  <a:cubicBezTo>
                    <a:pt x="29770" y="24827"/>
                    <a:pt x="28697" y="24041"/>
                    <a:pt x="27791" y="24041"/>
                  </a:cubicBezTo>
                  <a:cubicBezTo>
                    <a:pt x="27732" y="24041"/>
                    <a:pt x="27674" y="24045"/>
                    <a:pt x="27617" y="24051"/>
                  </a:cubicBezTo>
                  <a:cubicBezTo>
                    <a:pt x="26789" y="23597"/>
                    <a:pt x="27073" y="22270"/>
                    <a:pt x="27778" y="21639"/>
                  </a:cubicBezTo>
                  <a:cubicBezTo>
                    <a:pt x="28481" y="21009"/>
                    <a:pt x="29450" y="20705"/>
                    <a:pt x="30074" y="19995"/>
                  </a:cubicBezTo>
                  <a:cubicBezTo>
                    <a:pt x="31742" y="18095"/>
                    <a:pt x="29878" y="14966"/>
                    <a:pt x="30863" y="12637"/>
                  </a:cubicBezTo>
                  <a:cubicBezTo>
                    <a:pt x="31152" y="11956"/>
                    <a:pt x="31668" y="11397"/>
                    <a:pt x="32042" y="10758"/>
                  </a:cubicBezTo>
                  <a:cubicBezTo>
                    <a:pt x="33897" y="7587"/>
                    <a:pt x="31723" y="3411"/>
                    <a:pt x="28697" y="1327"/>
                  </a:cubicBezTo>
                  <a:cubicBezTo>
                    <a:pt x="27632" y="596"/>
                    <a:pt x="26392" y="0"/>
                    <a:pt x="25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p:nvPr/>
          </p:nvSpPr>
          <p:spPr>
            <a:xfrm rot="-5400000" flipH="1">
              <a:off x="-256458" y="3518530"/>
              <a:ext cx="1645156" cy="2043009"/>
            </a:xfrm>
            <a:custGeom>
              <a:avLst/>
              <a:gdLst/>
              <a:ahLst/>
              <a:cxnLst/>
              <a:rect l="l" t="t" r="r" b="b"/>
              <a:pathLst>
                <a:path w="24641" h="30600" extrusionOk="0">
                  <a:moveTo>
                    <a:pt x="17362" y="1"/>
                  </a:moveTo>
                  <a:cubicBezTo>
                    <a:pt x="17264" y="1"/>
                    <a:pt x="17166" y="6"/>
                    <a:pt x="17068" y="15"/>
                  </a:cubicBezTo>
                  <a:cubicBezTo>
                    <a:pt x="16233" y="93"/>
                    <a:pt x="15331" y="596"/>
                    <a:pt x="15216" y="1426"/>
                  </a:cubicBezTo>
                  <a:cubicBezTo>
                    <a:pt x="15122" y="2112"/>
                    <a:pt x="15589" y="2843"/>
                    <a:pt x="15299" y="3472"/>
                  </a:cubicBezTo>
                  <a:cubicBezTo>
                    <a:pt x="15076" y="3953"/>
                    <a:pt x="14519" y="4129"/>
                    <a:pt x="13968" y="4129"/>
                  </a:cubicBezTo>
                  <a:cubicBezTo>
                    <a:pt x="13815" y="4129"/>
                    <a:pt x="13663" y="4116"/>
                    <a:pt x="13518" y="4091"/>
                  </a:cubicBezTo>
                  <a:cubicBezTo>
                    <a:pt x="13029" y="4009"/>
                    <a:pt x="12530" y="3852"/>
                    <a:pt x="12043" y="3852"/>
                  </a:cubicBezTo>
                  <a:cubicBezTo>
                    <a:pt x="11866" y="3852"/>
                    <a:pt x="11690" y="3873"/>
                    <a:pt x="11518" y="3926"/>
                  </a:cubicBezTo>
                  <a:cubicBezTo>
                    <a:pt x="10321" y="4292"/>
                    <a:pt x="10048" y="5870"/>
                    <a:pt x="9147" y="6739"/>
                  </a:cubicBezTo>
                  <a:cubicBezTo>
                    <a:pt x="8808" y="7065"/>
                    <a:pt x="8380" y="7288"/>
                    <a:pt x="8054" y="7626"/>
                  </a:cubicBezTo>
                  <a:cubicBezTo>
                    <a:pt x="6849" y="8876"/>
                    <a:pt x="7500" y="11038"/>
                    <a:pt x="6665" y="12560"/>
                  </a:cubicBezTo>
                  <a:cubicBezTo>
                    <a:pt x="6552" y="12765"/>
                    <a:pt x="6400" y="12966"/>
                    <a:pt x="6179" y="13041"/>
                  </a:cubicBezTo>
                  <a:cubicBezTo>
                    <a:pt x="6108" y="13066"/>
                    <a:pt x="6035" y="13076"/>
                    <a:pt x="5960" y="13076"/>
                  </a:cubicBezTo>
                  <a:cubicBezTo>
                    <a:pt x="5817" y="13076"/>
                    <a:pt x="5670" y="13038"/>
                    <a:pt x="5531" y="12995"/>
                  </a:cubicBezTo>
                  <a:cubicBezTo>
                    <a:pt x="4805" y="12767"/>
                    <a:pt x="4128" y="12384"/>
                    <a:pt x="3559" y="11879"/>
                  </a:cubicBezTo>
                  <a:cubicBezTo>
                    <a:pt x="3002" y="11386"/>
                    <a:pt x="2461" y="10738"/>
                    <a:pt x="1717" y="10712"/>
                  </a:cubicBezTo>
                  <a:cubicBezTo>
                    <a:pt x="1704" y="10712"/>
                    <a:pt x="1690" y="10711"/>
                    <a:pt x="1677" y="10711"/>
                  </a:cubicBezTo>
                  <a:cubicBezTo>
                    <a:pt x="599" y="10711"/>
                    <a:pt x="1" y="12172"/>
                    <a:pt x="431" y="13174"/>
                  </a:cubicBezTo>
                  <a:cubicBezTo>
                    <a:pt x="866" y="14187"/>
                    <a:pt x="1911" y="14778"/>
                    <a:pt x="2896" y="15275"/>
                  </a:cubicBezTo>
                  <a:cubicBezTo>
                    <a:pt x="3264" y="15461"/>
                    <a:pt x="3643" y="15651"/>
                    <a:pt x="3914" y="15959"/>
                  </a:cubicBezTo>
                  <a:cubicBezTo>
                    <a:pt x="4436" y="16554"/>
                    <a:pt x="4453" y="17456"/>
                    <a:pt x="4922" y="18093"/>
                  </a:cubicBezTo>
                  <a:cubicBezTo>
                    <a:pt x="5801" y="19289"/>
                    <a:pt x="7798" y="19037"/>
                    <a:pt x="8796" y="20135"/>
                  </a:cubicBezTo>
                  <a:cubicBezTo>
                    <a:pt x="10207" y="21683"/>
                    <a:pt x="8633" y="24654"/>
                    <a:pt x="10181" y="26066"/>
                  </a:cubicBezTo>
                  <a:cubicBezTo>
                    <a:pt x="10931" y="26753"/>
                    <a:pt x="12105" y="26717"/>
                    <a:pt x="12958" y="27269"/>
                  </a:cubicBezTo>
                  <a:cubicBezTo>
                    <a:pt x="13684" y="27737"/>
                    <a:pt x="14083" y="28559"/>
                    <a:pt x="14608" y="29244"/>
                  </a:cubicBezTo>
                  <a:cubicBezTo>
                    <a:pt x="15050" y="29819"/>
                    <a:pt x="15719" y="30339"/>
                    <a:pt x="16410" y="30339"/>
                  </a:cubicBezTo>
                  <a:cubicBezTo>
                    <a:pt x="16542" y="30339"/>
                    <a:pt x="16675" y="30320"/>
                    <a:pt x="16808" y="30279"/>
                  </a:cubicBezTo>
                  <a:cubicBezTo>
                    <a:pt x="17352" y="29765"/>
                    <a:pt x="16866" y="28829"/>
                    <a:pt x="16244" y="28413"/>
                  </a:cubicBezTo>
                  <a:cubicBezTo>
                    <a:pt x="15622" y="27997"/>
                    <a:pt x="14822" y="27716"/>
                    <a:pt x="14528" y="27027"/>
                  </a:cubicBezTo>
                  <a:cubicBezTo>
                    <a:pt x="14549" y="27026"/>
                    <a:pt x="14569" y="27026"/>
                    <a:pt x="14589" y="27026"/>
                  </a:cubicBezTo>
                  <a:cubicBezTo>
                    <a:pt x="15842" y="27026"/>
                    <a:pt x="16851" y="28021"/>
                    <a:pt x="17804" y="28848"/>
                  </a:cubicBezTo>
                  <a:cubicBezTo>
                    <a:pt x="18638" y="29571"/>
                    <a:pt x="19571" y="30226"/>
                    <a:pt x="20643" y="30489"/>
                  </a:cubicBezTo>
                  <a:cubicBezTo>
                    <a:pt x="20941" y="30562"/>
                    <a:pt x="21250" y="30600"/>
                    <a:pt x="21559" y="30600"/>
                  </a:cubicBezTo>
                  <a:cubicBezTo>
                    <a:pt x="22365" y="30600"/>
                    <a:pt x="23167" y="30343"/>
                    <a:pt x="23730" y="29777"/>
                  </a:cubicBezTo>
                  <a:cubicBezTo>
                    <a:pt x="24510" y="28994"/>
                    <a:pt x="24641" y="27572"/>
                    <a:pt x="23849" y="26803"/>
                  </a:cubicBezTo>
                  <a:cubicBezTo>
                    <a:pt x="22458" y="25451"/>
                    <a:pt x="19444" y="26701"/>
                    <a:pt x="18573" y="24969"/>
                  </a:cubicBezTo>
                  <a:cubicBezTo>
                    <a:pt x="18426" y="24678"/>
                    <a:pt x="18379" y="24346"/>
                    <a:pt x="18235" y="24056"/>
                  </a:cubicBezTo>
                  <a:cubicBezTo>
                    <a:pt x="17874" y="23328"/>
                    <a:pt x="17003" y="23016"/>
                    <a:pt x="16198" y="22907"/>
                  </a:cubicBezTo>
                  <a:cubicBezTo>
                    <a:pt x="15393" y="22797"/>
                    <a:pt x="14546" y="22813"/>
                    <a:pt x="13816" y="22455"/>
                  </a:cubicBezTo>
                  <a:cubicBezTo>
                    <a:pt x="13085" y="22098"/>
                    <a:pt x="12535" y="21181"/>
                    <a:pt x="12922" y="20468"/>
                  </a:cubicBezTo>
                  <a:cubicBezTo>
                    <a:pt x="12977" y="20366"/>
                    <a:pt x="13050" y="20273"/>
                    <a:pt x="13145" y="20208"/>
                  </a:cubicBezTo>
                  <a:cubicBezTo>
                    <a:pt x="13256" y="20133"/>
                    <a:pt x="13375" y="20105"/>
                    <a:pt x="13499" y="20105"/>
                  </a:cubicBezTo>
                  <a:cubicBezTo>
                    <a:pt x="13863" y="20105"/>
                    <a:pt x="14274" y="20348"/>
                    <a:pt x="14666" y="20368"/>
                  </a:cubicBezTo>
                  <a:cubicBezTo>
                    <a:pt x="14682" y="20368"/>
                    <a:pt x="14698" y="20369"/>
                    <a:pt x="14714" y="20369"/>
                  </a:cubicBezTo>
                  <a:cubicBezTo>
                    <a:pt x="15571" y="20369"/>
                    <a:pt x="16051" y="19194"/>
                    <a:pt x="15699" y="18395"/>
                  </a:cubicBezTo>
                  <a:cubicBezTo>
                    <a:pt x="15341" y="17581"/>
                    <a:pt x="14493" y="17116"/>
                    <a:pt x="13698" y="16719"/>
                  </a:cubicBezTo>
                  <a:cubicBezTo>
                    <a:pt x="13124" y="16433"/>
                    <a:pt x="12529" y="16137"/>
                    <a:pt x="12109" y="15651"/>
                  </a:cubicBezTo>
                  <a:cubicBezTo>
                    <a:pt x="11688" y="15164"/>
                    <a:pt x="11483" y="14431"/>
                    <a:pt x="11793" y="13868"/>
                  </a:cubicBezTo>
                  <a:cubicBezTo>
                    <a:pt x="11885" y="13700"/>
                    <a:pt x="12020" y="13549"/>
                    <a:pt x="12067" y="13363"/>
                  </a:cubicBezTo>
                  <a:cubicBezTo>
                    <a:pt x="12237" y="12697"/>
                    <a:pt x="11324" y="12364"/>
                    <a:pt x="10726" y="12025"/>
                  </a:cubicBezTo>
                  <a:cubicBezTo>
                    <a:pt x="9433" y="11294"/>
                    <a:pt x="9215" y="9365"/>
                    <a:pt x="10006" y="8109"/>
                  </a:cubicBezTo>
                  <a:cubicBezTo>
                    <a:pt x="10797" y="6853"/>
                    <a:pt x="12297" y="6208"/>
                    <a:pt x="13767" y="5999"/>
                  </a:cubicBezTo>
                  <a:cubicBezTo>
                    <a:pt x="14600" y="5882"/>
                    <a:pt x="15524" y="5847"/>
                    <a:pt x="16129" y="5263"/>
                  </a:cubicBezTo>
                  <a:cubicBezTo>
                    <a:pt x="17200" y="4230"/>
                    <a:pt x="16521" y="2255"/>
                    <a:pt x="17441" y="1083"/>
                  </a:cubicBezTo>
                  <a:cubicBezTo>
                    <a:pt x="18386" y="1334"/>
                    <a:pt x="19136" y="2201"/>
                    <a:pt x="19246" y="3174"/>
                  </a:cubicBezTo>
                  <a:cubicBezTo>
                    <a:pt x="19614" y="3632"/>
                    <a:pt x="20197" y="4007"/>
                    <a:pt x="20750" y="4007"/>
                  </a:cubicBezTo>
                  <a:cubicBezTo>
                    <a:pt x="20857" y="4007"/>
                    <a:pt x="20962" y="3993"/>
                    <a:pt x="21065" y="3963"/>
                  </a:cubicBezTo>
                  <a:cubicBezTo>
                    <a:pt x="21230" y="1934"/>
                    <a:pt x="19376" y="1"/>
                    <a:pt x="173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1"/>
            <p:cNvSpPr/>
            <p:nvPr/>
          </p:nvSpPr>
          <p:spPr>
            <a:xfrm flipH="1">
              <a:off x="6693240" y="-833825"/>
              <a:ext cx="2180395" cy="1383714"/>
            </a:xfrm>
            <a:custGeom>
              <a:avLst/>
              <a:gdLst/>
              <a:ahLst/>
              <a:cxnLst/>
              <a:rect l="l" t="t" r="r" b="b"/>
              <a:pathLst>
                <a:path w="24191" h="15352" extrusionOk="0">
                  <a:moveTo>
                    <a:pt x="9239" y="0"/>
                  </a:moveTo>
                  <a:cubicBezTo>
                    <a:pt x="9236" y="0"/>
                    <a:pt x="9234" y="0"/>
                    <a:pt x="9231" y="0"/>
                  </a:cubicBezTo>
                  <a:cubicBezTo>
                    <a:pt x="8605" y="205"/>
                    <a:pt x="8326" y="1005"/>
                    <a:pt x="8520" y="1634"/>
                  </a:cubicBezTo>
                  <a:cubicBezTo>
                    <a:pt x="8713" y="2264"/>
                    <a:pt x="9257" y="2727"/>
                    <a:pt x="9838" y="3037"/>
                  </a:cubicBezTo>
                  <a:cubicBezTo>
                    <a:pt x="10141" y="3199"/>
                    <a:pt x="10479" y="3348"/>
                    <a:pt x="10649" y="3647"/>
                  </a:cubicBezTo>
                  <a:cubicBezTo>
                    <a:pt x="10817" y="3944"/>
                    <a:pt x="10664" y="4429"/>
                    <a:pt x="10327" y="4429"/>
                  </a:cubicBezTo>
                  <a:cubicBezTo>
                    <a:pt x="10324" y="4429"/>
                    <a:pt x="10322" y="4429"/>
                    <a:pt x="10319" y="4429"/>
                  </a:cubicBezTo>
                  <a:cubicBezTo>
                    <a:pt x="9983" y="4161"/>
                    <a:pt x="9645" y="3892"/>
                    <a:pt x="9309" y="3622"/>
                  </a:cubicBezTo>
                  <a:cubicBezTo>
                    <a:pt x="9209" y="3542"/>
                    <a:pt x="9104" y="3459"/>
                    <a:pt x="8979" y="3430"/>
                  </a:cubicBezTo>
                  <a:cubicBezTo>
                    <a:pt x="8943" y="3421"/>
                    <a:pt x="8908" y="3418"/>
                    <a:pt x="8873" y="3418"/>
                  </a:cubicBezTo>
                  <a:cubicBezTo>
                    <a:pt x="8629" y="3418"/>
                    <a:pt x="8402" y="3601"/>
                    <a:pt x="8178" y="3725"/>
                  </a:cubicBezTo>
                  <a:cubicBezTo>
                    <a:pt x="7958" y="3846"/>
                    <a:pt x="7711" y="3902"/>
                    <a:pt x="7462" y="3902"/>
                  </a:cubicBezTo>
                  <a:cubicBezTo>
                    <a:pt x="6844" y="3902"/>
                    <a:pt x="6216" y="3555"/>
                    <a:pt x="5959" y="2985"/>
                  </a:cubicBezTo>
                  <a:cubicBezTo>
                    <a:pt x="5900" y="2857"/>
                    <a:pt x="5854" y="2713"/>
                    <a:pt x="5741" y="2629"/>
                  </a:cubicBezTo>
                  <a:cubicBezTo>
                    <a:pt x="5650" y="2560"/>
                    <a:pt x="5533" y="2542"/>
                    <a:pt x="5425" y="2506"/>
                  </a:cubicBezTo>
                  <a:cubicBezTo>
                    <a:pt x="4872" y="2329"/>
                    <a:pt x="4579" y="1730"/>
                    <a:pt x="4103" y="1397"/>
                  </a:cubicBezTo>
                  <a:cubicBezTo>
                    <a:pt x="3791" y="1180"/>
                    <a:pt x="3437" y="1095"/>
                    <a:pt x="3068" y="1095"/>
                  </a:cubicBezTo>
                  <a:cubicBezTo>
                    <a:pt x="2423" y="1095"/>
                    <a:pt x="1729" y="1354"/>
                    <a:pt x="1119" y="1620"/>
                  </a:cubicBezTo>
                  <a:cubicBezTo>
                    <a:pt x="1010" y="1667"/>
                    <a:pt x="891" y="1724"/>
                    <a:pt x="844" y="1833"/>
                  </a:cubicBezTo>
                  <a:cubicBezTo>
                    <a:pt x="795" y="1946"/>
                    <a:pt x="837" y="2076"/>
                    <a:pt x="885" y="2191"/>
                  </a:cubicBezTo>
                  <a:cubicBezTo>
                    <a:pt x="1503" y="3650"/>
                    <a:pt x="2977" y="4708"/>
                    <a:pt x="4558" y="4827"/>
                  </a:cubicBezTo>
                  <a:cubicBezTo>
                    <a:pt x="4767" y="4842"/>
                    <a:pt x="4987" y="4844"/>
                    <a:pt x="5170" y="4946"/>
                  </a:cubicBezTo>
                  <a:cubicBezTo>
                    <a:pt x="5615" y="5193"/>
                    <a:pt x="5714" y="5940"/>
                    <a:pt x="4997" y="8763"/>
                  </a:cubicBezTo>
                  <a:cubicBezTo>
                    <a:pt x="4013" y="8319"/>
                    <a:pt x="3112" y="7684"/>
                    <a:pt x="2362" y="6906"/>
                  </a:cubicBezTo>
                  <a:cubicBezTo>
                    <a:pt x="2020" y="6552"/>
                    <a:pt x="1685" y="6152"/>
                    <a:pt x="1217" y="5997"/>
                  </a:cubicBezTo>
                  <a:cubicBezTo>
                    <a:pt x="1121" y="5965"/>
                    <a:pt x="1018" y="5950"/>
                    <a:pt x="914" y="5950"/>
                  </a:cubicBezTo>
                  <a:cubicBezTo>
                    <a:pt x="514" y="5950"/>
                    <a:pt x="104" y="6178"/>
                    <a:pt x="65" y="6567"/>
                  </a:cubicBezTo>
                  <a:cubicBezTo>
                    <a:pt x="0" y="7202"/>
                    <a:pt x="820" y="7473"/>
                    <a:pt x="1365" y="7804"/>
                  </a:cubicBezTo>
                  <a:cubicBezTo>
                    <a:pt x="1909" y="8135"/>
                    <a:pt x="2269" y="8690"/>
                    <a:pt x="2719" y="9141"/>
                  </a:cubicBezTo>
                  <a:cubicBezTo>
                    <a:pt x="3751" y="10177"/>
                    <a:pt x="5251" y="10631"/>
                    <a:pt x="6722" y="10631"/>
                  </a:cubicBezTo>
                  <a:cubicBezTo>
                    <a:pt x="6868" y="10631"/>
                    <a:pt x="7014" y="10626"/>
                    <a:pt x="7159" y="10617"/>
                  </a:cubicBezTo>
                  <a:cubicBezTo>
                    <a:pt x="7335" y="10607"/>
                    <a:pt x="7516" y="10592"/>
                    <a:pt x="7694" y="10592"/>
                  </a:cubicBezTo>
                  <a:cubicBezTo>
                    <a:pt x="7955" y="10592"/>
                    <a:pt x="8210" y="10624"/>
                    <a:pt x="8434" y="10752"/>
                  </a:cubicBezTo>
                  <a:cubicBezTo>
                    <a:pt x="8714" y="10913"/>
                    <a:pt x="8900" y="11200"/>
                    <a:pt x="9169" y="11380"/>
                  </a:cubicBezTo>
                  <a:cubicBezTo>
                    <a:pt x="9402" y="11535"/>
                    <a:pt x="9656" y="11592"/>
                    <a:pt x="9922" y="11592"/>
                  </a:cubicBezTo>
                  <a:cubicBezTo>
                    <a:pt x="10649" y="11592"/>
                    <a:pt x="11471" y="11168"/>
                    <a:pt x="12225" y="11168"/>
                  </a:cubicBezTo>
                  <a:cubicBezTo>
                    <a:pt x="12432" y="11168"/>
                    <a:pt x="12633" y="11200"/>
                    <a:pt x="12826" y="11281"/>
                  </a:cubicBezTo>
                  <a:cubicBezTo>
                    <a:pt x="13368" y="11507"/>
                    <a:pt x="13684" y="12061"/>
                    <a:pt x="14106" y="12469"/>
                  </a:cubicBezTo>
                  <a:cubicBezTo>
                    <a:pt x="14520" y="12867"/>
                    <a:pt x="15044" y="13130"/>
                    <a:pt x="15558" y="13384"/>
                  </a:cubicBezTo>
                  <a:cubicBezTo>
                    <a:pt x="16330" y="13769"/>
                    <a:pt x="17103" y="14152"/>
                    <a:pt x="17876" y="14537"/>
                  </a:cubicBezTo>
                  <a:cubicBezTo>
                    <a:pt x="18033" y="14615"/>
                    <a:pt x="18205" y="14695"/>
                    <a:pt x="18377" y="14695"/>
                  </a:cubicBezTo>
                  <a:cubicBezTo>
                    <a:pt x="18419" y="14695"/>
                    <a:pt x="18461" y="14690"/>
                    <a:pt x="18502" y="14680"/>
                  </a:cubicBezTo>
                  <a:cubicBezTo>
                    <a:pt x="18986" y="14552"/>
                    <a:pt x="18929" y="13814"/>
                    <a:pt x="18618" y="13420"/>
                  </a:cubicBezTo>
                  <a:cubicBezTo>
                    <a:pt x="18142" y="12815"/>
                    <a:pt x="17393" y="12510"/>
                    <a:pt x="16714" y="12145"/>
                  </a:cubicBezTo>
                  <a:cubicBezTo>
                    <a:pt x="16036" y="11782"/>
                    <a:pt x="15347" y="11265"/>
                    <a:pt x="15190" y="10511"/>
                  </a:cubicBezTo>
                  <a:lnTo>
                    <a:pt x="15190" y="10511"/>
                  </a:lnTo>
                  <a:cubicBezTo>
                    <a:pt x="16141" y="10734"/>
                    <a:pt x="17062" y="11090"/>
                    <a:pt x="17918" y="11563"/>
                  </a:cubicBezTo>
                  <a:cubicBezTo>
                    <a:pt x="18822" y="12064"/>
                    <a:pt x="19659" y="12703"/>
                    <a:pt x="20306" y="13509"/>
                  </a:cubicBezTo>
                  <a:cubicBezTo>
                    <a:pt x="20562" y="13828"/>
                    <a:pt x="20791" y="14174"/>
                    <a:pt x="21110" y="14427"/>
                  </a:cubicBezTo>
                  <a:cubicBezTo>
                    <a:pt x="21450" y="14696"/>
                    <a:pt x="21868" y="14841"/>
                    <a:pt x="22278" y="14983"/>
                  </a:cubicBezTo>
                  <a:cubicBezTo>
                    <a:pt x="22555" y="15077"/>
                    <a:pt x="22831" y="15172"/>
                    <a:pt x="23107" y="15268"/>
                  </a:cubicBezTo>
                  <a:cubicBezTo>
                    <a:pt x="23227" y="15309"/>
                    <a:pt x="23352" y="15352"/>
                    <a:pt x="23479" y="15352"/>
                  </a:cubicBezTo>
                  <a:cubicBezTo>
                    <a:pt x="23489" y="15352"/>
                    <a:pt x="23499" y="15351"/>
                    <a:pt x="23510" y="15351"/>
                  </a:cubicBezTo>
                  <a:cubicBezTo>
                    <a:pt x="23963" y="15326"/>
                    <a:pt x="24191" y="14762"/>
                    <a:pt x="24134" y="14312"/>
                  </a:cubicBezTo>
                  <a:cubicBezTo>
                    <a:pt x="24029" y="13505"/>
                    <a:pt x="23390" y="12865"/>
                    <a:pt x="22687" y="12456"/>
                  </a:cubicBezTo>
                  <a:cubicBezTo>
                    <a:pt x="21984" y="12047"/>
                    <a:pt x="21194" y="11807"/>
                    <a:pt x="20485" y="11409"/>
                  </a:cubicBezTo>
                  <a:cubicBezTo>
                    <a:pt x="19274" y="10732"/>
                    <a:pt x="18329" y="9592"/>
                    <a:pt x="17889" y="8276"/>
                  </a:cubicBezTo>
                  <a:cubicBezTo>
                    <a:pt x="17807" y="8029"/>
                    <a:pt x="17738" y="7770"/>
                    <a:pt x="17577" y="7566"/>
                  </a:cubicBezTo>
                  <a:cubicBezTo>
                    <a:pt x="17410" y="7353"/>
                    <a:pt x="17163" y="7225"/>
                    <a:pt x="16923" y="7101"/>
                  </a:cubicBezTo>
                  <a:cubicBezTo>
                    <a:pt x="15997" y="6625"/>
                    <a:pt x="15061" y="6145"/>
                    <a:pt x="14049" y="5901"/>
                  </a:cubicBezTo>
                  <a:cubicBezTo>
                    <a:pt x="13754" y="5830"/>
                    <a:pt x="13448" y="5778"/>
                    <a:pt x="13179" y="5634"/>
                  </a:cubicBezTo>
                  <a:cubicBezTo>
                    <a:pt x="12599" y="5322"/>
                    <a:pt x="12306" y="4620"/>
                    <a:pt x="12325" y="3961"/>
                  </a:cubicBezTo>
                  <a:cubicBezTo>
                    <a:pt x="12485" y="3908"/>
                    <a:pt x="12643" y="3885"/>
                    <a:pt x="12800" y="3885"/>
                  </a:cubicBezTo>
                  <a:cubicBezTo>
                    <a:pt x="14133" y="3885"/>
                    <a:pt x="15356" y="5571"/>
                    <a:pt x="16715" y="5571"/>
                  </a:cubicBezTo>
                  <a:cubicBezTo>
                    <a:pt x="16846" y="5571"/>
                    <a:pt x="16979" y="5555"/>
                    <a:pt x="17113" y="5521"/>
                  </a:cubicBezTo>
                  <a:cubicBezTo>
                    <a:pt x="17226" y="5491"/>
                    <a:pt x="17341" y="5448"/>
                    <a:pt x="17456" y="5448"/>
                  </a:cubicBezTo>
                  <a:cubicBezTo>
                    <a:pt x="17484" y="5448"/>
                    <a:pt x="17513" y="5451"/>
                    <a:pt x="17541" y="5457"/>
                  </a:cubicBezTo>
                  <a:cubicBezTo>
                    <a:pt x="17811" y="5514"/>
                    <a:pt x="17931" y="5847"/>
                    <a:pt x="18180" y="5965"/>
                  </a:cubicBezTo>
                  <a:cubicBezTo>
                    <a:pt x="18237" y="5992"/>
                    <a:pt x="18295" y="6004"/>
                    <a:pt x="18352" y="6004"/>
                  </a:cubicBezTo>
                  <a:cubicBezTo>
                    <a:pt x="18672" y="6004"/>
                    <a:pt x="18973" y="5622"/>
                    <a:pt x="18915" y="5277"/>
                  </a:cubicBezTo>
                  <a:cubicBezTo>
                    <a:pt x="18847" y="4870"/>
                    <a:pt x="18469" y="4585"/>
                    <a:pt x="18086" y="4432"/>
                  </a:cubicBezTo>
                  <a:cubicBezTo>
                    <a:pt x="17703" y="4278"/>
                    <a:pt x="17285" y="4209"/>
                    <a:pt x="16925" y="4007"/>
                  </a:cubicBezTo>
                  <a:cubicBezTo>
                    <a:pt x="16446" y="3735"/>
                    <a:pt x="16106" y="3248"/>
                    <a:pt x="15600" y="3027"/>
                  </a:cubicBezTo>
                  <a:cubicBezTo>
                    <a:pt x="15384" y="2933"/>
                    <a:pt x="15147" y="2893"/>
                    <a:pt x="14914" y="2845"/>
                  </a:cubicBezTo>
                  <a:cubicBezTo>
                    <a:pt x="13717" y="2593"/>
                    <a:pt x="12579" y="2058"/>
                    <a:pt x="11622" y="1297"/>
                  </a:cubicBezTo>
                  <a:cubicBezTo>
                    <a:pt x="10910" y="731"/>
                    <a:pt x="10176" y="0"/>
                    <a:pt x="92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rot="9075740" flipH="1">
              <a:off x="7215880" y="3953016"/>
              <a:ext cx="2769239" cy="2118939"/>
            </a:xfrm>
            <a:custGeom>
              <a:avLst/>
              <a:gdLst/>
              <a:ahLst/>
              <a:cxnLst/>
              <a:rect l="l" t="t" r="r" b="b"/>
              <a:pathLst>
                <a:path w="27488" h="21033" extrusionOk="0">
                  <a:moveTo>
                    <a:pt x="7804" y="0"/>
                  </a:moveTo>
                  <a:cubicBezTo>
                    <a:pt x="7019" y="0"/>
                    <a:pt x="6437" y="926"/>
                    <a:pt x="6297" y="1751"/>
                  </a:cubicBezTo>
                  <a:cubicBezTo>
                    <a:pt x="6144" y="2647"/>
                    <a:pt x="6190" y="3665"/>
                    <a:pt x="5577" y="4337"/>
                  </a:cubicBezTo>
                  <a:cubicBezTo>
                    <a:pt x="5124" y="4835"/>
                    <a:pt x="4426" y="4997"/>
                    <a:pt x="3738" y="4997"/>
                  </a:cubicBezTo>
                  <a:cubicBezTo>
                    <a:pt x="3586" y="4997"/>
                    <a:pt x="3435" y="4989"/>
                    <a:pt x="3286" y="4975"/>
                  </a:cubicBezTo>
                  <a:cubicBezTo>
                    <a:pt x="2613" y="4910"/>
                    <a:pt x="1941" y="4747"/>
                    <a:pt x="1270" y="4747"/>
                  </a:cubicBezTo>
                  <a:cubicBezTo>
                    <a:pt x="1125" y="4747"/>
                    <a:pt x="980" y="4755"/>
                    <a:pt x="835" y="4773"/>
                  </a:cubicBezTo>
                  <a:cubicBezTo>
                    <a:pt x="465" y="4817"/>
                    <a:pt x="34" y="5014"/>
                    <a:pt x="13" y="5384"/>
                  </a:cubicBezTo>
                  <a:cubicBezTo>
                    <a:pt x="1" y="5618"/>
                    <a:pt x="164" y="5822"/>
                    <a:pt x="325" y="5992"/>
                  </a:cubicBezTo>
                  <a:cubicBezTo>
                    <a:pt x="342" y="6009"/>
                    <a:pt x="360" y="6027"/>
                    <a:pt x="378" y="6045"/>
                  </a:cubicBezTo>
                  <a:cubicBezTo>
                    <a:pt x="534" y="6482"/>
                    <a:pt x="1035" y="6831"/>
                    <a:pt x="1497" y="7033"/>
                  </a:cubicBezTo>
                  <a:cubicBezTo>
                    <a:pt x="2112" y="7303"/>
                    <a:pt x="2852" y="7627"/>
                    <a:pt x="2954" y="8291"/>
                  </a:cubicBezTo>
                  <a:cubicBezTo>
                    <a:pt x="3019" y="8714"/>
                    <a:pt x="2800" y="9207"/>
                    <a:pt x="3065" y="9543"/>
                  </a:cubicBezTo>
                  <a:lnTo>
                    <a:pt x="3063" y="9543"/>
                  </a:lnTo>
                  <a:cubicBezTo>
                    <a:pt x="3159" y="9666"/>
                    <a:pt x="3303" y="9739"/>
                    <a:pt x="3445" y="9803"/>
                  </a:cubicBezTo>
                  <a:cubicBezTo>
                    <a:pt x="4021" y="10056"/>
                    <a:pt x="4651" y="10186"/>
                    <a:pt x="5280" y="10186"/>
                  </a:cubicBezTo>
                  <a:cubicBezTo>
                    <a:pt x="5619" y="10186"/>
                    <a:pt x="5958" y="10148"/>
                    <a:pt x="6289" y="10072"/>
                  </a:cubicBezTo>
                  <a:cubicBezTo>
                    <a:pt x="6641" y="9990"/>
                    <a:pt x="7002" y="9865"/>
                    <a:pt x="7357" y="9865"/>
                  </a:cubicBezTo>
                  <a:cubicBezTo>
                    <a:pt x="7466" y="9865"/>
                    <a:pt x="7574" y="9877"/>
                    <a:pt x="7681" y="9905"/>
                  </a:cubicBezTo>
                  <a:cubicBezTo>
                    <a:pt x="8742" y="10181"/>
                    <a:pt x="8901" y="11767"/>
                    <a:pt x="9890" y="12239"/>
                  </a:cubicBezTo>
                  <a:cubicBezTo>
                    <a:pt x="10357" y="12462"/>
                    <a:pt x="10918" y="12386"/>
                    <a:pt x="11400" y="12574"/>
                  </a:cubicBezTo>
                  <a:cubicBezTo>
                    <a:pt x="11854" y="12752"/>
                    <a:pt x="12189" y="13147"/>
                    <a:pt x="12614" y="13388"/>
                  </a:cubicBezTo>
                  <a:cubicBezTo>
                    <a:pt x="12803" y="13495"/>
                    <a:pt x="13034" y="13558"/>
                    <a:pt x="13254" y="13558"/>
                  </a:cubicBezTo>
                  <a:cubicBezTo>
                    <a:pt x="13531" y="13558"/>
                    <a:pt x="13788" y="13458"/>
                    <a:pt x="13916" y="13217"/>
                  </a:cubicBezTo>
                  <a:cubicBezTo>
                    <a:pt x="14101" y="12871"/>
                    <a:pt x="13893" y="12425"/>
                    <a:pt x="13576" y="12192"/>
                  </a:cubicBezTo>
                  <a:cubicBezTo>
                    <a:pt x="13260" y="11960"/>
                    <a:pt x="12864" y="11876"/>
                    <a:pt x="12491" y="11753"/>
                  </a:cubicBezTo>
                  <a:cubicBezTo>
                    <a:pt x="11906" y="11557"/>
                    <a:pt x="11360" y="11247"/>
                    <a:pt x="10890" y="10847"/>
                  </a:cubicBezTo>
                  <a:cubicBezTo>
                    <a:pt x="10784" y="10757"/>
                    <a:pt x="10676" y="10650"/>
                    <a:pt x="10660" y="10512"/>
                  </a:cubicBezTo>
                  <a:cubicBezTo>
                    <a:pt x="10621" y="10208"/>
                    <a:pt x="11013" y="10059"/>
                    <a:pt x="11328" y="10059"/>
                  </a:cubicBezTo>
                  <a:cubicBezTo>
                    <a:pt x="11342" y="10059"/>
                    <a:pt x="11356" y="10060"/>
                    <a:pt x="11370" y="10060"/>
                  </a:cubicBezTo>
                  <a:cubicBezTo>
                    <a:pt x="12561" y="10113"/>
                    <a:pt x="13642" y="10738"/>
                    <a:pt x="14667" y="11345"/>
                  </a:cubicBezTo>
                  <a:cubicBezTo>
                    <a:pt x="14863" y="11461"/>
                    <a:pt x="15061" y="11578"/>
                    <a:pt x="15216" y="11745"/>
                  </a:cubicBezTo>
                  <a:cubicBezTo>
                    <a:pt x="15377" y="11917"/>
                    <a:pt x="15482" y="12131"/>
                    <a:pt x="15615" y="12326"/>
                  </a:cubicBezTo>
                  <a:cubicBezTo>
                    <a:pt x="16696" y="13915"/>
                    <a:pt x="19431" y="14062"/>
                    <a:pt x="19956" y="15911"/>
                  </a:cubicBezTo>
                  <a:cubicBezTo>
                    <a:pt x="19319" y="16132"/>
                    <a:pt x="18861" y="16789"/>
                    <a:pt x="18872" y="17463"/>
                  </a:cubicBezTo>
                  <a:cubicBezTo>
                    <a:pt x="18884" y="18138"/>
                    <a:pt x="19364" y="18779"/>
                    <a:pt x="20007" y="18980"/>
                  </a:cubicBezTo>
                  <a:cubicBezTo>
                    <a:pt x="20372" y="19094"/>
                    <a:pt x="20766" y="19075"/>
                    <a:pt x="21143" y="19143"/>
                  </a:cubicBezTo>
                  <a:cubicBezTo>
                    <a:pt x="22658" y="19413"/>
                    <a:pt x="23770" y="21033"/>
                    <a:pt x="25294" y="21033"/>
                  </a:cubicBezTo>
                  <a:cubicBezTo>
                    <a:pt x="25319" y="21033"/>
                    <a:pt x="25345" y="21032"/>
                    <a:pt x="25371" y="21031"/>
                  </a:cubicBezTo>
                  <a:cubicBezTo>
                    <a:pt x="25669" y="21020"/>
                    <a:pt x="25977" y="20937"/>
                    <a:pt x="26193" y="20732"/>
                  </a:cubicBezTo>
                  <a:cubicBezTo>
                    <a:pt x="26812" y="20146"/>
                    <a:pt x="26317" y="19093"/>
                    <a:pt x="25684" y="18521"/>
                  </a:cubicBezTo>
                  <a:cubicBezTo>
                    <a:pt x="25051" y="17951"/>
                    <a:pt x="24229" y="17391"/>
                    <a:pt x="24198" y="16539"/>
                  </a:cubicBezTo>
                  <a:cubicBezTo>
                    <a:pt x="24169" y="15757"/>
                    <a:pt x="24853" y="15096"/>
                    <a:pt x="24872" y="14314"/>
                  </a:cubicBezTo>
                  <a:cubicBezTo>
                    <a:pt x="24902" y="13024"/>
                    <a:pt x="23220" y="12320"/>
                    <a:pt x="22924" y="11064"/>
                  </a:cubicBezTo>
                  <a:cubicBezTo>
                    <a:pt x="22806" y="10560"/>
                    <a:pt x="22914" y="9970"/>
                    <a:pt x="22587" y="9568"/>
                  </a:cubicBezTo>
                  <a:cubicBezTo>
                    <a:pt x="22267" y="9171"/>
                    <a:pt x="21684" y="9146"/>
                    <a:pt x="21227" y="8923"/>
                  </a:cubicBezTo>
                  <a:cubicBezTo>
                    <a:pt x="20770" y="8699"/>
                    <a:pt x="20502" y="7931"/>
                    <a:pt x="20977" y="7748"/>
                  </a:cubicBezTo>
                  <a:cubicBezTo>
                    <a:pt x="21051" y="7720"/>
                    <a:pt x="21129" y="7713"/>
                    <a:pt x="21208" y="7713"/>
                  </a:cubicBezTo>
                  <a:cubicBezTo>
                    <a:pt x="21233" y="7713"/>
                    <a:pt x="21259" y="7714"/>
                    <a:pt x="21284" y="7715"/>
                  </a:cubicBezTo>
                  <a:cubicBezTo>
                    <a:pt x="22546" y="7755"/>
                    <a:pt x="23793" y="8173"/>
                    <a:pt x="24826" y="8900"/>
                  </a:cubicBezTo>
                  <a:cubicBezTo>
                    <a:pt x="25224" y="9182"/>
                    <a:pt x="25606" y="9514"/>
                    <a:pt x="26075" y="9646"/>
                  </a:cubicBezTo>
                  <a:cubicBezTo>
                    <a:pt x="26185" y="9678"/>
                    <a:pt x="26302" y="9693"/>
                    <a:pt x="26418" y="9693"/>
                  </a:cubicBezTo>
                  <a:cubicBezTo>
                    <a:pt x="26802" y="9693"/>
                    <a:pt x="27186" y="9524"/>
                    <a:pt x="27326" y="9177"/>
                  </a:cubicBezTo>
                  <a:cubicBezTo>
                    <a:pt x="27487" y="8772"/>
                    <a:pt x="27252" y="8308"/>
                    <a:pt x="26930" y="8016"/>
                  </a:cubicBezTo>
                  <a:cubicBezTo>
                    <a:pt x="26606" y="7724"/>
                    <a:pt x="26200" y="7538"/>
                    <a:pt x="25869" y="7255"/>
                  </a:cubicBezTo>
                  <a:cubicBezTo>
                    <a:pt x="25148" y="6636"/>
                    <a:pt x="24826" y="5589"/>
                    <a:pt x="23985" y="5142"/>
                  </a:cubicBezTo>
                  <a:cubicBezTo>
                    <a:pt x="23649" y="4963"/>
                    <a:pt x="23273" y="4907"/>
                    <a:pt x="22889" y="4907"/>
                  </a:cubicBezTo>
                  <a:cubicBezTo>
                    <a:pt x="22569" y="4907"/>
                    <a:pt x="22244" y="4946"/>
                    <a:pt x="21929" y="4987"/>
                  </a:cubicBezTo>
                  <a:cubicBezTo>
                    <a:pt x="21144" y="5089"/>
                    <a:pt x="20358" y="5191"/>
                    <a:pt x="19585" y="5357"/>
                  </a:cubicBezTo>
                  <a:cubicBezTo>
                    <a:pt x="19175" y="5447"/>
                    <a:pt x="18768" y="5553"/>
                    <a:pt x="18350" y="5597"/>
                  </a:cubicBezTo>
                  <a:cubicBezTo>
                    <a:pt x="18196" y="5613"/>
                    <a:pt x="18043" y="5621"/>
                    <a:pt x="17890" y="5621"/>
                  </a:cubicBezTo>
                  <a:cubicBezTo>
                    <a:pt x="16747" y="5621"/>
                    <a:pt x="15626" y="5197"/>
                    <a:pt x="14550" y="4780"/>
                  </a:cubicBezTo>
                  <a:cubicBezTo>
                    <a:pt x="13974" y="4559"/>
                    <a:pt x="13399" y="4336"/>
                    <a:pt x="12823" y="4113"/>
                  </a:cubicBezTo>
                  <a:cubicBezTo>
                    <a:pt x="11564" y="3625"/>
                    <a:pt x="10213" y="3063"/>
                    <a:pt x="9520" y="1904"/>
                  </a:cubicBezTo>
                  <a:cubicBezTo>
                    <a:pt x="9093" y="1189"/>
                    <a:pt x="8831" y="195"/>
                    <a:pt x="8017" y="23"/>
                  </a:cubicBezTo>
                  <a:cubicBezTo>
                    <a:pt x="7945" y="8"/>
                    <a:pt x="7874" y="0"/>
                    <a:pt x="78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rot="3599938" flipH="1">
              <a:off x="746538" y="4462974"/>
              <a:ext cx="1045984" cy="1191854"/>
            </a:xfrm>
            <a:custGeom>
              <a:avLst/>
              <a:gdLst/>
              <a:ahLst/>
              <a:cxnLst/>
              <a:rect l="l" t="t" r="r" b="b"/>
              <a:pathLst>
                <a:path w="15693" h="17883" extrusionOk="0">
                  <a:moveTo>
                    <a:pt x="5083" y="1"/>
                  </a:moveTo>
                  <a:cubicBezTo>
                    <a:pt x="4662" y="1"/>
                    <a:pt x="4241" y="55"/>
                    <a:pt x="3831" y="169"/>
                  </a:cubicBezTo>
                  <a:cubicBezTo>
                    <a:pt x="3438" y="278"/>
                    <a:pt x="3044" y="445"/>
                    <a:pt x="2770" y="749"/>
                  </a:cubicBezTo>
                  <a:cubicBezTo>
                    <a:pt x="1441" y="2232"/>
                    <a:pt x="4146" y="4822"/>
                    <a:pt x="2958" y="6420"/>
                  </a:cubicBezTo>
                  <a:cubicBezTo>
                    <a:pt x="2598" y="6902"/>
                    <a:pt x="1987" y="7105"/>
                    <a:pt x="1487" y="7437"/>
                  </a:cubicBezTo>
                  <a:cubicBezTo>
                    <a:pt x="557" y="8053"/>
                    <a:pt x="1" y="9190"/>
                    <a:pt x="83" y="10302"/>
                  </a:cubicBezTo>
                  <a:cubicBezTo>
                    <a:pt x="166" y="11414"/>
                    <a:pt x="884" y="12455"/>
                    <a:pt x="1896" y="12928"/>
                  </a:cubicBezTo>
                  <a:cubicBezTo>
                    <a:pt x="3053" y="13469"/>
                    <a:pt x="4589" y="13348"/>
                    <a:pt x="5394" y="14343"/>
                  </a:cubicBezTo>
                  <a:cubicBezTo>
                    <a:pt x="5852" y="14909"/>
                    <a:pt x="5929" y="15695"/>
                    <a:pt x="6288" y="16329"/>
                  </a:cubicBezTo>
                  <a:cubicBezTo>
                    <a:pt x="6922" y="17452"/>
                    <a:pt x="8292" y="17883"/>
                    <a:pt x="9613" y="17883"/>
                  </a:cubicBezTo>
                  <a:cubicBezTo>
                    <a:pt x="9831" y="17883"/>
                    <a:pt x="10048" y="17871"/>
                    <a:pt x="10260" y="17848"/>
                  </a:cubicBezTo>
                  <a:cubicBezTo>
                    <a:pt x="11717" y="17696"/>
                    <a:pt x="13172" y="17143"/>
                    <a:pt x="14186" y="16085"/>
                  </a:cubicBezTo>
                  <a:cubicBezTo>
                    <a:pt x="15198" y="15028"/>
                    <a:pt x="15692" y="13419"/>
                    <a:pt x="15207" y="12038"/>
                  </a:cubicBezTo>
                  <a:cubicBezTo>
                    <a:pt x="14511" y="10051"/>
                    <a:pt x="12137" y="9070"/>
                    <a:pt x="11326" y="7127"/>
                  </a:cubicBezTo>
                  <a:cubicBezTo>
                    <a:pt x="10705" y="5640"/>
                    <a:pt x="11003" y="3639"/>
                    <a:pt x="9978" y="3265"/>
                  </a:cubicBezTo>
                  <a:cubicBezTo>
                    <a:pt x="9229" y="1312"/>
                    <a:pt x="7154" y="1"/>
                    <a:pt x="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rot="7200028" flipH="1">
              <a:off x="-915653" y="-1546592"/>
              <a:ext cx="2618990" cy="2441019"/>
            </a:xfrm>
            <a:custGeom>
              <a:avLst/>
              <a:gdLst/>
              <a:ahLst/>
              <a:cxnLst/>
              <a:rect l="l" t="t" r="r" b="b"/>
              <a:pathLst>
                <a:path w="19572" h="18242" extrusionOk="0">
                  <a:moveTo>
                    <a:pt x="9194" y="1"/>
                  </a:moveTo>
                  <a:cubicBezTo>
                    <a:pt x="8223" y="1"/>
                    <a:pt x="7241" y="303"/>
                    <a:pt x="6945" y="1176"/>
                  </a:cubicBezTo>
                  <a:cubicBezTo>
                    <a:pt x="6859" y="1427"/>
                    <a:pt x="6842" y="1709"/>
                    <a:pt x="6682" y="1921"/>
                  </a:cubicBezTo>
                  <a:cubicBezTo>
                    <a:pt x="6323" y="2401"/>
                    <a:pt x="5340" y="2439"/>
                    <a:pt x="5395" y="3036"/>
                  </a:cubicBezTo>
                  <a:cubicBezTo>
                    <a:pt x="5424" y="3354"/>
                    <a:pt x="5792" y="3632"/>
                    <a:pt x="5660" y="3922"/>
                  </a:cubicBezTo>
                  <a:cubicBezTo>
                    <a:pt x="5582" y="4090"/>
                    <a:pt x="5372" y="4146"/>
                    <a:pt x="5187" y="4162"/>
                  </a:cubicBezTo>
                  <a:cubicBezTo>
                    <a:pt x="5084" y="4172"/>
                    <a:pt x="4979" y="4177"/>
                    <a:pt x="4874" y="4177"/>
                  </a:cubicBezTo>
                  <a:cubicBezTo>
                    <a:pt x="4201" y="4177"/>
                    <a:pt x="3515" y="3972"/>
                    <a:pt x="3123" y="3522"/>
                  </a:cubicBezTo>
                  <a:cubicBezTo>
                    <a:pt x="2718" y="3058"/>
                    <a:pt x="2286" y="2575"/>
                    <a:pt x="1702" y="2381"/>
                  </a:cubicBezTo>
                  <a:cubicBezTo>
                    <a:pt x="1565" y="2335"/>
                    <a:pt x="1418" y="2313"/>
                    <a:pt x="1271" y="2313"/>
                  </a:cubicBezTo>
                  <a:cubicBezTo>
                    <a:pt x="790" y="2313"/>
                    <a:pt x="306" y="2551"/>
                    <a:pt x="170" y="3002"/>
                  </a:cubicBezTo>
                  <a:cubicBezTo>
                    <a:pt x="0" y="3561"/>
                    <a:pt x="413" y="4115"/>
                    <a:pt x="798" y="4554"/>
                  </a:cubicBezTo>
                  <a:lnTo>
                    <a:pt x="3007" y="7081"/>
                  </a:lnTo>
                  <a:cubicBezTo>
                    <a:pt x="3162" y="7258"/>
                    <a:pt x="3328" y="7483"/>
                    <a:pt x="3253" y="7706"/>
                  </a:cubicBezTo>
                  <a:cubicBezTo>
                    <a:pt x="3197" y="7871"/>
                    <a:pt x="3060" y="7937"/>
                    <a:pt x="2897" y="7937"/>
                  </a:cubicBezTo>
                  <a:cubicBezTo>
                    <a:pt x="2665" y="7937"/>
                    <a:pt x="2380" y="7803"/>
                    <a:pt x="2202" y="7630"/>
                  </a:cubicBezTo>
                  <a:cubicBezTo>
                    <a:pt x="1973" y="7407"/>
                    <a:pt x="1660" y="7145"/>
                    <a:pt x="1379" y="7145"/>
                  </a:cubicBezTo>
                  <a:cubicBezTo>
                    <a:pt x="1288" y="7145"/>
                    <a:pt x="1201" y="7172"/>
                    <a:pt x="1121" y="7235"/>
                  </a:cubicBezTo>
                  <a:cubicBezTo>
                    <a:pt x="850" y="8456"/>
                    <a:pt x="2999" y="9331"/>
                    <a:pt x="2561" y="10504"/>
                  </a:cubicBezTo>
                  <a:cubicBezTo>
                    <a:pt x="2444" y="10819"/>
                    <a:pt x="2160" y="11036"/>
                    <a:pt x="1982" y="11320"/>
                  </a:cubicBezTo>
                  <a:cubicBezTo>
                    <a:pt x="1443" y="12179"/>
                    <a:pt x="2049" y="13340"/>
                    <a:pt x="2876" y="13927"/>
                  </a:cubicBezTo>
                  <a:cubicBezTo>
                    <a:pt x="3702" y="14514"/>
                    <a:pt x="4726" y="14780"/>
                    <a:pt x="5539" y="15388"/>
                  </a:cubicBezTo>
                  <a:cubicBezTo>
                    <a:pt x="6533" y="16132"/>
                    <a:pt x="7176" y="17359"/>
                    <a:pt x="8333" y="17814"/>
                  </a:cubicBezTo>
                  <a:cubicBezTo>
                    <a:pt x="8474" y="17869"/>
                    <a:pt x="8634" y="17896"/>
                    <a:pt x="8795" y="17896"/>
                  </a:cubicBezTo>
                  <a:cubicBezTo>
                    <a:pt x="9303" y="17896"/>
                    <a:pt x="9816" y="17630"/>
                    <a:pt x="9740" y="17157"/>
                  </a:cubicBezTo>
                  <a:cubicBezTo>
                    <a:pt x="9680" y="16779"/>
                    <a:pt x="9273" y="16584"/>
                    <a:pt x="8962" y="16358"/>
                  </a:cubicBezTo>
                  <a:cubicBezTo>
                    <a:pt x="8651" y="16134"/>
                    <a:pt x="8412" y="15641"/>
                    <a:pt x="8710" y="15401"/>
                  </a:cubicBezTo>
                  <a:lnTo>
                    <a:pt x="8710" y="15401"/>
                  </a:lnTo>
                  <a:cubicBezTo>
                    <a:pt x="10220" y="16240"/>
                    <a:pt x="11732" y="17079"/>
                    <a:pt x="13242" y="17917"/>
                  </a:cubicBezTo>
                  <a:cubicBezTo>
                    <a:pt x="13553" y="18090"/>
                    <a:pt x="13952" y="18241"/>
                    <a:pt x="14297" y="18241"/>
                  </a:cubicBezTo>
                  <a:cubicBezTo>
                    <a:pt x="14560" y="18241"/>
                    <a:pt x="14791" y="18153"/>
                    <a:pt x="14927" y="17920"/>
                  </a:cubicBezTo>
                  <a:cubicBezTo>
                    <a:pt x="15031" y="17739"/>
                    <a:pt x="15036" y="17517"/>
                    <a:pt x="15013" y="17310"/>
                  </a:cubicBezTo>
                  <a:cubicBezTo>
                    <a:pt x="14910" y="16374"/>
                    <a:pt x="14270" y="15517"/>
                    <a:pt x="13401" y="15155"/>
                  </a:cubicBezTo>
                  <a:cubicBezTo>
                    <a:pt x="12869" y="14933"/>
                    <a:pt x="12242" y="14871"/>
                    <a:pt x="11836" y="14463"/>
                  </a:cubicBezTo>
                  <a:cubicBezTo>
                    <a:pt x="11416" y="14042"/>
                    <a:pt x="11297" y="13308"/>
                    <a:pt x="10745" y="13087"/>
                  </a:cubicBezTo>
                  <a:cubicBezTo>
                    <a:pt x="10624" y="13038"/>
                    <a:pt x="10498" y="13021"/>
                    <a:pt x="10370" y="13021"/>
                  </a:cubicBezTo>
                  <a:cubicBezTo>
                    <a:pt x="10112" y="13021"/>
                    <a:pt x="9843" y="13089"/>
                    <a:pt x="9582" y="13101"/>
                  </a:cubicBezTo>
                  <a:cubicBezTo>
                    <a:pt x="9551" y="13102"/>
                    <a:pt x="9520" y="13103"/>
                    <a:pt x="9489" y="13103"/>
                  </a:cubicBezTo>
                  <a:cubicBezTo>
                    <a:pt x="8219" y="13103"/>
                    <a:pt x="7316" y="11843"/>
                    <a:pt x="6666" y="10728"/>
                  </a:cubicBezTo>
                  <a:cubicBezTo>
                    <a:pt x="6575" y="10573"/>
                    <a:pt x="6481" y="10402"/>
                    <a:pt x="6498" y="10223"/>
                  </a:cubicBezTo>
                  <a:cubicBezTo>
                    <a:pt x="6528" y="9897"/>
                    <a:pt x="6818" y="9788"/>
                    <a:pt x="7163" y="9788"/>
                  </a:cubicBezTo>
                  <a:cubicBezTo>
                    <a:pt x="7424" y="9788"/>
                    <a:pt x="7716" y="9851"/>
                    <a:pt x="7951" y="9929"/>
                  </a:cubicBezTo>
                  <a:cubicBezTo>
                    <a:pt x="8350" y="10060"/>
                    <a:pt x="8776" y="10138"/>
                    <a:pt x="9197" y="10138"/>
                  </a:cubicBezTo>
                  <a:cubicBezTo>
                    <a:pt x="9671" y="10138"/>
                    <a:pt x="10138" y="10039"/>
                    <a:pt x="10551" y="9809"/>
                  </a:cubicBezTo>
                  <a:cubicBezTo>
                    <a:pt x="11331" y="9375"/>
                    <a:pt x="11831" y="8389"/>
                    <a:pt x="11530" y="7548"/>
                  </a:cubicBezTo>
                  <a:cubicBezTo>
                    <a:pt x="11258" y="6787"/>
                    <a:pt x="10407" y="6037"/>
                    <a:pt x="10831" y="5347"/>
                  </a:cubicBezTo>
                  <a:cubicBezTo>
                    <a:pt x="10993" y="5083"/>
                    <a:pt x="11305" y="4960"/>
                    <a:pt x="11621" y="4960"/>
                  </a:cubicBezTo>
                  <a:cubicBezTo>
                    <a:pt x="11743" y="4960"/>
                    <a:pt x="11866" y="4978"/>
                    <a:pt x="11980" y="5014"/>
                  </a:cubicBezTo>
                  <a:cubicBezTo>
                    <a:pt x="12390" y="5142"/>
                    <a:pt x="12720" y="5442"/>
                    <a:pt x="13036" y="5732"/>
                  </a:cubicBezTo>
                  <a:cubicBezTo>
                    <a:pt x="13881" y="6512"/>
                    <a:pt x="14726" y="7290"/>
                    <a:pt x="15571" y="8069"/>
                  </a:cubicBezTo>
                  <a:cubicBezTo>
                    <a:pt x="15958" y="8425"/>
                    <a:pt x="16404" y="8805"/>
                    <a:pt x="16924" y="8805"/>
                  </a:cubicBezTo>
                  <a:cubicBezTo>
                    <a:pt x="16940" y="8805"/>
                    <a:pt x="16956" y="8805"/>
                    <a:pt x="16972" y="8804"/>
                  </a:cubicBezTo>
                  <a:cubicBezTo>
                    <a:pt x="17190" y="8794"/>
                    <a:pt x="17409" y="8717"/>
                    <a:pt x="17622" y="8717"/>
                  </a:cubicBezTo>
                  <a:cubicBezTo>
                    <a:pt x="17684" y="8717"/>
                    <a:pt x="17746" y="8723"/>
                    <a:pt x="17807" y="8740"/>
                  </a:cubicBezTo>
                  <a:cubicBezTo>
                    <a:pt x="18273" y="8872"/>
                    <a:pt x="18506" y="9542"/>
                    <a:pt x="18974" y="9542"/>
                  </a:cubicBezTo>
                  <a:cubicBezTo>
                    <a:pt x="18987" y="9542"/>
                    <a:pt x="19001" y="9541"/>
                    <a:pt x="19015" y="9540"/>
                  </a:cubicBezTo>
                  <a:cubicBezTo>
                    <a:pt x="19571" y="9494"/>
                    <a:pt x="19534" y="8618"/>
                    <a:pt x="19162" y="8200"/>
                  </a:cubicBezTo>
                  <a:cubicBezTo>
                    <a:pt x="18375" y="7317"/>
                    <a:pt x="16992" y="7126"/>
                    <a:pt x="16277" y="6184"/>
                  </a:cubicBezTo>
                  <a:cubicBezTo>
                    <a:pt x="16083" y="5930"/>
                    <a:pt x="15951" y="5633"/>
                    <a:pt x="15769" y="5369"/>
                  </a:cubicBezTo>
                  <a:cubicBezTo>
                    <a:pt x="14592" y="3669"/>
                    <a:pt x="11699" y="3741"/>
                    <a:pt x="10774" y="1890"/>
                  </a:cubicBezTo>
                  <a:lnTo>
                    <a:pt x="10774" y="1890"/>
                  </a:lnTo>
                  <a:cubicBezTo>
                    <a:pt x="10816" y="1902"/>
                    <a:pt x="10857" y="1907"/>
                    <a:pt x="10897" y="1907"/>
                  </a:cubicBezTo>
                  <a:cubicBezTo>
                    <a:pt x="11352" y="1907"/>
                    <a:pt x="11648" y="1215"/>
                    <a:pt x="11397" y="786"/>
                  </a:cubicBezTo>
                  <a:cubicBezTo>
                    <a:pt x="11124" y="320"/>
                    <a:pt x="10537" y="156"/>
                    <a:pt x="10004" y="68"/>
                  </a:cubicBezTo>
                  <a:cubicBezTo>
                    <a:pt x="9745" y="25"/>
                    <a:pt x="9470" y="1"/>
                    <a:pt x="9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8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solidFill>
          <a:schemeClr val="accent1"/>
        </a:solidFill>
        <a:effectLst/>
      </p:bgPr>
    </p:bg>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5" name="Google Shape;85;p13"/>
          <p:cNvSpPr txBox="1">
            <a:spLocks noGrp="1"/>
          </p:cNvSpPr>
          <p:nvPr>
            <p:ph type="title" idx="2" hasCustomPrompt="1"/>
          </p:nvPr>
        </p:nvSpPr>
        <p:spPr>
          <a:xfrm>
            <a:off x="818879" y="1666145"/>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3" hasCustomPrompt="1"/>
          </p:nvPr>
        </p:nvSpPr>
        <p:spPr>
          <a:xfrm>
            <a:off x="3518131" y="3118541"/>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4" hasCustomPrompt="1"/>
          </p:nvPr>
        </p:nvSpPr>
        <p:spPr>
          <a:xfrm>
            <a:off x="3518126" y="1666145"/>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5" hasCustomPrompt="1"/>
          </p:nvPr>
        </p:nvSpPr>
        <p:spPr>
          <a:xfrm>
            <a:off x="818874" y="3118541"/>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6" hasCustomPrompt="1"/>
          </p:nvPr>
        </p:nvSpPr>
        <p:spPr>
          <a:xfrm>
            <a:off x="6219443" y="1666145"/>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7" hasCustomPrompt="1"/>
          </p:nvPr>
        </p:nvSpPr>
        <p:spPr>
          <a:xfrm>
            <a:off x="6219443" y="3118541"/>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
          </p:nvPr>
        </p:nvSpPr>
        <p:spPr>
          <a:xfrm>
            <a:off x="720000" y="2248637"/>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Bevan"/>
                <a:ea typeface="Bevan"/>
                <a:cs typeface="Bevan"/>
                <a:sym typeface="Beva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2" name="Google Shape;92;p13"/>
          <p:cNvSpPr txBox="1">
            <a:spLocks noGrp="1"/>
          </p:cNvSpPr>
          <p:nvPr>
            <p:ph type="subTitle" idx="8"/>
          </p:nvPr>
        </p:nvSpPr>
        <p:spPr>
          <a:xfrm>
            <a:off x="3419248" y="2248637"/>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Bevan"/>
                <a:ea typeface="Bevan"/>
                <a:cs typeface="Bevan"/>
                <a:sym typeface="Beva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3" name="Google Shape;93;p13"/>
          <p:cNvSpPr txBox="1">
            <a:spLocks noGrp="1"/>
          </p:cNvSpPr>
          <p:nvPr>
            <p:ph type="subTitle" idx="9"/>
          </p:nvPr>
        </p:nvSpPr>
        <p:spPr>
          <a:xfrm>
            <a:off x="6118500" y="2248637"/>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Bevan"/>
                <a:ea typeface="Bevan"/>
                <a:cs typeface="Bevan"/>
                <a:sym typeface="Beva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4" name="Google Shape;94;p13"/>
          <p:cNvSpPr txBox="1">
            <a:spLocks noGrp="1"/>
          </p:cNvSpPr>
          <p:nvPr>
            <p:ph type="subTitle" idx="13"/>
          </p:nvPr>
        </p:nvSpPr>
        <p:spPr>
          <a:xfrm>
            <a:off x="3419252" y="3689000"/>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Bevan"/>
                <a:ea typeface="Bevan"/>
                <a:cs typeface="Bevan"/>
                <a:sym typeface="Beva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5" name="Google Shape;95;p13"/>
          <p:cNvSpPr txBox="1">
            <a:spLocks noGrp="1"/>
          </p:cNvSpPr>
          <p:nvPr>
            <p:ph type="subTitle" idx="14"/>
          </p:nvPr>
        </p:nvSpPr>
        <p:spPr>
          <a:xfrm>
            <a:off x="719996" y="366057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Bevan"/>
                <a:ea typeface="Bevan"/>
                <a:cs typeface="Bevan"/>
                <a:sym typeface="Beva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6" name="Google Shape;96;p13"/>
          <p:cNvSpPr txBox="1">
            <a:spLocks noGrp="1"/>
          </p:cNvSpPr>
          <p:nvPr>
            <p:ph type="subTitle" idx="15"/>
          </p:nvPr>
        </p:nvSpPr>
        <p:spPr>
          <a:xfrm>
            <a:off x="6118500" y="3689000"/>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Bevan"/>
                <a:ea typeface="Bevan"/>
                <a:cs typeface="Bevan"/>
                <a:sym typeface="Beva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97" name="Google Shape;97;p13"/>
          <p:cNvGrpSpPr/>
          <p:nvPr/>
        </p:nvGrpSpPr>
        <p:grpSpPr>
          <a:xfrm>
            <a:off x="-668438" y="-1160273"/>
            <a:ext cx="10459856" cy="6985560"/>
            <a:chOff x="-668438" y="-1160273"/>
            <a:chExt cx="10459856" cy="6985560"/>
          </a:xfrm>
        </p:grpSpPr>
        <p:sp>
          <p:nvSpPr>
            <p:cNvPr id="98" name="Google Shape;98;p13"/>
            <p:cNvSpPr/>
            <p:nvPr/>
          </p:nvSpPr>
          <p:spPr>
            <a:xfrm rot="-1799998">
              <a:off x="-468574" y="-707878"/>
              <a:ext cx="2180338" cy="1383677"/>
            </a:xfrm>
            <a:custGeom>
              <a:avLst/>
              <a:gdLst/>
              <a:ahLst/>
              <a:cxnLst/>
              <a:rect l="l" t="t" r="r" b="b"/>
              <a:pathLst>
                <a:path w="24191" h="15352" extrusionOk="0">
                  <a:moveTo>
                    <a:pt x="9239" y="0"/>
                  </a:moveTo>
                  <a:cubicBezTo>
                    <a:pt x="9236" y="0"/>
                    <a:pt x="9234" y="0"/>
                    <a:pt x="9231" y="0"/>
                  </a:cubicBezTo>
                  <a:cubicBezTo>
                    <a:pt x="8605" y="205"/>
                    <a:pt x="8326" y="1005"/>
                    <a:pt x="8520" y="1634"/>
                  </a:cubicBezTo>
                  <a:cubicBezTo>
                    <a:pt x="8713" y="2264"/>
                    <a:pt x="9257" y="2727"/>
                    <a:pt x="9838" y="3037"/>
                  </a:cubicBezTo>
                  <a:cubicBezTo>
                    <a:pt x="10141" y="3199"/>
                    <a:pt x="10479" y="3348"/>
                    <a:pt x="10649" y="3647"/>
                  </a:cubicBezTo>
                  <a:cubicBezTo>
                    <a:pt x="10817" y="3944"/>
                    <a:pt x="10664" y="4429"/>
                    <a:pt x="10327" y="4429"/>
                  </a:cubicBezTo>
                  <a:cubicBezTo>
                    <a:pt x="10324" y="4429"/>
                    <a:pt x="10322" y="4429"/>
                    <a:pt x="10319" y="4429"/>
                  </a:cubicBezTo>
                  <a:cubicBezTo>
                    <a:pt x="9983" y="4161"/>
                    <a:pt x="9645" y="3892"/>
                    <a:pt x="9309" y="3622"/>
                  </a:cubicBezTo>
                  <a:cubicBezTo>
                    <a:pt x="9209" y="3542"/>
                    <a:pt x="9104" y="3459"/>
                    <a:pt x="8979" y="3430"/>
                  </a:cubicBezTo>
                  <a:cubicBezTo>
                    <a:pt x="8943" y="3421"/>
                    <a:pt x="8908" y="3418"/>
                    <a:pt x="8873" y="3418"/>
                  </a:cubicBezTo>
                  <a:cubicBezTo>
                    <a:pt x="8629" y="3418"/>
                    <a:pt x="8402" y="3601"/>
                    <a:pt x="8178" y="3725"/>
                  </a:cubicBezTo>
                  <a:cubicBezTo>
                    <a:pt x="7958" y="3846"/>
                    <a:pt x="7711" y="3902"/>
                    <a:pt x="7462" y="3902"/>
                  </a:cubicBezTo>
                  <a:cubicBezTo>
                    <a:pt x="6844" y="3902"/>
                    <a:pt x="6216" y="3555"/>
                    <a:pt x="5959" y="2985"/>
                  </a:cubicBezTo>
                  <a:cubicBezTo>
                    <a:pt x="5900" y="2857"/>
                    <a:pt x="5854" y="2713"/>
                    <a:pt x="5741" y="2629"/>
                  </a:cubicBezTo>
                  <a:cubicBezTo>
                    <a:pt x="5650" y="2560"/>
                    <a:pt x="5533" y="2542"/>
                    <a:pt x="5425" y="2506"/>
                  </a:cubicBezTo>
                  <a:cubicBezTo>
                    <a:pt x="4872" y="2329"/>
                    <a:pt x="4579" y="1730"/>
                    <a:pt x="4103" y="1397"/>
                  </a:cubicBezTo>
                  <a:cubicBezTo>
                    <a:pt x="3791" y="1180"/>
                    <a:pt x="3437" y="1095"/>
                    <a:pt x="3068" y="1095"/>
                  </a:cubicBezTo>
                  <a:cubicBezTo>
                    <a:pt x="2423" y="1095"/>
                    <a:pt x="1729" y="1354"/>
                    <a:pt x="1119" y="1620"/>
                  </a:cubicBezTo>
                  <a:cubicBezTo>
                    <a:pt x="1010" y="1667"/>
                    <a:pt x="891" y="1724"/>
                    <a:pt x="844" y="1833"/>
                  </a:cubicBezTo>
                  <a:cubicBezTo>
                    <a:pt x="795" y="1946"/>
                    <a:pt x="837" y="2076"/>
                    <a:pt x="885" y="2191"/>
                  </a:cubicBezTo>
                  <a:cubicBezTo>
                    <a:pt x="1503" y="3650"/>
                    <a:pt x="2977" y="4708"/>
                    <a:pt x="4558" y="4827"/>
                  </a:cubicBezTo>
                  <a:cubicBezTo>
                    <a:pt x="4767" y="4842"/>
                    <a:pt x="4987" y="4844"/>
                    <a:pt x="5170" y="4946"/>
                  </a:cubicBezTo>
                  <a:cubicBezTo>
                    <a:pt x="5615" y="5193"/>
                    <a:pt x="5714" y="5940"/>
                    <a:pt x="4997" y="8763"/>
                  </a:cubicBezTo>
                  <a:cubicBezTo>
                    <a:pt x="4013" y="8319"/>
                    <a:pt x="3112" y="7684"/>
                    <a:pt x="2362" y="6906"/>
                  </a:cubicBezTo>
                  <a:cubicBezTo>
                    <a:pt x="2020" y="6552"/>
                    <a:pt x="1685" y="6152"/>
                    <a:pt x="1217" y="5997"/>
                  </a:cubicBezTo>
                  <a:cubicBezTo>
                    <a:pt x="1121" y="5965"/>
                    <a:pt x="1018" y="5950"/>
                    <a:pt x="914" y="5950"/>
                  </a:cubicBezTo>
                  <a:cubicBezTo>
                    <a:pt x="514" y="5950"/>
                    <a:pt x="104" y="6178"/>
                    <a:pt x="65" y="6567"/>
                  </a:cubicBezTo>
                  <a:cubicBezTo>
                    <a:pt x="0" y="7202"/>
                    <a:pt x="820" y="7473"/>
                    <a:pt x="1365" y="7804"/>
                  </a:cubicBezTo>
                  <a:cubicBezTo>
                    <a:pt x="1909" y="8135"/>
                    <a:pt x="2269" y="8690"/>
                    <a:pt x="2719" y="9141"/>
                  </a:cubicBezTo>
                  <a:cubicBezTo>
                    <a:pt x="3751" y="10177"/>
                    <a:pt x="5251" y="10631"/>
                    <a:pt x="6722" y="10631"/>
                  </a:cubicBezTo>
                  <a:cubicBezTo>
                    <a:pt x="6868" y="10631"/>
                    <a:pt x="7014" y="10626"/>
                    <a:pt x="7159" y="10617"/>
                  </a:cubicBezTo>
                  <a:cubicBezTo>
                    <a:pt x="7335" y="10607"/>
                    <a:pt x="7516" y="10592"/>
                    <a:pt x="7694" y="10592"/>
                  </a:cubicBezTo>
                  <a:cubicBezTo>
                    <a:pt x="7955" y="10592"/>
                    <a:pt x="8210" y="10624"/>
                    <a:pt x="8434" y="10752"/>
                  </a:cubicBezTo>
                  <a:cubicBezTo>
                    <a:pt x="8714" y="10913"/>
                    <a:pt x="8900" y="11200"/>
                    <a:pt x="9169" y="11380"/>
                  </a:cubicBezTo>
                  <a:cubicBezTo>
                    <a:pt x="9402" y="11535"/>
                    <a:pt x="9656" y="11592"/>
                    <a:pt x="9922" y="11592"/>
                  </a:cubicBezTo>
                  <a:cubicBezTo>
                    <a:pt x="10649" y="11592"/>
                    <a:pt x="11471" y="11168"/>
                    <a:pt x="12225" y="11168"/>
                  </a:cubicBezTo>
                  <a:cubicBezTo>
                    <a:pt x="12432" y="11168"/>
                    <a:pt x="12633" y="11200"/>
                    <a:pt x="12826" y="11281"/>
                  </a:cubicBezTo>
                  <a:cubicBezTo>
                    <a:pt x="13368" y="11507"/>
                    <a:pt x="13684" y="12061"/>
                    <a:pt x="14106" y="12469"/>
                  </a:cubicBezTo>
                  <a:cubicBezTo>
                    <a:pt x="14520" y="12867"/>
                    <a:pt x="15044" y="13130"/>
                    <a:pt x="15558" y="13384"/>
                  </a:cubicBezTo>
                  <a:cubicBezTo>
                    <a:pt x="16330" y="13769"/>
                    <a:pt x="17103" y="14152"/>
                    <a:pt x="17876" y="14537"/>
                  </a:cubicBezTo>
                  <a:cubicBezTo>
                    <a:pt x="18033" y="14615"/>
                    <a:pt x="18205" y="14695"/>
                    <a:pt x="18377" y="14695"/>
                  </a:cubicBezTo>
                  <a:cubicBezTo>
                    <a:pt x="18419" y="14695"/>
                    <a:pt x="18461" y="14690"/>
                    <a:pt x="18502" y="14680"/>
                  </a:cubicBezTo>
                  <a:cubicBezTo>
                    <a:pt x="18986" y="14552"/>
                    <a:pt x="18929" y="13814"/>
                    <a:pt x="18618" y="13420"/>
                  </a:cubicBezTo>
                  <a:cubicBezTo>
                    <a:pt x="18142" y="12815"/>
                    <a:pt x="17393" y="12510"/>
                    <a:pt x="16714" y="12145"/>
                  </a:cubicBezTo>
                  <a:cubicBezTo>
                    <a:pt x="16036" y="11782"/>
                    <a:pt x="15347" y="11265"/>
                    <a:pt x="15190" y="10511"/>
                  </a:cubicBezTo>
                  <a:lnTo>
                    <a:pt x="15190" y="10511"/>
                  </a:lnTo>
                  <a:cubicBezTo>
                    <a:pt x="16141" y="10734"/>
                    <a:pt x="17062" y="11090"/>
                    <a:pt x="17918" y="11563"/>
                  </a:cubicBezTo>
                  <a:cubicBezTo>
                    <a:pt x="18822" y="12064"/>
                    <a:pt x="19659" y="12703"/>
                    <a:pt x="20306" y="13509"/>
                  </a:cubicBezTo>
                  <a:cubicBezTo>
                    <a:pt x="20562" y="13828"/>
                    <a:pt x="20791" y="14174"/>
                    <a:pt x="21110" y="14427"/>
                  </a:cubicBezTo>
                  <a:cubicBezTo>
                    <a:pt x="21450" y="14696"/>
                    <a:pt x="21868" y="14841"/>
                    <a:pt x="22278" y="14983"/>
                  </a:cubicBezTo>
                  <a:cubicBezTo>
                    <a:pt x="22555" y="15077"/>
                    <a:pt x="22831" y="15172"/>
                    <a:pt x="23107" y="15268"/>
                  </a:cubicBezTo>
                  <a:cubicBezTo>
                    <a:pt x="23227" y="15309"/>
                    <a:pt x="23352" y="15352"/>
                    <a:pt x="23479" y="15352"/>
                  </a:cubicBezTo>
                  <a:cubicBezTo>
                    <a:pt x="23489" y="15352"/>
                    <a:pt x="23499" y="15351"/>
                    <a:pt x="23510" y="15351"/>
                  </a:cubicBezTo>
                  <a:cubicBezTo>
                    <a:pt x="23963" y="15326"/>
                    <a:pt x="24191" y="14762"/>
                    <a:pt x="24134" y="14312"/>
                  </a:cubicBezTo>
                  <a:cubicBezTo>
                    <a:pt x="24029" y="13505"/>
                    <a:pt x="23390" y="12865"/>
                    <a:pt x="22687" y="12456"/>
                  </a:cubicBezTo>
                  <a:cubicBezTo>
                    <a:pt x="21984" y="12047"/>
                    <a:pt x="21194" y="11807"/>
                    <a:pt x="20485" y="11409"/>
                  </a:cubicBezTo>
                  <a:cubicBezTo>
                    <a:pt x="19274" y="10732"/>
                    <a:pt x="18329" y="9592"/>
                    <a:pt x="17889" y="8276"/>
                  </a:cubicBezTo>
                  <a:cubicBezTo>
                    <a:pt x="17807" y="8029"/>
                    <a:pt x="17738" y="7770"/>
                    <a:pt x="17577" y="7566"/>
                  </a:cubicBezTo>
                  <a:cubicBezTo>
                    <a:pt x="17410" y="7353"/>
                    <a:pt x="17163" y="7225"/>
                    <a:pt x="16923" y="7101"/>
                  </a:cubicBezTo>
                  <a:cubicBezTo>
                    <a:pt x="15997" y="6625"/>
                    <a:pt x="15061" y="6145"/>
                    <a:pt x="14049" y="5901"/>
                  </a:cubicBezTo>
                  <a:cubicBezTo>
                    <a:pt x="13754" y="5830"/>
                    <a:pt x="13448" y="5778"/>
                    <a:pt x="13179" y="5634"/>
                  </a:cubicBezTo>
                  <a:cubicBezTo>
                    <a:pt x="12599" y="5322"/>
                    <a:pt x="12306" y="4620"/>
                    <a:pt x="12325" y="3961"/>
                  </a:cubicBezTo>
                  <a:cubicBezTo>
                    <a:pt x="12485" y="3908"/>
                    <a:pt x="12643" y="3885"/>
                    <a:pt x="12800" y="3885"/>
                  </a:cubicBezTo>
                  <a:cubicBezTo>
                    <a:pt x="14133" y="3885"/>
                    <a:pt x="15356" y="5571"/>
                    <a:pt x="16715" y="5571"/>
                  </a:cubicBezTo>
                  <a:cubicBezTo>
                    <a:pt x="16846" y="5571"/>
                    <a:pt x="16979" y="5555"/>
                    <a:pt x="17113" y="5521"/>
                  </a:cubicBezTo>
                  <a:cubicBezTo>
                    <a:pt x="17226" y="5491"/>
                    <a:pt x="17341" y="5448"/>
                    <a:pt x="17456" y="5448"/>
                  </a:cubicBezTo>
                  <a:cubicBezTo>
                    <a:pt x="17484" y="5448"/>
                    <a:pt x="17513" y="5451"/>
                    <a:pt x="17541" y="5457"/>
                  </a:cubicBezTo>
                  <a:cubicBezTo>
                    <a:pt x="17811" y="5514"/>
                    <a:pt x="17931" y="5847"/>
                    <a:pt x="18180" y="5965"/>
                  </a:cubicBezTo>
                  <a:cubicBezTo>
                    <a:pt x="18237" y="5992"/>
                    <a:pt x="18295" y="6004"/>
                    <a:pt x="18352" y="6004"/>
                  </a:cubicBezTo>
                  <a:cubicBezTo>
                    <a:pt x="18672" y="6004"/>
                    <a:pt x="18973" y="5622"/>
                    <a:pt x="18915" y="5277"/>
                  </a:cubicBezTo>
                  <a:cubicBezTo>
                    <a:pt x="18847" y="4870"/>
                    <a:pt x="18469" y="4585"/>
                    <a:pt x="18086" y="4432"/>
                  </a:cubicBezTo>
                  <a:cubicBezTo>
                    <a:pt x="17703" y="4278"/>
                    <a:pt x="17285" y="4209"/>
                    <a:pt x="16925" y="4007"/>
                  </a:cubicBezTo>
                  <a:cubicBezTo>
                    <a:pt x="16446" y="3735"/>
                    <a:pt x="16106" y="3248"/>
                    <a:pt x="15600" y="3027"/>
                  </a:cubicBezTo>
                  <a:cubicBezTo>
                    <a:pt x="15384" y="2933"/>
                    <a:pt x="15147" y="2893"/>
                    <a:pt x="14914" y="2845"/>
                  </a:cubicBezTo>
                  <a:cubicBezTo>
                    <a:pt x="13717" y="2593"/>
                    <a:pt x="12579" y="2058"/>
                    <a:pt x="11622" y="1297"/>
                  </a:cubicBezTo>
                  <a:cubicBezTo>
                    <a:pt x="10910" y="731"/>
                    <a:pt x="10176" y="0"/>
                    <a:pt x="92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rot="-5400000">
              <a:off x="-554632" y="-302500"/>
              <a:ext cx="1621036" cy="1240369"/>
            </a:xfrm>
            <a:custGeom>
              <a:avLst/>
              <a:gdLst/>
              <a:ahLst/>
              <a:cxnLst/>
              <a:rect l="l" t="t" r="r" b="b"/>
              <a:pathLst>
                <a:path w="27488" h="21033" extrusionOk="0">
                  <a:moveTo>
                    <a:pt x="7804" y="0"/>
                  </a:moveTo>
                  <a:cubicBezTo>
                    <a:pt x="7019" y="0"/>
                    <a:pt x="6437" y="926"/>
                    <a:pt x="6297" y="1751"/>
                  </a:cubicBezTo>
                  <a:cubicBezTo>
                    <a:pt x="6144" y="2647"/>
                    <a:pt x="6190" y="3665"/>
                    <a:pt x="5577" y="4337"/>
                  </a:cubicBezTo>
                  <a:cubicBezTo>
                    <a:pt x="5124" y="4835"/>
                    <a:pt x="4426" y="4997"/>
                    <a:pt x="3738" y="4997"/>
                  </a:cubicBezTo>
                  <a:cubicBezTo>
                    <a:pt x="3586" y="4997"/>
                    <a:pt x="3435" y="4989"/>
                    <a:pt x="3286" y="4975"/>
                  </a:cubicBezTo>
                  <a:cubicBezTo>
                    <a:pt x="2613" y="4910"/>
                    <a:pt x="1941" y="4747"/>
                    <a:pt x="1270" y="4747"/>
                  </a:cubicBezTo>
                  <a:cubicBezTo>
                    <a:pt x="1125" y="4747"/>
                    <a:pt x="980" y="4755"/>
                    <a:pt x="835" y="4773"/>
                  </a:cubicBezTo>
                  <a:cubicBezTo>
                    <a:pt x="465" y="4817"/>
                    <a:pt x="34" y="5014"/>
                    <a:pt x="13" y="5384"/>
                  </a:cubicBezTo>
                  <a:cubicBezTo>
                    <a:pt x="1" y="5618"/>
                    <a:pt x="164" y="5822"/>
                    <a:pt x="325" y="5992"/>
                  </a:cubicBezTo>
                  <a:cubicBezTo>
                    <a:pt x="342" y="6009"/>
                    <a:pt x="360" y="6027"/>
                    <a:pt x="378" y="6045"/>
                  </a:cubicBezTo>
                  <a:cubicBezTo>
                    <a:pt x="534" y="6482"/>
                    <a:pt x="1035" y="6831"/>
                    <a:pt x="1497" y="7033"/>
                  </a:cubicBezTo>
                  <a:cubicBezTo>
                    <a:pt x="2112" y="7303"/>
                    <a:pt x="2852" y="7627"/>
                    <a:pt x="2954" y="8291"/>
                  </a:cubicBezTo>
                  <a:cubicBezTo>
                    <a:pt x="3019" y="8714"/>
                    <a:pt x="2800" y="9207"/>
                    <a:pt x="3065" y="9543"/>
                  </a:cubicBezTo>
                  <a:lnTo>
                    <a:pt x="3063" y="9543"/>
                  </a:lnTo>
                  <a:cubicBezTo>
                    <a:pt x="3159" y="9666"/>
                    <a:pt x="3303" y="9739"/>
                    <a:pt x="3445" y="9803"/>
                  </a:cubicBezTo>
                  <a:cubicBezTo>
                    <a:pt x="4021" y="10056"/>
                    <a:pt x="4651" y="10186"/>
                    <a:pt x="5280" y="10186"/>
                  </a:cubicBezTo>
                  <a:cubicBezTo>
                    <a:pt x="5619" y="10186"/>
                    <a:pt x="5958" y="10148"/>
                    <a:pt x="6289" y="10072"/>
                  </a:cubicBezTo>
                  <a:cubicBezTo>
                    <a:pt x="6641" y="9990"/>
                    <a:pt x="7002" y="9865"/>
                    <a:pt x="7357" y="9865"/>
                  </a:cubicBezTo>
                  <a:cubicBezTo>
                    <a:pt x="7466" y="9865"/>
                    <a:pt x="7574" y="9877"/>
                    <a:pt x="7681" y="9905"/>
                  </a:cubicBezTo>
                  <a:cubicBezTo>
                    <a:pt x="8742" y="10181"/>
                    <a:pt x="8901" y="11767"/>
                    <a:pt x="9890" y="12239"/>
                  </a:cubicBezTo>
                  <a:cubicBezTo>
                    <a:pt x="10357" y="12462"/>
                    <a:pt x="10918" y="12386"/>
                    <a:pt x="11400" y="12574"/>
                  </a:cubicBezTo>
                  <a:cubicBezTo>
                    <a:pt x="11854" y="12752"/>
                    <a:pt x="12189" y="13147"/>
                    <a:pt x="12614" y="13388"/>
                  </a:cubicBezTo>
                  <a:cubicBezTo>
                    <a:pt x="12803" y="13495"/>
                    <a:pt x="13034" y="13558"/>
                    <a:pt x="13254" y="13558"/>
                  </a:cubicBezTo>
                  <a:cubicBezTo>
                    <a:pt x="13531" y="13558"/>
                    <a:pt x="13788" y="13458"/>
                    <a:pt x="13916" y="13217"/>
                  </a:cubicBezTo>
                  <a:cubicBezTo>
                    <a:pt x="14101" y="12871"/>
                    <a:pt x="13893" y="12425"/>
                    <a:pt x="13576" y="12192"/>
                  </a:cubicBezTo>
                  <a:cubicBezTo>
                    <a:pt x="13260" y="11960"/>
                    <a:pt x="12864" y="11876"/>
                    <a:pt x="12491" y="11753"/>
                  </a:cubicBezTo>
                  <a:cubicBezTo>
                    <a:pt x="11906" y="11557"/>
                    <a:pt x="11360" y="11247"/>
                    <a:pt x="10890" y="10847"/>
                  </a:cubicBezTo>
                  <a:cubicBezTo>
                    <a:pt x="10784" y="10757"/>
                    <a:pt x="10676" y="10650"/>
                    <a:pt x="10660" y="10512"/>
                  </a:cubicBezTo>
                  <a:cubicBezTo>
                    <a:pt x="10621" y="10208"/>
                    <a:pt x="11013" y="10059"/>
                    <a:pt x="11328" y="10059"/>
                  </a:cubicBezTo>
                  <a:cubicBezTo>
                    <a:pt x="11342" y="10059"/>
                    <a:pt x="11356" y="10060"/>
                    <a:pt x="11370" y="10060"/>
                  </a:cubicBezTo>
                  <a:cubicBezTo>
                    <a:pt x="12561" y="10113"/>
                    <a:pt x="13642" y="10738"/>
                    <a:pt x="14667" y="11345"/>
                  </a:cubicBezTo>
                  <a:cubicBezTo>
                    <a:pt x="14863" y="11461"/>
                    <a:pt x="15061" y="11578"/>
                    <a:pt x="15216" y="11745"/>
                  </a:cubicBezTo>
                  <a:cubicBezTo>
                    <a:pt x="15377" y="11917"/>
                    <a:pt x="15482" y="12131"/>
                    <a:pt x="15615" y="12326"/>
                  </a:cubicBezTo>
                  <a:cubicBezTo>
                    <a:pt x="16696" y="13915"/>
                    <a:pt x="19431" y="14062"/>
                    <a:pt x="19956" y="15911"/>
                  </a:cubicBezTo>
                  <a:cubicBezTo>
                    <a:pt x="19319" y="16132"/>
                    <a:pt x="18861" y="16789"/>
                    <a:pt x="18872" y="17463"/>
                  </a:cubicBezTo>
                  <a:cubicBezTo>
                    <a:pt x="18884" y="18138"/>
                    <a:pt x="19364" y="18779"/>
                    <a:pt x="20007" y="18980"/>
                  </a:cubicBezTo>
                  <a:cubicBezTo>
                    <a:pt x="20372" y="19094"/>
                    <a:pt x="20766" y="19075"/>
                    <a:pt x="21143" y="19143"/>
                  </a:cubicBezTo>
                  <a:cubicBezTo>
                    <a:pt x="22658" y="19413"/>
                    <a:pt x="23770" y="21033"/>
                    <a:pt x="25294" y="21033"/>
                  </a:cubicBezTo>
                  <a:cubicBezTo>
                    <a:pt x="25319" y="21033"/>
                    <a:pt x="25345" y="21032"/>
                    <a:pt x="25371" y="21031"/>
                  </a:cubicBezTo>
                  <a:cubicBezTo>
                    <a:pt x="25669" y="21020"/>
                    <a:pt x="25977" y="20937"/>
                    <a:pt x="26193" y="20732"/>
                  </a:cubicBezTo>
                  <a:cubicBezTo>
                    <a:pt x="26812" y="20146"/>
                    <a:pt x="26317" y="19093"/>
                    <a:pt x="25684" y="18521"/>
                  </a:cubicBezTo>
                  <a:cubicBezTo>
                    <a:pt x="25051" y="17951"/>
                    <a:pt x="24229" y="17391"/>
                    <a:pt x="24198" y="16539"/>
                  </a:cubicBezTo>
                  <a:cubicBezTo>
                    <a:pt x="24169" y="15757"/>
                    <a:pt x="24853" y="15096"/>
                    <a:pt x="24872" y="14314"/>
                  </a:cubicBezTo>
                  <a:cubicBezTo>
                    <a:pt x="24902" y="13024"/>
                    <a:pt x="23220" y="12320"/>
                    <a:pt x="22924" y="11064"/>
                  </a:cubicBezTo>
                  <a:cubicBezTo>
                    <a:pt x="22806" y="10560"/>
                    <a:pt x="22914" y="9970"/>
                    <a:pt x="22587" y="9568"/>
                  </a:cubicBezTo>
                  <a:cubicBezTo>
                    <a:pt x="22267" y="9171"/>
                    <a:pt x="21684" y="9146"/>
                    <a:pt x="21227" y="8923"/>
                  </a:cubicBezTo>
                  <a:cubicBezTo>
                    <a:pt x="20770" y="8699"/>
                    <a:pt x="20502" y="7931"/>
                    <a:pt x="20977" y="7748"/>
                  </a:cubicBezTo>
                  <a:cubicBezTo>
                    <a:pt x="21051" y="7720"/>
                    <a:pt x="21129" y="7713"/>
                    <a:pt x="21208" y="7713"/>
                  </a:cubicBezTo>
                  <a:cubicBezTo>
                    <a:pt x="21233" y="7713"/>
                    <a:pt x="21259" y="7714"/>
                    <a:pt x="21284" y="7715"/>
                  </a:cubicBezTo>
                  <a:cubicBezTo>
                    <a:pt x="22546" y="7755"/>
                    <a:pt x="23793" y="8173"/>
                    <a:pt x="24826" y="8900"/>
                  </a:cubicBezTo>
                  <a:cubicBezTo>
                    <a:pt x="25224" y="9182"/>
                    <a:pt x="25606" y="9514"/>
                    <a:pt x="26075" y="9646"/>
                  </a:cubicBezTo>
                  <a:cubicBezTo>
                    <a:pt x="26185" y="9678"/>
                    <a:pt x="26302" y="9693"/>
                    <a:pt x="26418" y="9693"/>
                  </a:cubicBezTo>
                  <a:cubicBezTo>
                    <a:pt x="26802" y="9693"/>
                    <a:pt x="27186" y="9524"/>
                    <a:pt x="27326" y="9177"/>
                  </a:cubicBezTo>
                  <a:cubicBezTo>
                    <a:pt x="27487" y="8772"/>
                    <a:pt x="27252" y="8308"/>
                    <a:pt x="26930" y="8016"/>
                  </a:cubicBezTo>
                  <a:cubicBezTo>
                    <a:pt x="26606" y="7724"/>
                    <a:pt x="26200" y="7538"/>
                    <a:pt x="25869" y="7255"/>
                  </a:cubicBezTo>
                  <a:cubicBezTo>
                    <a:pt x="25148" y="6636"/>
                    <a:pt x="24826" y="5589"/>
                    <a:pt x="23985" y="5142"/>
                  </a:cubicBezTo>
                  <a:cubicBezTo>
                    <a:pt x="23649" y="4963"/>
                    <a:pt x="23273" y="4907"/>
                    <a:pt x="22889" y="4907"/>
                  </a:cubicBezTo>
                  <a:cubicBezTo>
                    <a:pt x="22569" y="4907"/>
                    <a:pt x="22244" y="4946"/>
                    <a:pt x="21929" y="4987"/>
                  </a:cubicBezTo>
                  <a:cubicBezTo>
                    <a:pt x="21144" y="5089"/>
                    <a:pt x="20358" y="5191"/>
                    <a:pt x="19585" y="5357"/>
                  </a:cubicBezTo>
                  <a:cubicBezTo>
                    <a:pt x="19175" y="5447"/>
                    <a:pt x="18768" y="5553"/>
                    <a:pt x="18350" y="5597"/>
                  </a:cubicBezTo>
                  <a:cubicBezTo>
                    <a:pt x="18196" y="5613"/>
                    <a:pt x="18043" y="5621"/>
                    <a:pt x="17890" y="5621"/>
                  </a:cubicBezTo>
                  <a:cubicBezTo>
                    <a:pt x="16747" y="5621"/>
                    <a:pt x="15626" y="5197"/>
                    <a:pt x="14550" y="4780"/>
                  </a:cubicBezTo>
                  <a:cubicBezTo>
                    <a:pt x="13974" y="4559"/>
                    <a:pt x="13399" y="4336"/>
                    <a:pt x="12823" y="4113"/>
                  </a:cubicBezTo>
                  <a:cubicBezTo>
                    <a:pt x="11564" y="3625"/>
                    <a:pt x="10213" y="3063"/>
                    <a:pt x="9520" y="1904"/>
                  </a:cubicBezTo>
                  <a:cubicBezTo>
                    <a:pt x="9093" y="1189"/>
                    <a:pt x="8831" y="195"/>
                    <a:pt x="8017" y="23"/>
                  </a:cubicBezTo>
                  <a:cubicBezTo>
                    <a:pt x="7945" y="8"/>
                    <a:pt x="7874" y="0"/>
                    <a:pt x="78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rot="5400000">
              <a:off x="7600931" y="3878543"/>
              <a:ext cx="1936562" cy="1956926"/>
            </a:xfrm>
            <a:custGeom>
              <a:avLst/>
              <a:gdLst/>
              <a:ahLst/>
              <a:cxnLst/>
              <a:rect l="l" t="t" r="r" b="b"/>
              <a:pathLst>
                <a:path w="30337" h="30656" extrusionOk="0">
                  <a:moveTo>
                    <a:pt x="14414" y="1"/>
                  </a:moveTo>
                  <a:cubicBezTo>
                    <a:pt x="12738" y="1"/>
                    <a:pt x="11053" y="691"/>
                    <a:pt x="9926" y="1938"/>
                  </a:cubicBezTo>
                  <a:cubicBezTo>
                    <a:pt x="9253" y="2686"/>
                    <a:pt x="8603" y="3693"/>
                    <a:pt x="7597" y="3698"/>
                  </a:cubicBezTo>
                  <a:cubicBezTo>
                    <a:pt x="7595" y="3698"/>
                    <a:pt x="7593" y="3698"/>
                    <a:pt x="7591" y="3698"/>
                  </a:cubicBezTo>
                  <a:cubicBezTo>
                    <a:pt x="6375" y="3698"/>
                    <a:pt x="5728" y="2253"/>
                    <a:pt x="4678" y="1635"/>
                  </a:cubicBezTo>
                  <a:cubicBezTo>
                    <a:pt x="4311" y="1420"/>
                    <a:pt x="3902" y="1322"/>
                    <a:pt x="3486" y="1322"/>
                  </a:cubicBezTo>
                  <a:cubicBezTo>
                    <a:pt x="2508" y="1322"/>
                    <a:pt x="1497" y="1864"/>
                    <a:pt x="918" y="2683"/>
                  </a:cubicBezTo>
                  <a:cubicBezTo>
                    <a:pt x="92" y="3851"/>
                    <a:pt x="1" y="5402"/>
                    <a:pt x="266" y="6807"/>
                  </a:cubicBezTo>
                  <a:cubicBezTo>
                    <a:pt x="817" y="9732"/>
                    <a:pt x="2851" y="12339"/>
                    <a:pt x="5554" y="13583"/>
                  </a:cubicBezTo>
                  <a:cubicBezTo>
                    <a:pt x="6292" y="13922"/>
                    <a:pt x="7114" y="14197"/>
                    <a:pt x="7598" y="14848"/>
                  </a:cubicBezTo>
                  <a:cubicBezTo>
                    <a:pt x="8039" y="15441"/>
                    <a:pt x="8101" y="16222"/>
                    <a:pt x="8212" y="16953"/>
                  </a:cubicBezTo>
                  <a:cubicBezTo>
                    <a:pt x="8882" y="21354"/>
                    <a:pt x="12049" y="25288"/>
                    <a:pt x="16205" y="26882"/>
                  </a:cubicBezTo>
                  <a:cubicBezTo>
                    <a:pt x="18439" y="27739"/>
                    <a:pt x="20900" y="27958"/>
                    <a:pt x="23051" y="29006"/>
                  </a:cubicBezTo>
                  <a:cubicBezTo>
                    <a:pt x="24394" y="29661"/>
                    <a:pt x="25765" y="30656"/>
                    <a:pt x="27192" y="30656"/>
                  </a:cubicBezTo>
                  <a:cubicBezTo>
                    <a:pt x="27435" y="30656"/>
                    <a:pt x="27680" y="30627"/>
                    <a:pt x="27927" y="30562"/>
                  </a:cubicBezTo>
                  <a:cubicBezTo>
                    <a:pt x="29450" y="30164"/>
                    <a:pt x="30336" y="28443"/>
                    <a:pt x="30245" y="26873"/>
                  </a:cubicBezTo>
                  <a:cubicBezTo>
                    <a:pt x="30152" y="25302"/>
                    <a:pt x="29300" y="23879"/>
                    <a:pt x="28345" y="22629"/>
                  </a:cubicBezTo>
                  <a:cubicBezTo>
                    <a:pt x="27501" y="21524"/>
                    <a:pt x="26559" y="20497"/>
                    <a:pt x="25954" y="20497"/>
                  </a:cubicBezTo>
                  <a:cubicBezTo>
                    <a:pt x="25853" y="20497"/>
                    <a:pt x="25762" y="20525"/>
                    <a:pt x="25682" y="20587"/>
                  </a:cubicBezTo>
                  <a:cubicBezTo>
                    <a:pt x="25223" y="18331"/>
                    <a:pt x="21907" y="17030"/>
                    <a:pt x="22385" y="14778"/>
                  </a:cubicBezTo>
                  <a:cubicBezTo>
                    <a:pt x="22526" y="14110"/>
                    <a:pt x="22999" y="13566"/>
                    <a:pt x="23251" y="12934"/>
                  </a:cubicBezTo>
                  <a:cubicBezTo>
                    <a:pt x="23673" y="11869"/>
                    <a:pt x="23396" y="10562"/>
                    <a:pt x="22577" y="9763"/>
                  </a:cubicBezTo>
                  <a:cubicBezTo>
                    <a:pt x="21851" y="9055"/>
                    <a:pt x="20729" y="8679"/>
                    <a:pt x="20373" y="7730"/>
                  </a:cubicBezTo>
                  <a:cubicBezTo>
                    <a:pt x="20178" y="7209"/>
                    <a:pt x="20267" y="6632"/>
                    <a:pt x="20281" y="6077"/>
                  </a:cubicBezTo>
                  <a:cubicBezTo>
                    <a:pt x="20345" y="3666"/>
                    <a:pt x="18783" y="1297"/>
                    <a:pt x="16545" y="401"/>
                  </a:cubicBezTo>
                  <a:cubicBezTo>
                    <a:pt x="15867" y="131"/>
                    <a:pt x="15141" y="1"/>
                    <a:pt x="14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rot="-3599938">
              <a:off x="7213545" y="4462974"/>
              <a:ext cx="1045984" cy="1191854"/>
            </a:xfrm>
            <a:custGeom>
              <a:avLst/>
              <a:gdLst/>
              <a:ahLst/>
              <a:cxnLst/>
              <a:rect l="l" t="t" r="r" b="b"/>
              <a:pathLst>
                <a:path w="15693" h="17883" extrusionOk="0">
                  <a:moveTo>
                    <a:pt x="5083" y="1"/>
                  </a:moveTo>
                  <a:cubicBezTo>
                    <a:pt x="4662" y="1"/>
                    <a:pt x="4241" y="55"/>
                    <a:pt x="3831" y="169"/>
                  </a:cubicBezTo>
                  <a:cubicBezTo>
                    <a:pt x="3438" y="278"/>
                    <a:pt x="3044" y="445"/>
                    <a:pt x="2770" y="749"/>
                  </a:cubicBezTo>
                  <a:cubicBezTo>
                    <a:pt x="1441" y="2232"/>
                    <a:pt x="4146" y="4822"/>
                    <a:pt x="2958" y="6420"/>
                  </a:cubicBezTo>
                  <a:cubicBezTo>
                    <a:pt x="2598" y="6902"/>
                    <a:pt x="1987" y="7105"/>
                    <a:pt x="1487" y="7437"/>
                  </a:cubicBezTo>
                  <a:cubicBezTo>
                    <a:pt x="557" y="8053"/>
                    <a:pt x="1" y="9190"/>
                    <a:pt x="83" y="10302"/>
                  </a:cubicBezTo>
                  <a:cubicBezTo>
                    <a:pt x="166" y="11414"/>
                    <a:pt x="884" y="12455"/>
                    <a:pt x="1896" y="12928"/>
                  </a:cubicBezTo>
                  <a:cubicBezTo>
                    <a:pt x="3053" y="13469"/>
                    <a:pt x="4589" y="13348"/>
                    <a:pt x="5394" y="14343"/>
                  </a:cubicBezTo>
                  <a:cubicBezTo>
                    <a:pt x="5852" y="14909"/>
                    <a:pt x="5929" y="15695"/>
                    <a:pt x="6288" y="16329"/>
                  </a:cubicBezTo>
                  <a:cubicBezTo>
                    <a:pt x="6922" y="17452"/>
                    <a:pt x="8292" y="17883"/>
                    <a:pt x="9613" y="17883"/>
                  </a:cubicBezTo>
                  <a:cubicBezTo>
                    <a:pt x="9831" y="17883"/>
                    <a:pt x="10048" y="17871"/>
                    <a:pt x="10260" y="17848"/>
                  </a:cubicBezTo>
                  <a:cubicBezTo>
                    <a:pt x="11717" y="17696"/>
                    <a:pt x="13172" y="17143"/>
                    <a:pt x="14186" y="16085"/>
                  </a:cubicBezTo>
                  <a:cubicBezTo>
                    <a:pt x="15198" y="15028"/>
                    <a:pt x="15692" y="13419"/>
                    <a:pt x="15207" y="12038"/>
                  </a:cubicBezTo>
                  <a:cubicBezTo>
                    <a:pt x="14511" y="10051"/>
                    <a:pt x="12137" y="9070"/>
                    <a:pt x="11326" y="7127"/>
                  </a:cubicBezTo>
                  <a:cubicBezTo>
                    <a:pt x="10705" y="5640"/>
                    <a:pt x="11003" y="3639"/>
                    <a:pt x="9978" y="3265"/>
                  </a:cubicBezTo>
                  <a:cubicBezTo>
                    <a:pt x="9229" y="1312"/>
                    <a:pt x="7154" y="1"/>
                    <a:pt x="50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rot="-7200010">
              <a:off x="8058224" y="3812047"/>
              <a:ext cx="1502437" cy="1400340"/>
            </a:xfrm>
            <a:custGeom>
              <a:avLst/>
              <a:gdLst/>
              <a:ahLst/>
              <a:cxnLst/>
              <a:rect l="l" t="t" r="r" b="b"/>
              <a:pathLst>
                <a:path w="19572" h="18242" extrusionOk="0">
                  <a:moveTo>
                    <a:pt x="9194" y="1"/>
                  </a:moveTo>
                  <a:cubicBezTo>
                    <a:pt x="8223" y="1"/>
                    <a:pt x="7241" y="303"/>
                    <a:pt x="6945" y="1176"/>
                  </a:cubicBezTo>
                  <a:cubicBezTo>
                    <a:pt x="6859" y="1427"/>
                    <a:pt x="6842" y="1709"/>
                    <a:pt x="6682" y="1921"/>
                  </a:cubicBezTo>
                  <a:cubicBezTo>
                    <a:pt x="6323" y="2401"/>
                    <a:pt x="5340" y="2439"/>
                    <a:pt x="5395" y="3036"/>
                  </a:cubicBezTo>
                  <a:cubicBezTo>
                    <a:pt x="5424" y="3354"/>
                    <a:pt x="5792" y="3632"/>
                    <a:pt x="5660" y="3922"/>
                  </a:cubicBezTo>
                  <a:cubicBezTo>
                    <a:pt x="5582" y="4090"/>
                    <a:pt x="5372" y="4146"/>
                    <a:pt x="5187" y="4162"/>
                  </a:cubicBezTo>
                  <a:cubicBezTo>
                    <a:pt x="5084" y="4172"/>
                    <a:pt x="4979" y="4177"/>
                    <a:pt x="4874" y="4177"/>
                  </a:cubicBezTo>
                  <a:cubicBezTo>
                    <a:pt x="4201" y="4177"/>
                    <a:pt x="3515" y="3972"/>
                    <a:pt x="3123" y="3522"/>
                  </a:cubicBezTo>
                  <a:cubicBezTo>
                    <a:pt x="2718" y="3058"/>
                    <a:pt x="2286" y="2575"/>
                    <a:pt x="1702" y="2381"/>
                  </a:cubicBezTo>
                  <a:cubicBezTo>
                    <a:pt x="1565" y="2335"/>
                    <a:pt x="1418" y="2313"/>
                    <a:pt x="1271" y="2313"/>
                  </a:cubicBezTo>
                  <a:cubicBezTo>
                    <a:pt x="790" y="2313"/>
                    <a:pt x="306" y="2551"/>
                    <a:pt x="170" y="3002"/>
                  </a:cubicBezTo>
                  <a:cubicBezTo>
                    <a:pt x="0" y="3561"/>
                    <a:pt x="413" y="4115"/>
                    <a:pt x="798" y="4554"/>
                  </a:cubicBezTo>
                  <a:lnTo>
                    <a:pt x="3007" y="7081"/>
                  </a:lnTo>
                  <a:cubicBezTo>
                    <a:pt x="3162" y="7258"/>
                    <a:pt x="3328" y="7483"/>
                    <a:pt x="3253" y="7706"/>
                  </a:cubicBezTo>
                  <a:cubicBezTo>
                    <a:pt x="3197" y="7871"/>
                    <a:pt x="3060" y="7937"/>
                    <a:pt x="2897" y="7937"/>
                  </a:cubicBezTo>
                  <a:cubicBezTo>
                    <a:pt x="2665" y="7937"/>
                    <a:pt x="2380" y="7803"/>
                    <a:pt x="2202" y="7630"/>
                  </a:cubicBezTo>
                  <a:cubicBezTo>
                    <a:pt x="1973" y="7407"/>
                    <a:pt x="1660" y="7145"/>
                    <a:pt x="1379" y="7145"/>
                  </a:cubicBezTo>
                  <a:cubicBezTo>
                    <a:pt x="1288" y="7145"/>
                    <a:pt x="1201" y="7172"/>
                    <a:pt x="1121" y="7235"/>
                  </a:cubicBezTo>
                  <a:cubicBezTo>
                    <a:pt x="850" y="8456"/>
                    <a:pt x="2999" y="9331"/>
                    <a:pt x="2561" y="10504"/>
                  </a:cubicBezTo>
                  <a:cubicBezTo>
                    <a:pt x="2444" y="10819"/>
                    <a:pt x="2160" y="11036"/>
                    <a:pt x="1982" y="11320"/>
                  </a:cubicBezTo>
                  <a:cubicBezTo>
                    <a:pt x="1443" y="12179"/>
                    <a:pt x="2049" y="13340"/>
                    <a:pt x="2876" y="13927"/>
                  </a:cubicBezTo>
                  <a:cubicBezTo>
                    <a:pt x="3702" y="14514"/>
                    <a:pt x="4726" y="14780"/>
                    <a:pt x="5539" y="15388"/>
                  </a:cubicBezTo>
                  <a:cubicBezTo>
                    <a:pt x="6533" y="16132"/>
                    <a:pt x="7176" y="17359"/>
                    <a:pt x="8333" y="17814"/>
                  </a:cubicBezTo>
                  <a:cubicBezTo>
                    <a:pt x="8474" y="17869"/>
                    <a:pt x="8634" y="17896"/>
                    <a:pt x="8795" y="17896"/>
                  </a:cubicBezTo>
                  <a:cubicBezTo>
                    <a:pt x="9303" y="17896"/>
                    <a:pt x="9816" y="17630"/>
                    <a:pt x="9740" y="17157"/>
                  </a:cubicBezTo>
                  <a:cubicBezTo>
                    <a:pt x="9680" y="16779"/>
                    <a:pt x="9273" y="16584"/>
                    <a:pt x="8962" y="16358"/>
                  </a:cubicBezTo>
                  <a:cubicBezTo>
                    <a:pt x="8651" y="16134"/>
                    <a:pt x="8412" y="15641"/>
                    <a:pt x="8710" y="15401"/>
                  </a:cubicBezTo>
                  <a:lnTo>
                    <a:pt x="8710" y="15401"/>
                  </a:lnTo>
                  <a:cubicBezTo>
                    <a:pt x="10220" y="16240"/>
                    <a:pt x="11732" y="17079"/>
                    <a:pt x="13242" y="17917"/>
                  </a:cubicBezTo>
                  <a:cubicBezTo>
                    <a:pt x="13553" y="18090"/>
                    <a:pt x="13952" y="18241"/>
                    <a:pt x="14297" y="18241"/>
                  </a:cubicBezTo>
                  <a:cubicBezTo>
                    <a:pt x="14560" y="18241"/>
                    <a:pt x="14791" y="18153"/>
                    <a:pt x="14927" y="17920"/>
                  </a:cubicBezTo>
                  <a:cubicBezTo>
                    <a:pt x="15031" y="17739"/>
                    <a:pt x="15036" y="17517"/>
                    <a:pt x="15013" y="17310"/>
                  </a:cubicBezTo>
                  <a:cubicBezTo>
                    <a:pt x="14910" y="16374"/>
                    <a:pt x="14270" y="15517"/>
                    <a:pt x="13401" y="15155"/>
                  </a:cubicBezTo>
                  <a:cubicBezTo>
                    <a:pt x="12869" y="14933"/>
                    <a:pt x="12242" y="14871"/>
                    <a:pt x="11836" y="14463"/>
                  </a:cubicBezTo>
                  <a:cubicBezTo>
                    <a:pt x="11416" y="14042"/>
                    <a:pt x="11297" y="13308"/>
                    <a:pt x="10745" y="13087"/>
                  </a:cubicBezTo>
                  <a:cubicBezTo>
                    <a:pt x="10624" y="13038"/>
                    <a:pt x="10498" y="13021"/>
                    <a:pt x="10370" y="13021"/>
                  </a:cubicBezTo>
                  <a:cubicBezTo>
                    <a:pt x="10112" y="13021"/>
                    <a:pt x="9843" y="13089"/>
                    <a:pt x="9582" y="13101"/>
                  </a:cubicBezTo>
                  <a:cubicBezTo>
                    <a:pt x="9551" y="13102"/>
                    <a:pt x="9520" y="13103"/>
                    <a:pt x="9489" y="13103"/>
                  </a:cubicBezTo>
                  <a:cubicBezTo>
                    <a:pt x="8219" y="13103"/>
                    <a:pt x="7316" y="11843"/>
                    <a:pt x="6666" y="10728"/>
                  </a:cubicBezTo>
                  <a:cubicBezTo>
                    <a:pt x="6575" y="10573"/>
                    <a:pt x="6481" y="10402"/>
                    <a:pt x="6498" y="10223"/>
                  </a:cubicBezTo>
                  <a:cubicBezTo>
                    <a:pt x="6528" y="9897"/>
                    <a:pt x="6818" y="9788"/>
                    <a:pt x="7163" y="9788"/>
                  </a:cubicBezTo>
                  <a:cubicBezTo>
                    <a:pt x="7424" y="9788"/>
                    <a:pt x="7716" y="9851"/>
                    <a:pt x="7951" y="9929"/>
                  </a:cubicBezTo>
                  <a:cubicBezTo>
                    <a:pt x="8350" y="10060"/>
                    <a:pt x="8776" y="10138"/>
                    <a:pt x="9197" y="10138"/>
                  </a:cubicBezTo>
                  <a:cubicBezTo>
                    <a:pt x="9671" y="10138"/>
                    <a:pt x="10138" y="10039"/>
                    <a:pt x="10551" y="9809"/>
                  </a:cubicBezTo>
                  <a:cubicBezTo>
                    <a:pt x="11331" y="9375"/>
                    <a:pt x="11831" y="8389"/>
                    <a:pt x="11530" y="7548"/>
                  </a:cubicBezTo>
                  <a:cubicBezTo>
                    <a:pt x="11258" y="6787"/>
                    <a:pt x="10407" y="6037"/>
                    <a:pt x="10831" y="5347"/>
                  </a:cubicBezTo>
                  <a:cubicBezTo>
                    <a:pt x="10993" y="5083"/>
                    <a:pt x="11305" y="4960"/>
                    <a:pt x="11621" y="4960"/>
                  </a:cubicBezTo>
                  <a:cubicBezTo>
                    <a:pt x="11743" y="4960"/>
                    <a:pt x="11866" y="4978"/>
                    <a:pt x="11980" y="5014"/>
                  </a:cubicBezTo>
                  <a:cubicBezTo>
                    <a:pt x="12390" y="5142"/>
                    <a:pt x="12720" y="5442"/>
                    <a:pt x="13036" y="5732"/>
                  </a:cubicBezTo>
                  <a:cubicBezTo>
                    <a:pt x="13881" y="6512"/>
                    <a:pt x="14726" y="7290"/>
                    <a:pt x="15571" y="8069"/>
                  </a:cubicBezTo>
                  <a:cubicBezTo>
                    <a:pt x="15958" y="8425"/>
                    <a:pt x="16404" y="8805"/>
                    <a:pt x="16924" y="8805"/>
                  </a:cubicBezTo>
                  <a:cubicBezTo>
                    <a:pt x="16940" y="8805"/>
                    <a:pt x="16956" y="8805"/>
                    <a:pt x="16972" y="8804"/>
                  </a:cubicBezTo>
                  <a:cubicBezTo>
                    <a:pt x="17190" y="8794"/>
                    <a:pt x="17409" y="8717"/>
                    <a:pt x="17622" y="8717"/>
                  </a:cubicBezTo>
                  <a:cubicBezTo>
                    <a:pt x="17684" y="8717"/>
                    <a:pt x="17746" y="8723"/>
                    <a:pt x="17807" y="8740"/>
                  </a:cubicBezTo>
                  <a:cubicBezTo>
                    <a:pt x="18273" y="8872"/>
                    <a:pt x="18506" y="9542"/>
                    <a:pt x="18974" y="9542"/>
                  </a:cubicBezTo>
                  <a:cubicBezTo>
                    <a:pt x="18987" y="9542"/>
                    <a:pt x="19001" y="9541"/>
                    <a:pt x="19015" y="9540"/>
                  </a:cubicBezTo>
                  <a:cubicBezTo>
                    <a:pt x="19571" y="9494"/>
                    <a:pt x="19534" y="8618"/>
                    <a:pt x="19162" y="8200"/>
                  </a:cubicBezTo>
                  <a:cubicBezTo>
                    <a:pt x="18375" y="7317"/>
                    <a:pt x="16992" y="7126"/>
                    <a:pt x="16277" y="6184"/>
                  </a:cubicBezTo>
                  <a:cubicBezTo>
                    <a:pt x="16083" y="5930"/>
                    <a:pt x="15951" y="5633"/>
                    <a:pt x="15769" y="5369"/>
                  </a:cubicBezTo>
                  <a:cubicBezTo>
                    <a:pt x="14592" y="3669"/>
                    <a:pt x="11699" y="3741"/>
                    <a:pt x="10774" y="1890"/>
                  </a:cubicBezTo>
                  <a:lnTo>
                    <a:pt x="10774" y="1890"/>
                  </a:lnTo>
                  <a:cubicBezTo>
                    <a:pt x="10816" y="1902"/>
                    <a:pt x="10857" y="1907"/>
                    <a:pt x="10897" y="1907"/>
                  </a:cubicBezTo>
                  <a:cubicBezTo>
                    <a:pt x="11352" y="1907"/>
                    <a:pt x="11648" y="1215"/>
                    <a:pt x="11397" y="786"/>
                  </a:cubicBezTo>
                  <a:cubicBezTo>
                    <a:pt x="11124" y="320"/>
                    <a:pt x="10537" y="156"/>
                    <a:pt x="10004" y="68"/>
                  </a:cubicBezTo>
                  <a:cubicBezTo>
                    <a:pt x="9745" y="25"/>
                    <a:pt x="9470" y="1"/>
                    <a:pt x="9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CUSTOM_11">
    <p:spTree>
      <p:nvGrpSpPr>
        <p:cNvPr id="1" name="Shape 103"/>
        <p:cNvGrpSpPr/>
        <p:nvPr/>
      </p:nvGrpSpPr>
      <p:grpSpPr>
        <a:xfrm>
          <a:off x="0" y="0"/>
          <a:ext cx="0" cy="0"/>
          <a:chOff x="0" y="0"/>
          <a:chExt cx="0" cy="0"/>
        </a:xfrm>
      </p:grpSpPr>
      <p:sp>
        <p:nvSpPr>
          <p:cNvPr id="104" name="Google Shape;104;p14"/>
          <p:cNvSpPr>
            <a:spLocks noGrp="1"/>
          </p:cNvSpPr>
          <p:nvPr>
            <p:ph type="pic" idx="2"/>
          </p:nvPr>
        </p:nvSpPr>
        <p:spPr>
          <a:xfrm>
            <a:off x="-125" y="125"/>
            <a:ext cx="9246300" cy="5143500"/>
          </a:xfrm>
          <a:prstGeom prst="rect">
            <a:avLst/>
          </a:prstGeom>
          <a:noFill/>
          <a:ln>
            <a:noFill/>
          </a:ln>
        </p:spPr>
      </p:sp>
      <p:sp>
        <p:nvSpPr>
          <p:cNvPr id="105" name="Google Shape;105;p14"/>
          <p:cNvSpPr txBox="1">
            <a:spLocks noGrp="1"/>
          </p:cNvSpPr>
          <p:nvPr>
            <p:ph type="title"/>
          </p:nvPr>
        </p:nvSpPr>
        <p:spPr>
          <a:xfrm flipH="1">
            <a:off x="713275" y="2885275"/>
            <a:ext cx="4011300" cy="1511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6" name="Google Shape;106;p14"/>
          <p:cNvSpPr txBox="1">
            <a:spLocks noGrp="1"/>
          </p:cNvSpPr>
          <p:nvPr>
            <p:ph type="title" idx="3" hasCustomPrompt="1"/>
          </p:nvPr>
        </p:nvSpPr>
        <p:spPr>
          <a:xfrm flipH="1">
            <a:off x="824325" y="1726125"/>
            <a:ext cx="1652100" cy="915900"/>
          </a:xfrm>
          <a:prstGeom prst="rect">
            <a:avLst/>
          </a:prstGeom>
          <a:solidFill>
            <a:schemeClr val="dk2"/>
          </a:solid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09" name="Google Shape;109;p15"/>
          <p:cNvGrpSpPr/>
          <p:nvPr/>
        </p:nvGrpSpPr>
        <p:grpSpPr>
          <a:xfrm>
            <a:off x="-833326" y="-938700"/>
            <a:ext cx="10898111" cy="7450314"/>
            <a:chOff x="-833326" y="-938700"/>
            <a:chExt cx="10898111" cy="7450314"/>
          </a:xfrm>
        </p:grpSpPr>
        <p:sp>
          <p:nvSpPr>
            <p:cNvPr id="110" name="Google Shape;110;p15"/>
            <p:cNvSpPr/>
            <p:nvPr/>
          </p:nvSpPr>
          <p:spPr>
            <a:xfrm flipH="1">
              <a:off x="7701727" y="-270375"/>
              <a:ext cx="1645152" cy="990702"/>
            </a:xfrm>
            <a:custGeom>
              <a:avLst/>
              <a:gdLst/>
              <a:ahLst/>
              <a:cxnLst/>
              <a:rect l="l" t="t" r="r" b="b"/>
              <a:pathLst>
                <a:path w="10661" h="6420" extrusionOk="0">
                  <a:moveTo>
                    <a:pt x="1251" y="0"/>
                  </a:moveTo>
                  <a:cubicBezTo>
                    <a:pt x="1147" y="0"/>
                    <a:pt x="1042" y="14"/>
                    <a:pt x="935" y="46"/>
                  </a:cubicBezTo>
                  <a:cubicBezTo>
                    <a:pt x="325" y="224"/>
                    <a:pt x="1" y="942"/>
                    <a:pt x="76" y="1574"/>
                  </a:cubicBezTo>
                  <a:cubicBezTo>
                    <a:pt x="151" y="2205"/>
                    <a:pt x="532" y="2756"/>
                    <a:pt x="940" y="3242"/>
                  </a:cubicBezTo>
                  <a:cubicBezTo>
                    <a:pt x="1755" y="4214"/>
                    <a:pt x="2844" y="5094"/>
                    <a:pt x="4111" y="5127"/>
                  </a:cubicBezTo>
                  <a:cubicBezTo>
                    <a:pt x="4138" y="5128"/>
                    <a:pt x="4166" y="5128"/>
                    <a:pt x="4193" y="5128"/>
                  </a:cubicBezTo>
                  <a:cubicBezTo>
                    <a:pt x="4540" y="5128"/>
                    <a:pt x="4892" y="5074"/>
                    <a:pt x="5235" y="5074"/>
                  </a:cubicBezTo>
                  <a:cubicBezTo>
                    <a:pt x="5435" y="5074"/>
                    <a:pt x="5632" y="5092"/>
                    <a:pt x="5824" y="5150"/>
                  </a:cubicBezTo>
                  <a:cubicBezTo>
                    <a:pt x="6470" y="5346"/>
                    <a:pt x="6910" y="5946"/>
                    <a:pt x="7515" y="6242"/>
                  </a:cubicBezTo>
                  <a:cubicBezTo>
                    <a:pt x="7763" y="6364"/>
                    <a:pt x="8028" y="6420"/>
                    <a:pt x="8294" y="6420"/>
                  </a:cubicBezTo>
                  <a:cubicBezTo>
                    <a:pt x="9343" y="6420"/>
                    <a:pt x="10410" y="5554"/>
                    <a:pt x="10522" y="4471"/>
                  </a:cubicBezTo>
                  <a:cubicBezTo>
                    <a:pt x="10661" y="3115"/>
                    <a:pt x="9428" y="1827"/>
                    <a:pt x="8065" y="1762"/>
                  </a:cubicBezTo>
                  <a:cubicBezTo>
                    <a:pt x="8017" y="1760"/>
                    <a:pt x="7969" y="1759"/>
                    <a:pt x="7921" y="1759"/>
                  </a:cubicBezTo>
                  <a:cubicBezTo>
                    <a:pt x="7147" y="1759"/>
                    <a:pt x="6352" y="2034"/>
                    <a:pt x="5878" y="2034"/>
                  </a:cubicBezTo>
                  <a:cubicBezTo>
                    <a:pt x="5672" y="2034"/>
                    <a:pt x="5526" y="1982"/>
                    <a:pt x="5469" y="1834"/>
                  </a:cubicBezTo>
                  <a:cubicBezTo>
                    <a:pt x="4617" y="1771"/>
                    <a:pt x="3785" y="1471"/>
                    <a:pt x="3090" y="975"/>
                  </a:cubicBezTo>
                  <a:cubicBezTo>
                    <a:pt x="2517" y="568"/>
                    <a:pt x="1909" y="0"/>
                    <a:pt x="12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rot="-8100000">
              <a:off x="7804309" y="-216717"/>
              <a:ext cx="2021840" cy="1512437"/>
            </a:xfrm>
            <a:custGeom>
              <a:avLst/>
              <a:gdLst/>
              <a:ahLst/>
              <a:cxnLst/>
              <a:rect l="l" t="t" r="r" b="b"/>
              <a:pathLst>
                <a:path w="47426" h="35477" extrusionOk="0">
                  <a:moveTo>
                    <a:pt x="12497" y="1"/>
                  </a:moveTo>
                  <a:cubicBezTo>
                    <a:pt x="12347" y="1"/>
                    <a:pt x="12196" y="9"/>
                    <a:pt x="12044" y="28"/>
                  </a:cubicBezTo>
                  <a:cubicBezTo>
                    <a:pt x="10902" y="167"/>
                    <a:pt x="9763" y="1068"/>
                    <a:pt x="9780" y="2221"/>
                  </a:cubicBezTo>
                  <a:cubicBezTo>
                    <a:pt x="9790" y="2887"/>
                    <a:pt x="10170" y="3481"/>
                    <a:pt x="10414" y="4102"/>
                  </a:cubicBezTo>
                  <a:cubicBezTo>
                    <a:pt x="10657" y="4719"/>
                    <a:pt x="10740" y="5515"/>
                    <a:pt x="10261" y="5977"/>
                  </a:cubicBezTo>
                  <a:cubicBezTo>
                    <a:pt x="9994" y="6237"/>
                    <a:pt x="9612" y="6330"/>
                    <a:pt x="9264" y="6469"/>
                  </a:cubicBezTo>
                  <a:cubicBezTo>
                    <a:pt x="7997" y="6977"/>
                    <a:pt x="7106" y="8209"/>
                    <a:pt x="6815" y="9542"/>
                  </a:cubicBezTo>
                  <a:cubicBezTo>
                    <a:pt x="6525" y="10873"/>
                    <a:pt x="6786" y="12282"/>
                    <a:pt x="7340" y="13527"/>
                  </a:cubicBezTo>
                  <a:cubicBezTo>
                    <a:pt x="7541" y="13980"/>
                    <a:pt x="7783" y="14484"/>
                    <a:pt x="7605" y="14944"/>
                  </a:cubicBezTo>
                  <a:cubicBezTo>
                    <a:pt x="7450" y="15334"/>
                    <a:pt x="7077" y="15498"/>
                    <a:pt x="6660" y="15498"/>
                  </a:cubicBezTo>
                  <a:cubicBezTo>
                    <a:pt x="6227" y="15498"/>
                    <a:pt x="5747" y="15322"/>
                    <a:pt x="5416" y="15040"/>
                  </a:cubicBezTo>
                  <a:cubicBezTo>
                    <a:pt x="4762" y="14484"/>
                    <a:pt x="4292" y="13665"/>
                    <a:pt x="3484" y="13385"/>
                  </a:cubicBezTo>
                  <a:cubicBezTo>
                    <a:pt x="3302" y="13322"/>
                    <a:pt x="3117" y="13293"/>
                    <a:pt x="2933" y="13293"/>
                  </a:cubicBezTo>
                  <a:cubicBezTo>
                    <a:pt x="2015" y="13293"/>
                    <a:pt x="1116" y="14022"/>
                    <a:pt x="711" y="14894"/>
                  </a:cubicBezTo>
                  <a:cubicBezTo>
                    <a:pt x="1" y="16426"/>
                    <a:pt x="391" y="18291"/>
                    <a:pt x="1305" y="19714"/>
                  </a:cubicBezTo>
                  <a:cubicBezTo>
                    <a:pt x="2219" y="21133"/>
                    <a:pt x="3587" y="22193"/>
                    <a:pt x="4950" y="23190"/>
                  </a:cubicBezTo>
                  <a:cubicBezTo>
                    <a:pt x="6179" y="24091"/>
                    <a:pt x="7433" y="24969"/>
                    <a:pt x="8820" y="25599"/>
                  </a:cubicBezTo>
                  <a:cubicBezTo>
                    <a:pt x="10107" y="26184"/>
                    <a:pt x="11493" y="26547"/>
                    <a:pt x="12896" y="26729"/>
                  </a:cubicBezTo>
                  <a:cubicBezTo>
                    <a:pt x="13679" y="26828"/>
                    <a:pt x="14488" y="26878"/>
                    <a:pt x="15214" y="27191"/>
                  </a:cubicBezTo>
                  <a:cubicBezTo>
                    <a:pt x="15801" y="27442"/>
                    <a:pt x="16306" y="27858"/>
                    <a:pt x="16765" y="28304"/>
                  </a:cubicBezTo>
                  <a:cubicBezTo>
                    <a:pt x="18189" y="29683"/>
                    <a:pt x="19238" y="31400"/>
                    <a:pt x="20585" y="32853"/>
                  </a:cubicBezTo>
                  <a:cubicBezTo>
                    <a:pt x="21899" y="34269"/>
                    <a:pt x="23650" y="35476"/>
                    <a:pt x="25574" y="35476"/>
                  </a:cubicBezTo>
                  <a:cubicBezTo>
                    <a:pt x="25622" y="35476"/>
                    <a:pt x="25670" y="35475"/>
                    <a:pt x="25719" y="35474"/>
                  </a:cubicBezTo>
                  <a:cubicBezTo>
                    <a:pt x="26973" y="35431"/>
                    <a:pt x="28145" y="34880"/>
                    <a:pt x="29277" y="34331"/>
                  </a:cubicBezTo>
                  <a:cubicBezTo>
                    <a:pt x="29805" y="34074"/>
                    <a:pt x="30344" y="33811"/>
                    <a:pt x="30757" y="33388"/>
                  </a:cubicBezTo>
                  <a:cubicBezTo>
                    <a:pt x="31516" y="32612"/>
                    <a:pt x="31713" y="31431"/>
                    <a:pt x="31615" y="30351"/>
                  </a:cubicBezTo>
                  <a:cubicBezTo>
                    <a:pt x="31512" y="29268"/>
                    <a:pt x="31155" y="28224"/>
                    <a:pt x="30968" y="27154"/>
                  </a:cubicBezTo>
                  <a:cubicBezTo>
                    <a:pt x="30578" y="24963"/>
                    <a:pt x="30736" y="22342"/>
                    <a:pt x="28984" y="20971"/>
                  </a:cubicBezTo>
                  <a:cubicBezTo>
                    <a:pt x="28020" y="20219"/>
                    <a:pt x="26718" y="20084"/>
                    <a:pt x="25596" y="19599"/>
                  </a:cubicBezTo>
                  <a:cubicBezTo>
                    <a:pt x="24355" y="19056"/>
                    <a:pt x="23316" y="18056"/>
                    <a:pt x="22734" y="16829"/>
                  </a:cubicBezTo>
                  <a:cubicBezTo>
                    <a:pt x="22308" y="15934"/>
                    <a:pt x="22263" y="14617"/>
                    <a:pt x="23160" y="14188"/>
                  </a:cubicBezTo>
                  <a:cubicBezTo>
                    <a:pt x="23323" y="14109"/>
                    <a:pt x="23491" y="14073"/>
                    <a:pt x="23658" y="14073"/>
                  </a:cubicBezTo>
                  <a:cubicBezTo>
                    <a:pt x="24367" y="14073"/>
                    <a:pt x="25072" y="14710"/>
                    <a:pt x="25398" y="15402"/>
                  </a:cubicBezTo>
                  <a:cubicBezTo>
                    <a:pt x="25802" y="16261"/>
                    <a:pt x="25920" y="17260"/>
                    <a:pt x="26501" y="18007"/>
                  </a:cubicBezTo>
                  <a:cubicBezTo>
                    <a:pt x="27854" y="19740"/>
                    <a:pt x="30709" y="19093"/>
                    <a:pt x="32559" y="20285"/>
                  </a:cubicBezTo>
                  <a:cubicBezTo>
                    <a:pt x="33239" y="20721"/>
                    <a:pt x="33784" y="21411"/>
                    <a:pt x="34566" y="21629"/>
                  </a:cubicBezTo>
                  <a:cubicBezTo>
                    <a:pt x="34743" y="21678"/>
                    <a:pt x="34918" y="21700"/>
                    <a:pt x="35090" y="21700"/>
                  </a:cubicBezTo>
                  <a:cubicBezTo>
                    <a:pt x="36831" y="21700"/>
                    <a:pt x="38320" y="19421"/>
                    <a:pt x="40121" y="19421"/>
                  </a:cubicBezTo>
                  <a:cubicBezTo>
                    <a:pt x="40228" y="19421"/>
                    <a:pt x="40336" y="19429"/>
                    <a:pt x="40445" y="19446"/>
                  </a:cubicBezTo>
                  <a:cubicBezTo>
                    <a:pt x="41156" y="19559"/>
                    <a:pt x="41743" y="20040"/>
                    <a:pt x="42387" y="20358"/>
                  </a:cubicBezTo>
                  <a:cubicBezTo>
                    <a:pt x="42905" y="20609"/>
                    <a:pt x="43490" y="20740"/>
                    <a:pt x="44068" y="20740"/>
                  </a:cubicBezTo>
                  <a:cubicBezTo>
                    <a:pt x="44968" y="20740"/>
                    <a:pt x="45853" y="20424"/>
                    <a:pt x="46447" y="19757"/>
                  </a:cubicBezTo>
                  <a:cubicBezTo>
                    <a:pt x="47425" y="18657"/>
                    <a:pt x="47204" y="16628"/>
                    <a:pt x="45873" y="16000"/>
                  </a:cubicBezTo>
                  <a:cubicBezTo>
                    <a:pt x="45265" y="15713"/>
                    <a:pt x="44566" y="15739"/>
                    <a:pt x="43905" y="15614"/>
                  </a:cubicBezTo>
                  <a:cubicBezTo>
                    <a:pt x="43246" y="15488"/>
                    <a:pt x="42535" y="15112"/>
                    <a:pt x="42406" y="14455"/>
                  </a:cubicBezTo>
                  <a:cubicBezTo>
                    <a:pt x="42334" y="14082"/>
                    <a:pt x="42466" y="13692"/>
                    <a:pt x="42406" y="13317"/>
                  </a:cubicBezTo>
                  <a:cubicBezTo>
                    <a:pt x="42345" y="12931"/>
                    <a:pt x="42117" y="12655"/>
                    <a:pt x="41908" y="12655"/>
                  </a:cubicBezTo>
                  <a:cubicBezTo>
                    <a:pt x="41885" y="12655"/>
                    <a:pt x="41861" y="12658"/>
                    <a:pt x="41838" y="12666"/>
                  </a:cubicBezTo>
                  <a:cubicBezTo>
                    <a:pt x="41815" y="12550"/>
                    <a:pt x="41789" y="12434"/>
                    <a:pt x="41763" y="12322"/>
                  </a:cubicBezTo>
                  <a:cubicBezTo>
                    <a:pt x="41354" y="12178"/>
                    <a:pt x="40921" y="12108"/>
                    <a:pt x="40488" y="12108"/>
                  </a:cubicBezTo>
                  <a:cubicBezTo>
                    <a:pt x="39542" y="12108"/>
                    <a:pt x="38593" y="12441"/>
                    <a:pt x="37877" y="13062"/>
                  </a:cubicBezTo>
                  <a:cubicBezTo>
                    <a:pt x="37576" y="13325"/>
                    <a:pt x="37312" y="13636"/>
                    <a:pt x="36979" y="13858"/>
                  </a:cubicBezTo>
                  <a:cubicBezTo>
                    <a:pt x="36562" y="14135"/>
                    <a:pt x="36082" y="14249"/>
                    <a:pt x="35586" y="14249"/>
                  </a:cubicBezTo>
                  <a:cubicBezTo>
                    <a:pt x="34904" y="14249"/>
                    <a:pt x="34191" y="14034"/>
                    <a:pt x="33568" y="13738"/>
                  </a:cubicBezTo>
                  <a:cubicBezTo>
                    <a:pt x="32492" y="13226"/>
                    <a:pt x="31503" y="12494"/>
                    <a:pt x="30336" y="12239"/>
                  </a:cubicBezTo>
                  <a:cubicBezTo>
                    <a:pt x="29776" y="12114"/>
                    <a:pt x="29165" y="12100"/>
                    <a:pt x="28683" y="11791"/>
                  </a:cubicBezTo>
                  <a:cubicBezTo>
                    <a:pt x="27498" y="11028"/>
                    <a:pt x="27782" y="9040"/>
                    <a:pt x="26683" y="8159"/>
                  </a:cubicBezTo>
                  <a:cubicBezTo>
                    <a:pt x="25982" y="7597"/>
                    <a:pt x="24927" y="7671"/>
                    <a:pt x="24216" y="7122"/>
                  </a:cubicBezTo>
                  <a:cubicBezTo>
                    <a:pt x="23160" y="6307"/>
                    <a:pt x="23341" y="4561"/>
                    <a:pt x="22384" y="3633"/>
                  </a:cubicBezTo>
                  <a:cubicBezTo>
                    <a:pt x="22024" y="3283"/>
                    <a:pt x="21542" y="3096"/>
                    <a:pt x="21073" y="2913"/>
                  </a:cubicBezTo>
                  <a:cubicBezTo>
                    <a:pt x="19178" y="2184"/>
                    <a:pt x="17283" y="1454"/>
                    <a:pt x="15388" y="724"/>
                  </a:cubicBezTo>
                  <a:cubicBezTo>
                    <a:pt x="14455" y="366"/>
                    <a:pt x="13484" y="1"/>
                    <a:pt x="124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833326" y="3532399"/>
              <a:ext cx="1497662" cy="1513410"/>
            </a:xfrm>
            <a:custGeom>
              <a:avLst/>
              <a:gdLst/>
              <a:ahLst/>
              <a:cxnLst/>
              <a:rect l="l" t="t" r="r" b="b"/>
              <a:pathLst>
                <a:path w="30337" h="30656" extrusionOk="0">
                  <a:moveTo>
                    <a:pt x="14414" y="1"/>
                  </a:moveTo>
                  <a:cubicBezTo>
                    <a:pt x="12738" y="1"/>
                    <a:pt x="11053" y="691"/>
                    <a:pt x="9926" y="1938"/>
                  </a:cubicBezTo>
                  <a:cubicBezTo>
                    <a:pt x="9253" y="2686"/>
                    <a:pt x="8603" y="3693"/>
                    <a:pt x="7597" y="3698"/>
                  </a:cubicBezTo>
                  <a:cubicBezTo>
                    <a:pt x="7595" y="3698"/>
                    <a:pt x="7593" y="3698"/>
                    <a:pt x="7591" y="3698"/>
                  </a:cubicBezTo>
                  <a:cubicBezTo>
                    <a:pt x="6375" y="3698"/>
                    <a:pt x="5728" y="2253"/>
                    <a:pt x="4678" y="1635"/>
                  </a:cubicBezTo>
                  <a:cubicBezTo>
                    <a:pt x="4311" y="1420"/>
                    <a:pt x="3902" y="1322"/>
                    <a:pt x="3486" y="1322"/>
                  </a:cubicBezTo>
                  <a:cubicBezTo>
                    <a:pt x="2508" y="1322"/>
                    <a:pt x="1497" y="1864"/>
                    <a:pt x="918" y="2683"/>
                  </a:cubicBezTo>
                  <a:cubicBezTo>
                    <a:pt x="92" y="3851"/>
                    <a:pt x="1" y="5402"/>
                    <a:pt x="266" y="6807"/>
                  </a:cubicBezTo>
                  <a:cubicBezTo>
                    <a:pt x="817" y="9732"/>
                    <a:pt x="2851" y="12339"/>
                    <a:pt x="5554" y="13583"/>
                  </a:cubicBezTo>
                  <a:cubicBezTo>
                    <a:pt x="6292" y="13922"/>
                    <a:pt x="7114" y="14197"/>
                    <a:pt x="7598" y="14848"/>
                  </a:cubicBezTo>
                  <a:cubicBezTo>
                    <a:pt x="8039" y="15441"/>
                    <a:pt x="8101" y="16222"/>
                    <a:pt x="8212" y="16953"/>
                  </a:cubicBezTo>
                  <a:cubicBezTo>
                    <a:pt x="8882" y="21354"/>
                    <a:pt x="12049" y="25288"/>
                    <a:pt x="16205" y="26882"/>
                  </a:cubicBezTo>
                  <a:cubicBezTo>
                    <a:pt x="18439" y="27739"/>
                    <a:pt x="20900" y="27958"/>
                    <a:pt x="23051" y="29006"/>
                  </a:cubicBezTo>
                  <a:cubicBezTo>
                    <a:pt x="24394" y="29661"/>
                    <a:pt x="25765" y="30656"/>
                    <a:pt x="27192" y="30656"/>
                  </a:cubicBezTo>
                  <a:cubicBezTo>
                    <a:pt x="27435" y="30656"/>
                    <a:pt x="27680" y="30627"/>
                    <a:pt x="27927" y="30562"/>
                  </a:cubicBezTo>
                  <a:cubicBezTo>
                    <a:pt x="29450" y="30164"/>
                    <a:pt x="30336" y="28443"/>
                    <a:pt x="30245" y="26873"/>
                  </a:cubicBezTo>
                  <a:cubicBezTo>
                    <a:pt x="30152" y="25302"/>
                    <a:pt x="29300" y="23879"/>
                    <a:pt x="28345" y="22629"/>
                  </a:cubicBezTo>
                  <a:cubicBezTo>
                    <a:pt x="27501" y="21524"/>
                    <a:pt x="26559" y="20497"/>
                    <a:pt x="25954" y="20497"/>
                  </a:cubicBezTo>
                  <a:cubicBezTo>
                    <a:pt x="25853" y="20497"/>
                    <a:pt x="25762" y="20525"/>
                    <a:pt x="25682" y="20587"/>
                  </a:cubicBezTo>
                  <a:cubicBezTo>
                    <a:pt x="25223" y="18331"/>
                    <a:pt x="21907" y="17030"/>
                    <a:pt x="22385" y="14778"/>
                  </a:cubicBezTo>
                  <a:cubicBezTo>
                    <a:pt x="22526" y="14110"/>
                    <a:pt x="22999" y="13566"/>
                    <a:pt x="23251" y="12934"/>
                  </a:cubicBezTo>
                  <a:cubicBezTo>
                    <a:pt x="23673" y="11869"/>
                    <a:pt x="23396" y="10562"/>
                    <a:pt x="22577" y="9763"/>
                  </a:cubicBezTo>
                  <a:cubicBezTo>
                    <a:pt x="21851" y="9055"/>
                    <a:pt x="20729" y="8679"/>
                    <a:pt x="20373" y="7730"/>
                  </a:cubicBezTo>
                  <a:cubicBezTo>
                    <a:pt x="20178" y="7209"/>
                    <a:pt x="20267" y="6632"/>
                    <a:pt x="20281" y="6077"/>
                  </a:cubicBezTo>
                  <a:cubicBezTo>
                    <a:pt x="20345" y="3666"/>
                    <a:pt x="18783" y="1297"/>
                    <a:pt x="16545" y="401"/>
                  </a:cubicBezTo>
                  <a:cubicBezTo>
                    <a:pt x="15867" y="131"/>
                    <a:pt x="15141" y="1"/>
                    <a:pt x="14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flipH="1">
              <a:off x="6715915" y="-938700"/>
              <a:ext cx="2180395" cy="1383714"/>
            </a:xfrm>
            <a:custGeom>
              <a:avLst/>
              <a:gdLst/>
              <a:ahLst/>
              <a:cxnLst/>
              <a:rect l="l" t="t" r="r" b="b"/>
              <a:pathLst>
                <a:path w="24191" h="15352" extrusionOk="0">
                  <a:moveTo>
                    <a:pt x="9239" y="0"/>
                  </a:moveTo>
                  <a:cubicBezTo>
                    <a:pt x="9236" y="0"/>
                    <a:pt x="9234" y="0"/>
                    <a:pt x="9231" y="0"/>
                  </a:cubicBezTo>
                  <a:cubicBezTo>
                    <a:pt x="8605" y="205"/>
                    <a:pt x="8326" y="1005"/>
                    <a:pt x="8520" y="1634"/>
                  </a:cubicBezTo>
                  <a:cubicBezTo>
                    <a:pt x="8713" y="2264"/>
                    <a:pt x="9257" y="2727"/>
                    <a:pt x="9838" y="3037"/>
                  </a:cubicBezTo>
                  <a:cubicBezTo>
                    <a:pt x="10141" y="3199"/>
                    <a:pt x="10479" y="3348"/>
                    <a:pt x="10649" y="3647"/>
                  </a:cubicBezTo>
                  <a:cubicBezTo>
                    <a:pt x="10817" y="3944"/>
                    <a:pt x="10664" y="4429"/>
                    <a:pt x="10327" y="4429"/>
                  </a:cubicBezTo>
                  <a:cubicBezTo>
                    <a:pt x="10324" y="4429"/>
                    <a:pt x="10322" y="4429"/>
                    <a:pt x="10319" y="4429"/>
                  </a:cubicBezTo>
                  <a:cubicBezTo>
                    <a:pt x="9983" y="4161"/>
                    <a:pt x="9645" y="3892"/>
                    <a:pt x="9309" y="3622"/>
                  </a:cubicBezTo>
                  <a:cubicBezTo>
                    <a:pt x="9209" y="3542"/>
                    <a:pt x="9104" y="3459"/>
                    <a:pt x="8979" y="3430"/>
                  </a:cubicBezTo>
                  <a:cubicBezTo>
                    <a:pt x="8943" y="3421"/>
                    <a:pt x="8908" y="3418"/>
                    <a:pt x="8873" y="3418"/>
                  </a:cubicBezTo>
                  <a:cubicBezTo>
                    <a:pt x="8629" y="3418"/>
                    <a:pt x="8402" y="3601"/>
                    <a:pt x="8178" y="3725"/>
                  </a:cubicBezTo>
                  <a:cubicBezTo>
                    <a:pt x="7958" y="3846"/>
                    <a:pt x="7711" y="3902"/>
                    <a:pt x="7462" y="3902"/>
                  </a:cubicBezTo>
                  <a:cubicBezTo>
                    <a:pt x="6844" y="3902"/>
                    <a:pt x="6216" y="3555"/>
                    <a:pt x="5959" y="2985"/>
                  </a:cubicBezTo>
                  <a:cubicBezTo>
                    <a:pt x="5900" y="2857"/>
                    <a:pt x="5854" y="2713"/>
                    <a:pt x="5741" y="2629"/>
                  </a:cubicBezTo>
                  <a:cubicBezTo>
                    <a:pt x="5650" y="2560"/>
                    <a:pt x="5533" y="2542"/>
                    <a:pt x="5425" y="2506"/>
                  </a:cubicBezTo>
                  <a:cubicBezTo>
                    <a:pt x="4872" y="2329"/>
                    <a:pt x="4579" y="1730"/>
                    <a:pt x="4103" y="1397"/>
                  </a:cubicBezTo>
                  <a:cubicBezTo>
                    <a:pt x="3791" y="1180"/>
                    <a:pt x="3437" y="1095"/>
                    <a:pt x="3068" y="1095"/>
                  </a:cubicBezTo>
                  <a:cubicBezTo>
                    <a:pt x="2423" y="1095"/>
                    <a:pt x="1729" y="1354"/>
                    <a:pt x="1119" y="1620"/>
                  </a:cubicBezTo>
                  <a:cubicBezTo>
                    <a:pt x="1010" y="1667"/>
                    <a:pt x="891" y="1724"/>
                    <a:pt x="844" y="1833"/>
                  </a:cubicBezTo>
                  <a:cubicBezTo>
                    <a:pt x="795" y="1946"/>
                    <a:pt x="837" y="2076"/>
                    <a:pt x="885" y="2191"/>
                  </a:cubicBezTo>
                  <a:cubicBezTo>
                    <a:pt x="1503" y="3650"/>
                    <a:pt x="2977" y="4708"/>
                    <a:pt x="4558" y="4827"/>
                  </a:cubicBezTo>
                  <a:cubicBezTo>
                    <a:pt x="4767" y="4842"/>
                    <a:pt x="4987" y="4844"/>
                    <a:pt x="5170" y="4946"/>
                  </a:cubicBezTo>
                  <a:cubicBezTo>
                    <a:pt x="5615" y="5193"/>
                    <a:pt x="5714" y="5940"/>
                    <a:pt x="4997" y="8763"/>
                  </a:cubicBezTo>
                  <a:cubicBezTo>
                    <a:pt x="4013" y="8319"/>
                    <a:pt x="3112" y="7684"/>
                    <a:pt x="2362" y="6906"/>
                  </a:cubicBezTo>
                  <a:cubicBezTo>
                    <a:pt x="2020" y="6552"/>
                    <a:pt x="1685" y="6152"/>
                    <a:pt x="1217" y="5997"/>
                  </a:cubicBezTo>
                  <a:cubicBezTo>
                    <a:pt x="1121" y="5965"/>
                    <a:pt x="1018" y="5950"/>
                    <a:pt x="914" y="5950"/>
                  </a:cubicBezTo>
                  <a:cubicBezTo>
                    <a:pt x="514" y="5950"/>
                    <a:pt x="104" y="6178"/>
                    <a:pt x="65" y="6567"/>
                  </a:cubicBezTo>
                  <a:cubicBezTo>
                    <a:pt x="0" y="7202"/>
                    <a:pt x="820" y="7473"/>
                    <a:pt x="1365" y="7804"/>
                  </a:cubicBezTo>
                  <a:cubicBezTo>
                    <a:pt x="1909" y="8135"/>
                    <a:pt x="2269" y="8690"/>
                    <a:pt x="2719" y="9141"/>
                  </a:cubicBezTo>
                  <a:cubicBezTo>
                    <a:pt x="3751" y="10177"/>
                    <a:pt x="5251" y="10631"/>
                    <a:pt x="6722" y="10631"/>
                  </a:cubicBezTo>
                  <a:cubicBezTo>
                    <a:pt x="6868" y="10631"/>
                    <a:pt x="7014" y="10626"/>
                    <a:pt x="7159" y="10617"/>
                  </a:cubicBezTo>
                  <a:cubicBezTo>
                    <a:pt x="7335" y="10607"/>
                    <a:pt x="7516" y="10592"/>
                    <a:pt x="7694" y="10592"/>
                  </a:cubicBezTo>
                  <a:cubicBezTo>
                    <a:pt x="7955" y="10592"/>
                    <a:pt x="8210" y="10624"/>
                    <a:pt x="8434" y="10752"/>
                  </a:cubicBezTo>
                  <a:cubicBezTo>
                    <a:pt x="8714" y="10913"/>
                    <a:pt x="8900" y="11200"/>
                    <a:pt x="9169" y="11380"/>
                  </a:cubicBezTo>
                  <a:cubicBezTo>
                    <a:pt x="9402" y="11535"/>
                    <a:pt x="9656" y="11592"/>
                    <a:pt x="9922" y="11592"/>
                  </a:cubicBezTo>
                  <a:cubicBezTo>
                    <a:pt x="10649" y="11592"/>
                    <a:pt x="11471" y="11168"/>
                    <a:pt x="12225" y="11168"/>
                  </a:cubicBezTo>
                  <a:cubicBezTo>
                    <a:pt x="12432" y="11168"/>
                    <a:pt x="12633" y="11200"/>
                    <a:pt x="12826" y="11281"/>
                  </a:cubicBezTo>
                  <a:cubicBezTo>
                    <a:pt x="13368" y="11507"/>
                    <a:pt x="13684" y="12061"/>
                    <a:pt x="14106" y="12469"/>
                  </a:cubicBezTo>
                  <a:cubicBezTo>
                    <a:pt x="14520" y="12867"/>
                    <a:pt x="15044" y="13130"/>
                    <a:pt x="15558" y="13384"/>
                  </a:cubicBezTo>
                  <a:cubicBezTo>
                    <a:pt x="16330" y="13769"/>
                    <a:pt x="17103" y="14152"/>
                    <a:pt x="17876" y="14537"/>
                  </a:cubicBezTo>
                  <a:cubicBezTo>
                    <a:pt x="18033" y="14615"/>
                    <a:pt x="18205" y="14695"/>
                    <a:pt x="18377" y="14695"/>
                  </a:cubicBezTo>
                  <a:cubicBezTo>
                    <a:pt x="18419" y="14695"/>
                    <a:pt x="18461" y="14690"/>
                    <a:pt x="18502" y="14680"/>
                  </a:cubicBezTo>
                  <a:cubicBezTo>
                    <a:pt x="18986" y="14552"/>
                    <a:pt x="18929" y="13814"/>
                    <a:pt x="18618" y="13420"/>
                  </a:cubicBezTo>
                  <a:cubicBezTo>
                    <a:pt x="18142" y="12815"/>
                    <a:pt x="17393" y="12510"/>
                    <a:pt x="16714" y="12145"/>
                  </a:cubicBezTo>
                  <a:cubicBezTo>
                    <a:pt x="16036" y="11782"/>
                    <a:pt x="15347" y="11265"/>
                    <a:pt x="15190" y="10511"/>
                  </a:cubicBezTo>
                  <a:lnTo>
                    <a:pt x="15190" y="10511"/>
                  </a:lnTo>
                  <a:cubicBezTo>
                    <a:pt x="16141" y="10734"/>
                    <a:pt x="17062" y="11090"/>
                    <a:pt x="17918" y="11563"/>
                  </a:cubicBezTo>
                  <a:cubicBezTo>
                    <a:pt x="18822" y="12064"/>
                    <a:pt x="19659" y="12703"/>
                    <a:pt x="20306" y="13509"/>
                  </a:cubicBezTo>
                  <a:cubicBezTo>
                    <a:pt x="20562" y="13828"/>
                    <a:pt x="20791" y="14174"/>
                    <a:pt x="21110" y="14427"/>
                  </a:cubicBezTo>
                  <a:cubicBezTo>
                    <a:pt x="21450" y="14696"/>
                    <a:pt x="21868" y="14841"/>
                    <a:pt x="22278" y="14983"/>
                  </a:cubicBezTo>
                  <a:cubicBezTo>
                    <a:pt x="22555" y="15077"/>
                    <a:pt x="22831" y="15172"/>
                    <a:pt x="23107" y="15268"/>
                  </a:cubicBezTo>
                  <a:cubicBezTo>
                    <a:pt x="23227" y="15309"/>
                    <a:pt x="23352" y="15352"/>
                    <a:pt x="23479" y="15352"/>
                  </a:cubicBezTo>
                  <a:cubicBezTo>
                    <a:pt x="23489" y="15352"/>
                    <a:pt x="23499" y="15351"/>
                    <a:pt x="23510" y="15351"/>
                  </a:cubicBezTo>
                  <a:cubicBezTo>
                    <a:pt x="23963" y="15326"/>
                    <a:pt x="24191" y="14762"/>
                    <a:pt x="24134" y="14312"/>
                  </a:cubicBezTo>
                  <a:cubicBezTo>
                    <a:pt x="24029" y="13505"/>
                    <a:pt x="23390" y="12865"/>
                    <a:pt x="22687" y="12456"/>
                  </a:cubicBezTo>
                  <a:cubicBezTo>
                    <a:pt x="21984" y="12047"/>
                    <a:pt x="21194" y="11807"/>
                    <a:pt x="20485" y="11409"/>
                  </a:cubicBezTo>
                  <a:cubicBezTo>
                    <a:pt x="19274" y="10732"/>
                    <a:pt x="18329" y="9592"/>
                    <a:pt x="17889" y="8276"/>
                  </a:cubicBezTo>
                  <a:cubicBezTo>
                    <a:pt x="17807" y="8029"/>
                    <a:pt x="17738" y="7770"/>
                    <a:pt x="17577" y="7566"/>
                  </a:cubicBezTo>
                  <a:cubicBezTo>
                    <a:pt x="17410" y="7353"/>
                    <a:pt x="17163" y="7225"/>
                    <a:pt x="16923" y="7101"/>
                  </a:cubicBezTo>
                  <a:cubicBezTo>
                    <a:pt x="15997" y="6625"/>
                    <a:pt x="15061" y="6145"/>
                    <a:pt x="14049" y="5901"/>
                  </a:cubicBezTo>
                  <a:cubicBezTo>
                    <a:pt x="13754" y="5830"/>
                    <a:pt x="13448" y="5778"/>
                    <a:pt x="13179" y="5634"/>
                  </a:cubicBezTo>
                  <a:cubicBezTo>
                    <a:pt x="12599" y="5322"/>
                    <a:pt x="12306" y="4620"/>
                    <a:pt x="12325" y="3961"/>
                  </a:cubicBezTo>
                  <a:cubicBezTo>
                    <a:pt x="12485" y="3908"/>
                    <a:pt x="12643" y="3885"/>
                    <a:pt x="12800" y="3885"/>
                  </a:cubicBezTo>
                  <a:cubicBezTo>
                    <a:pt x="14133" y="3885"/>
                    <a:pt x="15356" y="5571"/>
                    <a:pt x="16715" y="5571"/>
                  </a:cubicBezTo>
                  <a:cubicBezTo>
                    <a:pt x="16846" y="5571"/>
                    <a:pt x="16979" y="5555"/>
                    <a:pt x="17113" y="5521"/>
                  </a:cubicBezTo>
                  <a:cubicBezTo>
                    <a:pt x="17226" y="5491"/>
                    <a:pt x="17341" y="5448"/>
                    <a:pt x="17456" y="5448"/>
                  </a:cubicBezTo>
                  <a:cubicBezTo>
                    <a:pt x="17484" y="5448"/>
                    <a:pt x="17513" y="5451"/>
                    <a:pt x="17541" y="5457"/>
                  </a:cubicBezTo>
                  <a:cubicBezTo>
                    <a:pt x="17811" y="5514"/>
                    <a:pt x="17931" y="5847"/>
                    <a:pt x="18180" y="5965"/>
                  </a:cubicBezTo>
                  <a:cubicBezTo>
                    <a:pt x="18237" y="5992"/>
                    <a:pt x="18295" y="6004"/>
                    <a:pt x="18352" y="6004"/>
                  </a:cubicBezTo>
                  <a:cubicBezTo>
                    <a:pt x="18672" y="6004"/>
                    <a:pt x="18973" y="5622"/>
                    <a:pt x="18915" y="5277"/>
                  </a:cubicBezTo>
                  <a:cubicBezTo>
                    <a:pt x="18847" y="4870"/>
                    <a:pt x="18469" y="4585"/>
                    <a:pt x="18086" y="4432"/>
                  </a:cubicBezTo>
                  <a:cubicBezTo>
                    <a:pt x="17703" y="4278"/>
                    <a:pt x="17285" y="4209"/>
                    <a:pt x="16925" y="4007"/>
                  </a:cubicBezTo>
                  <a:cubicBezTo>
                    <a:pt x="16446" y="3735"/>
                    <a:pt x="16106" y="3248"/>
                    <a:pt x="15600" y="3027"/>
                  </a:cubicBezTo>
                  <a:cubicBezTo>
                    <a:pt x="15384" y="2933"/>
                    <a:pt x="15147" y="2893"/>
                    <a:pt x="14914" y="2845"/>
                  </a:cubicBezTo>
                  <a:cubicBezTo>
                    <a:pt x="13717" y="2593"/>
                    <a:pt x="12579" y="2058"/>
                    <a:pt x="11622" y="1297"/>
                  </a:cubicBezTo>
                  <a:cubicBezTo>
                    <a:pt x="10910" y="731"/>
                    <a:pt x="10176" y="0"/>
                    <a:pt x="92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rot="8100000" flipH="1">
              <a:off x="-1704" y="4428596"/>
              <a:ext cx="1429859" cy="1848140"/>
            </a:xfrm>
            <a:custGeom>
              <a:avLst/>
              <a:gdLst/>
              <a:ahLst/>
              <a:cxnLst/>
              <a:rect l="l" t="t" r="r" b="b"/>
              <a:pathLst>
                <a:path w="33897" h="43813" extrusionOk="0">
                  <a:moveTo>
                    <a:pt x="25115" y="0"/>
                  </a:moveTo>
                  <a:cubicBezTo>
                    <a:pt x="24968" y="0"/>
                    <a:pt x="24820" y="8"/>
                    <a:pt x="24672" y="25"/>
                  </a:cubicBezTo>
                  <a:cubicBezTo>
                    <a:pt x="23239" y="185"/>
                    <a:pt x="21858" y="1403"/>
                    <a:pt x="21946" y="2840"/>
                  </a:cubicBezTo>
                  <a:cubicBezTo>
                    <a:pt x="22010" y="3882"/>
                    <a:pt x="22657" y="5231"/>
                    <a:pt x="21758" y="5760"/>
                  </a:cubicBezTo>
                  <a:cubicBezTo>
                    <a:pt x="21608" y="5849"/>
                    <a:pt x="21456" y="5888"/>
                    <a:pt x="21305" y="5888"/>
                  </a:cubicBezTo>
                  <a:cubicBezTo>
                    <a:pt x="20642" y="5888"/>
                    <a:pt x="19989" y="5136"/>
                    <a:pt x="19575" y="4496"/>
                  </a:cubicBezTo>
                  <a:cubicBezTo>
                    <a:pt x="18710" y="3159"/>
                    <a:pt x="17574" y="1876"/>
                    <a:pt x="16044" y="1437"/>
                  </a:cubicBezTo>
                  <a:cubicBezTo>
                    <a:pt x="15752" y="1353"/>
                    <a:pt x="15445" y="1312"/>
                    <a:pt x="15136" y="1312"/>
                  </a:cubicBezTo>
                  <a:cubicBezTo>
                    <a:pt x="13829" y="1312"/>
                    <a:pt x="12498" y="2042"/>
                    <a:pt x="12199" y="3295"/>
                  </a:cubicBezTo>
                  <a:cubicBezTo>
                    <a:pt x="11998" y="4139"/>
                    <a:pt x="12281" y="5013"/>
                    <a:pt x="12501" y="5852"/>
                  </a:cubicBezTo>
                  <a:cubicBezTo>
                    <a:pt x="13091" y="8104"/>
                    <a:pt x="13234" y="10472"/>
                    <a:pt x="12921" y="12779"/>
                  </a:cubicBezTo>
                  <a:cubicBezTo>
                    <a:pt x="12883" y="13063"/>
                    <a:pt x="12747" y="13422"/>
                    <a:pt x="12471" y="13422"/>
                  </a:cubicBezTo>
                  <a:cubicBezTo>
                    <a:pt x="12461" y="13422"/>
                    <a:pt x="12452" y="13421"/>
                    <a:pt x="12442" y="13420"/>
                  </a:cubicBezTo>
                  <a:lnTo>
                    <a:pt x="12442" y="13420"/>
                  </a:lnTo>
                  <a:cubicBezTo>
                    <a:pt x="13289" y="14765"/>
                    <a:pt x="14321" y="16115"/>
                    <a:pt x="14391" y="17702"/>
                  </a:cubicBezTo>
                  <a:cubicBezTo>
                    <a:pt x="14493" y="19995"/>
                    <a:pt x="12383" y="21958"/>
                    <a:pt x="10114" y="22312"/>
                  </a:cubicBezTo>
                  <a:cubicBezTo>
                    <a:pt x="9781" y="22364"/>
                    <a:pt x="9447" y="22388"/>
                    <a:pt x="9114" y="22388"/>
                  </a:cubicBezTo>
                  <a:cubicBezTo>
                    <a:pt x="7181" y="22388"/>
                    <a:pt x="5273" y="21561"/>
                    <a:pt x="3643" y="20475"/>
                  </a:cubicBezTo>
                  <a:cubicBezTo>
                    <a:pt x="3058" y="20087"/>
                    <a:pt x="2424" y="19644"/>
                    <a:pt x="1740" y="19644"/>
                  </a:cubicBezTo>
                  <a:cubicBezTo>
                    <a:pt x="1666" y="19644"/>
                    <a:pt x="1592" y="19650"/>
                    <a:pt x="1517" y="19660"/>
                  </a:cubicBezTo>
                  <a:cubicBezTo>
                    <a:pt x="595" y="19793"/>
                    <a:pt x="1" y="20817"/>
                    <a:pt x="78" y="21744"/>
                  </a:cubicBezTo>
                  <a:cubicBezTo>
                    <a:pt x="157" y="22672"/>
                    <a:pt x="745" y="23481"/>
                    <a:pt x="1422" y="24120"/>
                  </a:cubicBezTo>
                  <a:cubicBezTo>
                    <a:pt x="2809" y="25432"/>
                    <a:pt x="4663" y="26238"/>
                    <a:pt x="6568" y="26358"/>
                  </a:cubicBezTo>
                  <a:cubicBezTo>
                    <a:pt x="7868" y="26439"/>
                    <a:pt x="9354" y="26274"/>
                    <a:pt x="10291" y="27179"/>
                  </a:cubicBezTo>
                  <a:cubicBezTo>
                    <a:pt x="11033" y="27896"/>
                    <a:pt x="11149" y="29055"/>
                    <a:pt x="11775" y="29875"/>
                  </a:cubicBezTo>
                  <a:cubicBezTo>
                    <a:pt x="12333" y="30605"/>
                    <a:pt x="13226" y="30984"/>
                    <a:pt x="13946" y="31555"/>
                  </a:cubicBezTo>
                  <a:cubicBezTo>
                    <a:pt x="14667" y="32125"/>
                    <a:pt x="15245" y="33121"/>
                    <a:pt x="14825" y="33939"/>
                  </a:cubicBezTo>
                  <a:cubicBezTo>
                    <a:pt x="14629" y="34045"/>
                    <a:pt x="14427" y="34090"/>
                    <a:pt x="14222" y="34090"/>
                  </a:cubicBezTo>
                  <a:cubicBezTo>
                    <a:pt x="13507" y="34090"/>
                    <a:pt x="12758" y="33539"/>
                    <a:pt x="12124" y="33089"/>
                  </a:cubicBezTo>
                  <a:cubicBezTo>
                    <a:pt x="11681" y="32775"/>
                    <a:pt x="11068" y="32542"/>
                    <a:pt x="10536" y="32542"/>
                  </a:cubicBezTo>
                  <a:cubicBezTo>
                    <a:pt x="10090" y="32542"/>
                    <a:pt x="9700" y="32705"/>
                    <a:pt x="9512" y="33121"/>
                  </a:cubicBezTo>
                  <a:cubicBezTo>
                    <a:pt x="9377" y="33423"/>
                    <a:pt x="9409" y="33773"/>
                    <a:pt x="9488" y="34094"/>
                  </a:cubicBezTo>
                  <a:cubicBezTo>
                    <a:pt x="9958" y="36006"/>
                    <a:pt x="11845" y="37210"/>
                    <a:pt x="13685" y="37907"/>
                  </a:cubicBezTo>
                  <a:cubicBezTo>
                    <a:pt x="15527" y="38603"/>
                    <a:pt x="17532" y="39025"/>
                    <a:pt x="19073" y="40251"/>
                  </a:cubicBezTo>
                  <a:cubicBezTo>
                    <a:pt x="19936" y="40938"/>
                    <a:pt x="20604" y="41844"/>
                    <a:pt x="21464" y="42536"/>
                  </a:cubicBezTo>
                  <a:cubicBezTo>
                    <a:pt x="22499" y="43367"/>
                    <a:pt x="23841" y="43813"/>
                    <a:pt x="25164" y="43813"/>
                  </a:cubicBezTo>
                  <a:cubicBezTo>
                    <a:pt x="26332" y="43813"/>
                    <a:pt x="27484" y="43466"/>
                    <a:pt x="28396" y="42731"/>
                  </a:cubicBezTo>
                  <a:cubicBezTo>
                    <a:pt x="30341" y="41163"/>
                    <a:pt x="30691" y="37860"/>
                    <a:pt x="28901" y="36116"/>
                  </a:cubicBezTo>
                  <a:cubicBezTo>
                    <a:pt x="27615" y="34865"/>
                    <a:pt x="25349" y="34187"/>
                    <a:pt x="25283" y="32394"/>
                  </a:cubicBezTo>
                  <a:cubicBezTo>
                    <a:pt x="25238" y="31187"/>
                    <a:pt x="26295" y="30276"/>
                    <a:pt x="27015" y="29304"/>
                  </a:cubicBezTo>
                  <a:cubicBezTo>
                    <a:pt x="27734" y="28334"/>
                    <a:pt x="27962" y="26628"/>
                    <a:pt x="26839" y="26182"/>
                  </a:cubicBezTo>
                  <a:cubicBezTo>
                    <a:pt x="27938" y="26088"/>
                    <a:pt x="29036" y="25993"/>
                    <a:pt x="30134" y="25899"/>
                  </a:cubicBezTo>
                  <a:cubicBezTo>
                    <a:pt x="29770" y="24827"/>
                    <a:pt x="28697" y="24041"/>
                    <a:pt x="27791" y="24041"/>
                  </a:cubicBezTo>
                  <a:cubicBezTo>
                    <a:pt x="27732" y="24041"/>
                    <a:pt x="27674" y="24045"/>
                    <a:pt x="27617" y="24051"/>
                  </a:cubicBezTo>
                  <a:cubicBezTo>
                    <a:pt x="26789" y="23597"/>
                    <a:pt x="27073" y="22270"/>
                    <a:pt x="27778" y="21639"/>
                  </a:cubicBezTo>
                  <a:cubicBezTo>
                    <a:pt x="28481" y="21009"/>
                    <a:pt x="29450" y="20705"/>
                    <a:pt x="30074" y="19995"/>
                  </a:cubicBezTo>
                  <a:cubicBezTo>
                    <a:pt x="31742" y="18095"/>
                    <a:pt x="29878" y="14966"/>
                    <a:pt x="30863" y="12637"/>
                  </a:cubicBezTo>
                  <a:cubicBezTo>
                    <a:pt x="31152" y="11956"/>
                    <a:pt x="31668" y="11397"/>
                    <a:pt x="32042" y="10758"/>
                  </a:cubicBezTo>
                  <a:cubicBezTo>
                    <a:pt x="33897" y="7587"/>
                    <a:pt x="31723" y="3411"/>
                    <a:pt x="28697" y="1327"/>
                  </a:cubicBezTo>
                  <a:cubicBezTo>
                    <a:pt x="27632" y="596"/>
                    <a:pt x="26392" y="0"/>
                    <a:pt x="25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17" name="Google Shape;117;p16"/>
          <p:cNvGrpSpPr/>
          <p:nvPr/>
        </p:nvGrpSpPr>
        <p:grpSpPr>
          <a:xfrm>
            <a:off x="-364299" y="-492834"/>
            <a:ext cx="10495891" cy="6370655"/>
            <a:chOff x="-364299" y="-492834"/>
            <a:chExt cx="10495891" cy="6370655"/>
          </a:xfrm>
        </p:grpSpPr>
        <p:sp>
          <p:nvSpPr>
            <p:cNvPr id="118" name="Google Shape;118;p16"/>
            <p:cNvSpPr/>
            <p:nvPr/>
          </p:nvSpPr>
          <p:spPr>
            <a:xfrm rot="-5400000">
              <a:off x="-554632" y="-302500"/>
              <a:ext cx="1621036" cy="1240369"/>
            </a:xfrm>
            <a:custGeom>
              <a:avLst/>
              <a:gdLst/>
              <a:ahLst/>
              <a:cxnLst/>
              <a:rect l="l" t="t" r="r" b="b"/>
              <a:pathLst>
                <a:path w="27488" h="21033" extrusionOk="0">
                  <a:moveTo>
                    <a:pt x="7804" y="0"/>
                  </a:moveTo>
                  <a:cubicBezTo>
                    <a:pt x="7019" y="0"/>
                    <a:pt x="6437" y="926"/>
                    <a:pt x="6297" y="1751"/>
                  </a:cubicBezTo>
                  <a:cubicBezTo>
                    <a:pt x="6144" y="2647"/>
                    <a:pt x="6190" y="3665"/>
                    <a:pt x="5577" y="4337"/>
                  </a:cubicBezTo>
                  <a:cubicBezTo>
                    <a:pt x="5124" y="4835"/>
                    <a:pt x="4426" y="4997"/>
                    <a:pt x="3738" y="4997"/>
                  </a:cubicBezTo>
                  <a:cubicBezTo>
                    <a:pt x="3586" y="4997"/>
                    <a:pt x="3435" y="4989"/>
                    <a:pt x="3286" y="4975"/>
                  </a:cubicBezTo>
                  <a:cubicBezTo>
                    <a:pt x="2613" y="4910"/>
                    <a:pt x="1941" y="4747"/>
                    <a:pt x="1270" y="4747"/>
                  </a:cubicBezTo>
                  <a:cubicBezTo>
                    <a:pt x="1125" y="4747"/>
                    <a:pt x="980" y="4755"/>
                    <a:pt x="835" y="4773"/>
                  </a:cubicBezTo>
                  <a:cubicBezTo>
                    <a:pt x="465" y="4817"/>
                    <a:pt x="34" y="5014"/>
                    <a:pt x="13" y="5384"/>
                  </a:cubicBezTo>
                  <a:cubicBezTo>
                    <a:pt x="1" y="5618"/>
                    <a:pt x="164" y="5822"/>
                    <a:pt x="325" y="5992"/>
                  </a:cubicBezTo>
                  <a:cubicBezTo>
                    <a:pt x="342" y="6009"/>
                    <a:pt x="360" y="6027"/>
                    <a:pt x="378" y="6045"/>
                  </a:cubicBezTo>
                  <a:cubicBezTo>
                    <a:pt x="534" y="6482"/>
                    <a:pt x="1035" y="6831"/>
                    <a:pt x="1497" y="7033"/>
                  </a:cubicBezTo>
                  <a:cubicBezTo>
                    <a:pt x="2112" y="7303"/>
                    <a:pt x="2852" y="7627"/>
                    <a:pt x="2954" y="8291"/>
                  </a:cubicBezTo>
                  <a:cubicBezTo>
                    <a:pt x="3019" y="8714"/>
                    <a:pt x="2800" y="9207"/>
                    <a:pt x="3065" y="9543"/>
                  </a:cubicBezTo>
                  <a:lnTo>
                    <a:pt x="3063" y="9543"/>
                  </a:lnTo>
                  <a:cubicBezTo>
                    <a:pt x="3159" y="9666"/>
                    <a:pt x="3303" y="9739"/>
                    <a:pt x="3445" y="9803"/>
                  </a:cubicBezTo>
                  <a:cubicBezTo>
                    <a:pt x="4021" y="10056"/>
                    <a:pt x="4651" y="10186"/>
                    <a:pt x="5280" y="10186"/>
                  </a:cubicBezTo>
                  <a:cubicBezTo>
                    <a:pt x="5619" y="10186"/>
                    <a:pt x="5958" y="10148"/>
                    <a:pt x="6289" y="10072"/>
                  </a:cubicBezTo>
                  <a:cubicBezTo>
                    <a:pt x="6641" y="9990"/>
                    <a:pt x="7002" y="9865"/>
                    <a:pt x="7357" y="9865"/>
                  </a:cubicBezTo>
                  <a:cubicBezTo>
                    <a:pt x="7466" y="9865"/>
                    <a:pt x="7574" y="9877"/>
                    <a:pt x="7681" y="9905"/>
                  </a:cubicBezTo>
                  <a:cubicBezTo>
                    <a:pt x="8742" y="10181"/>
                    <a:pt x="8901" y="11767"/>
                    <a:pt x="9890" y="12239"/>
                  </a:cubicBezTo>
                  <a:cubicBezTo>
                    <a:pt x="10357" y="12462"/>
                    <a:pt x="10918" y="12386"/>
                    <a:pt x="11400" y="12574"/>
                  </a:cubicBezTo>
                  <a:cubicBezTo>
                    <a:pt x="11854" y="12752"/>
                    <a:pt x="12189" y="13147"/>
                    <a:pt x="12614" y="13388"/>
                  </a:cubicBezTo>
                  <a:cubicBezTo>
                    <a:pt x="12803" y="13495"/>
                    <a:pt x="13034" y="13558"/>
                    <a:pt x="13254" y="13558"/>
                  </a:cubicBezTo>
                  <a:cubicBezTo>
                    <a:pt x="13531" y="13558"/>
                    <a:pt x="13788" y="13458"/>
                    <a:pt x="13916" y="13217"/>
                  </a:cubicBezTo>
                  <a:cubicBezTo>
                    <a:pt x="14101" y="12871"/>
                    <a:pt x="13893" y="12425"/>
                    <a:pt x="13576" y="12192"/>
                  </a:cubicBezTo>
                  <a:cubicBezTo>
                    <a:pt x="13260" y="11960"/>
                    <a:pt x="12864" y="11876"/>
                    <a:pt x="12491" y="11753"/>
                  </a:cubicBezTo>
                  <a:cubicBezTo>
                    <a:pt x="11906" y="11557"/>
                    <a:pt x="11360" y="11247"/>
                    <a:pt x="10890" y="10847"/>
                  </a:cubicBezTo>
                  <a:cubicBezTo>
                    <a:pt x="10784" y="10757"/>
                    <a:pt x="10676" y="10650"/>
                    <a:pt x="10660" y="10512"/>
                  </a:cubicBezTo>
                  <a:cubicBezTo>
                    <a:pt x="10621" y="10208"/>
                    <a:pt x="11013" y="10059"/>
                    <a:pt x="11328" y="10059"/>
                  </a:cubicBezTo>
                  <a:cubicBezTo>
                    <a:pt x="11342" y="10059"/>
                    <a:pt x="11356" y="10060"/>
                    <a:pt x="11370" y="10060"/>
                  </a:cubicBezTo>
                  <a:cubicBezTo>
                    <a:pt x="12561" y="10113"/>
                    <a:pt x="13642" y="10738"/>
                    <a:pt x="14667" y="11345"/>
                  </a:cubicBezTo>
                  <a:cubicBezTo>
                    <a:pt x="14863" y="11461"/>
                    <a:pt x="15061" y="11578"/>
                    <a:pt x="15216" y="11745"/>
                  </a:cubicBezTo>
                  <a:cubicBezTo>
                    <a:pt x="15377" y="11917"/>
                    <a:pt x="15482" y="12131"/>
                    <a:pt x="15615" y="12326"/>
                  </a:cubicBezTo>
                  <a:cubicBezTo>
                    <a:pt x="16696" y="13915"/>
                    <a:pt x="19431" y="14062"/>
                    <a:pt x="19956" y="15911"/>
                  </a:cubicBezTo>
                  <a:cubicBezTo>
                    <a:pt x="19319" y="16132"/>
                    <a:pt x="18861" y="16789"/>
                    <a:pt x="18872" y="17463"/>
                  </a:cubicBezTo>
                  <a:cubicBezTo>
                    <a:pt x="18884" y="18138"/>
                    <a:pt x="19364" y="18779"/>
                    <a:pt x="20007" y="18980"/>
                  </a:cubicBezTo>
                  <a:cubicBezTo>
                    <a:pt x="20372" y="19094"/>
                    <a:pt x="20766" y="19075"/>
                    <a:pt x="21143" y="19143"/>
                  </a:cubicBezTo>
                  <a:cubicBezTo>
                    <a:pt x="22658" y="19413"/>
                    <a:pt x="23770" y="21033"/>
                    <a:pt x="25294" y="21033"/>
                  </a:cubicBezTo>
                  <a:cubicBezTo>
                    <a:pt x="25319" y="21033"/>
                    <a:pt x="25345" y="21032"/>
                    <a:pt x="25371" y="21031"/>
                  </a:cubicBezTo>
                  <a:cubicBezTo>
                    <a:pt x="25669" y="21020"/>
                    <a:pt x="25977" y="20937"/>
                    <a:pt x="26193" y="20732"/>
                  </a:cubicBezTo>
                  <a:cubicBezTo>
                    <a:pt x="26812" y="20146"/>
                    <a:pt x="26317" y="19093"/>
                    <a:pt x="25684" y="18521"/>
                  </a:cubicBezTo>
                  <a:cubicBezTo>
                    <a:pt x="25051" y="17951"/>
                    <a:pt x="24229" y="17391"/>
                    <a:pt x="24198" y="16539"/>
                  </a:cubicBezTo>
                  <a:cubicBezTo>
                    <a:pt x="24169" y="15757"/>
                    <a:pt x="24853" y="15096"/>
                    <a:pt x="24872" y="14314"/>
                  </a:cubicBezTo>
                  <a:cubicBezTo>
                    <a:pt x="24902" y="13024"/>
                    <a:pt x="23220" y="12320"/>
                    <a:pt x="22924" y="11064"/>
                  </a:cubicBezTo>
                  <a:cubicBezTo>
                    <a:pt x="22806" y="10560"/>
                    <a:pt x="22914" y="9970"/>
                    <a:pt x="22587" y="9568"/>
                  </a:cubicBezTo>
                  <a:cubicBezTo>
                    <a:pt x="22267" y="9171"/>
                    <a:pt x="21684" y="9146"/>
                    <a:pt x="21227" y="8923"/>
                  </a:cubicBezTo>
                  <a:cubicBezTo>
                    <a:pt x="20770" y="8699"/>
                    <a:pt x="20502" y="7931"/>
                    <a:pt x="20977" y="7748"/>
                  </a:cubicBezTo>
                  <a:cubicBezTo>
                    <a:pt x="21051" y="7720"/>
                    <a:pt x="21129" y="7713"/>
                    <a:pt x="21208" y="7713"/>
                  </a:cubicBezTo>
                  <a:cubicBezTo>
                    <a:pt x="21233" y="7713"/>
                    <a:pt x="21259" y="7714"/>
                    <a:pt x="21284" y="7715"/>
                  </a:cubicBezTo>
                  <a:cubicBezTo>
                    <a:pt x="22546" y="7755"/>
                    <a:pt x="23793" y="8173"/>
                    <a:pt x="24826" y="8900"/>
                  </a:cubicBezTo>
                  <a:cubicBezTo>
                    <a:pt x="25224" y="9182"/>
                    <a:pt x="25606" y="9514"/>
                    <a:pt x="26075" y="9646"/>
                  </a:cubicBezTo>
                  <a:cubicBezTo>
                    <a:pt x="26185" y="9678"/>
                    <a:pt x="26302" y="9693"/>
                    <a:pt x="26418" y="9693"/>
                  </a:cubicBezTo>
                  <a:cubicBezTo>
                    <a:pt x="26802" y="9693"/>
                    <a:pt x="27186" y="9524"/>
                    <a:pt x="27326" y="9177"/>
                  </a:cubicBezTo>
                  <a:cubicBezTo>
                    <a:pt x="27487" y="8772"/>
                    <a:pt x="27252" y="8308"/>
                    <a:pt x="26930" y="8016"/>
                  </a:cubicBezTo>
                  <a:cubicBezTo>
                    <a:pt x="26606" y="7724"/>
                    <a:pt x="26200" y="7538"/>
                    <a:pt x="25869" y="7255"/>
                  </a:cubicBezTo>
                  <a:cubicBezTo>
                    <a:pt x="25148" y="6636"/>
                    <a:pt x="24826" y="5589"/>
                    <a:pt x="23985" y="5142"/>
                  </a:cubicBezTo>
                  <a:cubicBezTo>
                    <a:pt x="23649" y="4963"/>
                    <a:pt x="23273" y="4907"/>
                    <a:pt x="22889" y="4907"/>
                  </a:cubicBezTo>
                  <a:cubicBezTo>
                    <a:pt x="22569" y="4907"/>
                    <a:pt x="22244" y="4946"/>
                    <a:pt x="21929" y="4987"/>
                  </a:cubicBezTo>
                  <a:cubicBezTo>
                    <a:pt x="21144" y="5089"/>
                    <a:pt x="20358" y="5191"/>
                    <a:pt x="19585" y="5357"/>
                  </a:cubicBezTo>
                  <a:cubicBezTo>
                    <a:pt x="19175" y="5447"/>
                    <a:pt x="18768" y="5553"/>
                    <a:pt x="18350" y="5597"/>
                  </a:cubicBezTo>
                  <a:cubicBezTo>
                    <a:pt x="18196" y="5613"/>
                    <a:pt x="18043" y="5621"/>
                    <a:pt x="17890" y="5621"/>
                  </a:cubicBezTo>
                  <a:cubicBezTo>
                    <a:pt x="16747" y="5621"/>
                    <a:pt x="15626" y="5197"/>
                    <a:pt x="14550" y="4780"/>
                  </a:cubicBezTo>
                  <a:cubicBezTo>
                    <a:pt x="13974" y="4559"/>
                    <a:pt x="13399" y="4336"/>
                    <a:pt x="12823" y="4113"/>
                  </a:cubicBezTo>
                  <a:cubicBezTo>
                    <a:pt x="11564" y="3625"/>
                    <a:pt x="10213" y="3063"/>
                    <a:pt x="9520" y="1904"/>
                  </a:cubicBezTo>
                  <a:cubicBezTo>
                    <a:pt x="9093" y="1189"/>
                    <a:pt x="8831" y="195"/>
                    <a:pt x="8017" y="23"/>
                  </a:cubicBezTo>
                  <a:cubicBezTo>
                    <a:pt x="7945" y="8"/>
                    <a:pt x="7874" y="0"/>
                    <a:pt x="78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rot="-7200010">
              <a:off x="8398399" y="3903834"/>
              <a:ext cx="1502437" cy="1400340"/>
            </a:xfrm>
            <a:custGeom>
              <a:avLst/>
              <a:gdLst/>
              <a:ahLst/>
              <a:cxnLst/>
              <a:rect l="l" t="t" r="r" b="b"/>
              <a:pathLst>
                <a:path w="19572" h="18242" extrusionOk="0">
                  <a:moveTo>
                    <a:pt x="9194" y="1"/>
                  </a:moveTo>
                  <a:cubicBezTo>
                    <a:pt x="8223" y="1"/>
                    <a:pt x="7241" y="303"/>
                    <a:pt x="6945" y="1176"/>
                  </a:cubicBezTo>
                  <a:cubicBezTo>
                    <a:pt x="6859" y="1427"/>
                    <a:pt x="6842" y="1709"/>
                    <a:pt x="6682" y="1921"/>
                  </a:cubicBezTo>
                  <a:cubicBezTo>
                    <a:pt x="6323" y="2401"/>
                    <a:pt x="5340" y="2439"/>
                    <a:pt x="5395" y="3036"/>
                  </a:cubicBezTo>
                  <a:cubicBezTo>
                    <a:pt x="5424" y="3354"/>
                    <a:pt x="5792" y="3632"/>
                    <a:pt x="5660" y="3922"/>
                  </a:cubicBezTo>
                  <a:cubicBezTo>
                    <a:pt x="5582" y="4090"/>
                    <a:pt x="5372" y="4146"/>
                    <a:pt x="5187" y="4162"/>
                  </a:cubicBezTo>
                  <a:cubicBezTo>
                    <a:pt x="5084" y="4172"/>
                    <a:pt x="4979" y="4177"/>
                    <a:pt x="4874" y="4177"/>
                  </a:cubicBezTo>
                  <a:cubicBezTo>
                    <a:pt x="4201" y="4177"/>
                    <a:pt x="3515" y="3972"/>
                    <a:pt x="3123" y="3522"/>
                  </a:cubicBezTo>
                  <a:cubicBezTo>
                    <a:pt x="2718" y="3058"/>
                    <a:pt x="2286" y="2575"/>
                    <a:pt x="1702" y="2381"/>
                  </a:cubicBezTo>
                  <a:cubicBezTo>
                    <a:pt x="1565" y="2335"/>
                    <a:pt x="1418" y="2313"/>
                    <a:pt x="1271" y="2313"/>
                  </a:cubicBezTo>
                  <a:cubicBezTo>
                    <a:pt x="790" y="2313"/>
                    <a:pt x="306" y="2551"/>
                    <a:pt x="170" y="3002"/>
                  </a:cubicBezTo>
                  <a:cubicBezTo>
                    <a:pt x="0" y="3561"/>
                    <a:pt x="413" y="4115"/>
                    <a:pt x="798" y="4554"/>
                  </a:cubicBezTo>
                  <a:lnTo>
                    <a:pt x="3007" y="7081"/>
                  </a:lnTo>
                  <a:cubicBezTo>
                    <a:pt x="3162" y="7258"/>
                    <a:pt x="3328" y="7483"/>
                    <a:pt x="3253" y="7706"/>
                  </a:cubicBezTo>
                  <a:cubicBezTo>
                    <a:pt x="3197" y="7871"/>
                    <a:pt x="3060" y="7937"/>
                    <a:pt x="2897" y="7937"/>
                  </a:cubicBezTo>
                  <a:cubicBezTo>
                    <a:pt x="2665" y="7937"/>
                    <a:pt x="2380" y="7803"/>
                    <a:pt x="2202" y="7630"/>
                  </a:cubicBezTo>
                  <a:cubicBezTo>
                    <a:pt x="1973" y="7407"/>
                    <a:pt x="1660" y="7145"/>
                    <a:pt x="1379" y="7145"/>
                  </a:cubicBezTo>
                  <a:cubicBezTo>
                    <a:pt x="1288" y="7145"/>
                    <a:pt x="1201" y="7172"/>
                    <a:pt x="1121" y="7235"/>
                  </a:cubicBezTo>
                  <a:cubicBezTo>
                    <a:pt x="850" y="8456"/>
                    <a:pt x="2999" y="9331"/>
                    <a:pt x="2561" y="10504"/>
                  </a:cubicBezTo>
                  <a:cubicBezTo>
                    <a:pt x="2444" y="10819"/>
                    <a:pt x="2160" y="11036"/>
                    <a:pt x="1982" y="11320"/>
                  </a:cubicBezTo>
                  <a:cubicBezTo>
                    <a:pt x="1443" y="12179"/>
                    <a:pt x="2049" y="13340"/>
                    <a:pt x="2876" y="13927"/>
                  </a:cubicBezTo>
                  <a:cubicBezTo>
                    <a:pt x="3702" y="14514"/>
                    <a:pt x="4726" y="14780"/>
                    <a:pt x="5539" y="15388"/>
                  </a:cubicBezTo>
                  <a:cubicBezTo>
                    <a:pt x="6533" y="16132"/>
                    <a:pt x="7176" y="17359"/>
                    <a:pt x="8333" y="17814"/>
                  </a:cubicBezTo>
                  <a:cubicBezTo>
                    <a:pt x="8474" y="17869"/>
                    <a:pt x="8634" y="17896"/>
                    <a:pt x="8795" y="17896"/>
                  </a:cubicBezTo>
                  <a:cubicBezTo>
                    <a:pt x="9303" y="17896"/>
                    <a:pt x="9816" y="17630"/>
                    <a:pt x="9740" y="17157"/>
                  </a:cubicBezTo>
                  <a:cubicBezTo>
                    <a:pt x="9680" y="16779"/>
                    <a:pt x="9273" y="16584"/>
                    <a:pt x="8962" y="16358"/>
                  </a:cubicBezTo>
                  <a:cubicBezTo>
                    <a:pt x="8651" y="16134"/>
                    <a:pt x="8412" y="15641"/>
                    <a:pt x="8710" y="15401"/>
                  </a:cubicBezTo>
                  <a:lnTo>
                    <a:pt x="8710" y="15401"/>
                  </a:lnTo>
                  <a:cubicBezTo>
                    <a:pt x="10220" y="16240"/>
                    <a:pt x="11732" y="17079"/>
                    <a:pt x="13242" y="17917"/>
                  </a:cubicBezTo>
                  <a:cubicBezTo>
                    <a:pt x="13553" y="18090"/>
                    <a:pt x="13952" y="18241"/>
                    <a:pt x="14297" y="18241"/>
                  </a:cubicBezTo>
                  <a:cubicBezTo>
                    <a:pt x="14560" y="18241"/>
                    <a:pt x="14791" y="18153"/>
                    <a:pt x="14927" y="17920"/>
                  </a:cubicBezTo>
                  <a:cubicBezTo>
                    <a:pt x="15031" y="17739"/>
                    <a:pt x="15036" y="17517"/>
                    <a:pt x="15013" y="17310"/>
                  </a:cubicBezTo>
                  <a:cubicBezTo>
                    <a:pt x="14910" y="16374"/>
                    <a:pt x="14270" y="15517"/>
                    <a:pt x="13401" y="15155"/>
                  </a:cubicBezTo>
                  <a:cubicBezTo>
                    <a:pt x="12869" y="14933"/>
                    <a:pt x="12242" y="14871"/>
                    <a:pt x="11836" y="14463"/>
                  </a:cubicBezTo>
                  <a:cubicBezTo>
                    <a:pt x="11416" y="14042"/>
                    <a:pt x="11297" y="13308"/>
                    <a:pt x="10745" y="13087"/>
                  </a:cubicBezTo>
                  <a:cubicBezTo>
                    <a:pt x="10624" y="13038"/>
                    <a:pt x="10498" y="13021"/>
                    <a:pt x="10370" y="13021"/>
                  </a:cubicBezTo>
                  <a:cubicBezTo>
                    <a:pt x="10112" y="13021"/>
                    <a:pt x="9843" y="13089"/>
                    <a:pt x="9582" y="13101"/>
                  </a:cubicBezTo>
                  <a:cubicBezTo>
                    <a:pt x="9551" y="13102"/>
                    <a:pt x="9520" y="13103"/>
                    <a:pt x="9489" y="13103"/>
                  </a:cubicBezTo>
                  <a:cubicBezTo>
                    <a:pt x="8219" y="13103"/>
                    <a:pt x="7316" y="11843"/>
                    <a:pt x="6666" y="10728"/>
                  </a:cubicBezTo>
                  <a:cubicBezTo>
                    <a:pt x="6575" y="10573"/>
                    <a:pt x="6481" y="10402"/>
                    <a:pt x="6498" y="10223"/>
                  </a:cubicBezTo>
                  <a:cubicBezTo>
                    <a:pt x="6528" y="9897"/>
                    <a:pt x="6818" y="9788"/>
                    <a:pt x="7163" y="9788"/>
                  </a:cubicBezTo>
                  <a:cubicBezTo>
                    <a:pt x="7424" y="9788"/>
                    <a:pt x="7716" y="9851"/>
                    <a:pt x="7951" y="9929"/>
                  </a:cubicBezTo>
                  <a:cubicBezTo>
                    <a:pt x="8350" y="10060"/>
                    <a:pt x="8776" y="10138"/>
                    <a:pt x="9197" y="10138"/>
                  </a:cubicBezTo>
                  <a:cubicBezTo>
                    <a:pt x="9671" y="10138"/>
                    <a:pt x="10138" y="10039"/>
                    <a:pt x="10551" y="9809"/>
                  </a:cubicBezTo>
                  <a:cubicBezTo>
                    <a:pt x="11331" y="9375"/>
                    <a:pt x="11831" y="8389"/>
                    <a:pt x="11530" y="7548"/>
                  </a:cubicBezTo>
                  <a:cubicBezTo>
                    <a:pt x="11258" y="6787"/>
                    <a:pt x="10407" y="6037"/>
                    <a:pt x="10831" y="5347"/>
                  </a:cubicBezTo>
                  <a:cubicBezTo>
                    <a:pt x="10993" y="5083"/>
                    <a:pt x="11305" y="4960"/>
                    <a:pt x="11621" y="4960"/>
                  </a:cubicBezTo>
                  <a:cubicBezTo>
                    <a:pt x="11743" y="4960"/>
                    <a:pt x="11866" y="4978"/>
                    <a:pt x="11980" y="5014"/>
                  </a:cubicBezTo>
                  <a:cubicBezTo>
                    <a:pt x="12390" y="5142"/>
                    <a:pt x="12720" y="5442"/>
                    <a:pt x="13036" y="5732"/>
                  </a:cubicBezTo>
                  <a:cubicBezTo>
                    <a:pt x="13881" y="6512"/>
                    <a:pt x="14726" y="7290"/>
                    <a:pt x="15571" y="8069"/>
                  </a:cubicBezTo>
                  <a:cubicBezTo>
                    <a:pt x="15958" y="8425"/>
                    <a:pt x="16404" y="8805"/>
                    <a:pt x="16924" y="8805"/>
                  </a:cubicBezTo>
                  <a:cubicBezTo>
                    <a:pt x="16940" y="8805"/>
                    <a:pt x="16956" y="8805"/>
                    <a:pt x="16972" y="8804"/>
                  </a:cubicBezTo>
                  <a:cubicBezTo>
                    <a:pt x="17190" y="8794"/>
                    <a:pt x="17409" y="8717"/>
                    <a:pt x="17622" y="8717"/>
                  </a:cubicBezTo>
                  <a:cubicBezTo>
                    <a:pt x="17684" y="8717"/>
                    <a:pt x="17746" y="8723"/>
                    <a:pt x="17807" y="8740"/>
                  </a:cubicBezTo>
                  <a:cubicBezTo>
                    <a:pt x="18273" y="8872"/>
                    <a:pt x="18506" y="9542"/>
                    <a:pt x="18974" y="9542"/>
                  </a:cubicBezTo>
                  <a:cubicBezTo>
                    <a:pt x="18987" y="9542"/>
                    <a:pt x="19001" y="9541"/>
                    <a:pt x="19015" y="9540"/>
                  </a:cubicBezTo>
                  <a:cubicBezTo>
                    <a:pt x="19571" y="9494"/>
                    <a:pt x="19534" y="8618"/>
                    <a:pt x="19162" y="8200"/>
                  </a:cubicBezTo>
                  <a:cubicBezTo>
                    <a:pt x="18375" y="7317"/>
                    <a:pt x="16992" y="7126"/>
                    <a:pt x="16277" y="6184"/>
                  </a:cubicBezTo>
                  <a:cubicBezTo>
                    <a:pt x="16083" y="5930"/>
                    <a:pt x="15951" y="5633"/>
                    <a:pt x="15769" y="5369"/>
                  </a:cubicBezTo>
                  <a:cubicBezTo>
                    <a:pt x="14592" y="3669"/>
                    <a:pt x="11699" y="3741"/>
                    <a:pt x="10774" y="1890"/>
                  </a:cubicBezTo>
                  <a:lnTo>
                    <a:pt x="10774" y="1890"/>
                  </a:lnTo>
                  <a:cubicBezTo>
                    <a:pt x="10816" y="1902"/>
                    <a:pt x="10857" y="1907"/>
                    <a:pt x="10897" y="1907"/>
                  </a:cubicBezTo>
                  <a:cubicBezTo>
                    <a:pt x="11352" y="1907"/>
                    <a:pt x="11648" y="1215"/>
                    <a:pt x="11397" y="786"/>
                  </a:cubicBezTo>
                  <a:cubicBezTo>
                    <a:pt x="11124" y="320"/>
                    <a:pt x="10537" y="156"/>
                    <a:pt x="10004" y="68"/>
                  </a:cubicBezTo>
                  <a:cubicBezTo>
                    <a:pt x="9745" y="25"/>
                    <a:pt x="9470" y="1"/>
                    <a:pt x="9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rot="-3599938">
              <a:off x="7907782" y="4530999"/>
              <a:ext cx="1045984" cy="1191854"/>
            </a:xfrm>
            <a:custGeom>
              <a:avLst/>
              <a:gdLst/>
              <a:ahLst/>
              <a:cxnLst/>
              <a:rect l="l" t="t" r="r" b="b"/>
              <a:pathLst>
                <a:path w="15693" h="17883" extrusionOk="0">
                  <a:moveTo>
                    <a:pt x="5083" y="1"/>
                  </a:moveTo>
                  <a:cubicBezTo>
                    <a:pt x="4662" y="1"/>
                    <a:pt x="4241" y="55"/>
                    <a:pt x="3831" y="169"/>
                  </a:cubicBezTo>
                  <a:cubicBezTo>
                    <a:pt x="3438" y="278"/>
                    <a:pt x="3044" y="445"/>
                    <a:pt x="2770" y="749"/>
                  </a:cubicBezTo>
                  <a:cubicBezTo>
                    <a:pt x="1441" y="2232"/>
                    <a:pt x="4146" y="4822"/>
                    <a:pt x="2958" y="6420"/>
                  </a:cubicBezTo>
                  <a:cubicBezTo>
                    <a:pt x="2598" y="6902"/>
                    <a:pt x="1987" y="7105"/>
                    <a:pt x="1487" y="7437"/>
                  </a:cubicBezTo>
                  <a:cubicBezTo>
                    <a:pt x="557" y="8053"/>
                    <a:pt x="1" y="9190"/>
                    <a:pt x="83" y="10302"/>
                  </a:cubicBezTo>
                  <a:cubicBezTo>
                    <a:pt x="166" y="11414"/>
                    <a:pt x="884" y="12455"/>
                    <a:pt x="1896" y="12928"/>
                  </a:cubicBezTo>
                  <a:cubicBezTo>
                    <a:pt x="3053" y="13469"/>
                    <a:pt x="4589" y="13348"/>
                    <a:pt x="5394" y="14343"/>
                  </a:cubicBezTo>
                  <a:cubicBezTo>
                    <a:pt x="5852" y="14909"/>
                    <a:pt x="5929" y="15695"/>
                    <a:pt x="6288" y="16329"/>
                  </a:cubicBezTo>
                  <a:cubicBezTo>
                    <a:pt x="6922" y="17452"/>
                    <a:pt x="8292" y="17883"/>
                    <a:pt x="9613" y="17883"/>
                  </a:cubicBezTo>
                  <a:cubicBezTo>
                    <a:pt x="9831" y="17883"/>
                    <a:pt x="10048" y="17871"/>
                    <a:pt x="10260" y="17848"/>
                  </a:cubicBezTo>
                  <a:cubicBezTo>
                    <a:pt x="11717" y="17696"/>
                    <a:pt x="13172" y="17143"/>
                    <a:pt x="14186" y="16085"/>
                  </a:cubicBezTo>
                  <a:cubicBezTo>
                    <a:pt x="15198" y="15028"/>
                    <a:pt x="15692" y="13419"/>
                    <a:pt x="15207" y="12038"/>
                  </a:cubicBezTo>
                  <a:cubicBezTo>
                    <a:pt x="14511" y="10051"/>
                    <a:pt x="12137" y="9070"/>
                    <a:pt x="11326" y="7127"/>
                  </a:cubicBezTo>
                  <a:cubicBezTo>
                    <a:pt x="10705" y="5640"/>
                    <a:pt x="11003" y="3639"/>
                    <a:pt x="9978" y="3265"/>
                  </a:cubicBezTo>
                  <a:cubicBezTo>
                    <a:pt x="9229" y="1312"/>
                    <a:pt x="7154" y="1"/>
                    <a:pt x="50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1310700" y="3070950"/>
            <a:ext cx="6522600" cy="661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23" name="Google Shape;123;p17"/>
          <p:cNvSpPr txBox="1">
            <a:spLocks noGrp="1"/>
          </p:cNvSpPr>
          <p:nvPr>
            <p:ph type="subTitle" idx="1"/>
          </p:nvPr>
        </p:nvSpPr>
        <p:spPr>
          <a:xfrm>
            <a:off x="1310700" y="1410750"/>
            <a:ext cx="6522600" cy="1660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124" name="Google Shape;124;p17"/>
          <p:cNvGrpSpPr/>
          <p:nvPr/>
        </p:nvGrpSpPr>
        <p:grpSpPr>
          <a:xfrm>
            <a:off x="-1317902" y="-1977847"/>
            <a:ext cx="11641871" cy="8585032"/>
            <a:chOff x="-1317902" y="-1977847"/>
            <a:chExt cx="11641871" cy="8585032"/>
          </a:xfrm>
        </p:grpSpPr>
        <p:sp>
          <p:nvSpPr>
            <p:cNvPr id="125" name="Google Shape;125;p17"/>
            <p:cNvSpPr/>
            <p:nvPr/>
          </p:nvSpPr>
          <p:spPr>
            <a:xfrm>
              <a:off x="-340812" y="-270375"/>
              <a:ext cx="1645152" cy="990702"/>
            </a:xfrm>
            <a:custGeom>
              <a:avLst/>
              <a:gdLst/>
              <a:ahLst/>
              <a:cxnLst/>
              <a:rect l="l" t="t" r="r" b="b"/>
              <a:pathLst>
                <a:path w="10661" h="6420" extrusionOk="0">
                  <a:moveTo>
                    <a:pt x="1251" y="0"/>
                  </a:moveTo>
                  <a:cubicBezTo>
                    <a:pt x="1147" y="0"/>
                    <a:pt x="1042" y="14"/>
                    <a:pt x="935" y="46"/>
                  </a:cubicBezTo>
                  <a:cubicBezTo>
                    <a:pt x="325" y="224"/>
                    <a:pt x="1" y="942"/>
                    <a:pt x="76" y="1574"/>
                  </a:cubicBezTo>
                  <a:cubicBezTo>
                    <a:pt x="151" y="2205"/>
                    <a:pt x="532" y="2756"/>
                    <a:pt x="940" y="3242"/>
                  </a:cubicBezTo>
                  <a:cubicBezTo>
                    <a:pt x="1755" y="4214"/>
                    <a:pt x="2844" y="5094"/>
                    <a:pt x="4111" y="5127"/>
                  </a:cubicBezTo>
                  <a:cubicBezTo>
                    <a:pt x="4138" y="5128"/>
                    <a:pt x="4166" y="5128"/>
                    <a:pt x="4193" y="5128"/>
                  </a:cubicBezTo>
                  <a:cubicBezTo>
                    <a:pt x="4540" y="5128"/>
                    <a:pt x="4892" y="5074"/>
                    <a:pt x="5235" y="5074"/>
                  </a:cubicBezTo>
                  <a:cubicBezTo>
                    <a:pt x="5435" y="5074"/>
                    <a:pt x="5632" y="5092"/>
                    <a:pt x="5824" y="5150"/>
                  </a:cubicBezTo>
                  <a:cubicBezTo>
                    <a:pt x="6470" y="5346"/>
                    <a:pt x="6910" y="5946"/>
                    <a:pt x="7515" y="6242"/>
                  </a:cubicBezTo>
                  <a:cubicBezTo>
                    <a:pt x="7763" y="6364"/>
                    <a:pt x="8028" y="6420"/>
                    <a:pt x="8294" y="6420"/>
                  </a:cubicBezTo>
                  <a:cubicBezTo>
                    <a:pt x="9343" y="6420"/>
                    <a:pt x="10410" y="5554"/>
                    <a:pt x="10522" y="4471"/>
                  </a:cubicBezTo>
                  <a:cubicBezTo>
                    <a:pt x="10661" y="3115"/>
                    <a:pt x="9428" y="1827"/>
                    <a:pt x="8065" y="1762"/>
                  </a:cubicBezTo>
                  <a:cubicBezTo>
                    <a:pt x="8017" y="1760"/>
                    <a:pt x="7969" y="1759"/>
                    <a:pt x="7921" y="1759"/>
                  </a:cubicBezTo>
                  <a:cubicBezTo>
                    <a:pt x="7147" y="1759"/>
                    <a:pt x="6352" y="2034"/>
                    <a:pt x="5878" y="2034"/>
                  </a:cubicBezTo>
                  <a:cubicBezTo>
                    <a:pt x="5672" y="2034"/>
                    <a:pt x="5526" y="1982"/>
                    <a:pt x="5469" y="1834"/>
                  </a:cubicBezTo>
                  <a:cubicBezTo>
                    <a:pt x="4617" y="1771"/>
                    <a:pt x="3785" y="1471"/>
                    <a:pt x="3090" y="975"/>
                  </a:cubicBezTo>
                  <a:cubicBezTo>
                    <a:pt x="2517" y="568"/>
                    <a:pt x="1909" y="0"/>
                    <a:pt x="12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p:nvPr/>
          </p:nvSpPr>
          <p:spPr>
            <a:xfrm rot="8100000" flipH="1">
              <a:off x="-605357" y="-340479"/>
              <a:ext cx="2021840" cy="1512437"/>
            </a:xfrm>
            <a:custGeom>
              <a:avLst/>
              <a:gdLst/>
              <a:ahLst/>
              <a:cxnLst/>
              <a:rect l="l" t="t" r="r" b="b"/>
              <a:pathLst>
                <a:path w="47426" h="35477" extrusionOk="0">
                  <a:moveTo>
                    <a:pt x="12497" y="1"/>
                  </a:moveTo>
                  <a:cubicBezTo>
                    <a:pt x="12347" y="1"/>
                    <a:pt x="12196" y="9"/>
                    <a:pt x="12044" y="28"/>
                  </a:cubicBezTo>
                  <a:cubicBezTo>
                    <a:pt x="10902" y="167"/>
                    <a:pt x="9763" y="1068"/>
                    <a:pt x="9780" y="2221"/>
                  </a:cubicBezTo>
                  <a:cubicBezTo>
                    <a:pt x="9790" y="2887"/>
                    <a:pt x="10170" y="3481"/>
                    <a:pt x="10414" y="4102"/>
                  </a:cubicBezTo>
                  <a:cubicBezTo>
                    <a:pt x="10657" y="4719"/>
                    <a:pt x="10740" y="5515"/>
                    <a:pt x="10261" y="5977"/>
                  </a:cubicBezTo>
                  <a:cubicBezTo>
                    <a:pt x="9994" y="6237"/>
                    <a:pt x="9612" y="6330"/>
                    <a:pt x="9264" y="6469"/>
                  </a:cubicBezTo>
                  <a:cubicBezTo>
                    <a:pt x="7997" y="6977"/>
                    <a:pt x="7106" y="8209"/>
                    <a:pt x="6815" y="9542"/>
                  </a:cubicBezTo>
                  <a:cubicBezTo>
                    <a:pt x="6525" y="10873"/>
                    <a:pt x="6786" y="12282"/>
                    <a:pt x="7340" y="13527"/>
                  </a:cubicBezTo>
                  <a:cubicBezTo>
                    <a:pt x="7541" y="13980"/>
                    <a:pt x="7783" y="14484"/>
                    <a:pt x="7605" y="14944"/>
                  </a:cubicBezTo>
                  <a:cubicBezTo>
                    <a:pt x="7450" y="15334"/>
                    <a:pt x="7077" y="15498"/>
                    <a:pt x="6660" y="15498"/>
                  </a:cubicBezTo>
                  <a:cubicBezTo>
                    <a:pt x="6227" y="15498"/>
                    <a:pt x="5747" y="15322"/>
                    <a:pt x="5416" y="15040"/>
                  </a:cubicBezTo>
                  <a:cubicBezTo>
                    <a:pt x="4762" y="14484"/>
                    <a:pt x="4292" y="13665"/>
                    <a:pt x="3484" y="13385"/>
                  </a:cubicBezTo>
                  <a:cubicBezTo>
                    <a:pt x="3302" y="13322"/>
                    <a:pt x="3117" y="13293"/>
                    <a:pt x="2933" y="13293"/>
                  </a:cubicBezTo>
                  <a:cubicBezTo>
                    <a:pt x="2015" y="13293"/>
                    <a:pt x="1116" y="14022"/>
                    <a:pt x="711" y="14894"/>
                  </a:cubicBezTo>
                  <a:cubicBezTo>
                    <a:pt x="1" y="16426"/>
                    <a:pt x="391" y="18291"/>
                    <a:pt x="1305" y="19714"/>
                  </a:cubicBezTo>
                  <a:cubicBezTo>
                    <a:pt x="2219" y="21133"/>
                    <a:pt x="3587" y="22193"/>
                    <a:pt x="4950" y="23190"/>
                  </a:cubicBezTo>
                  <a:cubicBezTo>
                    <a:pt x="6179" y="24091"/>
                    <a:pt x="7433" y="24969"/>
                    <a:pt x="8820" y="25599"/>
                  </a:cubicBezTo>
                  <a:cubicBezTo>
                    <a:pt x="10107" y="26184"/>
                    <a:pt x="11493" y="26547"/>
                    <a:pt x="12896" y="26729"/>
                  </a:cubicBezTo>
                  <a:cubicBezTo>
                    <a:pt x="13679" y="26828"/>
                    <a:pt x="14488" y="26878"/>
                    <a:pt x="15214" y="27191"/>
                  </a:cubicBezTo>
                  <a:cubicBezTo>
                    <a:pt x="15801" y="27442"/>
                    <a:pt x="16306" y="27858"/>
                    <a:pt x="16765" y="28304"/>
                  </a:cubicBezTo>
                  <a:cubicBezTo>
                    <a:pt x="18189" y="29683"/>
                    <a:pt x="19238" y="31400"/>
                    <a:pt x="20585" y="32853"/>
                  </a:cubicBezTo>
                  <a:cubicBezTo>
                    <a:pt x="21899" y="34269"/>
                    <a:pt x="23650" y="35476"/>
                    <a:pt x="25574" y="35476"/>
                  </a:cubicBezTo>
                  <a:cubicBezTo>
                    <a:pt x="25622" y="35476"/>
                    <a:pt x="25670" y="35475"/>
                    <a:pt x="25719" y="35474"/>
                  </a:cubicBezTo>
                  <a:cubicBezTo>
                    <a:pt x="26973" y="35431"/>
                    <a:pt x="28145" y="34880"/>
                    <a:pt x="29277" y="34331"/>
                  </a:cubicBezTo>
                  <a:cubicBezTo>
                    <a:pt x="29805" y="34074"/>
                    <a:pt x="30344" y="33811"/>
                    <a:pt x="30757" y="33388"/>
                  </a:cubicBezTo>
                  <a:cubicBezTo>
                    <a:pt x="31516" y="32612"/>
                    <a:pt x="31713" y="31431"/>
                    <a:pt x="31615" y="30351"/>
                  </a:cubicBezTo>
                  <a:cubicBezTo>
                    <a:pt x="31512" y="29268"/>
                    <a:pt x="31155" y="28224"/>
                    <a:pt x="30968" y="27154"/>
                  </a:cubicBezTo>
                  <a:cubicBezTo>
                    <a:pt x="30578" y="24963"/>
                    <a:pt x="30736" y="22342"/>
                    <a:pt x="28984" y="20971"/>
                  </a:cubicBezTo>
                  <a:cubicBezTo>
                    <a:pt x="28020" y="20219"/>
                    <a:pt x="26718" y="20084"/>
                    <a:pt x="25596" y="19599"/>
                  </a:cubicBezTo>
                  <a:cubicBezTo>
                    <a:pt x="24355" y="19056"/>
                    <a:pt x="23316" y="18056"/>
                    <a:pt x="22734" y="16829"/>
                  </a:cubicBezTo>
                  <a:cubicBezTo>
                    <a:pt x="22308" y="15934"/>
                    <a:pt x="22263" y="14617"/>
                    <a:pt x="23160" y="14188"/>
                  </a:cubicBezTo>
                  <a:cubicBezTo>
                    <a:pt x="23323" y="14109"/>
                    <a:pt x="23491" y="14073"/>
                    <a:pt x="23658" y="14073"/>
                  </a:cubicBezTo>
                  <a:cubicBezTo>
                    <a:pt x="24367" y="14073"/>
                    <a:pt x="25072" y="14710"/>
                    <a:pt x="25398" y="15402"/>
                  </a:cubicBezTo>
                  <a:cubicBezTo>
                    <a:pt x="25802" y="16261"/>
                    <a:pt x="25920" y="17260"/>
                    <a:pt x="26501" y="18007"/>
                  </a:cubicBezTo>
                  <a:cubicBezTo>
                    <a:pt x="27854" y="19740"/>
                    <a:pt x="30709" y="19093"/>
                    <a:pt x="32559" y="20285"/>
                  </a:cubicBezTo>
                  <a:cubicBezTo>
                    <a:pt x="33239" y="20721"/>
                    <a:pt x="33784" y="21411"/>
                    <a:pt x="34566" y="21629"/>
                  </a:cubicBezTo>
                  <a:cubicBezTo>
                    <a:pt x="34743" y="21678"/>
                    <a:pt x="34918" y="21700"/>
                    <a:pt x="35090" y="21700"/>
                  </a:cubicBezTo>
                  <a:cubicBezTo>
                    <a:pt x="36831" y="21700"/>
                    <a:pt x="38320" y="19421"/>
                    <a:pt x="40121" y="19421"/>
                  </a:cubicBezTo>
                  <a:cubicBezTo>
                    <a:pt x="40228" y="19421"/>
                    <a:pt x="40336" y="19429"/>
                    <a:pt x="40445" y="19446"/>
                  </a:cubicBezTo>
                  <a:cubicBezTo>
                    <a:pt x="41156" y="19559"/>
                    <a:pt x="41743" y="20040"/>
                    <a:pt x="42387" y="20358"/>
                  </a:cubicBezTo>
                  <a:cubicBezTo>
                    <a:pt x="42905" y="20609"/>
                    <a:pt x="43490" y="20740"/>
                    <a:pt x="44068" y="20740"/>
                  </a:cubicBezTo>
                  <a:cubicBezTo>
                    <a:pt x="44968" y="20740"/>
                    <a:pt x="45853" y="20424"/>
                    <a:pt x="46447" y="19757"/>
                  </a:cubicBezTo>
                  <a:cubicBezTo>
                    <a:pt x="47425" y="18657"/>
                    <a:pt x="47204" y="16628"/>
                    <a:pt x="45873" y="16000"/>
                  </a:cubicBezTo>
                  <a:cubicBezTo>
                    <a:pt x="45265" y="15713"/>
                    <a:pt x="44566" y="15739"/>
                    <a:pt x="43905" y="15614"/>
                  </a:cubicBezTo>
                  <a:cubicBezTo>
                    <a:pt x="43246" y="15488"/>
                    <a:pt x="42535" y="15112"/>
                    <a:pt x="42406" y="14455"/>
                  </a:cubicBezTo>
                  <a:cubicBezTo>
                    <a:pt x="42334" y="14082"/>
                    <a:pt x="42466" y="13692"/>
                    <a:pt x="42406" y="13317"/>
                  </a:cubicBezTo>
                  <a:cubicBezTo>
                    <a:pt x="42345" y="12931"/>
                    <a:pt x="42117" y="12655"/>
                    <a:pt x="41908" y="12655"/>
                  </a:cubicBezTo>
                  <a:cubicBezTo>
                    <a:pt x="41885" y="12655"/>
                    <a:pt x="41861" y="12658"/>
                    <a:pt x="41838" y="12666"/>
                  </a:cubicBezTo>
                  <a:cubicBezTo>
                    <a:pt x="41815" y="12550"/>
                    <a:pt x="41789" y="12434"/>
                    <a:pt x="41763" y="12322"/>
                  </a:cubicBezTo>
                  <a:cubicBezTo>
                    <a:pt x="41354" y="12178"/>
                    <a:pt x="40921" y="12108"/>
                    <a:pt x="40488" y="12108"/>
                  </a:cubicBezTo>
                  <a:cubicBezTo>
                    <a:pt x="39542" y="12108"/>
                    <a:pt x="38593" y="12441"/>
                    <a:pt x="37877" y="13062"/>
                  </a:cubicBezTo>
                  <a:cubicBezTo>
                    <a:pt x="37576" y="13325"/>
                    <a:pt x="37312" y="13636"/>
                    <a:pt x="36979" y="13858"/>
                  </a:cubicBezTo>
                  <a:cubicBezTo>
                    <a:pt x="36562" y="14135"/>
                    <a:pt x="36082" y="14249"/>
                    <a:pt x="35586" y="14249"/>
                  </a:cubicBezTo>
                  <a:cubicBezTo>
                    <a:pt x="34904" y="14249"/>
                    <a:pt x="34191" y="14034"/>
                    <a:pt x="33568" y="13738"/>
                  </a:cubicBezTo>
                  <a:cubicBezTo>
                    <a:pt x="32492" y="13226"/>
                    <a:pt x="31503" y="12494"/>
                    <a:pt x="30336" y="12239"/>
                  </a:cubicBezTo>
                  <a:cubicBezTo>
                    <a:pt x="29776" y="12114"/>
                    <a:pt x="29165" y="12100"/>
                    <a:pt x="28683" y="11791"/>
                  </a:cubicBezTo>
                  <a:cubicBezTo>
                    <a:pt x="27498" y="11028"/>
                    <a:pt x="27782" y="9040"/>
                    <a:pt x="26683" y="8159"/>
                  </a:cubicBezTo>
                  <a:cubicBezTo>
                    <a:pt x="25982" y="7597"/>
                    <a:pt x="24927" y="7671"/>
                    <a:pt x="24216" y="7122"/>
                  </a:cubicBezTo>
                  <a:cubicBezTo>
                    <a:pt x="23160" y="6307"/>
                    <a:pt x="23341" y="4561"/>
                    <a:pt x="22384" y="3633"/>
                  </a:cubicBezTo>
                  <a:cubicBezTo>
                    <a:pt x="22024" y="3283"/>
                    <a:pt x="21542" y="3096"/>
                    <a:pt x="21073" y="2913"/>
                  </a:cubicBezTo>
                  <a:cubicBezTo>
                    <a:pt x="19178" y="2184"/>
                    <a:pt x="17283" y="1454"/>
                    <a:pt x="15388" y="724"/>
                  </a:cubicBezTo>
                  <a:cubicBezTo>
                    <a:pt x="14455" y="366"/>
                    <a:pt x="13484" y="1"/>
                    <a:pt x="124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p:nvPr/>
          </p:nvSpPr>
          <p:spPr>
            <a:xfrm rot="5400000">
              <a:off x="7601363" y="3792933"/>
              <a:ext cx="2021734" cy="2042992"/>
            </a:xfrm>
            <a:custGeom>
              <a:avLst/>
              <a:gdLst/>
              <a:ahLst/>
              <a:cxnLst/>
              <a:rect l="l" t="t" r="r" b="b"/>
              <a:pathLst>
                <a:path w="30337" h="30656" extrusionOk="0">
                  <a:moveTo>
                    <a:pt x="14414" y="1"/>
                  </a:moveTo>
                  <a:cubicBezTo>
                    <a:pt x="12738" y="1"/>
                    <a:pt x="11053" y="691"/>
                    <a:pt x="9926" y="1938"/>
                  </a:cubicBezTo>
                  <a:cubicBezTo>
                    <a:pt x="9253" y="2686"/>
                    <a:pt x="8603" y="3693"/>
                    <a:pt x="7597" y="3698"/>
                  </a:cubicBezTo>
                  <a:cubicBezTo>
                    <a:pt x="7595" y="3698"/>
                    <a:pt x="7593" y="3698"/>
                    <a:pt x="7591" y="3698"/>
                  </a:cubicBezTo>
                  <a:cubicBezTo>
                    <a:pt x="6375" y="3698"/>
                    <a:pt x="5728" y="2253"/>
                    <a:pt x="4678" y="1635"/>
                  </a:cubicBezTo>
                  <a:cubicBezTo>
                    <a:pt x="4311" y="1420"/>
                    <a:pt x="3902" y="1322"/>
                    <a:pt x="3486" y="1322"/>
                  </a:cubicBezTo>
                  <a:cubicBezTo>
                    <a:pt x="2508" y="1322"/>
                    <a:pt x="1497" y="1864"/>
                    <a:pt x="918" y="2683"/>
                  </a:cubicBezTo>
                  <a:cubicBezTo>
                    <a:pt x="92" y="3851"/>
                    <a:pt x="1" y="5402"/>
                    <a:pt x="266" y="6807"/>
                  </a:cubicBezTo>
                  <a:cubicBezTo>
                    <a:pt x="817" y="9732"/>
                    <a:pt x="2851" y="12339"/>
                    <a:pt x="5554" y="13583"/>
                  </a:cubicBezTo>
                  <a:cubicBezTo>
                    <a:pt x="6292" y="13922"/>
                    <a:pt x="7114" y="14197"/>
                    <a:pt x="7598" y="14848"/>
                  </a:cubicBezTo>
                  <a:cubicBezTo>
                    <a:pt x="8039" y="15441"/>
                    <a:pt x="8101" y="16222"/>
                    <a:pt x="8212" y="16953"/>
                  </a:cubicBezTo>
                  <a:cubicBezTo>
                    <a:pt x="8882" y="21354"/>
                    <a:pt x="12049" y="25288"/>
                    <a:pt x="16205" y="26882"/>
                  </a:cubicBezTo>
                  <a:cubicBezTo>
                    <a:pt x="18439" y="27739"/>
                    <a:pt x="20900" y="27958"/>
                    <a:pt x="23051" y="29006"/>
                  </a:cubicBezTo>
                  <a:cubicBezTo>
                    <a:pt x="24394" y="29661"/>
                    <a:pt x="25765" y="30656"/>
                    <a:pt x="27192" y="30656"/>
                  </a:cubicBezTo>
                  <a:cubicBezTo>
                    <a:pt x="27435" y="30656"/>
                    <a:pt x="27680" y="30627"/>
                    <a:pt x="27927" y="30562"/>
                  </a:cubicBezTo>
                  <a:cubicBezTo>
                    <a:pt x="29450" y="30164"/>
                    <a:pt x="30336" y="28443"/>
                    <a:pt x="30245" y="26873"/>
                  </a:cubicBezTo>
                  <a:cubicBezTo>
                    <a:pt x="30152" y="25302"/>
                    <a:pt x="29300" y="23879"/>
                    <a:pt x="28345" y="22629"/>
                  </a:cubicBezTo>
                  <a:cubicBezTo>
                    <a:pt x="27501" y="21524"/>
                    <a:pt x="26559" y="20497"/>
                    <a:pt x="25954" y="20497"/>
                  </a:cubicBezTo>
                  <a:cubicBezTo>
                    <a:pt x="25853" y="20497"/>
                    <a:pt x="25762" y="20525"/>
                    <a:pt x="25682" y="20587"/>
                  </a:cubicBezTo>
                  <a:cubicBezTo>
                    <a:pt x="25223" y="18331"/>
                    <a:pt x="21907" y="17030"/>
                    <a:pt x="22385" y="14778"/>
                  </a:cubicBezTo>
                  <a:cubicBezTo>
                    <a:pt x="22526" y="14110"/>
                    <a:pt x="22999" y="13566"/>
                    <a:pt x="23251" y="12934"/>
                  </a:cubicBezTo>
                  <a:cubicBezTo>
                    <a:pt x="23673" y="11869"/>
                    <a:pt x="23396" y="10562"/>
                    <a:pt x="22577" y="9763"/>
                  </a:cubicBezTo>
                  <a:cubicBezTo>
                    <a:pt x="21851" y="9055"/>
                    <a:pt x="20729" y="8679"/>
                    <a:pt x="20373" y="7730"/>
                  </a:cubicBezTo>
                  <a:cubicBezTo>
                    <a:pt x="20178" y="7209"/>
                    <a:pt x="20267" y="6632"/>
                    <a:pt x="20281" y="6077"/>
                  </a:cubicBezTo>
                  <a:cubicBezTo>
                    <a:pt x="20345" y="3666"/>
                    <a:pt x="18783" y="1297"/>
                    <a:pt x="16545" y="401"/>
                  </a:cubicBezTo>
                  <a:cubicBezTo>
                    <a:pt x="15867" y="131"/>
                    <a:pt x="15141" y="1"/>
                    <a:pt x="14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rot="-8100000">
              <a:off x="6772512" y="4088396"/>
              <a:ext cx="1429859" cy="1848140"/>
            </a:xfrm>
            <a:custGeom>
              <a:avLst/>
              <a:gdLst/>
              <a:ahLst/>
              <a:cxnLst/>
              <a:rect l="l" t="t" r="r" b="b"/>
              <a:pathLst>
                <a:path w="33897" h="43813" extrusionOk="0">
                  <a:moveTo>
                    <a:pt x="25115" y="0"/>
                  </a:moveTo>
                  <a:cubicBezTo>
                    <a:pt x="24968" y="0"/>
                    <a:pt x="24820" y="8"/>
                    <a:pt x="24672" y="25"/>
                  </a:cubicBezTo>
                  <a:cubicBezTo>
                    <a:pt x="23239" y="185"/>
                    <a:pt x="21858" y="1403"/>
                    <a:pt x="21946" y="2840"/>
                  </a:cubicBezTo>
                  <a:cubicBezTo>
                    <a:pt x="22010" y="3882"/>
                    <a:pt x="22657" y="5231"/>
                    <a:pt x="21758" y="5760"/>
                  </a:cubicBezTo>
                  <a:cubicBezTo>
                    <a:pt x="21608" y="5849"/>
                    <a:pt x="21456" y="5888"/>
                    <a:pt x="21305" y="5888"/>
                  </a:cubicBezTo>
                  <a:cubicBezTo>
                    <a:pt x="20642" y="5888"/>
                    <a:pt x="19989" y="5136"/>
                    <a:pt x="19575" y="4496"/>
                  </a:cubicBezTo>
                  <a:cubicBezTo>
                    <a:pt x="18710" y="3159"/>
                    <a:pt x="17574" y="1876"/>
                    <a:pt x="16044" y="1437"/>
                  </a:cubicBezTo>
                  <a:cubicBezTo>
                    <a:pt x="15752" y="1353"/>
                    <a:pt x="15445" y="1312"/>
                    <a:pt x="15136" y="1312"/>
                  </a:cubicBezTo>
                  <a:cubicBezTo>
                    <a:pt x="13829" y="1312"/>
                    <a:pt x="12498" y="2042"/>
                    <a:pt x="12199" y="3295"/>
                  </a:cubicBezTo>
                  <a:cubicBezTo>
                    <a:pt x="11998" y="4139"/>
                    <a:pt x="12281" y="5013"/>
                    <a:pt x="12501" y="5852"/>
                  </a:cubicBezTo>
                  <a:cubicBezTo>
                    <a:pt x="13091" y="8104"/>
                    <a:pt x="13234" y="10472"/>
                    <a:pt x="12921" y="12779"/>
                  </a:cubicBezTo>
                  <a:cubicBezTo>
                    <a:pt x="12883" y="13063"/>
                    <a:pt x="12747" y="13422"/>
                    <a:pt x="12471" y="13422"/>
                  </a:cubicBezTo>
                  <a:cubicBezTo>
                    <a:pt x="12461" y="13422"/>
                    <a:pt x="12452" y="13421"/>
                    <a:pt x="12442" y="13420"/>
                  </a:cubicBezTo>
                  <a:lnTo>
                    <a:pt x="12442" y="13420"/>
                  </a:lnTo>
                  <a:cubicBezTo>
                    <a:pt x="13289" y="14765"/>
                    <a:pt x="14321" y="16115"/>
                    <a:pt x="14391" y="17702"/>
                  </a:cubicBezTo>
                  <a:cubicBezTo>
                    <a:pt x="14493" y="19995"/>
                    <a:pt x="12383" y="21958"/>
                    <a:pt x="10114" y="22312"/>
                  </a:cubicBezTo>
                  <a:cubicBezTo>
                    <a:pt x="9781" y="22364"/>
                    <a:pt x="9447" y="22388"/>
                    <a:pt x="9114" y="22388"/>
                  </a:cubicBezTo>
                  <a:cubicBezTo>
                    <a:pt x="7181" y="22388"/>
                    <a:pt x="5273" y="21561"/>
                    <a:pt x="3643" y="20475"/>
                  </a:cubicBezTo>
                  <a:cubicBezTo>
                    <a:pt x="3058" y="20087"/>
                    <a:pt x="2424" y="19644"/>
                    <a:pt x="1740" y="19644"/>
                  </a:cubicBezTo>
                  <a:cubicBezTo>
                    <a:pt x="1666" y="19644"/>
                    <a:pt x="1592" y="19650"/>
                    <a:pt x="1517" y="19660"/>
                  </a:cubicBezTo>
                  <a:cubicBezTo>
                    <a:pt x="595" y="19793"/>
                    <a:pt x="1" y="20817"/>
                    <a:pt x="78" y="21744"/>
                  </a:cubicBezTo>
                  <a:cubicBezTo>
                    <a:pt x="157" y="22672"/>
                    <a:pt x="745" y="23481"/>
                    <a:pt x="1422" y="24120"/>
                  </a:cubicBezTo>
                  <a:cubicBezTo>
                    <a:pt x="2809" y="25432"/>
                    <a:pt x="4663" y="26238"/>
                    <a:pt x="6568" y="26358"/>
                  </a:cubicBezTo>
                  <a:cubicBezTo>
                    <a:pt x="7868" y="26439"/>
                    <a:pt x="9354" y="26274"/>
                    <a:pt x="10291" y="27179"/>
                  </a:cubicBezTo>
                  <a:cubicBezTo>
                    <a:pt x="11033" y="27896"/>
                    <a:pt x="11149" y="29055"/>
                    <a:pt x="11775" y="29875"/>
                  </a:cubicBezTo>
                  <a:cubicBezTo>
                    <a:pt x="12333" y="30605"/>
                    <a:pt x="13226" y="30984"/>
                    <a:pt x="13946" y="31555"/>
                  </a:cubicBezTo>
                  <a:cubicBezTo>
                    <a:pt x="14667" y="32125"/>
                    <a:pt x="15245" y="33121"/>
                    <a:pt x="14825" y="33939"/>
                  </a:cubicBezTo>
                  <a:cubicBezTo>
                    <a:pt x="14629" y="34045"/>
                    <a:pt x="14427" y="34090"/>
                    <a:pt x="14222" y="34090"/>
                  </a:cubicBezTo>
                  <a:cubicBezTo>
                    <a:pt x="13507" y="34090"/>
                    <a:pt x="12758" y="33539"/>
                    <a:pt x="12124" y="33089"/>
                  </a:cubicBezTo>
                  <a:cubicBezTo>
                    <a:pt x="11681" y="32775"/>
                    <a:pt x="11068" y="32542"/>
                    <a:pt x="10536" y="32542"/>
                  </a:cubicBezTo>
                  <a:cubicBezTo>
                    <a:pt x="10090" y="32542"/>
                    <a:pt x="9700" y="32705"/>
                    <a:pt x="9512" y="33121"/>
                  </a:cubicBezTo>
                  <a:cubicBezTo>
                    <a:pt x="9377" y="33423"/>
                    <a:pt x="9409" y="33773"/>
                    <a:pt x="9488" y="34094"/>
                  </a:cubicBezTo>
                  <a:cubicBezTo>
                    <a:pt x="9958" y="36006"/>
                    <a:pt x="11845" y="37210"/>
                    <a:pt x="13685" y="37907"/>
                  </a:cubicBezTo>
                  <a:cubicBezTo>
                    <a:pt x="15527" y="38603"/>
                    <a:pt x="17532" y="39025"/>
                    <a:pt x="19073" y="40251"/>
                  </a:cubicBezTo>
                  <a:cubicBezTo>
                    <a:pt x="19936" y="40938"/>
                    <a:pt x="20604" y="41844"/>
                    <a:pt x="21464" y="42536"/>
                  </a:cubicBezTo>
                  <a:cubicBezTo>
                    <a:pt x="22499" y="43367"/>
                    <a:pt x="23841" y="43813"/>
                    <a:pt x="25164" y="43813"/>
                  </a:cubicBezTo>
                  <a:cubicBezTo>
                    <a:pt x="26332" y="43813"/>
                    <a:pt x="27484" y="43466"/>
                    <a:pt x="28396" y="42731"/>
                  </a:cubicBezTo>
                  <a:cubicBezTo>
                    <a:pt x="30341" y="41163"/>
                    <a:pt x="30691" y="37860"/>
                    <a:pt x="28901" y="36116"/>
                  </a:cubicBezTo>
                  <a:cubicBezTo>
                    <a:pt x="27615" y="34865"/>
                    <a:pt x="25349" y="34187"/>
                    <a:pt x="25283" y="32394"/>
                  </a:cubicBezTo>
                  <a:cubicBezTo>
                    <a:pt x="25238" y="31187"/>
                    <a:pt x="26295" y="30276"/>
                    <a:pt x="27015" y="29304"/>
                  </a:cubicBezTo>
                  <a:cubicBezTo>
                    <a:pt x="27734" y="28334"/>
                    <a:pt x="27962" y="26628"/>
                    <a:pt x="26839" y="26182"/>
                  </a:cubicBezTo>
                  <a:cubicBezTo>
                    <a:pt x="27938" y="26088"/>
                    <a:pt x="29036" y="25993"/>
                    <a:pt x="30134" y="25899"/>
                  </a:cubicBezTo>
                  <a:cubicBezTo>
                    <a:pt x="29770" y="24827"/>
                    <a:pt x="28697" y="24041"/>
                    <a:pt x="27791" y="24041"/>
                  </a:cubicBezTo>
                  <a:cubicBezTo>
                    <a:pt x="27732" y="24041"/>
                    <a:pt x="27674" y="24045"/>
                    <a:pt x="27617" y="24051"/>
                  </a:cubicBezTo>
                  <a:cubicBezTo>
                    <a:pt x="26789" y="23597"/>
                    <a:pt x="27073" y="22270"/>
                    <a:pt x="27778" y="21639"/>
                  </a:cubicBezTo>
                  <a:cubicBezTo>
                    <a:pt x="28481" y="21009"/>
                    <a:pt x="29450" y="20705"/>
                    <a:pt x="30074" y="19995"/>
                  </a:cubicBezTo>
                  <a:cubicBezTo>
                    <a:pt x="31742" y="18095"/>
                    <a:pt x="29878" y="14966"/>
                    <a:pt x="30863" y="12637"/>
                  </a:cubicBezTo>
                  <a:cubicBezTo>
                    <a:pt x="31152" y="11956"/>
                    <a:pt x="31668" y="11397"/>
                    <a:pt x="32042" y="10758"/>
                  </a:cubicBezTo>
                  <a:cubicBezTo>
                    <a:pt x="33897" y="7587"/>
                    <a:pt x="31723" y="3411"/>
                    <a:pt x="28697" y="1327"/>
                  </a:cubicBezTo>
                  <a:cubicBezTo>
                    <a:pt x="27632" y="596"/>
                    <a:pt x="26392" y="0"/>
                    <a:pt x="25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rot="5400000">
              <a:off x="7617369" y="3518530"/>
              <a:ext cx="1645156" cy="2043009"/>
            </a:xfrm>
            <a:custGeom>
              <a:avLst/>
              <a:gdLst/>
              <a:ahLst/>
              <a:cxnLst/>
              <a:rect l="l" t="t" r="r" b="b"/>
              <a:pathLst>
                <a:path w="24641" h="30600" extrusionOk="0">
                  <a:moveTo>
                    <a:pt x="17362" y="1"/>
                  </a:moveTo>
                  <a:cubicBezTo>
                    <a:pt x="17264" y="1"/>
                    <a:pt x="17166" y="6"/>
                    <a:pt x="17068" y="15"/>
                  </a:cubicBezTo>
                  <a:cubicBezTo>
                    <a:pt x="16233" y="93"/>
                    <a:pt x="15331" y="596"/>
                    <a:pt x="15216" y="1426"/>
                  </a:cubicBezTo>
                  <a:cubicBezTo>
                    <a:pt x="15122" y="2112"/>
                    <a:pt x="15589" y="2843"/>
                    <a:pt x="15299" y="3472"/>
                  </a:cubicBezTo>
                  <a:cubicBezTo>
                    <a:pt x="15076" y="3953"/>
                    <a:pt x="14519" y="4129"/>
                    <a:pt x="13968" y="4129"/>
                  </a:cubicBezTo>
                  <a:cubicBezTo>
                    <a:pt x="13815" y="4129"/>
                    <a:pt x="13663" y="4116"/>
                    <a:pt x="13518" y="4091"/>
                  </a:cubicBezTo>
                  <a:cubicBezTo>
                    <a:pt x="13029" y="4009"/>
                    <a:pt x="12530" y="3852"/>
                    <a:pt x="12043" y="3852"/>
                  </a:cubicBezTo>
                  <a:cubicBezTo>
                    <a:pt x="11866" y="3852"/>
                    <a:pt x="11690" y="3873"/>
                    <a:pt x="11518" y="3926"/>
                  </a:cubicBezTo>
                  <a:cubicBezTo>
                    <a:pt x="10321" y="4292"/>
                    <a:pt x="10048" y="5870"/>
                    <a:pt x="9147" y="6739"/>
                  </a:cubicBezTo>
                  <a:cubicBezTo>
                    <a:pt x="8808" y="7065"/>
                    <a:pt x="8380" y="7288"/>
                    <a:pt x="8054" y="7626"/>
                  </a:cubicBezTo>
                  <a:cubicBezTo>
                    <a:pt x="6849" y="8876"/>
                    <a:pt x="7500" y="11038"/>
                    <a:pt x="6665" y="12560"/>
                  </a:cubicBezTo>
                  <a:cubicBezTo>
                    <a:pt x="6552" y="12765"/>
                    <a:pt x="6400" y="12966"/>
                    <a:pt x="6179" y="13041"/>
                  </a:cubicBezTo>
                  <a:cubicBezTo>
                    <a:pt x="6108" y="13066"/>
                    <a:pt x="6035" y="13076"/>
                    <a:pt x="5960" y="13076"/>
                  </a:cubicBezTo>
                  <a:cubicBezTo>
                    <a:pt x="5817" y="13076"/>
                    <a:pt x="5670" y="13038"/>
                    <a:pt x="5531" y="12995"/>
                  </a:cubicBezTo>
                  <a:cubicBezTo>
                    <a:pt x="4805" y="12767"/>
                    <a:pt x="4128" y="12384"/>
                    <a:pt x="3559" y="11879"/>
                  </a:cubicBezTo>
                  <a:cubicBezTo>
                    <a:pt x="3002" y="11386"/>
                    <a:pt x="2461" y="10738"/>
                    <a:pt x="1717" y="10712"/>
                  </a:cubicBezTo>
                  <a:cubicBezTo>
                    <a:pt x="1704" y="10712"/>
                    <a:pt x="1690" y="10711"/>
                    <a:pt x="1677" y="10711"/>
                  </a:cubicBezTo>
                  <a:cubicBezTo>
                    <a:pt x="599" y="10711"/>
                    <a:pt x="1" y="12172"/>
                    <a:pt x="431" y="13174"/>
                  </a:cubicBezTo>
                  <a:cubicBezTo>
                    <a:pt x="866" y="14187"/>
                    <a:pt x="1911" y="14778"/>
                    <a:pt x="2896" y="15275"/>
                  </a:cubicBezTo>
                  <a:cubicBezTo>
                    <a:pt x="3264" y="15461"/>
                    <a:pt x="3643" y="15651"/>
                    <a:pt x="3914" y="15959"/>
                  </a:cubicBezTo>
                  <a:cubicBezTo>
                    <a:pt x="4436" y="16554"/>
                    <a:pt x="4453" y="17456"/>
                    <a:pt x="4922" y="18093"/>
                  </a:cubicBezTo>
                  <a:cubicBezTo>
                    <a:pt x="5801" y="19289"/>
                    <a:pt x="7798" y="19037"/>
                    <a:pt x="8796" y="20135"/>
                  </a:cubicBezTo>
                  <a:cubicBezTo>
                    <a:pt x="10207" y="21683"/>
                    <a:pt x="8633" y="24654"/>
                    <a:pt x="10181" y="26066"/>
                  </a:cubicBezTo>
                  <a:cubicBezTo>
                    <a:pt x="10931" y="26753"/>
                    <a:pt x="12105" y="26717"/>
                    <a:pt x="12958" y="27269"/>
                  </a:cubicBezTo>
                  <a:cubicBezTo>
                    <a:pt x="13684" y="27737"/>
                    <a:pt x="14083" y="28559"/>
                    <a:pt x="14608" y="29244"/>
                  </a:cubicBezTo>
                  <a:cubicBezTo>
                    <a:pt x="15050" y="29819"/>
                    <a:pt x="15719" y="30339"/>
                    <a:pt x="16410" y="30339"/>
                  </a:cubicBezTo>
                  <a:cubicBezTo>
                    <a:pt x="16542" y="30339"/>
                    <a:pt x="16675" y="30320"/>
                    <a:pt x="16808" y="30279"/>
                  </a:cubicBezTo>
                  <a:cubicBezTo>
                    <a:pt x="17352" y="29765"/>
                    <a:pt x="16866" y="28829"/>
                    <a:pt x="16244" y="28413"/>
                  </a:cubicBezTo>
                  <a:cubicBezTo>
                    <a:pt x="15622" y="27997"/>
                    <a:pt x="14822" y="27716"/>
                    <a:pt x="14528" y="27027"/>
                  </a:cubicBezTo>
                  <a:cubicBezTo>
                    <a:pt x="14549" y="27026"/>
                    <a:pt x="14569" y="27026"/>
                    <a:pt x="14589" y="27026"/>
                  </a:cubicBezTo>
                  <a:cubicBezTo>
                    <a:pt x="15842" y="27026"/>
                    <a:pt x="16851" y="28021"/>
                    <a:pt x="17804" y="28848"/>
                  </a:cubicBezTo>
                  <a:cubicBezTo>
                    <a:pt x="18638" y="29571"/>
                    <a:pt x="19571" y="30226"/>
                    <a:pt x="20643" y="30489"/>
                  </a:cubicBezTo>
                  <a:cubicBezTo>
                    <a:pt x="20941" y="30562"/>
                    <a:pt x="21250" y="30600"/>
                    <a:pt x="21559" y="30600"/>
                  </a:cubicBezTo>
                  <a:cubicBezTo>
                    <a:pt x="22365" y="30600"/>
                    <a:pt x="23167" y="30343"/>
                    <a:pt x="23730" y="29777"/>
                  </a:cubicBezTo>
                  <a:cubicBezTo>
                    <a:pt x="24510" y="28994"/>
                    <a:pt x="24641" y="27572"/>
                    <a:pt x="23849" y="26803"/>
                  </a:cubicBezTo>
                  <a:cubicBezTo>
                    <a:pt x="22458" y="25451"/>
                    <a:pt x="19444" y="26701"/>
                    <a:pt x="18573" y="24969"/>
                  </a:cubicBezTo>
                  <a:cubicBezTo>
                    <a:pt x="18426" y="24678"/>
                    <a:pt x="18379" y="24346"/>
                    <a:pt x="18235" y="24056"/>
                  </a:cubicBezTo>
                  <a:cubicBezTo>
                    <a:pt x="17874" y="23328"/>
                    <a:pt x="17003" y="23016"/>
                    <a:pt x="16198" y="22907"/>
                  </a:cubicBezTo>
                  <a:cubicBezTo>
                    <a:pt x="15393" y="22797"/>
                    <a:pt x="14546" y="22813"/>
                    <a:pt x="13816" y="22455"/>
                  </a:cubicBezTo>
                  <a:cubicBezTo>
                    <a:pt x="13085" y="22098"/>
                    <a:pt x="12535" y="21181"/>
                    <a:pt x="12922" y="20468"/>
                  </a:cubicBezTo>
                  <a:cubicBezTo>
                    <a:pt x="12977" y="20366"/>
                    <a:pt x="13050" y="20273"/>
                    <a:pt x="13145" y="20208"/>
                  </a:cubicBezTo>
                  <a:cubicBezTo>
                    <a:pt x="13256" y="20133"/>
                    <a:pt x="13375" y="20105"/>
                    <a:pt x="13499" y="20105"/>
                  </a:cubicBezTo>
                  <a:cubicBezTo>
                    <a:pt x="13863" y="20105"/>
                    <a:pt x="14274" y="20348"/>
                    <a:pt x="14666" y="20368"/>
                  </a:cubicBezTo>
                  <a:cubicBezTo>
                    <a:pt x="14682" y="20368"/>
                    <a:pt x="14698" y="20369"/>
                    <a:pt x="14714" y="20369"/>
                  </a:cubicBezTo>
                  <a:cubicBezTo>
                    <a:pt x="15571" y="20369"/>
                    <a:pt x="16051" y="19194"/>
                    <a:pt x="15699" y="18395"/>
                  </a:cubicBezTo>
                  <a:cubicBezTo>
                    <a:pt x="15341" y="17581"/>
                    <a:pt x="14493" y="17116"/>
                    <a:pt x="13698" y="16719"/>
                  </a:cubicBezTo>
                  <a:cubicBezTo>
                    <a:pt x="13124" y="16433"/>
                    <a:pt x="12529" y="16137"/>
                    <a:pt x="12109" y="15651"/>
                  </a:cubicBezTo>
                  <a:cubicBezTo>
                    <a:pt x="11688" y="15164"/>
                    <a:pt x="11483" y="14431"/>
                    <a:pt x="11793" y="13868"/>
                  </a:cubicBezTo>
                  <a:cubicBezTo>
                    <a:pt x="11885" y="13700"/>
                    <a:pt x="12020" y="13549"/>
                    <a:pt x="12067" y="13363"/>
                  </a:cubicBezTo>
                  <a:cubicBezTo>
                    <a:pt x="12237" y="12697"/>
                    <a:pt x="11324" y="12364"/>
                    <a:pt x="10726" y="12025"/>
                  </a:cubicBezTo>
                  <a:cubicBezTo>
                    <a:pt x="9433" y="11294"/>
                    <a:pt x="9215" y="9365"/>
                    <a:pt x="10006" y="8109"/>
                  </a:cubicBezTo>
                  <a:cubicBezTo>
                    <a:pt x="10797" y="6853"/>
                    <a:pt x="12297" y="6208"/>
                    <a:pt x="13767" y="5999"/>
                  </a:cubicBezTo>
                  <a:cubicBezTo>
                    <a:pt x="14600" y="5882"/>
                    <a:pt x="15524" y="5847"/>
                    <a:pt x="16129" y="5263"/>
                  </a:cubicBezTo>
                  <a:cubicBezTo>
                    <a:pt x="17200" y="4230"/>
                    <a:pt x="16521" y="2255"/>
                    <a:pt x="17441" y="1083"/>
                  </a:cubicBezTo>
                  <a:cubicBezTo>
                    <a:pt x="18386" y="1334"/>
                    <a:pt x="19136" y="2201"/>
                    <a:pt x="19246" y="3174"/>
                  </a:cubicBezTo>
                  <a:cubicBezTo>
                    <a:pt x="19614" y="3632"/>
                    <a:pt x="20197" y="4007"/>
                    <a:pt x="20750" y="4007"/>
                  </a:cubicBezTo>
                  <a:cubicBezTo>
                    <a:pt x="20857" y="4007"/>
                    <a:pt x="20962" y="3993"/>
                    <a:pt x="21065" y="3963"/>
                  </a:cubicBezTo>
                  <a:cubicBezTo>
                    <a:pt x="21230" y="1934"/>
                    <a:pt x="19376" y="1"/>
                    <a:pt x="173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132431" y="-833825"/>
              <a:ext cx="2180395" cy="1383714"/>
            </a:xfrm>
            <a:custGeom>
              <a:avLst/>
              <a:gdLst/>
              <a:ahLst/>
              <a:cxnLst/>
              <a:rect l="l" t="t" r="r" b="b"/>
              <a:pathLst>
                <a:path w="24191" h="15352" extrusionOk="0">
                  <a:moveTo>
                    <a:pt x="9239" y="0"/>
                  </a:moveTo>
                  <a:cubicBezTo>
                    <a:pt x="9236" y="0"/>
                    <a:pt x="9234" y="0"/>
                    <a:pt x="9231" y="0"/>
                  </a:cubicBezTo>
                  <a:cubicBezTo>
                    <a:pt x="8605" y="205"/>
                    <a:pt x="8326" y="1005"/>
                    <a:pt x="8520" y="1634"/>
                  </a:cubicBezTo>
                  <a:cubicBezTo>
                    <a:pt x="8713" y="2264"/>
                    <a:pt x="9257" y="2727"/>
                    <a:pt x="9838" y="3037"/>
                  </a:cubicBezTo>
                  <a:cubicBezTo>
                    <a:pt x="10141" y="3199"/>
                    <a:pt x="10479" y="3348"/>
                    <a:pt x="10649" y="3647"/>
                  </a:cubicBezTo>
                  <a:cubicBezTo>
                    <a:pt x="10817" y="3944"/>
                    <a:pt x="10664" y="4429"/>
                    <a:pt x="10327" y="4429"/>
                  </a:cubicBezTo>
                  <a:cubicBezTo>
                    <a:pt x="10324" y="4429"/>
                    <a:pt x="10322" y="4429"/>
                    <a:pt x="10319" y="4429"/>
                  </a:cubicBezTo>
                  <a:cubicBezTo>
                    <a:pt x="9983" y="4161"/>
                    <a:pt x="9645" y="3892"/>
                    <a:pt x="9309" y="3622"/>
                  </a:cubicBezTo>
                  <a:cubicBezTo>
                    <a:pt x="9209" y="3542"/>
                    <a:pt x="9104" y="3459"/>
                    <a:pt x="8979" y="3430"/>
                  </a:cubicBezTo>
                  <a:cubicBezTo>
                    <a:pt x="8943" y="3421"/>
                    <a:pt x="8908" y="3418"/>
                    <a:pt x="8873" y="3418"/>
                  </a:cubicBezTo>
                  <a:cubicBezTo>
                    <a:pt x="8629" y="3418"/>
                    <a:pt x="8402" y="3601"/>
                    <a:pt x="8178" y="3725"/>
                  </a:cubicBezTo>
                  <a:cubicBezTo>
                    <a:pt x="7958" y="3846"/>
                    <a:pt x="7711" y="3902"/>
                    <a:pt x="7462" y="3902"/>
                  </a:cubicBezTo>
                  <a:cubicBezTo>
                    <a:pt x="6844" y="3902"/>
                    <a:pt x="6216" y="3555"/>
                    <a:pt x="5959" y="2985"/>
                  </a:cubicBezTo>
                  <a:cubicBezTo>
                    <a:pt x="5900" y="2857"/>
                    <a:pt x="5854" y="2713"/>
                    <a:pt x="5741" y="2629"/>
                  </a:cubicBezTo>
                  <a:cubicBezTo>
                    <a:pt x="5650" y="2560"/>
                    <a:pt x="5533" y="2542"/>
                    <a:pt x="5425" y="2506"/>
                  </a:cubicBezTo>
                  <a:cubicBezTo>
                    <a:pt x="4872" y="2329"/>
                    <a:pt x="4579" y="1730"/>
                    <a:pt x="4103" y="1397"/>
                  </a:cubicBezTo>
                  <a:cubicBezTo>
                    <a:pt x="3791" y="1180"/>
                    <a:pt x="3437" y="1095"/>
                    <a:pt x="3068" y="1095"/>
                  </a:cubicBezTo>
                  <a:cubicBezTo>
                    <a:pt x="2423" y="1095"/>
                    <a:pt x="1729" y="1354"/>
                    <a:pt x="1119" y="1620"/>
                  </a:cubicBezTo>
                  <a:cubicBezTo>
                    <a:pt x="1010" y="1667"/>
                    <a:pt x="891" y="1724"/>
                    <a:pt x="844" y="1833"/>
                  </a:cubicBezTo>
                  <a:cubicBezTo>
                    <a:pt x="795" y="1946"/>
                    <a:pt x="837" y="2076"/>
                    <a:pt x="885" y="2191"/>
                  </a:cubicBezTo>
                  <a:cubicBezTo>
                    <a:pt x="1503" y="3650"/>
                    <a:pt x="2977" y="4708"/>
                    <a:pt x="4558" y="4827"/>
                  </a:cubicBezTo>
                  <a:cubicBezTo>
                    <a:pt x="4767" y="4842"/>
                    <a:pt x="4987" y="4844"/>
                    <a:pt x="5170" y="4946"/>
                  </a:cubicBezTo>
                  <a:cubicBezTo>
                    <a:pt x="5615" y="5193"/>
                    <a:pt x="5714" y="5940"/>
                    <a:pt x="4997" y="8763"/>
                  </a:cubicBezTo>
                  <a:cubicBezTo>
                    <a:pt x="4013" y="8319"/>
                    <a:pt x="3112" y="7684"/>
                    <a:pt x="2362" y="6906"/>
                  </a:cubicBezTo>
                  <a:cubicBezTo>
                    <a:pt x="2020" y="6552"/>
                    <a:pt x="1685" y="6152"/>
                    <a:pt x="1217" y="5997"/>
                  </a:cubicBezTo>
                  <a:cubicBezTo>
                    <a:pt x="1121" y="5965"/>
                    <a:pt x="1018" y="5950"/>
                    <a:pt x="914" y="5950"/>
                  </a:cubicBezTo>
                  <a:cubicBezTo>
                    <a:pt x="514" y="5950"/>
                    <a:pt x="104" y="6178"/>
                    <a:pt x="65" y="6567"/>
                  </a:cubicBezTo>
                  <a:cubicBezTo>
                    <a:pt x="0" y="7202"/>
                    <a:pt x="820" y="7473"/>
                    <a:pt x="1365" y="7804"/>
                  </a:cubicBezTo>
                  <a:cubicBezTo>
                    <a:pt x="1909" y="8135"/>
                    <a:pt x="2269" y="8690"/>
                    <a:pt x="2719" y="9141"/>
                  </a:cubicBezTo>
                  <a:cubicBezTo>
                    <a:pt x="3751" y="10177"/>
                    <a:pt x="5251" y="10631"/>
                    <a:pt x="6722" y="10631"/>
                  </a:cubicBezTo>
                  <a:cubicBezTo>
                    <a:pt x="6868" y="10631"/>
                    <a:pt x="7014" y="10626"/>
                    <a:pt x="7159" y="10617"/>
                  </a:cubicBezTo>
                  <a:cubicBezTo>
                    <a:pt x="7335" y="10607"/>
                    <a:pt x="7516" y="10592"/>
                    <a:pt x="7694" y="10592"/>
                  </a:cubicBezTo>
                  <a:cubicBezTo>
                    <a:pt x="7955" y="10592"/>
                    <a:pt x="8210" y="10624"/>
                    <a:pt x="8434" y="10752"/>
                  </a:cubicBezTo>
                  <a:cubicBezTo>
                    <a:pt x="8714" y="10913"/>
                    <a:pt x="8900" y="11200"/>
                    <a:pt x="9169" y="11380"/>
                  </a:cubicBezTo>
                  <a:cubicBezTo>
                    <a:pt x="9402" y="11535"/>
                    <a:pt x="9656" y="11592"/>
                    <a:pt x="9922" y="11592"/>
                  </a:cubicBezTo>
                  <a:cubicBezTo>
                    <a:pt x="10649" y="11592"/>
                    <a:pt x="11471" y="11168"/>
                    <a:pt x="12225" y="11168"/>
                  </a:cubicBezTo>
                  <a:cubicBezTo>
                    <a:pt x="12432" y="11168"/>
                    <a:pt x="12633" y="11200"/>
                    <a:pt x="12826" y="11281"/>
                  </a:cubicBezTo>
                  <a:cubicBezTo>
                    <a:pt x="13368" y="11507"/>
                    <a:pt x="13684" y="12061"/>
                    <a:pt x="14106" y="12469"/>
                  </a:cubicBezTo>
                  <a:cubicBezTo>
                    <a:pt x="14520" y="12867"/>
                    <a:pt x="15044" y="13130"/>
                    <a:pt x="15558" y="13384"/>
                  </a:cubicBezTo>
                  <a:cubicBezTo>
                    <a:pt x="16330" y="13769"/>
                    <a:pt x="17103" y="14152"/>
                    <a:pt x="17876" y="14537"/>
                  </a:cubicBezTo>
                  <a:cubicBezTo>
                    <a:pt x="18033" y="14615"/>
                    <a:pt x="18205" y="14695"/>
                    <a:pt x="18377" y="14695"/>
                  </a:cubicBezTo>
                  <a:cubicBezTo>
                    <a:pt x="18419" y="14695"/>
                    <a:pt x="18461" y="14690"/>
                    <a:pt x="18502" y="14680"/>
                  </a:cubicBezTo>
                  <a:cubicBezTo>
                    <a:pt x="18986" y="14552"/>
                    <a:pt x="18929" y="13814"/>
                    <a:pt x="18618" y="13420"/>
                  </a:cubicBezTo>
                  <a:cubicBezTo>
                    <a:pt x="18142" y="12815"/>
                    <a:pt x="17393" y="12510"/>
                    <a:pt x="16714" y="12145"/>
                  </a:cubicBezTo>
                  <a:cubicBezTo>
                    <a:pt x="16036" y="11782"/>
                    <a:pt x="15347" y="11265"/>
                    <a:pt x="15190" y="10511"/>
                  </a:cubicBezTo>
                  <a:lnTo>
                    <a:pt x="15190" y="10511"/>
                  </a:lnTo>
                  <a:cubicBezTo>
                    <a:pt x="16141" y="10734"/>
                    <a:pt x="17062" y="11090"/>
                    <a:pt x="17918" y="11563"/>
                  </a:cubicBezTo>
                  <a:cubicBezTo>
                    <a:pt x="18822" y="12064"/>
                    <a:pt x="19659" y="12703"/>
                    <a:pt x="20306" y="13509"/>
                  </a:cubicBezTo>
                  <a:cubicBezTo>
                    <a:pt x="20562" y="13828"/>
                    <a:pt x="20791" y="14174"/>
                    <a:pt x="21110" y="14427"/>
                  </a:cubicBezTo>
                  <a:cubicBezTo>
                    <a:pt x="21450" y="14696"/>
                    <a:pt x="21868" y="14841"/>
                    <a:pt x="22278" y="14983"/>
                  </a:cubicBezTo>
                  <a:cubicBezTo>
                    <a:pt x="22555" y="15077"/>
                    <a:pt x="22831" y="15172"/>
                    <a:pt x="23107" y="15268"/>
                  </a:cubicBezTo>
                  <a:cubicBezTo>
                    <a:pt x="23227" y="15309"/>
                    <a:pt x="23352" y="15352"/>
                    <a:pt x="23479" y="15352"/>
                  </a:cubicBezTo>
                  <a:cubicBezTo>
                    <a:pt x="23489" y="15352"/>
                    <a:pt x="23499" y="15351"/>
                    <a:pt x="23510" y="15351"/>
                  </a:cubicBezTo>
                  <a:cubicBezTo>
                    <a:pt x="23963" y="15326"/>
                    <a:pt x="24191" y="14762"/>
                    <a:pt x="24134" y="14312"/>
                  </a:cubicBezTo>
                  <a:cubicBezTo>
                    <a:pt x="24029" y="13505"/>
                    <a:pt x="23390" y="12865"/>
                    <a:pt x="22687" y="12456"/>
                  </a:cubicBezTo>
                  <a:cubicBezTo>
                    <a:pt x="21984" y="12047"/>
                    <a:pt x="21194" y="11807"/>
                    <a:pt x="20485" y="11409"/>
                  </a:cubicBezTo>
                  <a:cubicBezTo>
                    <a:pt x="19274" y="10732"/>
                    <a:pt x="18329" y="9592"/>
                    <a:pt x="17889" y="8276"/>
                  </a:cubicBezTo>
                  <a:cubicBezTo>
                    <a:pt x="17807" y="8029"/>
                    <a:pt x="17738" y="7770"/>
                    <a:pt x="17577" y="7566"/>
                  </a:cubicBezTo>
                  <a:cubicBezTo>
                    <a:pt x="17410" y="7353"/>
                    <a:pt x="17163" y="7225"/>
                    <a:pt x="16923" y="7101"/>
                  </a:cubicBezTo>
                  <a:cubicBezTo>
                    <a:pt x="15997" y="6625"/>
                    <a:pt x="15061" y="6145"/>
                    <a:pt x="14049" y="5901"/>
                  </a:cubicBezTo>
                  <a:cubicBezTo>
                    <a:pt x="13754" y="5830"/>
                    <a:pt x="13448" y="5778"/>
                    <a:pt x="13179" y="5634"/>
                  </a:cubicBezTo>
                  <a:cubicBezTo>
                    <a:pt x="12599" y="5322"/>
                    <a:pt x="12306" y="4620"/>
                    <a:pt x="12325" y="3961"/>
                  </a:cubicBezTo>
                  <a:cubicBezTo>
                    <a:pt x="12485" y="3908"/>
                    <a:pt x="12643" y="3885"/>
                    <a:pt x="12800" y="3885"/>
                  </a:cubicBezTo>
                  <a:cubicBezTo>
                    <a:pt x="14133" y="3885"/>
                    <a:pt x="15356" y="5571"/>
                    <a:pt x="16715" y="5571"/>
                  </a:cubicBezTo>
                  <a:cubicBezTo>
                    <a:pt x="16846" y="5571"/>
                    <a:pt x="16979" y="5555"/>
                    <a:pt x="17113" y="5521"/>
                  </a:cubicBezTo>
                  <a:cubicBezTo>
                    <a:pt x="17226" y="5491"/>
                    <a:pt x="17341" y="5448"/>
                    <a:pt x="17456" y="5448"/>
                  </a:cubicBezTo>
                  <a:cubicBezTo>
                    <a:pt x="17484" y="5448"/>
                    <a:pt x="17513" y="5451"/>
                    <a:pt x="17541" y="5457"/>
                  </a:cubicBezTo>
                  <a:cubicBezTo>
                    <a:pt x="17811" y="5514"/>
                    <a:pt x="17931" y="5847"/>
                    <a:pt x="18180" y="5965"/>
                  </a:cubicBezTo>
                  <a:cubicBezTo>
                    <a:pt x="18237" y="5992"/>
                    <a:pt x="18295" y="6004"/>
                    <a:pt x="18352" y="6004"/>
                  </a:cubicBezTo>
                  <a:cubicBezTo>
                    <a:pt x="18672" y="6004"/>
                    <a:pt x="18973" y="5622"/>
                    <a:pt x="18915" y="5277"/>
                  </a:cubicBezTo>
                  <a:cubicBezTo>
                    <a:pt x="18847" y="4870"/>
                    <a:pt x="18469" y="4585"/>
                    <a:pt x="18086" y="4432"/>
                  </a:cubicBezTo>
                  <a:cubicBezTo>
                    <a:pt x="17703" y="4278"/>
                    <a:pt x="17285" y="4209"/>
                    <a:pt x="16925" y="4007"/>
                  </a:cubicBezTo>
                  <a:cubicBezTo>
                    <a:pt x="16446" y="3735"/>
                    <a:pt x="16106" y="3248"/>
                    <a:pt x="15600" y="3027"/>
                  </a:cubicBezTo>
                  <a:cubicBezTo>
                    <a:pt x="15384" y="2933"/>
                    <a:pt x="15147" y="2893"/>
                    <a:pt x="14914" y="2845"/>
                  </a:cubicBezTo>
                  <a:cubicBezTo>
                    <a:pt x="13717" y="2593"/>
                    <a:pt x="12579" y="2058"/>
                    <a:pt x="11622" y="1297"/>
                  </a:cubicBezTo>
                  <a:cubicBezTo>
                    <a:pt x="10910" y="731"/>
                    <a:pt x="10176" y="0"/>
                    <a:pt x="92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7"/>
            <p:cNvSpPr/>
            <p:nvPr/>
          </p:nvSpPr>
          <p:spPr>
            <a:xfrm rot="-9075740">
              <a:off x="-979052" y="3953016"/>
              <a:ext cx="2769239" cy="2118939"/>
            </a:xfrm>
            <a:custGeom>
              <a:avLst/>
              <a:gdLst/>
              <a:ahLst/>
              <a:cxnLst/>
              <a:rect l="l" t="t" r="r" b="b"/>
              <a:pathLst>
                <a:path w="27488" h="21033" extrusionOk="0">
                  <a:moveTo>
                    <a:pt x="7804" y="0"/>
                  </a:moveTo>
                  <a:cubicBezTo>
                    <a:pt x="7019" y="0"/>
                    <a:pt x="6437" y="926"/>
                    <a:pt x="6297" y="1751"/>
                  </a:cubicBezTo>
                  <a:cubicBezTo>
                    <a:pt x="6144" y="2647"/>
                    <a:pt x="6190" y="3665"/>
                    <a:pt x="5577" y="4337"/>
                  </a:cubicBezTo>
                  <a:cubicBezTo>
                    <a:pt x="5124" y="4835"/>
                    <a:pt x="4426" y="4997"/>
                    <a:pt x="3738" y="4997"/>
                  </a:cubicBezTo>
                  <a:cubicBezTo>
                    <a:pt x="3586" y="4997"/>
                    <a:pt x="3435" y="4989"/>
                    <a:pt x="3286" y="4975"/>
                  </a:cubicBezTo>
                  <a:cubicBezTo>
                    <a:pt x="2613" y="4910"/>
                    <a:pt x="1941" y="4747"/>
                    <a:pt x="1270" y="4747"/>
                  </a:cubicBezTo>
                  <a:cubicBezTo>
                    <a:pt x="1125" y="4747"/>
                    <a:pt x="980" y="4755"/>
                    <a:pt x="835" y="4773"/>
                  </a:cubicBezTo>
                  <a:cubicBezTo>
                    <a:pt x="465" y="4817"/>
                    <a:pt x="34" y="5014"/>
                    <a:pt x="13" y="5384"/>
                  </a:cubicBezTo>
                  <a:cubicBezTo>
                    <a:pt x="1" y="5618"/>
                    <a:pt x="164" y="5822"/>
                    <a:pt x="325" y="5992"/>
                  </a:cubicBezTo>
                  <a:cubicBezTo>
                    <a:pt x="342" y="6009"/>
                    <a:pt x="360" y="6027"/>
                    <a:pt x="378" y="6045"/>
                  </a:cubicBezTo>
                  <a:cubicBezTo>
                    <a:pt x="534" y="6482"/>
                    <a:pt x="1035" y="6831"/>
                    <a:pt x="1497" y="7033"/>
                  </a:cubicBezTo>
                  <a:cubicBezTo>
                    <a:pt x="2112" y="7303"/>
                    <a:pt x="2852" y="7627"/>
                    <a:pt x="2954" y="8291"/>
                  </a:cubicBezTo>
                  <a:cubicBezTo>
                    <a:pt x="3019" y="8714"/>
                    <a:pt x="2800" y="9207"/>
                    <a:pt x="3065" y="9543"/>
                  </a:cubicBezTo>
                  <a:lnTo>
                    <a:pt x="3063" y="9543"/>
                  </a:lnTo>
                  <a:cubicBezTo>
                    <a:pt x="3159" y="9666"/>
                    <a:pt x="3303" y="9739"/>
                    <a:pt x="3445" y="9803"/>
                  </a:cubicBezTo>
                  <a:cubicBezTo>
                    <a:pt x="4021" y="10056"/>
                    <a:pt x="4651" y="10186"/>
                    <a:pt x="5280" y="10186"/>
                  </a:cubicBezTo>
                  <a:cubicBezTo>
                    <a:pt x="5619" y="10186"/>
                    <a:pt x="5958" y="10148"/>
                    <a:pt x="6289" y="10072"/>
                  </a:cubicBezTo>
                  <a:cubicBezTo>
                    <a:pt x="6641" y="9990"/>
                    <a:pt x="7002" y="9865"/>
                    <a:pt x="7357" y="9865"/>
                  </a:cubicBezTo>
                  <a:cubicBezTo>
                    <a:pt x="7466" y="9865"/>
                    <a:pt x="7574" y="9877"/>
                    <a:pt x="7681" y="9905"/>
                  </a:cubicBezTo>
                  <a:cubicBezTo>
                    <a:pt x="8742" y="10181"/>
                    <a:pt x="8901" y="11767"/>
                    <a:pt x="9890" y="12239"/>
                  </a:cubicBezTo>
                  <a:cubicBezTo>
                    <a:pt x="10357" y="12462"/>
                    <a:pt x="10918" y="12386"/>
                    <a:pt x="11400" y="12574"/>
                  </a:cubicBezTo>
                  <a:cubicBezTo>
                    <a:pt x="11854" y="12752"/>
                    <a:pt x="12189" y="13147"/>
                    <a:pt x="12614" y="13388"/>
                  </a:cubicBezTo>
                  <a:cubicBezTo>
                    <a:pt x="12803" y="13495"/>
                    <a:pt x="13034" y="13558"/>
                    <a:pt x="13254" y="13558"/>
                  </a:cubicBezTo>
                  <a:cubicBezTo>
                    <a:pt x="13531" y="13558"/>
                    <a:pt x="13788" y="13458"/>
                    <a:pt x="13916" y="13217"/>
                  </a:cubicBezTo>
                  <a:cubicBezTo>
                    <a:pt x="14101" y="12871"/>
                    <a:pt x="13893" y="12425"/>
                    <a:pt x="13576" y="12192"/>
                  </a:cubicBezTo>
                  <a:cubicBezTo>
                    <a:pt x="13260" y="11960"/>
                    <a:pt x="12864" y="11876"/>
                    <a:pt x="12491" y="11753"/>
                  </a:cubicBezTo>
                  <a:cubicBezTo>
                    <a:pt x="11906" y="11557"/>
                    <a:pt x="11360" y="11247"/>
                    <a:pt x="10890" y="10847"/>
                  </a:cubicBezTo>
                  <a:cubicBezTo>
                    <a:pt x="10784" y="10757"/>
                    <a:pt x="10676" y="10650"/>
                    <a:pt x="10660" y="10512"/>
                  </a:cubicBezTo>
                  <a:cubicBezTo>
                    <a:pt x="10621" y="10208"/>
                    <a:pt x="11013" y="10059"/>
                    <a:pt x="11328" y="10059"/>
                  </a:cubicBezTo>
                  <a:cubicBezTo>
                    <a:pt x="11342" y="10059"/>
                    <a:pt x="11356" y="10060"/>
                    <a:pt x="11370" y="10060"/>
                  </a:cubicBezTo>
                  <a:cubicBezTo>
                    <a:pt x="12561" y="10113"/>
                    <a:pt x="13642" y="10738"/>
                    <a:pt x="14667" y="11345"/>
                  </a:cubicBezTo>
                  <a:cubicBezTo>
                    <a:pt x="14863" y="11461"/>
                    <a:pt x="15061" y="11578"/>
                    <a:pt x="15216" y="11745"/>
                  </a:cubicBezTo>
                  <a:cubicBezTo>
                    <a:pt x="15377" y="11917"/>
                    <a:pt x="15482" y="12131"/>
                    <a:pt x="15615" y="12326"/>
                  </a:cubicBezTo>
                  <a:cubicBezTo>
                    <a:pt x="16696" y="13915"/>
                    <a:pt x="19431" y="14062"/>
                    <a:pt x="19956" y="15911"/>
                  </a:cubicBezTo>
                  <a:cubicBezTo>
                    <a:pt x="19319" y="16132"/>
                    <a:pt x="18861" y="16789"/>
                    <a:pt x="18872" y="17463"/>
                  </a:cubicBezTo>
                  <a:cubicBezTo>
                    <a:pt x="18884" y="18138"/>
                    <a:pt x="19364" y="18779"/>
                    <a:pt x="20007" y="18980"/>
                  </a:cubicBezTo>
                  <a:cubicBezTo>
                    <a:pt x="20372" y="19094"/>
                    <a:pt x="20766" y="19075"/>
                    <a:pt x="21143" y="19143"/>
                  </a:cubicBezTo>
                  <a:cubicBezTo>
                    <a:pt x="22658" y="19413"/>
                    <a:pt x="23770" y="21033"/>
                    <a:pt x="25294" y="21033"/>
                  </a:cubicBezTo>
                  <a:cubicBezTo>
                    <a:pt x="25319" y="21033"/>
                    <a:pt x="25345" y="21032"/>
                    <a:pt x="25371" y="21031"/>
                  </a:cubicBezTo>
                  <a:cubicBezTo>
                    <a:pt x="25669" y="21020"/>
                    <a:pt x="25977" y="20937"/>
                    <a:pt x="26193" y="20732"/>
                  </a:cubicBezTo>
                  <a:cubicBezTo>
                    <a:pt x="26812" y="20146"/>
                    <a:pt x="26317" y="19093"/>
                    <a:pt x="25684" y="18521"/>
                  </a:cubicBezTo>
                  <a:cubicBezTo>
                    <a:pt x="25051" y="17951"/>
                    <a:pt x="24229" y="17391"/>
                    <a:pt x="24198" y="16539"/>
                  </a:cubicBezTo>
                  <a:cubicBezTo>
                    <a:pt x="24169" y="15757"/>
                    <a:pt x="24853" y="15096"/>
                    <a:pt x="24872" y="14314"/>
                  </a:cubicBezTo>
                  <a:cubicBezTo>
                    <a:pt x="24902" y="13024"/>
                    <a:pt x="23220" y="12320"/>
                    <a:pt x="22924" y="11064"/>
                  </a:cubicBezTo>
                  <a:cubicBezTo>
                    <a:pt x="22806" y="10560"/>
                    <a:pt x="22914" y="9970"/>
                    <a:pt x="22587" y="9568"/>
                  </a:cubicBezTo>
                  <a:cubicBezTo>
                    <a:pt x="22267" y="9171"/>
                    <a:pt x="21684" y="9146"/>
                    <a:pt x="21227" y="8923"/>
                  </a:cubicBezTo>
                  <a:cubicBezTo>
                    <a:pt x="20770" y="8699"/>
                    <a:pt x="20502" y="7931"/>
                    <a:pt x="20977" y="7748"/>
                  </a:cubicBezTo>
                  <a:cubicBezTo>
                    <a:pt x="21051" y="7720"/>
                    <a:pt x="21129" y="7713"/>
                    <a:pt x="21208" y="7713"/>
                  </a:cubicBezTo>
                  <a:cubicBezTo>
                    <a:pt x="21233" y="7713"/>
                    <a:pt x="21259" y="7714"/>
                    <a:pt x="21284" y="7715"/>
                  </a:cubicBezTo>
                  <a:cubicBezTo>
                    <a:pt x="22546" y="7755"/>
                    <a:pt x="23793" y="8173"/>
                    <a:pt x="24826" y="8900"/>
                  </a:cubicBezTo>
                  <a:cubicBezTo>
                    <a:pt x="25224" y="9182"/>
                    <a:pt x="25606" y="9514"/>
                    <a:pt x="26075" y="9646"/>
                  </a:cubicBezTo>
                  <a:cubicBezTo>
                    <a:pt x="26185" y="9678"/>
                    <a:pt x="26302" y="9693"/>
                    <a:pt x="26418" y="9693"/>
                  </a:cubicBezTo>
                  <a:cubicBezTo>
                    <a:pt x="26802" y="9693"/>
                    <a:pt x="27186" y="9524"/>
                    <a:pt x="27326" y="9177"/>
                  </a:cubicBezTo>
                  <a:cubicBezTo>
                    <a:pt x="27487" y="8772"/>
                    <a:pt x="27252" y="8308"/>
                    <a:pt x="26930" y="8016"/>
                  </a:cubicBezTo>
                  <a:cubicBezTo>
                    <a:pt x="26606" y="7724"/>
                    <a:pt x="26200" y="7538"/>
                    <a:pt x="25869" y="7255"/>
                  </a:cubicBezTo>
                  <a:cubicBezTo>
                    <a:pt x="25148" y="6636"/>
                    <a:pt x="24826" y="5589"/>
                    <a:pt x="23985" y="5142"/>
                  </a:cubicBezTo>
                  <a:cubicBezTo>
                    <a:pt x="23649" y="4963"/>
                    <a:pt x="23273" y="4907"/>
                    <a:pt x="22889" y="4907"/>
                  </a:cubicBezTo>
                  <a:cubicBezTo>
                    <a:pt x="22569" y="4907"/>
                    <a:pt x="22244" y="4946"/>
                    <a:pt x="21929" y="4987"/>
                  </a:cubicBezTo>
                  <a:cubicBezTo>
                    <a:pt x="21144" y="5089"/>
                    <a:pt x="20358" y="5191"/>
                    <a:pt x="19585" y="5357"/>
                  </a:cubicBezTo>
                  <a:cubicBezTo>
                    <a:pt x="19175" y="5447"/>
                    <a:pt x="18768" y="5553"/>
                    <a:pt x="18350" y="5597"/>
                  </a:cubicBezTo>
                  <a:cubicBezTo>
                    <a:pt x="18196" y="5613"/>
                    <a:pt x="18043" y="5621"/>
                    <a:pt x="17890" y="5621"/>
                  </a:cubicBezTo>
                  <a:cubicBezTo>
                    <a:pt x="16747" y="5621"/>
                    <a:pt x="15626" y="5197"/>
                    <a:pt x="14550" y="4780"/>
                  </a:cubicBezTo>
                  <a:cubicBezTo>
                    <a:pt x="13974" y="4559"/>
                    <a:pt x="13399" y="4336"/>
                    <a:pt x="12823" y="4113"/>
                  </a:cubicBezTo>
                  <a:cubicBezTo>
                    <a:pt x="11564" y="3625"/>
                    <a:pt x="10213" y="3063"/>
                    <a:pt x="9520" y="1904"/>
                  </a:cubicBezTo>
                  <a:cubicBezTo>
                    <a:pt x="9093" y="1189"/>
                    <a:pt x="8831" y="195"/>
                    <a:pt x="8017" y="23"/>
                  </a:cubicBezTo>
                  <a:cubicBezTo>
                    <a:pt x="7945" y="8"/>
                    <a:pt x="7874" y="0"/>
                    <a:pt x="78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p:nvPr/>
          </p:nvSpPr>
          <p:spPr>
            <a:xfrm rot="-3599938">
              <a:off x="7213545" y="4462974"/>
              <a:ext cx="1045984" cy="1191854"/>
            </a:xfrm>
            <a:custGeom>
              <a:avLst/>
              <a:gdLst/>
              <a:ahLst/>
              <a:cxnLst/>
              <a:rect l="l" t="t" r="r" b="b"/>
              <a:pathLst>
                <a:path w="15693" h="17883" extrusionOk="0">
                  <a:moveTo>
                    <a:pt x="5083" y="1"/>
                  </a:moveTo>
                  <a:cubicBezTo>
                    <a:pt x="4662" y="1"/>
                    <a:pt x="4241" y="55"/>
                    <a:pt x="3831" y="169"/>
                  </a:cubicBezTo>
                  <a:cubicBezTo>
                    <a:pt x="3438" y="278"/>
                    <a:pt x="3044" y="445"/>
                    <a:pt x="2770" y="749"/>
                  </a:cubicBezTo>
                  <a:cubicBezTo>
                    <a:pt x="1441" y="2232"/>
                    <a:pt x="4146" y="4822"/>
                    <a:pt x="2958" y="6420"/>
                  </a:cubicBezTo>
                  <a:cubicBezTo>
                    <a:pt x="2598" y="6902"/>
                    <a:pt x="1987" y="7105"/>
                    <a:pt x="1487" y="7437"/>
                  </a:cubicBezTo>
                  <a:cubicBezTo>
                    <a:pt x="557" y="8053"/>
                    <a:pt x="1" y="9190"/>
                    <a:pt x="83" y="10302"/>
                  </a:cubicBezTo>
                  <a:cubicBezTo>
                    <a:pt x="166" y="11414"/>
                    <a:pt x="884" y="12455"/>
                    <a:pt x="1896" y="12928"/>
                  </a:cubicBezTo>
                  <a:cubicBezTo>
                    <a:pt x="3053" y="13469"/>
                    <a:pt x="4589" y="13348"/>
                    <a:pt x="5394" y="14343"/>
                  </a:cubicBezTo>
                  <a:cubicBezTo>
                    <a:pt x="5852" y="14909"/>
                    <a:pt x="5929" y="15695"/>
                    <a:pt x="6288" y="16329"/>
                  </a:cubicBezTo>
                  <a:cubicBezTo>
                    <a:pt x="6922" y="17452"/>
                    <a:pt x="8292" y="17883"/>
                    <a:pt x="9613" y="17883"/>
                  </a:cubicBezTo>
                  <a:cubicBezTo>
                    <a:pt x="9831" y="17883"/>
                    <a:pt x="10048" y="17871"/>
                    <a:pt x="10260" y="17848"/>
                  </a:cubicBezTo>
                  <a:cubicBezTo>
                    <a:pt x="11717" y="17696"/>
                    <a:pt x="13172" y="17143"/>
                    <a:pt x="14186" y="16085"/>
                  </a:cubicBezTo>
                  <a:cubicBezTo>
                    <a:pt x="15198" y="15028"/>
                    <a:pt x="15692" y="13419"/>
                    <a:pt x="15207" y="12038"/>
                  </a:cubicBezTo>
                  <a:cubicBezTo>
                    <a:pt x="14511" y="10051"/>
                    <a:pt x="12137" y="9070"/>
                    <a:pt x="11326" y="7127"/>
                  </a:cubicBezTo>
                  <a:cubicBezTo>
                    <a:pt x="10705" y="5640"/>
                    <a:pt x="11003" y="3639"/>
                    <a:pt x="9978" y="3265"/>
                  </a:cubicBezTo>
                  <a:cubicBezTo>
                    <a:pt x="9229" y="1312"/>
                    <a:pt x="7154" y="1"/>
                    <a:pt x="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7"/>
            <p:cNvSpPr/>
            <p:nvPr/>
          </p:nvSpPr>
          <p:spPr>
            <a:xfrm rot="-7200028">
              <a:off x="7302730" y="-1454042"/>
              <a:ext cx="2618990" cy="2441019"/>
            </a:xfrm>
            <a:custGeom>
              <a:avLst/>
              <a:gdLst/>
              <a:ahLst/>
              <a:cxnLst/>
              <a:rect l="l" t="t" r="r" b="b"/>
              <a:pathLst>
                <a:path w="19572" h="18242" extrusionOk="0">
                  <a:moveTo>
                    <a:pt x="9194" y="1"/>
                  </a:moveTo>
                  <a:cubicBezTo>
                    <a:pt x="8223" y="1"/>
                    <a:pt x="7241" y="303"/>
                    <a:pt x="6945" y="1176"/>
                  </a:cubicBezTo>
                  <a:cubicBezTo>
                    <a:pt x="6859" y="1427"/>
                    <a:pt x="6842" y="1709"/>
                    <a:pt x="6682" y="1921"/>
                  </a:cubicBezTo>
                  <a:cubicBezTo>
                    <a:pt x="6323" y="2401"/>
                    <a:pt x="5340" y="2439"/>
                    <a:pt x="5395" y="3036"/>
                  </a:cubicBezTo>
                  <a:cubicBezTo>
                    <a:pt x="5424" y="3354"/>
                    <a:pt x="5792" y="3632"/>
                    <a:pt x="5660" y="3922"/>
                  </a:cubicBezTo>
                  <a:cubicBezTo>
                    <a:pt x="5582" y="4090"/>
                    <a:pt x="5372" y="4146"/>
                    <a:pt x="5187" y="4162"/>
                  </a:cubicBezTo>
                  <a:cubicBezTo>
                    <a:pt x="5084" y="4172"/>
                    <a:pt x="4979" y="4177"/>
                    <a:pt x="4874" y="4177"/>
                  </a:cubicBezTo>
                  <a:cubicBezTo>
                    <a:pt x="4201" y="4177"/>
                    <a:pt x="3515" y="3972"/>
                    <a:pt x="3123" y="3522"/>
                  </a:cubicBezTo>
                  <a:cubicBezTo>
                    <a:pt x="2718" y="3058"/>
                    <a:pt x="2286" y="2575"/>
                    <a:pt x="1702" y="2381"/>
                  </a:cubicBezTo>
                  <a:cubicBezTo>
                    <a:pt x="1565" y="2335"/>
                    <a:pt x="1418" y="2313"/>
                    <a:pt x="1271" y="2313"/>
                  </a:cubicBezTo>
                  <a:cubicBezTo>
                    <a:pt x="790" y="2313"/>
                    <a:pt x="306" y="2551"/>
                    <a:pt x="170" y="3002"/>
                  </a:cubicBezTo>
                  <a:cubicBezTo>
                    <a:pt x="0" y="3561"/>
                    <a:pt x="413" y="4115"/>
                    <a:pt x="798" y="4554"/>
                  </a:cubicBezTo>
                  <a:lnTo>
                    <a:pt x="3007" y="7081"/>
                  </a:lnTo>
                  <a:cubicBezTo>
                    <a:pt x="3162" y="7258"/>
                    <a:pt x="3328" y="7483"/>
                    <a:pt x="3253" y="7706"/>
                  </a:cubicBezTo>
                  <a:cubicBezTo>
                    <a:pt x="3197" y="7871"/>
                    <a:pt x="3060" y="7937"/>
                    <a:pt x="2897" y="7937"/>
                  </a:cubicBezTo>
                  <a:cubicBezTo>
                    <a:pt x="2665" y="7937"/>
                    <a:pt x="2380" y="7803"/>
                    <a:pt x="2202" y="7630"/>
                  </a:cubicBezTo>
                  <a:cubicBezTo>
                    <a:pt x="1973" y="7407"/>
                    <a:pt x="1660" y="7145"/>
                    <a:pt x="1379" y="7145"/>
                  </a:cubicBezTo>
                  <a:cubicBezTo>
                    <a:pt x="1288" y="7145"/>
                    <a:pt x="1201" y="7172"/>
                    <a:pt x="1121" y="7235"/>
                  </a:cubicBezTo>
                  <a:cubicBezTo>
                    <a:pt x="850" y="8456"/>
                    <a:pt x="2999" y="9331"/>
                    <a:pt x="2561" y="10504"/>
                  </a:cubicBezTo>
                  <a:cubicBezTo>
                    <a:pt x="2444" y="10819"/>
                    <a:pt x="2160" y="11036"/>
                    <a:pt x="1982" y="11320"/>
                  </a:cubicBezTo>
                  <a:cubicBezTo>
                    <a:pt x="1443" y="12179"/>
                    <a:pt x="2049" y="13340"/>
                    <a:pt x="2876" y="13927"/>
                  </a:cubicBezTo>
                  <a:cubicBezTo>
                    <a:pt x="3702" y="14514"/>
                    <a:pt x="4726" y="14780"/>
                    <a:pt x="5539" y="15388"/>
                  </a:cubicBezTo>
                  <a:cubicBezTo>
                    <a:pt x="6533" y="16132"/>
                    <a:pt x="7176" y="17359"/>
                    <a:pt x="8333" y="17814"/>
                  </a:cubicBezTo>
                  <a:cubicBezTo>
                    <a:pt x="8474" y="17869"/>
                    <a:pt x="8634" y="17896"/>
                    <a:pt x="8795" y="17896"/>
                  </a:cubicBezTo>
                  <a:cubicBezTo>
                    <a:pt x="9303" y="17896"/>
                    <a:pt x="9816" y="17630"/>
                    <a:pt x="9740" y="17157"/>
                  </a:cubicBezTo>
                  <a:cubicBezTo>
                    <a:pt x="9680" y="16779"/>
                    <a:pt x="9273" y="16584"/>
                    <a:pt x="8962" y="16358"/>
                  </a:cubicBezTo>
                  <a:cubicBezTo>
                    <a:pt x="8651" y="16134"/>
                    <a:pt x="8412" y="15641"/>
                    <a:pt x="8710" y="15401"/>
                  </a:cubicBezTo>
                  <a:lnTo>
                    <a:pt x="8710" y="15401"/>
                  </a:lnTo>
                  <a:cubicBezTo>
                    <a:pt x="10220" y="16240"/>
                    <a:pt x="11732" y="17079"/>
                    <a:pt x="13242" y="17917"/>
                  </a:cubicBezTo>
                  <a:cubicBezTo>
                    <a:pt x="13553" y="18090"/>
                    <a:pt x="13952" y="18241"/>
                    <a:pt x="14297" y="18241"/>
                  </a:cubicBezTo>
                  <a:cubicBezTo>
                    <a:pt x="14560" y="18241"/>
                    <a:pt x="14791" y="18153"/>
                    <a:pt x="14927" y="17920"/>
                  </a:cubicBezTo>
                  <a:cubicBezTo>
                    <a:pt x="15031" y="17739"/>
                    <a:pt x="15036" y="17517"/>
                    <a:pt x="15013" y="17310"/>
                  </a:cubicBezTo>
                  <a:cubicBezTo>
                    <a:pt x="14910" y="16374"/>
                    <a:pt x="14270" y="15517"/>
                    <a:pt x="13401" y="15155"/>
                  </a:cubicBezTo>
                  <a:cubicBezTo>
                    <a:pt x="12869" y="14933"/>
                    <a:pt x="12242" y="14871"/>
                    <a:pt x="11836" y="14463"/>
                  </a:cubicBezTo>
                  <a:cubicBezTo>
                    <a:pt x="11416" y="14042"/>
                    <a:pt x="11297" y="13308"/>
                    <a:pt x="10745" y="13087"/>
                  </a:cubicBezTo>
                  <a:cubicBezTo>
                    <a:pt x="10624" y="13038"/>
                    <a:pt x="10498" y="13021"/>
                    <a:pt x="10370" y="13021"/>
                  </a:cubicBezTo>
                  <a:cubicBezTo>
                    <a:pt x="10112" y="13021"/>
                    <a:pt x="9843" y="13089"/>
                    <a:pt x="9582" y="13101"/>
                  </a:cubicBezTo>
                  <a:cubicBezTo>
                    <a:pt x="9551" y="13102"/>
                    <a:pt x="9520" y="13103"/>
                    <a:pt x="9489" y="13103"/>
                  </a:cubicBezTo>
                  <a:cubicBezTo>
                    <a:pt x="8219" y="13103"/>
                    <a:pt x="7316" y="11843"/>
                    <a:pt x="6666" y="10728"/>
                  </a:cubicBezTo>
                  <a:cubicBezTo>
                    <a:pt x="6575" y="10573"/>
                    <a:pt x="6481" y="10402"/>
                    <a:pt x="6498" y="10223"/>
                  </a:cubicBezTo>
                  <a:cubicBezTo>
                    <a:pt x="6528" y="9897"/>
                    <a:pt x="6818" y="9788"/>
                    <a:pt x="7163" y="9788"/>
                  </a:cubicBezTo>
                  <a:cubicBezTo>
                    <a:pt x="7424" y="9788"/>
                    <a:pt x="7716" y="9851"/>
                    <a:pt x="7951" y="9929"/>
                  </a:cubicBezTo>
                  <a:cubicBezTo>
                    <a:pt x="8350" y="10060"/>
                    <a:pt x="8776" y="10138"/>
                    <a:pt x="9197" y="10138"/>
                  </a:cubicBezTo>
                  <a:cubicBezTo>
                    <a:pt x="9671" y="10138"/>
                    <a:pt x="10138" y="10039"/>
                    <a:pt x="10551" y="9809"/>
                  </a:cubicBezTo>
                  <a:cubicBezTo>
                    <a:pt x="11331" y="9375"/>
                    <a:pt x="11831" y="8389"/>
                    <a:pt x="11530" y="7548"/>
                  </a:cubicBezTo>
                  <a:cubicBezTo>
                    <a:pt x="11258" y="6787"/>
                    <a:pt x="10407" y="6037"/>
                    <a:pt x="10831" y="5347"/>
                  </a:cubicBezTo>
                  <a:cubicBezTo>
                    <a:pt x="10993" y="5083"/>
                    <a:pt x="11305" y="4960"/>
                    <a:pt x="11621" y="4960"/>
                  </a:cubicBezTo>
                  <a:cubicBezTo>
                    <a:pt x="11743" y="4960"/>
                    <a:pt x="11866" y="4978"/>
                    <a:pt x="11980" y="5014"/>
                  </a:cubicBezTo>
                  <a:cubicBezTo>
                    <a:pt x="12390" y="5142"/>
                    <a:pt x="12720" y="5442"/>
                    <a:pt x="13036" y="5732"/>
                  </a:cubicBezTo>
                  <a:cubicBezTo>
                    <a:pt x="13881" y="6512"/>
                    <a:pt x="14726" y="7290"/>
                    <a:pt x="15571" y="8069"/>
                  </a:cubicBezTo>
                  <a:cubicBezTo>
                    <a:pt x="15958" y="8425"/>
                    <a:pt x="16404" y="8805"/>
                    <a:pt x="16924" y="8805"/>
                  </a:cubicBezTo>
                  <a:cubicBezTo>
                    <a:pt x="16940" y="8805"/>
                    <a:pt x="16956" y="8805"/>
                    <a:pt x="16972" y="8804"/>
                  </a:cubicBezTo>
                  <a:cubicBezTo>
                    <a:pt x="17190" y="8794"/>
                    <a:pt x="17409" y="8717"/>
                    <a:pt x="17622" y="8717"/>
                  </a:cubicBezTo>
                  <a:cubicBezTo>
                    <a:pt x="17684" y="8717"/>
                    <a:pt x="17746" y="8723"/>
                    <a:pt x="17807" y="8740"/>
                  </a:cubicBezTo>
                  <a:cubicBezTo>
                    <a:pt x="18273" y="8872"/>
                    <a:pt x="18506" y="9542"/>
                    <a:pt x="18974" y="9542"/>
                  </a:cubicBezTo>
                  <a:cubicBezTo>
                    <a:pt x="18987" y="9542"/>
                    <a:pt x="19001" y="9541"/>
                    <a:pt x="19015" y="9540"/>
                  </a:cubicBezTo>
                  <a:cubicBezTo>
                    <a:pt x="19571" y="9494"/>
                    <a:pt x="19534" y="8618"/>
                    <a:pt x="19162" y="8200"/>
                  </a:cubicBezTo>
                  <a:cubicBezTo>
                    <a:pt x="18375" y="7317"/>
                    <a:pt x="16992" y="7126"/>
                    <a:pt x="16277" y="6184"/>
                  </a:cubicBezTo>
                  <a:cubicBezTo>
                    <a:pt x="16083" y="5930"/>
                    <a:pt x="15951" y="5633"/>
                    <a:pt x="15769" y="5369"/>
                  </a:cubicBezTo>
                  <a:cubicBezTo>
                    <a:pt x="14592" y="3669"/>
                    <a:pt x="11699" y="3741"/>
                    <a:pt x="10774" y="1890"/>
                  </a:cubicBezTo>
                  <a:lnTo>
                    <a:pt x="10774" y="1890"/>
                  </a:lnTo>
                  <a:cubicBezTo>
                    <a:pt x="10816" y="1902"/>
                    <a:pt x="10857" y="1907"/>
                    <a:pt x="10897" y="1907"/>
                  </a:cubicBezTo>
                  <a:cubicBezTo>
                    <a:pt x="11352" y="1907"/>
                    <a:pt x="11648" y="1215"/>
                    <a:pt x="11397" y="786"/>
                  </a:cubicBezTo>
                  <a:cubicBezTo>
                    <a:pt x="11124" y="320"/>
                    <a:pt x="10537" y="156"/>
                    <a:pt x="10004" y="68"/>
                  </a:cubicBezTo>
                  <a:cubicBezTo>
                    <a:pt x="9745" y="25"/>
                    <a:pt x="9470" y="1"/>
                    <a:pt x="9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34"/>
        <p:cNvGrpSpPr/>
        <p:nvPr/>
      </p:nvGrpSpPr>
      <p:grpSpPr>
        <a:xfrm>
          <a:off x="0" y="0"/>
          <a:ext cx="0" cy="0"/>
          <a:chOff x="0" y="0"/>
          <a:chExt cx="0" cy="0"/>
        </a:xfrm>
      </p:grpSpPr>
      <p:sp>
        <p:nvSpPr>
          <p:cNvPr id="135" name="Google Shape;135;p18"/>
          <p:cNvSpPr>
            <a:spLocks noGrp="1"/>
          </p:cNvSpPr>
          <p:nvPr>
            <p:ph type="pic" idx="2"/>
          </p:nvPr>
        </p:nvSpPr>
        <p:spPr>
          <a:xfrm>
            <a:off x="0" y="325"/>
            <a:ext cx="9144000" cy="5146200"/>
          </a:xfrm>
          <a:prstGeom prst="rect">
            <a:avLst/>
          </a:prstGeom>
          <a:noFill/>
          <a:ln>
            <a:noFill/>
          </a:ln>
        </p:spPr>
      </p:sp>
      <p:sp>
        <p:nvSpPr>
          <p:cNvPr id="136" name="Google Shape;136;p18"/>
          <p:cNvSpPr txBox="1">
            <a:spLocks noGrp="1"/>
          </p:cNvSpPr>
          <p:nvPr>
            <p:ph type="title"/>
          </p:nvPr>
        </p:nvSpPr>
        <p:spPr>
          <a:xfrm>
            <a:off x="4431575" y="1159050"/>
            <a:ext cx="3282600" cy="2021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7" name="Google Shape;137;p18"/>
          <p:cNvSpPr txBox="1">
            <a:spLocks noGrp="1"/>
          </p:cNvSpPr>
          <p:nvPr>
            <p:ph type="subTitle" idx="1"/>
          </p:nvPr>
        </p:nvSpPr>
        <p:spPr>
          <a:xfrm>
            <a:off x="4431575" y="3180750"/>
            <a:ext cx="3282600" cy="803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720000" y="1409313"/>
            <a:ext cx="24210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19"/>
          <p:cNvSpPr txBox="1">
            <a:spLocks noGrp="1"/>
          </p:cNvSpPr>
          <p:nvPr>
            <p:ph type="subTitle" idx="1"/>
          </p:nvPr>
        </p:nvSpPr>
        <p:spPr>
          <a:xfrm>
            <a:off x="720000" y="2472513"/>
            <a:ext cx="24210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41" name="Google Shape;141;p19"/>
          <p:cNvGrpSpPr/>
          <p:nvPr/>
        </p:nvGrpSpPr>
        <p:grpSpPr>
          <a:xfrm>
            <a:off x="-939394" y="-2249997"/>
            <a:ext cx="11422124" cy="8441135"/>
            <a:chOff x="-939394" y="-2249997"/>
            <a:chExt cx="11422124" cy="8441135"/>
          </a:xfrm>
        </p:grpSpPr>
        <p:grpSp>
          <p:nvGrpSpPr>
            <p:cNvPr id="142" name="Google Shape;142;p19"/>
            <p:cNvGrpSpPr/>
            <p:nvPr/>
          </p:nvGrpSpPr>
          <p:grpSpPr>
            <a:xfrm>
              <a:off x="-939394" y="3737182"/>
              <a:ext cx="3305232" cy="2453957"/>
              <a:chOff x="-939394" y="3737182"/>
              <a:chExt cx="3305232" cy="2453957"/>
            </a:xfrm>
          </p:grpSpPr>
          <p:sp>
            <p:nvSpPr>
              <p:cNvPr id="143" name="Google Shape;143;p19"/>
              <p:cNvSpPr/>
              <p:nvPr/>
            </p:nvSpPr>
            <p:spPr>
              <a:xfrm rot="-5400000" flipH="1">
                <a:off x="-928764" y="3812658"/>
                <a:ext cx="2021734" cy="2042992"/>
              </a:xfrm>
              <a:custGeom>
                <a:avLst/>
                <a:gdLst/>
                <a:ahLst/>
                <a:cxnLst/>
                <a:rect l="l" t="t" r="r" b="b"/>
                <a:pathLst>
                  <a:path w="30337" h="30656" extrusionOk="0">
                    <a:moveTo>
                      <a:pt x="14414" y="1"/>
                    </a:moveTo>
                    <a:cubicBezTo>
                      <a:pt x="12738" y="1"/>
                      <a:pt x="11053" y="691"/>
                      <a:pt x="9926" y="1938"/>
                    </a:cubicBezTo>
                    <a:cubicBezTo>
                      <a:pt x="9253" y="2686"/>
                      <a:pt x="8603" y="3693"/>
                      <a:pt x="7597" y="3698"/>
                    </a:cubicBezTo>
                    <a:cubicBezTo>
                      <a:pt x="7595" y="3698"/>
                      <a:pt x="7593" y="3698"/>
                      <a:pt x="7591" y="3698"/>
                    </a:cubicBezTo>
                    <a:cubicBezTo>
                      <a:pt x="6375" y="3698"/>
                      <a:pt x="5728" y="2253"/>
                      <a:pt x="4678" y="1635"/>
                    </a:cubicBezTo>
                    <a:cubicBezTo>
                      <a:pt x="4311" y="1420"/>
                      <a:pt x="3902" y="1322"/>
                      <a:pt x="3486" y="1322"/>
                    </a:cubicBezTo>
                    <a:cubicBezTo>
                      <a:pt x="2508" y="1322"/>
                      <a:pt x="1497" y="1864"/>
                      <a:pt x="918" y="2683"/>
                    </a:cubicBezTo>
                    <a:cubicBezTo>
                      <a:pt x="92" y="3851"/>
                      <a:pt x="1" y="5402"/>
                      <a:pt x="266" y="6807"/>
                    </a:cubicBezTo>
                    <a:cubicBezTo>
                      <a:pt x="817" y="9732"/>
                      <a:pt x="2851" y="12339"/>
                      <a:pt x="5554" y="13583"/>
                    </a:cubicBezTo>
                    <a:cubicBezTo>
                      <a:pt x="6292" y="13922"/>
                      <a:pt x="7114" y="14197"/>
                      <a:pt x="7598" y="14848"/>
                    </a:cubicBezTo>
                    <a:cubicBezTo>
                      <a:pt x="8039" y="15441"/>
                      <a:pt x="8101" y="16222"/>
                      <a:pt x="8212" y="16953"/>
                    </a:cubicBezTo>
                    <a:cubicBezTo>
                      <a:pt x="8882" y="21354"/>
                      <a:pt x="12049" y="25288"/>
                      <a:pt x="16205" y="26882"/>
                    </a:cubicBezTo>
                    <a:cubicBezTo>
                      <a:pt x="18439" y="27739"/>
                      <a:pt x="20900" y="27958"/>
                      <a:pt x="23051" y="29006"/>
                    </a:cubicBezTo>
                    <a:cubicBezTo>
                      <a:pt x="24394" y="29661"/>
                      <a:pt x="25765" y="30656"/>
                      <a:pt x="27192" y="30656"/>
                    </a:cubicBezTo>
                    <a:cubicBezTo>
                      <a:pt x="27435" y="30656"/>
                      <a:pt x="27680" y="30627"/>
                      <a:pt x="27927" y="30562"/>
                    </a:cubicBezTo>
                    <a:cubicBezTo>
                      <a:pt x="29450" y="30164"/>
                      <a:pt x="30336" y="28443"/>
                      <a:pt x="30245" y="26873"/>
                    </a:cubicBezTo>
                    <a:cubicBezTo>
                      <a:pt x="30152" y="25302"/>
                      <a:pt x="29300" y="23879"/>
                      <a:pt x="28345" y="22629"/>
                    </a:cubicBezTo>
                    <a:cubicBezTo>
                      <a:pt x="27501" y="21524"/>
                      <a:pt x="26559" y="20497"/>
                      <a:pt x="25954" y="20497"/>
                    </a:cubicBezTo>
                    <a:cubicBezTo>
                      <a:pt x="25853" y="20497"/>
                      <a:pt x="25762" y="20525"/>
                      <a:pt x="25682" y="20587"/>
                    </a:cubicBezTo>
                    <a:cubicBezTo>
                      <a:pt x="25223" y="18331"/>
                      <a:pt x="21907" y="17030"/>
                      <a:pt x="22385" y="14778"/>
                    </a:cubicBezTo>
                    <a:cubicBezTo>
                      <a:pt x="22526" y="14110"/>
                      <a:pt x="22999" y="13566"/>
                      <a:pt x="23251" y="12934"/>
                    </a:cubicBezTo>
                    <a:cubicBezTo>
                      <a:pt x="23673" y="11869"/>
                      <a:pt x="23396" y="10562"/>
                      <a:pt x="22577" y="9763"/>
                    </a:cubicBezTo>
                    <a:cubicBezTo>
                      <a:pt x="21851" y="9055"/>
                      <a:pt x="20729" y="8679"/>
                      <a:pt x="20373" y="7730"/>
                    </a:cubicBezTo>
                    <a:cubicBezTo>
                      <a:pt x="20178" y="7209"/>
                      <a:pt x="20267" y="6632"/>
                      <a:pt x="20281" y="6077"/>
                    </a:cubicBezTo>
                    <a:cubicBezTo>
                      <a:pt x="20345" y="3666"/>
                      <a:pt x="18783" y="1297"/>
                      <a:pt x="16545" y="401"/>
                    </a:cubicBezTo>
                    <a:cubicBezTo>
                      <a:pt x="15867" y="131"/>
                      <a:pt x="15141" y="1"/>
                      <a:pt x="14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p:nvPr/>
            </p:nvSpPr>
            <p:spPr>
              <a:xfrm rot="8100000" flipH="1">
                <a:off x="491962" y="4108121"/>
                <a:ext cx="1429859" cy="1848140"/>
              </a:xfrm>
              <a:custGeom>
                <a:avLst/>
                <a:gdLst/>
                <a:ahLst/>
                <a:cxnLst/>
                <a:rect l="l" t="t" r="r" b="b"/>
                <a:pathLst>
                  <a:path w="33897" h="43813" extrusionOk="0">
                    <a:moveTo>
                      <a:pt x="25115" y="0"/>
                    </a:moveTo>
                    <a:cubicBezTo>
                      <a:pt x="24968" y="0"/>
                      <a:pt x="24820" y="8"/>
                      <a:pt x="24672" y="25"/>
                    </a:cubicBezTo>
                    <a:cubicBezTo>
                      <a:pt x="23239" y="185"/>
                      <a:pt x="21858" y="1403"/>
                      <a:pt x="21946" y="2840"/>
                    </a:cubicBezTo>
                    <a:cubicBezTo>
                      <a:pt x="22010" y="3882"/>
                      <a:pt x="22657" y="5231"/>
                      <a:pt x="21758" y="5760"/>
                    </a:cubicBezTo>
                    <a:cubicBezTo>
                      <a:pt x="21608" y="5849"/>
                      <a:pt x="21456" y="5888"/>
                      <a:pt x="21305" y="5888"/>
                    </a:cubicBezTo>
                    <a:cubicBezTo>
                      <a:pt x="20642" y="5888"/>
                      <a:pt x="19989" y="5136"/>
                      <a:pt x="19575" y="4496"/>
                    </a:cubicBezTo>
                    <a:cubicBezTo>
                      <a:pt x="18710" y="3159"/>
                      <a:pt x="17574" y="1876"/>
                      <a:pt x="16044" y="1437"/>
                    </a:cubicBezTo>
                    <a:cubicBezTo>
                      <a:pt x="15752" y="1353"/>
                      <a:pt x="15445" y="1312"/>
                      <a:pt x="15136" y="1312"/>
                    </a:cubicBezTo>
                    <a:cubicBezTo>
                      <a:pt x="13829" y="1312"/>
                      <a:pt x="12498" y="2042"/>
                      <a:pt x="12199" y="3295"/>
                    </a:cubicBezTo>
                    <a:cubicBezTo>
                      <a:pt x="11998" y="4139"/>
                      <a:pt x="12281" y="5013"/>
                      <a:pt x="12501" y="5852"/>
                    </a:cubicBezTo>
                    <a:cubicBezTo>
                      <a:pt x="13091" y="8104"/>
                      <a:pt x="13234" y="10472"/>
                      <a:pt x="12921" y="12779"/>
                    </a:cubicBezTo>
                    <a:cubicBezTo>
                      <a:pt x="12883" y="13063"/>
                      <a:pt x="12747" y="13422"/>
                      <a:pt x="12471" y="13422"/>
                    </a:cubicBezTo>
                    <a:cubicBezTo>
                      <a:pt x="12461" y="13422"/>
                      <a:pt x="12452" y="13421"/>
                      <a:pt x="12442" y="13420"/>
                    </a:cubicBezTo>
                    <a:lnTo>
                      <a:pt x="12442" y="13420"/>
                    </a:lnTo>
                    <a:cubicBezTo>
                      <a:pt x="13289" y="14765"/>
                      <a:pt x="14321" y="16115"/>
                      <a:pt x="14391" y="17702"/>
                    </a:cubicBezTo>
                    <a:cubicBezTo>
                      <a:pt x="14493" y="19995"/>
                      <a:pt x="12383" y="21958"/>
                      <a:pt x="10114" y="22312"/>
                    </a:cubicBezTo>
                    <a:cubicBezTo>
                      <a:pt x="9781" y="22364"/>
                      <a:pt x="9447" y="22388"/>
                      <a:pt x="9114" y="22388"/>
                    </a:cubicBezTo>
                    <a:cubicBezTo>
                      <a:pt x="7181" y="22388"/>
                      <a:pt x="5273" y="21561"/>
                      <a:pt x="3643" y="20475"/>
                    </a:cubicBezTo>
                    <a:cubicBezTo>
                      <a:pt x="3058" y="20087"/>
                      <a:pt x="2424" y="19644"/>
                      <a:pt x="1740" y="19644"/>
                    </a:cubicBezTo>
                    <a:cubicBezTo>
                      <a:pt x="1666" y="19644"/>
                      <a:pt x="1592" y="19650"/>
                      <a:pt x="1517" y="19660"/>
                    </a:cubicBezTo>
                    <a:cubicBezTo>
                      <a:pt x="595" y="19793"/>
                      <a:pt x="1" y="20817"/>
                      <a:pt x="78" y="21744"/>
                    </a:cubicBezTo>
                    <a:cubicBezTo>
                      <a:pt x="157" y="22672"/>
                      <a:pt x="745" y="23481"/>
                      <a:pt x="1422" y="24120"/>
                    </a:cubicBezTo>
                    <a:cubicBezTo>
                      <a:pt x="2809" y="25432"/>
                      <a:pt x="4663" y="26238"/>
                      <a:pt x="6568" y="26358"/>
                    </a:cubicBezTo>
                    <a:cubicBezTo>
                      <a:pt x="7868" y="26439"/>
                      <a:pt x="9354" y="26274"/>
                      <a:pt x="10291" y="27179"/>
                    </a:cubicBezTo>
                    <a:cubicBezTo>
                      <a:pt x="11033" y="27896"/>
                      <a:pt x="11149" y="29055"/>
                      <a:pt x="11775" y="29875"/>
                    </a:cubicBezTo>
                    <a:cubicBezTo>
                      <a:pt x="12333" y="30605"/>
                      <a:pt x="13226" y="30984"/>
                      <a:pt x="13946" y="31555"/>
                    </a:cubicBezTo>
                    <a:cubicBezTo>
                      <a:pt x="14667" y="32125"/>
                      <a:pt x="15245" y="33121"/>
                      <a:pt x="14825" y="33939"/>
                    </a:cubicBezTo>
                    <a:cubicBezTo>
                      <a:pt x="14629" y="34045"/>
                      <a:pt x="14427" y="34090"/>
                      <a:pt x="14222" y="34090"/>
                    </a:cubicBezTo>
                    <a:cubicBezTo>
                      <a:pt x="13507" y="34090"/>
                      <a:pt x="12758" y="33539"/>
                      <a:pt x="12124" y="33089"/>
                    </a:cubicBezTo>
                    <a:cubicBezTo>
                      <a:pt x="11681" y="32775"/>
                      <a:pt x="11068" y="32542"/>
                      <a:pt x="10536" y="32542"/>
                    </a:cubicBezTo>
                    <a:cubicBezTo>
                      <a:pt x="10090" y="32542"/>
                      <a:pt x="9700" y="32705"/>
                      <a:pt x="9512" y="33121"/>
                    </a:cubicBezTo>
                    <a:cubicBezTo>
                      <a:pt x="9377" y="33423"/>
                      <a:pt x="9409" y="33773"/>
                      <a:pt x="9488" y="34094"/>
                    </a:cubicBezTo>
                    <a:cubicBezTo>
                      <a:pt x="9958" y="36006"/>
                      <a:pt x="11845" y="37210"/>
                      <a:pt x="13685" y="37907"/>
                    </a:cubicBezTo>
                    <a:cubicBezTo>
                      <a:pt x="15527" y="38603"/>
                      <a:pt x="17532" y="39025"/>
                      <a:pt x="19073" y="40251"/>
                    </a:cubicBezTo>
                    <a:cubicBezTo>
                      <a:pt x="19936" y="40938"/>
                      <a:pt x="20604" y="41844"/>
                      <a:pt x="21464" y="42536"/>
                    </a:cubicBezTo>
                    <a:cubicBezTo>
                      <a:pt x="22499" y="43367"/>
                      <a:pt x="23841" y="43813"/>
                      <a:pt x="25164" y="43813"/>
                    </a:cubicBezTo>
                    <a:cubicBezTo>
                      <a:pt x="26332" y="43813"/>
                      <a:pt x="27484" y="43466"/>
                      <a:pt x="28396" y="42731"/>
                    </a:cubicBezTo>
                    <a:cubicBezTo>
                      <a:pt x="30341" y="41163"/>
                      <a:pt x="30691" y="37860"/>
                      <a:pt x="28901" y="36116"/>
                    </a:cubicBezTo>
                    <a:cubicBezTo>
                      <a:pt x="27615" y="34865"/>
                      <a:pt x="25349" y="34187"/>
                      <a:pt x="25283" y="32394"/>
                    </a:cubicBezTo>
                    <a:cubicBezTo>
                      <a:pt x="25238" y="31187"/>
                      <a:pt x="26295" y="30276"/>
                      <a:pt x="27015" y="29304"/>
                    </a:cubicBezTo>
                    <a:cubicBezTo>
                      <a:pt x="27734" y="28334"/>
                      <a:pt x="27962" y="26628"/>
                      <a:pt x="26839" y="26182"/>
                    </a:cubicBezTo>
                    <a:cubicBezTo>
                      <a:pt x="27938" y="26088"/>
                      <a:pt x="29036" y="25993"/>
                      <a:pt x="30134" y="25899"/>
                    </a:cubicBezTo>
                    <a:cubicBezTo>
                      <a:pt x="29770" y="24827"/>
                      <a:pt x="28697" y="24041"/>
                      <a:pt x="27791" y="24041"/>
                    </a:cubicBezTo>
                    <a:cubicBezTo>
                      <a:pt x="27732" y="24041"/>
                      <a:pt x="27674" y="24045"/>
                      <a:pt x="27617" y="24051"/>
                    </a:cubicBezTo>
                    <a:cubicBezTo>
                      <a:pt x="26789" y="23597"/>
                      <a:pt x="27073" y="22270"/>
                      <a:pt x="27778" y="21639"/>
                    </a:cubicBezTo>
                    <a:cubicBezTo>
                      <a:pt x="28481" y="21009"/>
                      <a:pt x="29450" y="20705"/>
                      <a:pt x="30074" y="19995"/>
                    </a:cubicBezTo>
                    <a:cubicBezTo>
                      <a:pt x="31742" y="18095"/>
                      <a:pt x="29878" y="14966"/>
                      <a:pt x="30863" y="12637"/>
                    </a:cubicBezTo>
                    <a:cubicBezTo>
                      <a:pt x="31152" y="11956"/>
                      <a:pt x="31668" y="11397"/>
                      <a:pt x="32042" y="10758"/>
                    </a:cubicBezTo>
                    <a:cubicBezTo>
                      <a:pt x="33897" y="7587"/>
                      <a:pt x="31723" y="3411"/>
                      <a:pt x="28697" y="1327"/>
                    </a:cubicBezTo>
                    <a:cubicBezTo>
                      <a:pt x="27632" y="596"/>
                      <a:pt x="26392" y="0"/>
                      <a:pt x="25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p:nvPr/>
            </p:nvSpPr>
            <p:spPr>
              <a:xfrm rot="-5400000" flipH="1">
                <a:off x="-568192" y="3538255"/>
                <a:ext cx="1645156" cy="2043009"/>
              </a:xfrm>
              <a:custGeom>
                <a:avLst/>
                <a:gdLst/>
                <a:ahLst/>
                <a:cxnLst/>
                <a:rect l="l" t="t" r="r" b="b"/>
                <a:pathLst>
                  <a:path w="24641" h="30600" extrusionOk="0">
                    <a:moveTo>
                      <a:pt x="17362" y="1"/>
                    </a:moveTo>
                    <a:cubicBezTo>
                      <a:pt x="17264" y="1"/>
                      <a:pt x="17166" y="6"/>
                      <a:pt x="17068" y="15"/>
                    </a:cubicBezTo>
                    <a:cubicBezTo>
                      <a:pt x="16233" y="93"/>
                      <a:pt x="15331" y="596"/>
                      <a:pt x="15216" y="1426"/>
                    </a:cubicBezTo>
                    <a:cubicBezTo>
                      <a:pt x="15122" y="2112"/>
                      <a:pt x="15589" y="2843"/>
                      <a:pt x="15299" y="3472"/>
                    </a:cubicBezTo>
                    <a:cubicBezTo>
                      <a:pt x="15076" y="3953"/>
                      <a:pt x="14519" y="4129"/>
                      <a:pt x="13968" y="4129"/>
                    </a:cubicBezTo>
                    <a:cubicBezTo>
                      <a:pt x="13815" y="4129"/>
                      <a:pt x="13663" y="4116"/>
                      <a:pt x="13518" y="4091"/>
                    </a:cubicBezTo>
                    <a:cubicBezTo>
                      <a:pt x="13029" y="4009"/>
                      <a:pt x="12530" y="3852"/>
                      <a:pt x="12043" y="3852"/>
                    </a:cubicBezTo>
                    <a:cubicBezTo>
                      <a:pt x="11866" y="3852"/>
                      <a:pt x="11690" y="3873"/>
                      <a:pt x="11518" y="3926"/>
                    </a:cubicBezTo>
                    <a:cubicBezTo>
                      <a:pt x="10321" y="4292"/>
                      <a:pt x="10048" y="5870"/>
                      <a:pt x="9147" y="6739"/>
                    </a:cubicBezTo>
                    <a:cubicBezTo>
                      <a:pt x="8808" y="7065"/>
                      <a:pt x="8380" y="7288"/>
                      <a:pt x="8054" y="7626"/>
                    </a:cubicBezTo>
                    <a:cubicBezTo>
                      <a:pt x="6849" y="8876"/>
                      <a:pt x="7500" y="11038"/>
                      <a:pt x="6665" y="12560"/>
                    </a:cubicBezTo>
                    <a:cubicBezTo>
                      <a:pt x="6552" y="12765"/>
                      <a:pt x="6400" y="12966"/>
                      <a:pt x="6179" y="13041"/>
                    </a:cubicBezTo>
                    <a:cubicBezTo>
                      <a:pt x="6108" y="13066"/>
                      <a:pt x="6035" y="13076"/>
                      <a:pt x="5960" y="13076"/>
                    </a:cubicBezTo>
                    <a:cubicBezTo>
                      <a:pt x="5817" y="13076"/>
                      <a:pt x="5670" y="13038"/>
                      <a:pt x="5531" y="12995"/>
                    </a:cubicBezTo>
                    <a:cubicBezTo>
                      <a:pt x="4805" y="12767"/>
                      <a:pt x="4128" y="12384"/>
                      <a:pt x="3559" y="11879"/>
                    </a:cubicBezTo>
                    <a:cubicBezTo>
                      <a:pt x="3002" y="11386"/>
                      <a:pt x="2461" y="10738"/>
                      <a:pt x="1717" y="10712"/>
                    </a:cubicBezTo>
                    <a:cubicBezTo>
                      <a:pt x="1704" y="10712"/>
                      <a:pt x="1690" y="10711"/>
                      <a:pt x="1677" y="10711"/>
                    </a:cubicBezTo>
                    <a:cubicBezTo>
                      <a:pt x="599" y="10711"/>
                      <a:pt x="1" y="12172"/>
                      <a:pt x="431" y="13174"/>
                    </a:cubicBezTo>
                    <a:cubicBezTo>
                      <a:pt x="866" y="14187"/>
                      <a:pt x="1911" y="14778"/>
                      <a:pt x="2896" y="15275"/>
                    </a:cubicBezTo>
                    <a:cubicBezTo>
                      <a:pt x="3264" y="15461"/>
                      <a:pt x="3643" y="15651"/>
                      <a:pt x="3914" y="15959"/>
                    </a:cubicBezTo>
                    <a:cubicBezTo>
                      <a:pt x="4436" y="16554"/>
                      <a:pt x="4453" y="17456"/>
                      <a:pt x="4922" y="18093"/>
                    </a:cubicBezTo>
                    <a:cubicBezTo>
                      <a:pt x="5801" y="19289"/>
                      <a:pt x="7798" y="19037"/>
                      <a:pt x="8796" y="20135"/>
                    </a:cubicBezTo>
                    <a:cubicBezTo>
                      <a:pt x="10207" y="21683"/>
                      <a:pt x="8633" y="24654"/>
                      <a:pt x="10181" y="26066"/>
                    </a:cubicBezTo>
                    <a:cubicBezTo>
                      <a:pt x="10931" y="26753"/>
                      <a:pt x="12105" y="26717"/>
                      <a:pt x="12958" y="27269"/>
                    </a:cubicBezTo>
                    <a:cubicBezTo>
                      <a:pt x="13684" y="27737"/>
                      <a:pt x="14083" y="28559"/>
                      <a:pt x="14608" y="29244"/>
                    </a:cubicBezTo>
                    <a:cubicBezTo>
                      <a:pt x="15050" y="29819"/>
                      <a:pt x="15719" y="30339"/>
                      <a:pt x="16410" y="30339"/>
                    </a:cubicBezTo>
                    <a:cubicBezTo>
                      <a:pt x="16542" y="30339"/>
                      <a:pt x="16675" y="30320"/>
                      <a:pt x="16808" y="30279"/>
                    </a:cubicBezTo>
                    <a:cubicBezTo>
                      <a:pt x="17352" y="29765"/>
                      <a:pt x="16866" y="28829"/>
                      <a:pt x="16244" y="28413"/>
                    </a:cubicBezTo>
                    <a:cubicBezTo>
                      <a:pt x="15622" y="27997"/>
                      <a:pt x="14822" y="27716"/>
                      <a:pt x="14528" y="27027"/>
                    </a:cubicBezTo>
                    <a:cubicBezTo>
                      <a:pt x="14549" y="27026"/>
                      <a:pt x="14569" y="27026"/>
                      <a:pt x="14589" y="27026"/>
                    </a:cubicBezTo>
                    <a:cubicBezTo>
                      <a:pt x="15842" y="27026"/>
                      <a:pt x="16851" y="28021"/>
                      <a:pt x="17804" y="28848"/>
                    </a:cubicBezTo>
                    <a:cubicBezTo>
                      <a:pt x="18638" y="29571"/>
                      <a:pt x="19571" y="30226"/>
                      <a:pt x="20643" y="30489"/>
                    </a:cubicBezTo>
                    <a:cubicBezTo>
                      <a:pt x="20941" y="30562"/>
                      <a:pt x="21250" y="30600"/>
                      <a:pt x="21559" y="30600"/>
                    </a:cubicBezTo>
                    <a:cubicBezTo>
                      <a:pt x="22365" y="30600"/>
                      <a:pt x="23167" y="30343"/>
                      <a:pt x="23730" y="29777"/>
                    </a:cubicBezTo>
                    <a:cubicBezTo>
                      <a:pt x="24510" y="28994"/>
                      <a:pt x="24641" y="27572"/>
                      <a:pt x="23849" y="26803"/>
                    </a:cubicBezTo>
                    <a:cubicBezTo>
                      <a:pt x="22458" y="25451"/>
                      <a:pt x="19444" y="26701"/>
                      <a:pt x="18573" y="24969"/>
                    </a:cubicBezTo>
                    <a:cubicBezTo>
                      <a:pt x="18426" y="24678"/>
                      <a:pt x="18379" y="24346"/>
                      <a:pt x="18235" y="24056"/>
                    </a:cubicBezTo>
                    <a:cubicBezTo>
                      <a:pt x="17874" y="23328"/>
                      <a:pt x="17003" y="23016"/>
                      <a:pt x="16198" y="22907"/>
                    </a:cubicBezTo>
                    <a:cubicBezTo>
                      <a:pt x="15393" y="22797"/>
                      <a:pt x="14546" y="22813"/>
                      <a:pt x="13816" y="22455"/>
                    </a:cubicBezTo>
                    <a:cubicBezTo>
                      <a:pt x="13085" y="22098"/>
                      <a:pt x="12535" y="21181"/>
                      <a:pt x="12922" y="20468"/>
                    </a:cubicBezTo>
                    <a:cubicBezTo>
                      <a:pt x="12977" y="20366"/>
                      <a:pt x="13050" y="20273"/>
                      <a:pt x="13145" y="20208"/>
                    </a:cubicBezTo>
                    <a:cubicBezTo>
                      <a:pt x="13256" y="20133"/>
                      <a:pt x="13375" y="20105"/>
                      <a:pt x="13499" y="20105"/>
                    </a:cubicBezTo>
                    <a:cubicBezTo>
                      <a:pt x="13863" y="20105"/>
                      <a:pt x="14274" y="20348"/>
                      <a:pt x="14666" y="20368"/>
                    </a:cubicBezTo>
                    <a:cubicBezTo>
                      <a:pt x="14682" y="20368"/>
                      <a:pt x="14698" y="20369"/>
                      <a:pt x="14714" y="20369"/>
                    </a:cubicBezTo>
                    <a:cubicBezTo>
                      <a:pt x="15571" y="20369"/>
                      <a:pt x="16051" y="19194"/>
                      <a:pt x="15699" y="18395"/>
                    </a:cubicBezTo>
                    <a:cubicBezTo>
                      <a:pt x="15341" y="17581"/>
                      <a:pt x="14493" y="17116"/>
                      <a:pt x="13698" y="16719"/>
                    </a:cubicBezTo>
                    <a:cubicBezTo>
                      <a:pt x="13124" y="16433"/>
                      <a:pt x="12529" y="16137"/>
                      <a:pt x="12109" y="15651"/>
                    </a:cubicBezTo>
                    <a:cubicBezTo>
                      <a:pt x="11688" y="15164"/>
                      <a:pt x="11483" y="14431"/>
                      <a:pt x="11793" y="13868"/>
                    </a:cubicBezTo>
                    <a:cubicBezTo>
                      <a:pt x="11885" y="13700"/>
                      <a:pt x="12020" y="13549"/>
                      <a:pt x="12067" y="13363"/>
                    </a:cubicBezTo>
                    <a:cubicBezTo>
                      <a:pt x="12237" y="12697"/>
                      <a:pt x="11324" y="12364"/>
                      <a:pt x="10726" y="12025"/>
                    </a:cubicBezTo>
                    <a:cubicBezTo>
                      <a:pt x="9433" y="11294"/>
                      <a:pt x="9215" y="9365"/>
                      <a:pt x="10006" y="8109"/>
                    </a:cubicBezTo>
                    <a:cubicBezTo>
                      <a:pt x="10797" y="6853"/>
                      <a:pt x="12297" y="6208"/>
                      <a:pt x="13767" y="5999"/>
                    </a:cubicBezTo>
                    <a:cubicBezTo>
                      <a:pt x="14600" y="5882"/>
                      <a:pt x="15524" y="5847"/>
                      <a:pt x="16129" y="5263"/>
                    </a:cubicBezTo>
                    <a:cubicBezTo>
                      <a:pt x="17200" y="4230"/>
                      <a:pt x="16521" y="2255"/>
                      <a:pt x="17441" y="1083"/>
                    </a:cubicBezTo>
                    <a:cubicBezTo>
                      <a:pt x="18386" y="1334"/>
                      <a:pt x="19136" y="2201"/>
                      <a:pt x="19246" y="3174"/>
                    </a:cubicBezTo>
                    <a:cubicBezTo>
                      <a:pt x="19614" y="3632"/>
                      <a:pt x="20197" y="4007"/>
                      <a:pt x="20750" y="4007"/>
                    </a:cubicBezTo>
                    <a:cubicBezTo>
                      <a:pt x="20857" y="4007"/>
                      <a:pt x="20962" y="3993"/>
                      <a:pt x="21065" y="3963"/>
                    </a:cubicBezTo>
                    <a:cubicBezTo>
                      <a:pt x="21230" y="1934"/>
                      <a:pt x="19376" y="1"/>
                      <a:pt x="173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19"/>
            <p:cNvSpPr/>
            <p:nvPr/>
          </p:nvSpPr>
          <p:spPr>
            <a:xfrm rot="-7200028">
              <a:off x="7461480" y="-1726192"/>
              <a:ext cx="2618990" cy="2441019"/>
            </a:xfrm>
            <a:custGeom>
              <a:avLst/>
              <a:gdLst/>
              <a:ahLst/>
              <a:cxnLst/>
              <a:rect l="l" t="t" r="r" b="b"/>
              <a:pathLst>
                <a:path w="19572" h="18242" extrusionOk="0">
                  <a:moveTo>
                    <a:pt x="9194" y="1"/>
                  </a:moveTo>
                  <a:cubicBezTo>
                    <a:pt x="8223" y="1"/>
                    <a:pt x="7241" y="303"/>
                    <a:pt x="6945" y="1176"/>
                  </a:cubicBezTo>
                  <a:cubicBezTo>
                    <a:pt x="6859" y="1427"/>
                    <a:pt x="6842" y="1709"/>
                    <a:pt x="6682" y="1921"/>
                  </a:cubicBezTo>
                  <a:cubicBezTo>
                    <a:pt x="6323" y="2401"/>
                    <a:pt x="5340" y="2439"/>
                    <a:pt x="5395" y="3036"/>
                  </a:cubicBezTo>
                  <a:cubicBezTo>
                    <a:pt x="5424" y="3354"/>
                    <a:pt x="5792" y="3632"/>
                    <a:pt x="5660" y="3922"/>
                  </a:cubicBezTo>
                  <a:cubicBezTo>
                    <a:pt x="5582" y="4090"/>
                    <a:pt x="5372" y="4146"/>
                    <a:pt x="5187" y="4162"/>
                  </a:cubicBezTo>
                  <a:cubicBezTo>
                    <a:pt x="5084" y="4172"/>
                    <a:pt x="4979" y="4177"/>
                    <a:pt x="4874" y="4177"/>
                  </a:cubicBezTo>
                  <a:cubicBezTo>
                    <a:pt x="4201" y="4177"/>
                    <a:pt x="3515" y="3972"/>
                    <a:pt x="3123" y="3522"/>
                  </a:cubicBezTo>
                  <a:cubicBezTo>
                    <a:pt x="2718" y="3058"/>
                    <a:pt x="2286" y="2575"/>
                    <a:pt x="1702" y="2381"/>
                  </a:cubicBezTo>
                  <a:cubicBezTo>
                    <a:pt x="1565" y="2335"/>
                    <a:pt x="1418" y="2313"/>
                    <a:pt x="1271" y="2313"/>
                  </a:cubicBezTo>
                  <a:cubicBezTo>
                    <a:pt x="790" y="2313"/>
                    <a:pt x="306" y="2551"/>
                    <a:pt x="170" y="3002"/>
                  </a:cubicBezTo>
                  <a:cubicBezTo>
                    <a:pt x="0" y="3561"/>
                    <a:pt x="413" y="4115"/>
                    <a:pt x="798" y="4554"/>
                  </a:cubicBezTo>
                  <a:lnTo>
                    <a:pt x="3007" y="7081"/>
                  </a:lnTo>
                  <a:cubicBezTo>
                    <a:pt x="3162" y="7258"/>
                    <a:pt x="3328" y="7483"/>
                    <a:pt x="3253" y="7706"/>
                  </a:cubicBezTo>
                  <a:cubicBezTo>
                    <a:pt x="3197" y="7871"/>
                    <a:pt x="3060" y="7937"/>
                    <a:pt x="2897" y="7937"/>
                  </a:cubicBezTo>
                  <a:cubicBezTo>
                    <a:pt x="2665" y="7937"/>
                    <a:pt x="2380" y="7803"/>
                    <a:pt x="2202" y="7630"/>
                  </a:cubicBezTo>
                  <a:cubicBezTo>
                    <a:pt x="1973" y="7407"/>
                    <a:pt x="1660" y="7145"/>
                    <a:pt x="1379" y="7145"/>
                  </a:cubicBezTo>
                  <a:cubicBezTo>
                    <a:pt x="1288" y="7145"/>
                    <a:pt x="1201" y="7172"/>
                    <a:pt x="1121" y="7235"/>
                  </a:cubicBezTo>
                  <a:cubicBezTo>
                    <a:pt x="850" y="8456"/>
                    <a:pt x="2999" y="9331"/>
                    <a:pt x="2561" y="10504"/>
                  </a:cubicBezTo>
                  <a:cubicBezTo>
                    <a:pt x="2444" y="10819"/>
                    <a:pt x="2160" y="11036"/>
                    <a:pt x="1982" y="11320"/>
                  </a:cubicBezTo>
                  <a:cubicBezTo>
                    <a:pt x="1443" y="12179"/>
                    <a:pt x="2049" y="13340"/>
                    <a:pt x="2876" y="13927"/>
                  </a:cubicBezTo>
                  <a:cubicBezTo>
                    <a:pt x="3702" y="14514"/>
                    <a:pt x="4726" y="14780"/>
                    <a:pt x="5539" y="15388"/>
                  </a:cubicBezTo>
                  <a:cubicBezTo>
                    <a:pt x="6533" y="16132"/>
                    <a:pt x="7176" y="17359"/>
                    <a:pt x="8333" y="17814"/>
                  </a:cubicBezTo>
                  <a:cubicBezTo>
                    <a:pt x="8474" y="17869"/>
                    <a:pt x="8634" y="17896"/>
                    <a:pt x="8795" y="17896"/>
                  </a:cubicBezTo>
                  <a:cubicBezTo>
                    <a:pt x="9303" y="17896"/>
                    <a:pt x="9816" y="17630"/>
                    <a:pt x="9740" y="17157"/>
                  </a:cubicBezTo>
                  <a:cubicBezTo>
                    <a:pt x="9680" y="16779"/>
                    <a:pt x="9273" y="16584"/>
                    <a:pt x="8962" y="16358"/>
                  </a:cubicBezTo>
                  <a:cubicBezTo>
                    <a:pt x="8651" y="16134"/>
                    <a:pt x="8412" y="15641"/>
                    <a:pt x="8710" y="15401"/>
                  </a:cubicBezTo>
                  <a:lnTo>
                    <a:pt x="8710" y="15401"/>
                  </a:lnTo>
                  <a:cubicBezTo>
                    <a:pt x="10220" y="16240"/>
                    <a:pt x="11732" y="17079"/>
                    <a:pt x="13242" y="17917"/>
                  </a:cubicBezTo>
                  <a:cubicBezTo>
                    <a:pt x="13553" y="18090"/>
                    <a:pt x="13952" y="18241"/>
                    <a:pt x="14297" y="18241"/>
                  </a:cubicBezTo>
                  <a:cubicBezTo>
                    <a:pt x="14560" y="18241"/>
                    <a:pt x="14791" y="18153"/>
                    <a:pt x="14927" y="17920"/>
                  </a:cubicBezTo>
                  <a:cubicBezTo>
                    <a:pt x="15031" y="17739"/>
                    <a:pt x="15036" y="17517"/>
                    <a:pt x="15013" y="17310"/>
                  </a:cubicBezTo>
                  <a:cubicBezTo>
                    <a:pt x="14910" y="16374"/>
                    <a:pt x="14270" y="15517"/>
                    <a:pt x="13401" y="15155"/>
                  </a:cubicBezTo>
                  <a:cubicBezTo>
                    <a:pt x="12869" y="14933"/>
                    <a:pt x="12242" y="14871"/>
                    <a:pt x="11836" y="14463"/>
                  </a:cubicBezTo>
                  <a:cubicBezTo>
                    <a:pt x="11416" y="14042"/>
                    <a:pt x="11297" y="13308"/>
                    <a:pt x="10745" y="13087"/>
                  </a:cubicBezTo>
                  <a:cubicBezTo>
                    <a:pt x="10624" y="13038"/>
                    <a:pt x="10498" y="13021"/>
                    <a:pt x="10370" y="13021"/>
                  </a:cubicBezTo>
                  <a:cubicBezTo>
                    <a:pt x="10112" y="13021"/>
                    <a:pt x="9843" y="13089"/>
                    <a:pt x="9582" y="13101"/>
                  </a:cubicBezTo>
                  <a:cubicBezTo>
                    <a:pt x="9551" y="13102"/>
                    <a:pt x="9520" y="13103"/>
                    <a:pt x="9489" y="13103"/>
                  </a:cubicBezTo>
                  <a:cubicBezTo>
                    <a:pt x="8219" y="13103"/>
                    <a:pt x="7316" y="11843"/>
                    <a:pt x="6666" y="10728"/>
                  </a:cubicBezTo>
                  <a:cubicBezTo>
                    <a:pt x="6575" y="10573"/>
                    <a:pt x="6481" y="10402"/>
                    <a:pt x="6498" y="10223"/>
                  </a:cubicBezTo>
                  <a:cubicBezTo>
                    <a:pt x="6528" y="9897"/>
                    <a:pt x="6818" y="9788"/>
                    <a:pt x="7163" y="9788"/>
                  </a:cubicBezTo>
                  <a:cubicBezTo>
                    <a:pt x="7424" y="9788"/>
                    <a:pt x="7716" y="9851"/>
                    <a:pt x="7951" y="9929"/>
                  </a:cubicBezTo>
                  <a:cubicBezTo>
                    <a:pt x="8350" y="10060"/>
                    <a:pt x="8776" y="10138"/>
                    <a:pt x="9197" y="10138"/>
                  </a:cubicBezTo>
                  <a:cubicBezTo>
                    <a:pt x="9671" y="10138"/>
                    <a:pt x="10138" y="10039"/>
                    <a:pt x="10551" y="9809"/>
                  </a:cubicBezTo>
                  <a:cubicBezTo>
                    <a:pt x="11331" y="9375"/>
                    <a:pt x="11831" y="8389"/>
                    <a:pt x="11530" y="7548"/>
                  </a:cubicBezTo>
                  <a:cubicBezTo>
                    <a:pt x="11258" y="6787"/>
                    <a:pt x="10407" y="6037"/>
                    <a:pt x="10831" y="5347"/>
                  </a:cubicBezTo>
                  <a:cubicBezTo>
                    <a:pt x="10993" y="5083"/>
                    <a:pt x="11305" y="4960"/>
                    <a:pt x="11621" y="4960"/>
                  </a:cubicBezTo>
                  <a:cubicBezTo>
                    <a:pt x="11743" y="4960"/>
                    <a:pt x="11866" y="4978"/>
                    <a:pt x="11980" y="5014"/>
                  </a:cubicBezTo>
                  <a:cubicBezTo>
                    <a:pt x="12390" y="5142"/>
                    <a:pt x="12720" y="5442"/>
                    <a:pt x="13036" y="5732"/>
                  </a:cubicBezTo>
                  <a:cubicBezTo>
                    <a:pt x="13881" y="6512"/>
                    <a:pt x="14726" y="7290"/>
                    <a:pt x="15571" y="8069"/>
                  </a:cubicBezTo>
                  <a:cubicBezTo>
                    <a:pt x="15958" y="8425"/>
                    <a:pt x="16404" y="8805"/>
                    <a:pt x="16924" y="8805"/>
                  </a:cubicBezTo>
                  <a:cubicBezTo>
                    <a:pt x="16940" y="8805"/>
                    <a:pt x="16956" y="8805"/>
                    <a:pt x="16972" y="8804"/>
                  </a:cubicBezTo>
                  <a:cubicBezTo>
                    <a:pt x="17190" y="8794"/>
                    <a:pt x="17409" y="8717"/>
                    <a:pt x="17622" y="8717"/>
                  </a:cubicBezTo>
                  <a:cubicBezTo>
                    <a:pt x="17684" y="8717"/>
                    <a:pt x="17746" y="8723"/>
                    <a:pt x="17807" y="8740"/>
                  </a:cubicBezTo>
                  <a:cubicBezTo>
                    <a:pt x="18273" y="8872"/>
                    <a:pt x="18506" y="9542"/>
                    <a:pt x="18974" y="9542"/>
                  </a:cubicBezTo>
                  <a:cubicBezTo>
                    <a:pt x="18987" y="9542"/>
                    <a:pt x="19001" y="9541"/>
                    <a:pt x="19015" y="9540"/>
                  </a:cubicBezTo>
                  <a:cubicBezTo>
                    <a:pt x="19571" y="9494"/>
                    <a:pt x="19534" y="8618"/>
                    <a:pt x="19162" y="8200"/>
                  </a:cubicBezTo>
                  <a:cubicBezTo>
                    <a:pt x="18375" y="7317"/>
                    <a:pt x="16992" y="7126"/>
                    <a:pt x="16277" y="6184"/>
                  </a:cubicBezTo>
                  <a:cubicBezTo>
                    <a:pt x="16083" y="5930"/>
                    <a:pt x="15951" y="5633"/>
                    <a:pt x="15769" y="5369"/>
                  </a:cubicBezTo>
                  <a:cubicBezTo>
                    <a:pt x="14592" y="3669"/>
                    <a:pt x="11699" y="3741"/>
                    <a:pt x="10774" y="1890"/>
                  </a:cubicBezTo>
                  <a:lnTo>
                    <a:pt x="10774" y="1890"/>
                  </a:lnTo>
                  <a:cubicBezTo>
                    <a:pt x="10816" y="1902"/>
                    <a:pt x="10857" y="1907"/>
                    <a:pt x="10897" y="1907"/>
                  </a:cubicBezTo>
                  <a:cubicBezTo>
                    <a:pt x="11352" y="1907"/>
                    <a:pt x="11648" y="1215"/>
                    <a:pt x="11397" y="786"/>
                  </a:cubicBezTo>
                  <a:cubicBezTo>
                    <a:pt x="11124" y="320"/>
                    <a:pt x="10537" y="156"/>
                    <a:pt x="10004" y="68"/>
                  </a:cubicBezTo>
                  <a:cubicBezTo>
                    <a:pt x="9745" y="25"/>
                    <a:pt x="9470" y="1"/>
                    <a:pt x="9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rot="8100000" flipH="1">
              <a:off x="8222255" y="-216717"/>
              <a:ext cx="2021840" cy="1512437"/>
            </a:xfrm>
            <a:custGeom>
              <a:avLst/>
              <a:gdLst/>
              <a:ahLst/>
              <a:cxnLst/>
              <a:rect l="l" t="t" r="r" b="b"/>
              <a:pathLst>
                <a:path w="47426" h="35477" extrusionOk="0">
                  <a:moveTo>
                    <a:pt x="12497" y="1"/>
                  </a:moveTo>
                  <a:cubicBezTo>
                    <a:pt x="12347" y="1"/>
                    <a:pt x="12196" y="9"/>
                    <a:pt x="12044" y="28"/>
                  </a:cubicBezTo>
                  <a:cubicBezTo>
                    <a:pt x="10902" y="167"/>
                    <a:pt x="9763" y="1068"/>
                    <a:pt x="9780" y="2221"/>
                  </a:cubicBezTo>
                  <a:cubicBezTo>
                    <a:pt x="9790" y="2887"/>
                    <a:pt x="10170" y="3481"/>
                    <a:pt x="10414" y="4102"/>
                  </a:cubicBezTo>
                  <a:cubicBezTo>
                    <a:pt x="10657" y="4719"/>
                    <a:pt x="10740" y="5515"/>
                    <a:pt x="10261" y="5977"/>
                  </a:cubicBezTo>
                  <a:cubicBezTo>
                    <a:pt x="9994" y="6237"/>
                    <a:pt x="9612" y="6330"/>
                    <a:pt x="9264" y="6469"/>
                  </a:cubicBezTo>
                  <a:cubicBezTo>
                    <a:pt x="7997" y="6977"/>
                    <a:pt x="7106" y="8209"/>
                    <a:pt x="6815" y="9542"/>
                  </a:cubicBezTo>
                  <a:cubicBezTo>
                    <a:pt x="6525" y="10873"/>
                    <a:pt x="6786" y="12282"/>
                    <a:pt x="7340" y="13527"/>
                  </a:cubicBezTo>
                  <a:cubicBezTo>
                    <a:pt x="7541" y="13980"/>
                    <a:pt x="7783" y="14484"/>
                    <a:pt x="7605" y="14944"/>
                  </a:cubicBezTo>
                  <a:cubicBezTo>
                    <a:pt x="7450" y="15334"/>
                    <a:pt x="7077" y="15498"/>
                    <a:pt x="6660" y="15498"/>
                  </a:cubicBezTo>
                  <a:cubicBezTo>
                    <a:pt x="6227" y="15498"/>
                    <a:pt x="5747" y="15322"/>
                    <a:pt x="5416" y="15040"/>
                  </a:cubicBezTo>
                  <a:cubicBezTo>
                    <a:pt x="4762" y="14484"/>
                    <a:pt x="4292" y="13665"/>
                    <a:pt x="3484" y="13385"/>
                  </a:cubicBezTo>
                  <a:cubicBezTo>
                    <a:pt x="3302" y="13322"/>
                    <a:pt x="3117" y="13293"/>
                    <a:pt x="2933" y="13293"/>
                  </a:cubicBezTo>
                  <a:cubicBezTo>
                    <a:pt x="2015" y="13293"/>
                    <a:pt x="1116" y="14022"/>
                    <a:pt x="711" y="14894"/>
                  </a:cubicBezTo>
                  <a:cubicBezTo>
                    <a:pt x="1" y="16426"/>
                    <a:pt x="391" y="18291"/>
                    <a:pt x="1305" y="19714"/>
                  </a:cubicBezTo>
                  <a:cubicBezTo>
                    <a:pt x="2219" y="21133"/>
                    <a:pt x="3587" y="22193"/>
                    <a:pt x="4950" y="23190"/>
                  </a:cubicBezTo>
                  <a:cubicBezTo>
                    <a:pt x="6179" y="24091"/>
                    <a:pt x="7433" y="24969"/>
                    <a:pt x="8820" y="25599"/>
                  </a:cubicBezTo>
                  <a:cubicBezTo>
                    <a:pt x="10107" y="26184"/>
                    <a:pt x="11493" y="26547"/>
                    <a:pt x="12896" y="26729"/>
                  </a:cubicBezTo>
                  <a:cubicBezTo>
                    <a:pt x="13679" y="26828"/>
                    <a:pt x="14488" y="26878"/>
                    <a:pt x="15214" y="27191"/>
                  </a:cubicBezTo>
                  <a:cubicBezTo>
                    <a:pt x="15801" y="27442"/>
                    <a:pt x="16306" y="27858"/>
                    <a:pt x="16765" y="28304"/>
                  </a:cubicBezTo>
                  <a:cubicBezTo>
                    <a:pt x="18189" y="29683"/>
                    <a:pt x="19238" y="31400"/>
                    <a:pt x="20585" y="32853"/>
                  </a:cubicBezTo>
                  <a:cubicBezTo>
                    <a:pt x="21899" y="34269"/>
                    <a:pt x="23650" y="35476"/>
                    <a:pt x="25574" y="35476"/>
                  </a:cubicBezTo>
                  <a:cubicBezTo>
                    <a:pt x="25622" y="35476"/>
                    <a:pt x="25670" y="35475"/>
                    <a:pt x="25719" y="35474"/>
                  </a:cubicBezTo>
                  <a:cubicBezTo>
                    <a:pt x="26973" y="35431"/>
                    <a:pt x="28145" y="34880"/>
                    <a:pt x="29277" y="34331"/>
                  </a:cubicBezTo>
                  <a:cubicBezTo>
                    <a:pt x="29805" y="34074"/>
                    <a:pt x="30344" y="33811"/>
                    <a:pt x="30757" y="33388"/>
                  </a:cubicBezTo>
                  <a:cubicBezTo>
                    <a:pt x="31516" y="32612"/>
                    <a:pt x="31713" y="31431"/>
                    <a:pt x="31615" y="30351"/>
                  </a:cubicBezTo>
                  <a:cubicBezTo>
                    <a:pt x="31512" y="29268"/>
                    <a:pt x="31155" y="28224"/>
                    <a:pt x="30968" y="27154"/>
                  </a:cubicBezTo>
                  <a:cubicBezTo>
                    <a:pt x="30578" y="24963"/>
                    <a:pt x="30736" y="22342"/>
                    <a:pt x="28984" y="20971"/>
                  </a:cubicBezTo>
                  <a:cubicBezTo>
                    <a:pt x="28020" y="20219"/>
                    <a:pt x="26718" y="20084"/>
                    <a:pt x="25596" y="19599"/>
                  </a:cubicBezTo>
                  <a:cubicBezTo>
                    <a:pt x="24355" y="19056"/>
                    <a:pt x="23316" y="18056"/>
                    <a:pt x="22734" y="16829"/>
                  </a:cubicBezTo>
                  <a:cubicBezTo>
                    <a:pt x="22308" y="15934"/>
                    <a:pt x="22263" y="14617"/>
                    <a:pt x="23160" y="14188"/>
                  </a:cubicBezTo>
                  <a:cubicBezTo>
                    <a:pt x="23323" y="14109"/>
                    <a:pt x="23491" y="14073"/>
                    <a:pt x="23658" y="14073"/>
                  </a:cubicBezTo>
                  <a:cubicBezTo>
                    <a:pt x="24367" y="14073"/>
                    <a:pt x="25072" y="14710"/>
                    <a:pt x="25398" y="15402"/>
                  </a:cubicBezTo>
                  <a:cubicBezTo>
                    <a:pt x="25802" y="16261"/>
                    <a:pt x="25920" y="17260"/>
                    <a:pt x="26501" y="18007"/>
                  </a:cubicBezTo>
                  <a:cubicBezTo>
                    <a:pt x="27854" y="19740"/>
                    <a:pt x="30709" y="19093"/>
                    <a:pt x="32559" y="20285"/>
                  </a:cubicBezTo>
                  <a:cubicBezTo>
                    <a:pt x="33239" y="20721"/>
                    <a:pt x="33784" y="21411"/>
                    <a:pt x="34566" y="21629"/>
                  </a:cubicBezTo>
                  <a:cubicBezTo>
                    <a:pt x="34743" y="21678"/>
                    <a:pt x="34918" y="21700"/>
                    <a:pt x="35090" y="21700"/>
                  </a:cubicBezTo>
                  <a:cubicBezTo>
                    <a:pt x="36831" y="21700"/>
                    <a:pt x="38320" y="19421"/>
                    <a:pt x="40121" y="19421"/>
                  </a:cubicBezTo>
                  <a:cubicBezTo>
                    <a:pt x="40228" y="19421"/>
                    <a:pt x="40336" y="19429"/>
                    <a:pt x="40445" y="19446"/>
                  </a:cubicBezTo>
                  <a:cubicBezTo>
                    <a:pt x="41156" y="19559"/>
                    <a:pt x="41743" y="20040"/>
                    <a:pt x="42387" y="20358"/>
                  </a:cubicBezTo>
                  <a:cubicBezTo>
                    <a:pt x="42905" y="20609"/>
                    <a:pt x="43490" y="20740"/>
                    <a:pt x="44068" y="20740"/>
                  </a:cubicBezTo>
                  <a:cubicBezTo>
                    <a:pt x="44968" y="20740"/>
                    <a:pt x="45853" y="20424"/>
                    <a:pt x="46447" y="19757"/>
                  </a:cubicBezTo>
                  <a:cubicBezTo>
                    <a:pt x="47425" y="18657"/>
                    <a:pt x="47204" y="16628"/>
                    <a:pt x="45873" y="16000"/>
                  </a:cubicBezTo>
                  <a:cubicBezTo>
                    <a:pt x="45265" y="15713"/>
                    <a:pt x="44566" y="15739"/>
                    <a:pt x="43905" y="15614"/>
                  </a:cubicBezTo>
                  <a:cubicBezTo>
                    <a:pt x="43246" y="15488"/>
                    <a:pt x="42535" y="15112"/>
                    <a:pt x="42406" y="14455"/>
                  </a:cubicBezTo>
                  <a:cubicBezTo>
                    <a:pt x="42334" y="14082"/>
                    <a:pt x="42466" y="13692"/>
                    <a:pt x="42406" y="13317"/>
                  </a:cubicBezTo>
                  <a:cubicBezTo>
                    <a:pt x="42345" y="12931"/>
                    <a:pt x="42117" y="12655"/>
                    <a:pt x="41908" y="12655"/>
                  </a:cubicBezTo>
                  <a:cubicBezTo>
                    <a:pt x="41885" y="12655"/>
                    <a:pt x="41861" y="12658"/>
                    <a:pt x="41838" y="12666"/>
                  </a:cubicBezTo>
                  <a:cubicBezTo>
                    <a:pt x="41815" y="12550"/>
                    <a:pt x="41789" y="12434"/>
                    <a:pt x="41763" y="12322"/>
                  </a:cubicBezTo>
                  <a:cubicBezTo>
                    <a:pt x="41354" y="12178"/>
                    <a:pt x="40921" y="12108"/>
                    <a:pt x="40488" y="12108"/>
                  </a:cubicBezTo>
                  <a:cubicBezTo>
                    <a:pt x="39542" y="12108"/>
                    <a:pt x="38593" y="12441"/>
                    <a:pt x="37877" y="13062"/>
                  </a:cubicBezTo>
                  <a:cubicBezTo>
                    <a:pt x="37576" y="13325"/>
                    <a:pt x="37312" y="13636"/>
                    <a:pt x="36979" y="13858"/>
                  </a:cubicBezTo>
                  <a:cubicBezTo>
                    <a:pt x="36562" y="14135"/>
                    <a:pt x="36082" y="14249"/>
                    <a:pt x="35586" y="14249"/>
                  </a:cubicBezTo>
                  <a:cubicBezTo>
                    <a:pt x="34904" y="14249"/>
                    <a:pt x="34191" y="14034"/>
                    <a:pt x="33568" y="13738"/>
                  </a:cubicBezTo>
                  <a:cubicBezTo>
                    <a:pt x="32492" y="13226"/>
                    <a:pt x="31503" y="12494"/>
                    <a:pt x="30336" y="12239"/>
                  </a:cubicBezTo>
                  <a:cubicBezTo>
                    <a:pt x="29776" y="12114"/>
                    <a:pt x="29165" y="12100"/>
                    <a:pt x="28683" y="11791"/>
                  </a:cubicBezTo>
                  <a:cubicBezTo>
                    <a:pt x="27498" y="11028"/>
                    <a:pt x="27782" y="9040"/>
                    <a:pt x="26683" y="8159"/>
                  </a:cubicBezTo>
                  <a:cubicBezTo>
                    <a:pt x="25982" y="7597"/>
                    <a:pt x="24927" y="7671"/>
                    <a:pt x="24216" y="7122"/>
                  </a:cubicBezTo>
                  <a:cubicBezTo>
                    <a:pt x="23160" y="6307"/>
                    <a:pt x="23341" y="4561"/>
                    <a:pt x="22384" y="3633"/>
                  </a:cubicBezTo>
                  <a:cubicBezTo>
                    <a:pt x="22024" y="3283"/>
                    <a:pt x="21542" y="3096"/>
                    <a:pt x="21073" y="2913"/>
                  </a:cubicBezTo>
                  <a:cubicBezTo>
                    <a:pt x="19178" y="2184"/>
                    <a:pt x="17283" y="1454"/>
                    <a:pt x="15388" y="724"/>
                  </a:cubicBezTo>
                  <a:cubicBezTo>
                    <a:pt x="14455" y="366"/>
                    <a:pt x="13484" y="1"/>
                    <a:pt x="124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48"/>
        <p:cNvGrpSpPr/>
        <p:nvPr/>
      </p:nvGrpSpPr>
      <p:grpSpPr>
        <a:xfrm>
          <a:off x="0" y="0"/>
          <a:ext cx="0" cy="0"/>
          <a:chOff x="0" y="0"/>
          <a:chExt cx="0" cy="0"/>
        </a:xfrm>
      </p:grpSpPr>
      <p:grpSp>
        <p:nvGrpSpPr>
          <p:cNvPr id="149" name="Google Shape;149;p20"/>
          <p:cNvGrpSpPr/>
          <p:nvPr/>
        </p:nvGrpSpPr>
        <p:grpSpPr>
          <a:xfrm>
            <a:off x="-1443309" y="-710054"/>
            <a:ext cx="11746944" cy="7076693"/>
            <a:chOff x="-1443309" y="-710054"/>
            <a:chExt cx="11746944" cy="7076693"/>
          </a:xfrm>
        </p:grpSpPr>
        <p:sp>
          <p:nvSpPr>
            <p:cNvPr id="150" name="Google Shape;150;p20"/>
            <p:cNvSpPr/>
            <p:nvPr/>
          </p:nvSpPr>
          <p:spPr>
            <a:xfrm rot="-8100000">
              <a:off x="8043159" y="-216717"/>
              <a:ext cx="2021840" cy="1512437"/>
            </a:xfrm>
            <a:custGeom>
              <a:avLst/>
              <a:gdLst/>
              <a:ahLst/>
              <a:cxnLst/>
              <a:rect l="l" t="t" r="r" b="b"/>
              <a:pathLst>
                <a:path w="47426" h="35477" extrusionOk="0">
                  <a:moveTo>
                    <a:pt x="12497" y="1"/>
                  </a:moveTo>
                  <a:cubicBezTo>
                    <a:pt x="12347" y="1"/>
                    <a:pt x="12196" y="9"/>
                    <a:pt x="12044" y="28"/>
                  </a:cubicBezTo>
                  <a:cubicBezTo>
                    <a:pt x="10902" y="167"/>
                    <a:pt x="9763" y="1068"/>
                    <a:pt x="9780" y="2221"/>
                  </a:cubicBezTo>
                  <a:cubicBezTo>
                    <a:pt x="9790" y="2887"/>
                    <a:pt x="10170" y="3481"/>
                    <a:pt x="10414" y="4102"/>
                  </a:cubicBezTo>
                  <a:cubicBezTo>
                    <a:pt x="10657" y="4719"/>
                    <a:pt x="10740" y="5515"/>
                    <a:pt x="10261" y="5977"/>
                  </a:cubicBezTo>
                  <a:cubicBezTo>
                    <a:pt x="9994" y="6237"/>
                    <a:pt x="9612" y="6330"/>
                    <a:pt x="9264" y="6469"/>
                  </a:cubicBezTo>
                  <a:cubicBezTo>
                    <a:pt x="7997" y="6977"/>
                    <a:pt x="7106" y="8209"/>
                    <a:pt x="6815" y="9542"/>
                  </a:cubicBezTo>
                  <a:cubicBezTo>
                    <a:pt x="6525" y="10873"/>
                    <a:pt x="6786" y="12282"/>
                    <a:pt x="7340" y="13527"/>
                  </a:cubicBezTo>
                  <a:cubicBezTo>
                    <a:pt x="7541" y="13980"/>
                    <a:pt x="7783" y="14484"/>
                    <a:pt x="7605" y="14944"/>
                  </a:cubicBezTo>
                  <a:cubicBezTo>
                    <a:pt x="7450" y="15334"/>
                    <a:pt x="7077" y="15498"/>
                    <a:pt x="6660" y="15498"/>
                  </a:cubicBezTo>
                  <a:cubicBezTo>
                    <a:pt x="6227" y="15498"/>
                    <a:pt x="5747" y="15322"/>
                    <a:pt x="5416" y="15040"/>
                  </a:cubicBezTo>
                  <a:cubicBezTo>
                    <a:pt x="4762" y="14484"/>
                    <a:pt x="4292" y="13665"/>
                    <a:pt x="3484" y="13385"/>
                  </a:cubicBezTo>
                  <a:cubicBezTo>
                    <a:pt x="3302" y="13322"/>
                    <a:pt x="3117" y="13293"/>
                    <a:pt x="2933" y="13293"/>
                  </a:cubicBezTo>
                  <a:cubicBezTo>
                    <a:pt x="2015" y="13293"/>
                    <a:pt x="1116" y="14022"/>
                    <a:pt x="711" y="14894"/>
                  </a:cubicBezTo>
                  <a:cubicBezTo>
                    <a:pt x="1" y="16426"/>
                    <a:pt x="391" y="18291"/>
                    <a:pt x="1305" y="19714"/>
                  </a:cubicBezTo>
                  <a:cubicBezTo>
                    <a:pt x="2219" y="21133"/>
                    <a:pt x="3587" y="22193"/>
                    <a:pt x="4950" y="23190"/>
                  </a:cubicBezTo>
                  <a:cubicBezTo>
                    <a:pt x="6179" y="24091"/>
                    <a:pt x="7433" y="24969"/>
                    <a:pt x="8820" y="25599"/>
                  </a:cubicBezTo>
                  <a:cubicBezTo>
                    <a:pt x="10107" y="26184"/>
                    <a:pt x="11493" y="26547"/>
                    <a:pt x="12896" y="26729"/>
                  </a:cubicBezTo>
                  <a:cubicBezTo>
                    <a:pt x="13679" y="26828"/>
                    <a:pt x="14488" y="26878"/>
                    <a:pt x="15214" y="27191"/>
                  </a:cubicBezTo>
                  <a:cubicBezTo>
                    <a:pt x="15801" y="27442"/>
                    <a:pt x="16306" y="27858"/>
                    <a:pt x="16765" y="28304"/>
                  </a:cubicBezTo>
                  <a:cubicBezTo>
                    <a:pt x="18189" y="29683"/>
                    <a:pt x="19238" y="31400"/>
                    <a:pt x="20585" y="32853"/>
                  </a:cubicBezTo>
                  <a:cubicBezTo>
                    <a:pt x="21899" y="34269"/>
                    <a:pt x="23650" y="35476"/>
                    <a:pt x="25574" y="35476"/>
                  </a:cubicBezTo>
                  <a:cubicBezTo>
                    <a:pt x="25622" y="35476"/>
                    <a:pt x="25670" y="35475"/>
                    <a:pt x="25719" y="35474"/>
                  </a:cubicBezTo>
                  <a:cubicBezTo>
                    <a:pt x="26973" y="35431"/>
                    <a:pt x="28145" y="34880"/>
                    <a:pt x="29277" y="34331"/>
                  </a:cubicBezTo>
                  <a:cubicBezTo>
                    <a:pt x="29805" y="34074"/>
                    <a:pt x="30344" y="33811"/>
                    <a:pt x="30757" y="33388"/>
                  </a:cubicBezTo>
                  <a:cubicBezTo>
                    <a:pt x="31516" y="32612"/>
                    <a:pt x="31713" y="31431"/>
                    <a:pt x="31615" y="30351"/>
                  </a:cubicBezTo>
                  <a:cubicBezTo>
                    <a:pt x="31512" y="29268"/>
                    <a:pt x="31155" y="28224"/>
                    <a:pt x="30968" y="27154"/>
                  </a:cubicBezTo>
                  <a:cubicBezTo>
                    <a:pt x="30578" y="24963"/>
                    <a:pt x="30736" y="22342"/>
                    <a:pt x="28984" y="20971"/>
                  </a:cubicBezTo>
                  <a:cubicBezTo>
                    <a:pt x="28020" y="20219"/>
                    <a:pt x="26718" y="20084"/>
                    <a:pt x="25596" y="19599"/>
                  </a:cubicBezTo>
                  <a:cubicBezTo>
                    <a:pt x="24355" y="19056"/>
                    <a:pt x="23316" y="18056"/>
                    <a:pt x="22734" y="16829"/>
                  </a:cubicBezTo>
                  <a:cubicBezTo>
                    <a:pt x="22308" y="15934"/>
                    <a:pt x="22263" y="14617"/>
                    <a:pt x="23160" y="14188"/>
                  </a:cubicBezTo>
                  <a:cubicBezTo>
                    <a:pt x="23323" y="14109"/>
                    <a:pt x="23491" y="14073"/>
                    <a:pt x="23658" y="14073"/>
                  </a:cubicBezTo>
                  <a:cubicBezTo>
                    <a:pt x="24367" y="14073"/>
                    <a:pt x="25072" y="14710"/>
                    <a:pt x="25398" y="15402"/>
                  </a:cubicBezTo>
                  <a:cubicBezTo>
                    <a:pt x="25802" y="16261"/>
                    <a:pt x="25920" y="17260"/>
                    <a:pt x="26501" y="18007"/>
                  </a:cubicBezTo>
                  <a:cubicBezTo>
                    <a:pt x="27854" y="19740"/>
                    <a:pt x="30709" y="19093"/>
                    <a:pt x="32559" y="20285"/>
                  </a:cubicBezTo>
                  <a:cubicBezTo>
                    <a:pt x="33239" y="20721"/>
                    <a:pt x="33784" y="21411"/>
                    <a:pt x="34566" y="21629"/>
                  </a:cubicBezTo>
                  <a:cubicBezTo>
                    <a:pt x="34743" y="21678"/>
                    <a:pt x="34918" y="21700"/>
                    <a:pt x="35090" y="21700"/>
                  </a:cubicBezTo>
                  <a:cubicBezTo>
                    <a:pt x="36831" y="21700"/>
                    <a:pt x="38320" y="19421"/>
                    <a:pt x="40121" y="19421"/>
                  </a:cubicBezTo>
                  <a:cubicBezTo>
                    <a:pt x="40228" y="19421"/>
                    <a:pt x="40336" y="19429"/>
                    <a:pt x="40445" y="19446"/>
                  </a:cubicBezTo>
                  <a:cubicBezTo>
                    <a:pt x="41156" y="19559"/>
                    <a:pt x="41743" y="20040"/>
                    <a:pt x="42387" y="20358"/>
                  </a:cubicBezTo>
                  <a:cubicBezTo>
                    <a:pt x="42905" y="20609"/>
                    <a:pt x="43490" y="20740"/>
                    <a:pt x="44068" y="20740"/>
                  </a:cubicBezTo>
                  <a:cubicBezTo>
                    <a:pt x="44968" y="20740"/>
                    <a:pt x="45853" y="20424"/>
                    <a:pt x="46447" y="19757"/>
                  </a:cubicBezTo>
                  <a:cubicBezTo>
                    <a:pt x="47425" y="18657"/>
                    <a:pt x="47204" y="16628"/>
                    <a:pt x="45873" y="16000"/>
                  </a:cubicBezTo>
                  <a:cubicBezTo>
                    <a:pt x="45265" y="15713"/>
                    <a:pt x="44566" y="15739"/>
                    <a:pt x="43905" y="15614"/>
                  </a:cubicBezTo>
                  <a:cubicBezTo>
                    <a:pt x="43246" y="15488"/>
                    <a:pt x="42535" y="15112"/>
                    <a:pt x="42406" y="14455"/>
                  </a:cubicBezTo>
                  <a:cubicBezTo>
                    <a:pt x="42334" y="14082"/>
                    <a:pt x="42466" y="13692"/>
                    <a:pt x="42406" y="13317"/>
                  </a:cubicBezTo>
                  <a:cubicBezTo>
                    <a:pt x="42345" y="12931"/>
                    <a:pt x="42117" y="12655"/>
                    <a:pt x="41908" y="12655"/>
                  </a:cubicBezTo>
                  <a:cubicBezTo>
                    <a:pt x="41885" y="12655"/>
                    <a:pt x="41861" y="12658"/>
                    <a:pt x="41838" y="12666"/>
                  </a:cubicBezTo>
                  <a:cubicBezTo>
                    <a:pt x="41815" y="12550"/>
                    <a:pt x="41789" y="12434"/>
                    <a:pt x="41763" y="12322"/>
                  </a:cubicBezTo>
                  <a:cubicBezTo>
                    <a:pt x="41354" y="12178"/>
                    <a:pt x="40921" y="12108"/>
                    <a:pt x="40488" y="12108"/>
                  </a:cubicBezTo>
                  <a:cubicBezTo>
                    <a:pt x="39542" y="12108"/>
                    <a:pt x="38593" y="12441"/>
                    <a:pt x="37877" y="13062"/>
                  </a:cubicBezTo>
                  <a:cubicBezTo>
                    <a:pt x="37576" y="13325"/>
                    <a:pt x="37312" y="13636"/>
                    <a:pt x="36979" y="13858"/>
                  </a:cubicBezTo>
                  <a:cubicBezTo>
                    <a:pt x="36562" y="14135"/>
                    <a:pt x="36082" y="14249"/>
                    <a:pt x="35586" y="14249"/>
                  </a:cubicBezTo>
                  <a:cubicBezTo>
                    <a:pt x="34904" y="14249"/>
                    <a:pt x="34191" y="14034"/>
                    <a:pt x="33568" y="13738"/>
                  </a:cubicBezTo>
                  <a:cubicBezTo>
                    <a:pt x="32492" y="13226"/>
                    <a:pt x="31503" y="12494"/>
                    <a:pt x="30336" y="12239"/>
                  </a:cubicBezTo>
                  <a:cubicBezTo>
                    <a:pt x="29776" y="12114"/>
                    <a:pt x="29165" y="12100"/>
                    <a:pt x="28683" y="11791"/>
                  </a:cubicBezTo>
                  <a:cubicBezTo>
                    <a:pt x="27498" y="11028"/>
                    <a:pt x="27782" y="9040"/>
                    <a:pt x="26683" y="8159"/>
                  </a:cubicBezTo>
                  <a:cubicBezTo>
                    <a:pt x="25982" y="7597"/>
                    <a:pt x="24927" y="7671"/>
                    <a:pt x="24216" y="7122"/>
                  </a:cubicBezTo>
                  <a:cubicBezTo>
                    <a:pt x="23160" y="6307"/>
                    <a:pt x="23341" y="4561"/>
                    <a:pt x="22384" y="3633"/>
                  </a:cubicBezTo>
                  <a:cubicBezTo>
                    <a:pt x="22024" y="3283"/>
                    <a:pt x="21542" y="3096"/>
                    <a:pt x="21073" y="2913"/>
                  </a:cubicBezTo>
                  <a:cubicBezTo>
                    <a:pt x="19178" y="2184"/>
                    <a:pt x="17283" y="1454"/>
                    <a:pt x="15388" y="724"/>
                  </a:cubicBezTo>
                  <a:cubicBezTo>
                    <a:pt x="14455" y="366"/>
                    <a:pt x="13484" y="1"/>
                    <a:pt x="124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rot="-1237567" flipH="1">
              <a:off x="7940611" y="-255150"/>
              <a:ext cx="1645144" cy="990697"/>
            </a:xfrm>
            <a:custGeom>
              <a:avLst/>
              <a:gdLst/>
              <a:ahLst/>
              <a:cxnLst/>
              <a:rect l="l" t="t" r="r" b="b"/>
              <a:pathLst>
                <a:path w="10661" h="6420" extrusionOk="0">
                  <a:moveTo>
                    <a:pt x="1251" y="0"/>
                  </a:moveTo>
                  <a:cubicBezTo>
                    <a:pt x="1147" y="0"/>
                    <a:pt x="1042" y="14"/>
                    <a:pt x="935" y="46"/>
                  </a:cubicBezTo>
                  <a:cubicBezTo>
                    <a:pt x="325" y="224"/>
                    <a:pt x="1" y="942"/>
                    <a:pt x="76" y="1574"/>
                  </a:cubicBezTo>
                  <a:cubicBezTo>
                    <a:pt x="151" y="2205"/>
                    <a:pt x="532" y="2756"/>
                    <a:pt x="940" y="3242"/>
                  </a:cubicBezTo>
                  <a:cubicBezTo>
                    <a:pt x="1755" y="4214"/>
                    <a:pt x="2844" y="5094"/>
                    <a:pt x="4111" y="5127"/>
                  </a:cubicBezTo>
                  <a:cubicBezTo>
                    <a:pt x="4138" y="5128"/>
                    <a:pt x="4166" y="5128"/>
                    <a:pt x="4193" y="5128"/>
                  </a:cubicBezTo>
                  <a:cubicBezTo>
                    <a:pt x="4540" y="5128"/>
                    <a:pt x="4892" y="5074"/>
                    <a:pt x="5235" y="5074"/>
                  </a:cubicBezTo>
                  <a:cubicBezTo>
                    <a:pt x="5435" y="5074"/>
                    <a:pt x="5632" y="5092"/>
                    <a:pt x="5824" y="5150"/>
                  </a:cubicBezTo>
                  <a:cubicBezTo>
                    <a:pt x="6470" y="5346"/>
                    <a:pt x="6910" y="5946"/>
                    <a:pt x="7515" y="6242"/>
                  </a:cubicBezTo>
                  <a:cubicBezTo>
                    <a:pt x="7763" y="6364"/>
                    <a:pt x="8028" y="6420"/>
                    <a:pt x="8294" y="6420"/>
                  </a:cubicBezTo>
                  <a:cubicBezTo>
                    <a:pt x="9343" y="6420"/>
                    <a:pt x="10410" y="5554"/>
                    <a:pt x="10522" y="4471"/>
                  </a:cubicBezTo>
                  <a:cubicBezTo>
                    <a:pt x="10661" y="3115"/>
                    <a:pt x="9428" y="1827"/>
                    <a:pt x="8065" y="1762"/>
                  </a:cubicBezTo>
                  <a:cubicBezTo>
                    <a:pt x="8017" y="1760"/>
                    <a:pt x="7969" y="1759"/>
                    <a:pt x="7921" y="1759"/>
                  </a:cubicBezTo>
                  <a:cubicBezTo>
                    <a:pt x="7147" y="1759"/>
                    <a:pt x="6352" y="2034"/>
                    <a:pt x="5878" y="2034"/>
                  </a:cubicBezTo>
                  <a:cubicBezTo>
                    <a:pt x="5672" y="2034"/>
                    <a:pt x="5526" y="1982"/>
                    <a:pt x="5469" y="1834"/>
                  </a:cubicBezTo>
                  <a:cubicBezTo>
                    <a:pt x="4617" y="1771"/>
                    <a:pt x="3785" y="1471"/>
                    <a:pt x="3090" y="975"/>
                  </a:cubicBezTo>
                  <a:cubicBezTo>
                    <a:pt x="2517" y="568"/>
                    <a:pt x="1909" y="0"/>
                    <a:pt x="1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rot="6299947" flipH="1">
              <a:off x="-821163" y="3990963"/>
              <a:ext cx="2021750" cy="2043009"/>
            </a:xfrm>
            <a:custGeom>
              <a:avLst/>
              <a:gdLst/>
              <a:ahLst/>
              <a:cxnLst/>
              <a:rect l="l" t="t" r="r" b="b"/>
              <a:pathLst>
                <a:path w="30337" h="30656" extrusionOk="0">
                  <a:moveTo>
                    <a:pt x="14414" y="1"/>
                  </a:moveTo>
                  <a:cubicBezTo>
                    <a:pt x="12738" y="1"/>
                    <a:pt x="11053" y="691"/>
                    <a:pt x="9926" y="1938"/>
                  </a:cubicBezTo>
                  <a:cubicBezTo>
                    <a:pt x="9253" y="2686"/>
                    <a:pt x="8603" y="3693"/>
                    <a:pt x="7597" y="3698"/>
                  </a:cubicBezTo>
                  <a:cubicBezTo>
                    <a:pt x="7595" y="3698"/>
                    <a:pt x="7593" y="3698"/>
                    <a:pt x="7591" y="3698"/>
                  </a:cubicBezTo>
                  <a:cubicBezTo>
                    <a:pt x="6375" y="3698"/>
                    <a:pt x="5728" y="2253"/>
                    <a:pt x="4678" y="1635"/>
                  </a:cubicBezTo>
                  <a:cubicBezTo>
                    <a:pt x="4311" y="1420"/>
                    <a:pt x="3902" y="1322"/>
                    <a:pt x="3486" y="1322"/>
                  </a:cubicBezTo>
                  <a:cubicBezTo>
                    <a:pt x="2508" y="1322"/>
                    <a:pt x="1497" y="1864"/>
                    <a:pt x="918" y="2683"/>
                  </a:cubicBezTo>
                  <a:cubicBezTo>
                    <a:pt x="92" y="3851"/>
                    <a:pt x="1" y="5402"/>
                    <a:pt x="266" y="6807"/>
                  </a:cubicBezTo>
                  <a:cubicBezTo>
                    <a:pt x="817" y="9732"/>
                    <a:pt x="2851" y="12339"/>
                    <a:pt x="5554" y="13583"/>
                  </a:cubicBezTo>
                  <a:cubicBezTo>
                    <a:pt x="6292" y="13922"/>
                    <a:pt x="7114" y="14197"/>
                    <a:pt x="7598" y="14848"/>
                  </a:cubicBezTo>
                  <a:cubicBezTo>
                    <a:pt x="8039" y="15441"/>
                    <a:pt x="8101" y="16222"/>
                    <a:pt x="8212" y="16953"/>
                  </a:cubicBezTo>
                  <a:cubicBezTo>
                    <a:pt x="8882" y="21354"/>
                    <a:pt x="12049" y="25288"/>
                    <a:pt x="16205" y="26882"/>
                  </a:cubicBezTo>
                  <a:cubicBezTo>
                    <a:pt x="18439" y="27739"/>
                    <a:pt x="20900" y="27958"/>
                    <a:pt x="23051" y="29006"/>
                  </a:cubicBezTo>
                  <a:cubicBezTo>
                    <a:pt x="24394" y="29661"/>
                    <a:pt x="25765" y="30656"/>
                    <a:pt x="27192" y="30656"/>
                  </a:cubicBezTo>
                  <a:cubicBezTo>
                    <a:pt x="27435" y="30656"/>
                    <a:pt x="27680" y="30627"/>
                    <a:pt x="27927" y="30562"/>
                  </a:cubicBezTo>
                  <a:cubicBezTo>
                    <a:pt x="29450" y="30164"/>
                    <a:pt x="30336" y="28443"/>
                    <a:pt x="30245" y="26873"/>
                  </a:cubicBezTo>
                  <a:cubicBezTo>
                    <a:pt x="30152" y="25302"/>
                    <a:pt x="29300" y="23879"/>
                    <a:pt x="28345" y="22629"/>
                  </a:cubicBezTo>
                  <a:cubicBezTo>
                    <a:pt x="27501" y="21524"/>
                    <a:pt x="26559" y="20497"/>
                    <a:pt x="25954" y="20497"/>
                  </a:cubicBezTo>
                  <a:cubicBezTo>
                    <a:pt x="25853" y="20497"/>
                    <a:pt x="25762" y="20525"/>
                    <a:pt x="25682" y="20587"/>
                  </a:cubicBezTo>
                  <a:cubicBezTo>
                    <a:pt x="25223" y="18331"/>
                    <a:pt x="21907" y="17030"/>
                    <a:pt x="22385" y="14778"/>
                  </a:cubicBezTo>
                  <a:cubicBezTo>
                    <a:pt x="22526" y="14110"/>
                    <a:pt x="22999" y="13566"/>
                    <a:pt x="23251" y="12934"/>
                  </a:cubicBezTo>
                  <a:cubicBezTo>
                    <a:pt x="23673" y="11869"/>
                    <a:pt x="23396" y="10562"/>
                    <a:pt x="22577" y="9763"/>
                  </a:cubicBezTo>
                  <a:cubicBezTo>
                    <a:pt x="21851" y="9055"/>
                    <a:pt x="20729" y="8679"/>
                    <a:pt x="20373" y="7730"/>
                  </a:cubicBezTo>
                  <a:cubicBezTo>
                    <a:pt x="20178" y="7209"/>
                    <a:pt x="20267" y="6632"/>
                    <a:pt x="20281" y="6077"/>
                  </a:cubicBezTo>
                  <a:cubicBezTo>
                    <a:pt x="20345" y="3666"/>
                    <a:pt x="18783" y="1297"/>
                    <a:pt x="16545" y="401"/>
                  </a:cubicBezTo>
                  <a:cubicBezTo>
                    <a:pt x="15867" y="131"/>
                    <a:pt x="15141" y="1"/>
                    <a:pt x="144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rot="8100000" flipH="1">
              <a:off x="327446" y="4283621"/>
              <a:ext cx="1429859" cy="1848140"/>
            </a:xfrm>
            <a:custGeom>
              <a:avLst/>
              <a:gdLst/>
              <a:ahLst/>
              <a:cxnLst/>
              <a:rect l="l" t="t" r="r" b="b"/>
              <a:pathLst>
                <a:path w="33897" h="43813" extrusionOk="0">
                  <a:moveTo>
                    <a:pt x="25115" y="0"/>
                  </a:moveTo>
                  <a:cubicBezTo>
                    <a:pt x="24968" y="0"/>
                    <a:pt x="24820" y="8"/>
                    <a:pt x="24672" y="25"/>
                  </a:cubicBezTo>
                  <a:cubicBezTo>
                    <a:pt x="23239" y="185"/>
                    <a:pt x="21858" y="1403"/>
                    <a:pt x="21946" y="2840"/>
                  </a:cubicBezTo>
                  <a:cubicBezTo>
                    <a:pt x="22010" y="3882"/>
                    <a:pt x="22657" y="5231"/>
                    <a:pt x="21758" y="5760"/>
                  </a:cubicBezTo>
                  <a:cubicBezTo>
                    <a:pt x="21608" y="5849"/>
                    <a:pt x="21456" y="5888"/>
                    <a:pt x="21305" y="5888"/>
                  </a:cubicBezTo>
                  <a:cubicBezTo>
                    <a:pt x="20642" y="5888"/>
                    <a:pt x="19989" y="5136"/>
                    <a:pt x="19575" y="4496"/>
                  </a:cubicBezTo>
                  <a:cubicBezTo>
                    <a:pt x="18710" y="3159"/>
                    <a:pt x="17574" y="1876"/>
                    <a:pt x="16044" y="1437"/>
                  </a:cubicBezTo>
                  <a:cubicBezTo>
                    <a:pt x="15752" y="1353"/>
                    <a:pt x="15445" y="1312"/>
                    <a:pt x="15136" y="1312"/>
                  </a:cubicBezTo>
                  <a:cubicBezTo>
                    <a:pt x="13829" y="1312"/>
                    <a:pt x="12498" y="2042"/>
                    <a:pt x="12199" y="3295"/>
                  </a:cubicBezTo>
                  <a:cubicBezTo>
                    <a:pt x="11998" y="4139"/>
                    <a:pt x="12281" y="5013"/>
                    <a:pt x="12501" y="5852"/>
                  </a:cubicBezTo>
                  <a:cubicBezTo>
                    <a:pt x="13091" y="8104"/>
                    <a:pt x="13234" y="10472"/>
                    <a:pt x="12921" y="12779"/>
                  </a:cubicBezTo>
                  <a:cubicBezTo>
                    <a:pt x="12883" y="13063"/>
                    <a:pt x="12747" y="13422"/>
                    <a:pt x="12471" y="13422"/>
                  </a:cubicBezTo>
                  <a:cubicBezTo>
                    <a:pt x="12461" y="13422"/>
                    <a:pt x="12452" y="13421"/>
                    <a:pt x="12442" y="13420"/>
                  </a:cubicBezTo>
                  <a:lnTo>
                    <a:pt x="12442" y="13420"/>
                  </a:lnTo>
                  <a:cubicBezTo>
                    <a:pt x="13289" y="14765"/>
                    <a:pt x="14321" y="16115"/>
                    <a:pt x="14391" y="17702"/>
                  </a:cubicBezTo>
                  <a:cubicBezTo>
                    <a:pt x="14493" y="19995"/>
                    <a:pt x="12383" y="21958"/>
                    <a:pt x="10114" y="22312"/>
                  </a:cubicBezTo>
                  <a:cubicBezTo>
                    <a:pt x="9781" y="22364"/>
                    <a:pt x="9447" y="22388"/>
                    <a:pt x="9114" y="22388"/>
                  </a:cubicBezTo>
                  <a:cubicBezTo>
                    <a:pt x="7181" y="22388"/>
                    <a:pt x="5273" y="21561"/>
                    <a:pt x="3643" y="20475"/>
                  </a:cubicBezTo>
                  <a:cubicBezTo>
                    <a:pt x="3058" y="20087"/>
                    <a:pt x="2424" y="19644"/>
                    <a:pt x="1740" y="19644"/>
                  </a:cubicBezTo>
                  <a:cubicBezTo>
                    <a:pt x="1666" y="19644"/>
                    <a:pt x="1592" y="19650"/>
                    <a:pt x="1517" y="19660"/>
                  </a:cubicBezTo>
                  <a:cubicBezTo>
                    <a:pt x="595" y="19793"/>
                    <a:pt x="1" y="20817"/>
                    <a:pt x="78" y="21744"/>
                  </a:cubicBezTo>
                  <a:cubicBezTo>
                    <a:pt x="157" y="22672"/>
                    <a:pt x="745" y="23481"/>
                    <a:pt x="1422" y="24120"/>
                  </a:cubicBezTo>
                  <a:cubicBezTo>
                    <a:pt x="2809" y="25432"/>
                    <a:pt x="4663" y="26238"/>
                    <a:pt x="6568" y="26358"/>
                  </a:cubicBezTo>
                  <a:cubicBezTo>
                    <a:pt x="7868" y="26439"/>
                    <a:pt x="9354" y="26274"/>
                    <a:pt x="10291" y="27179"/>
                  </a:cubicBezTo>
                  <a:cubicBezTo>
                    <a:pt x="11033" y="27896"/>
                    <a:pt x="11149" y="29055"/>
                    <a:pt x="11775" y="29875"/>
                  </a:cubicBezTo>
                  <a:cubicBezTo>
                    <a:pt x="12333" y="30605"/>
                    <a:pt x="13226" y="30984"/>
                    <a:pt x="13946" y="31555"/>
                  </a:cubicBezTo>
                  <a:cubicBezTo>
                    <a:pt x="14667" y="32125"/>
                    <a:pt x="15245" y="33121"/>
                    <a:pt x="14825" y="33939"/>
                  </a:cubicBezTo>
                  <a:cubicBezTo>
                    <a:pt x="14629" y="34045"/>
                    <a:pt x="14427" y="34090"/>
                    <a:pt x="14222" y="34090"/>
                  </a:cubicBezTo>
                  <a:cubicBezTo>
                    <a:pt x="13507" y="34090"/>
                    <a:pt x="12758" y="33539"/>
                    <a:pt x="12124" y="33089"/>
                  </a:cubicBezTo>
                  <a:cubicBezTo>
                    <a:pt x="11681" y="32775"/>
                    <a:pt x="11068" y="32542"/>
                    <a:pt x="10536" y="32542"/>
                  </a:cubicBezTo>
                  <a:cubicBezTo>
                    <a:pt x="10090" y="32542"/>
                    <a:pt x="9700" y="32705"/>
                    <a:pt x="9512" y="33121"/>
                  </a:cubicBezTo>
                  <a:cubicBezTo>
                    <a:pt x="9377" y="33423"/>
                    <a:pt x="9409" y="33773"/>
                    <a:pt x="9488" y="34094"/>
                  </a:cubicBezTo>
                  <a:cubicBezTo>
                    <a:pt x="9958" y="36006"/>
                    <a:pt x="11845" y="37210"/>
                    <a:pt x="13685" y="37907"/>
                  </a:cubicBezTo>
                  <a:cubicBezTo>
                    <a:pt x="15527" y="38603"/>
                    <a:pt x="17532" y="39025"/>
                    <a:pt x="19073" y="40251"/>
                  </a:cubicBezTo>
                  <a:cubicBezTo>
                    <a:pt x="19936" y="40938"/>
                    <a:pt x="20604" y="41844"/>
                    <a:pt x="21464" y="42536"/>
                  </a:cubicBezTo>
                  <a:cubicBezTo>
                    <a:pt x="22499" y="43367"/>
                    <a:pt x="23841" y="43813"/>
                    <a:pt x="25164" y="43813"/>
                  </a:cubicBezTo>
                  <a:cubicBezTo>
                    <a:pt x="26332" y="43813"/>
                    <a:pt x="27484" y="43466"/>
                    <a:pt x="28396" y="42731"/>
                  </a:cubicBezTo>
                  <a:cubicBezTo>
                    <a:pt x="30341" y="41163"/>
                    <a:pt x="30691" y="37860"/>
                    <a:pt x="28901" y="36116"/>
                  </a:cubicBezTo>
                  <a:cubicBezTo>
                    <a:pt x="27615" y="34865"/>
                    <a:pt x="25349" y="34187"/>
                    <a:pt x="25283" y="32394"/>
                  </a:cubicBezTo>
                  <a:cubicBezTo>
                    <a:pt x="25238" y="31187"/>
                    <a:pt x="26295" y="30276"/>
                    <a:pt x="27015" y="29304"/>
                  </a:cubicBezTo>
                  <a:cubicBezTo>
                    <a:pt x="27734" y="28334"/>
                    <a:pt x="27962" y="26628"/>
                    <a:pt x="26839" y="26182"/>
                  </a:cubicBezTo>
                  <a:cubicBezTo>
                    <a:pt x="27938" y="26088"/>
                    <a:pt x="29036" y="25993"/>
                    <a:pt x="30134" y="25899"/>
                  </a:cubicBezTo>
                  <a:cubicBezTo>
                    <a:pt x="29770" y="24827"/>
                    <a:pt x="28697" y="24041"/>
                    <a:pt x="27791" y="24041"/>
                  </a:cubicBezTo>
                  <a:cubicBezTo>
                    <a:pt x="27732" y="24041"/>
                    <a:pt x="27674" y="24045"/>
                    <a:pt x="27617" y="24051"/>
                  </a:cubicBezTo>
                  <a:cubicBezTo>
                    <a:pt x="26789" y="23597"/>
                    <a:pt x="27073" y="22270"/>
                    <a:pt x="27778" y="21639"/>
                  </a:cubicBezTo>
                  <a:cubicBezTo>
                    <a:pt x="28481" y="21009"/>
                    <a:pt x="29450" y="20705"/>
                    <a:pt x="30074" y="19995"/>
                  </a:cubicBezTo>
                  <a:cubicBezTo>
                    <a:pt x="31742" y="18095"/>
                    <a:pt x="29878" y="14966"/>
                    <a:pt x="30863" y="12637"/>
                  </a:cubicBezTo>
                  <a:cubicBezTo>
                    <a:pt x="31152" y="11956"/>
                    <a:pt x="31668" y="11397"/>
                    <a:pt x="32042" y="10758"/>
                  </a:cubicBezTo>
                  <a:cubicBezTo>
                    <a:pt x="33897" y="7587"/>
                    <a:pt x="31723" y="3411"/>
                    <a:pt x="28697" y="1327"/>
                  </a:cubicBezTo>
                  <a:cubicBezTo>
                    <a:pt x="27632" y="596"/>
                    <a:pt x="26392" y="0"/>
                    <a:pt x="25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rot="-3636031" flipH="1">
              <a:off x="-972129" y="2903864"/>
              <a:ext cx="1645174" cy="2043030"/>
            </a:xfrm>
            <a:custGeom>
              <a:avLst/>
              <a:gdLst/>
              <a:ahLst/>
              <a:cxnLst/>
              <a:rect l="l" t="t" r="r" b="b"/>
              <a:pathLst>
                <a:path w="24641" h="30600" extrusionOk="0">
                  <a:moveTo>
                    <a:pt x="17362" y="1"/>
                  </a:moveTo>
                  <a:cubicBezTo>
                    <a:pt x="17264" y="1"/>
                    <a:pt x="17166" y="6"/>
                    <a:pt x="17068" y="15"/>
                  </a:cubicBezTo>
                  <a:cubicBezTo>
                    <a:pt x="16233" y="93"/>
                    <a:pt x="15331" y="596"/>
                    <a:pt x="15216" y="1426"/>
                  </a:cubicBezTo>
                  <a:cubicBezTo>
                    <a:pt x="15122" y="2112"/>
                    <a:pt x="15589" y="2843"/>
                    <a:pt x="15299" y="3472"/>
                  </a:cubicBezTo>
                  <a:cubicBezTo>
                    <a:pt x="15076" y="3953"/>
                    <a:pt x="14519" y="4129"/>
                    <a:pt x="13968" y="4129"/>
                  </a:cubicBezTo>
                  <a:cubicBezTo>
                    <a:pt x="13815" y="4129"/>
                    <a:pt x="13663" y="4116"/>
                    <a:pt x="13518" y="4091"/>
                  </a:cubicBezTo>
                  <a:cubicBezTo>
                    <a:pt x="13029" y="4009"/>
                    <a:pt x="12530" y="3852"/>
                    <a:pt x="12043" y="3852"/>
                  </a:cubicBezTo>
                  <a:cubicBezTo>
                    <a:pt x="11866" y="3852"/>
                    <a:pt x="11690" y="3873"/>
                    <a:pt x="11518" y="3926"/>
                  </a:cubicBezTo>
                  <a:cubicBezTo>
                    <a:pt x="10321" y="4292"/>
                    <a:pt x="10048" y="5870"/>
                    <a:pt x="9147" y="6739"/>
                  </a:cubicBezTo>
                  <a:cubicBezTo>
                    <a:pt x="8808" y="7065"/>
                    <a:pt x="8380" y="7288"/>
                    <a:pt x="8054" y="7626"/>
                  </a:cubicBezTo>
                  <a:cubicBezTo>
                    <a:pt x="6849" y="8876"/>
                    <a:pt x="7500" y="11038"/>
                    <a:pt x="6665" y="12560"/>
                  </a:cubicBezTo>
                  <a:cubicBezTo>
                    <a:pt x="6552" y="12765"/>
                    <a:pt x="6400" y="12966"/>
                    <a:pt x="6179" y="13041"/>
                  </a:cubicBezTo>
                  <a:cubicBezTo>
                    <a:pt x="6108" y="13066"/>
                    <a:pt x="6035" y="13076"/>
                    <a:pt x="5960" y="13076"/>
                  </a:cubicBezTo>
                  <a:cubicBezTo>
                    <a:pt x="5817" y="13076"/>
                    <a:pt x="5670" y="13038"/>
                    <a:pt x="5531" y="12995"/>
                  </a:cubicBezTo>
                  <a:cubicBezTo>
                    <a:pt x="4805" y="12767"/>
                    <a:pt x="4128" y="12384"/>
                    <a:pt x="3559" y="11879"/>
                  </a:cubicBezTo>
                  <a:cubicBezTo>
                    <a:pt x="3002" y="11386"/>
                    <a:pt x="2461" y="10738"/>
                    <a:pt x="1717" y="10712"/>
                  </a:cubicBezTo>
                  <a:cubicBezTo>
                    <a:pt x="1704" y="10712"/>
                    <a:pt x="1690" y="10711"/>
                    <a:pt x="1677" y="10711"/>
                  </a:cubicBezTo>
                  <a:cubicBezTo>
                    <a:pt x="599" y="10711"/>
                    <a:pt x="1" y="12172"/>
                    <a:pt x="431" y="13174"/>
                  </a:cubicBezTo>
                  <a:cubicBezTo>
                    <a:pt x="866" y="14187"/>
                    <a:pt x="1911" y="14778"/>
                    <a:pt x="2896" y="15275"/>
                  </a:cubicBezTo>
                  <a:cubicBezTo>
                    <a:pt x="3264" y="15461"/>
                    <a:pt x="3643" y="15651"/>
                    <a:pt x="3914" y="15959"/>
                  </a:cubicBezTo>
                  <a:cubicBezTo>
                    <a:pt x="4436" y="16554"/>
                    <a:pt x="4453" y="17456"/>
                    <a:pt x="4922" y="18093"/>
                  </a:cubicBezTo>
                  <a:cubicBezTo>
                    <a:pt x="5801" y="19289"/>
                    <a:pt x="7798" y="19037"/>
                    <a:pt x="8796" y="20135"/>
                  </a:cubicBezTo>
                  <a:cubicBezTo>
                    <a:pt x="10207" y="21683"/>
                    <a:pt x="8633" y="24654"/>
                    <a:pt x="10181" y="26066"/>
                  </a:cubicBezTo>
                  <a:cubicBezTo>
                    <a:pt x="10931" y="26753"/>
                    <a:pt x="12105" y="26717"/>
                    <a:pt x="12958" y="27269"/>
                  </a:cubicBezTo>
                  <a:cubicBezTo>
                    <a:pt x="13684" y="27737"/>
                    <a:pt x="14083" y="28559"/>
                    <a:pt x="14608" y="29244"/>
                  </a:cubicBezTo>
                  <a:cubicBezTo>
                    <a:pt x="15050" y="29819"/>
                    <a:pt x="15719" y="30339"/>
                    <a:pt x="16410" y="30339"/>
                  </a:cubicBezTo>
                  <a:cubicBezTo>
                    <a:pt x="16542" y="30339"/>
                    <a:pt x="16675" y="30320"/>
                    <a:pt x="16808" y="30279"/>
                  </a:cubicBezTo>
                  <a:cubicBezTo>
                    <a:pt x="17352" y="29765"/>
                    <a:pt x="16866" y="28829"/>
                    <a:pt x="16244" y="28413"/>
                  </a:cubicBezTo>
                  <a:cubicBezTo>
                    <a:pt x="15622" y="27997"/>
                    <a:pt x="14822" y="27716"/>
                    <a:pt x="14528" y="27027"/>
                  </a:cubicBezTo>
                  <a:cubicBezTo>
                    <a:pt x="14549" y="27026"/>
                    <a:pt x="14569" y="27026"/>
                    <a:pt x="14589" y="27026"/>
                  </a:cubicBezTo>
                  <a:cubicBezTo>
                    <a:pt x="15842" y="27026"/>
                    <a:pt x="16851" y="28021"/>
                    <a:pt x="17804" y="28848"/>
                  </a:cubicBezTo>
                  <a:cubicBezTo>
                    <a:pt x="18638" y="29571"/>
                    <a:pt x="19571" y="30226"/>
                    <a:pt x="20643" y="30489"/>
                  </a:cubicBezTo>
                  <a:cubicBezTo>
                    <a:pt x="20941" y="30562"/>
                    <a:pt x="21250" y="30600"/>
                    <a:pt x="21559" y="30600"/>
                  </a:cubicBezTo>
                  <a:cubicBezTo>
                    <a:pt x="22365" y="30600"/>
                    <a:pt x="23167" y="30343"/>
                    <a:pt x="23730" y="29777"/>
                  </a:cubicBezTo>
                  <a:cubicBezTo>
                    <a:pt x="24510" y="28994"/>
                    <a:pt x="24641" y="27572"/>
                    <a:pt x="23849" y="26803"/>
                  </a:cubicBezTo>
                  <a:cubicBezTo>
                    <a:pt x="22458" y="25451"/>
                    <a:pt x="19444" y="26701"/>
                    <a:pt x="18573" y="24969"/>
                  </a:cubicBezTo>
                  <a:cubicBezTo>
                    <a:pt x="18426" y="24678"/>
                    <a:pt x="18379" y="24346"/>
                    <a:pt x="18235" y="24056"/>
                  </a:cubicBezTo>
                  <a:cubicBezTo>
                    <a:pt x="17874" y="23328"/>
                    <a:pt x="17003" y="23016"/>
                    <a:pt x="16198" y="22907"/>
                  </a:cubicBezTo>
                  <a:cubicBezTo>
                    <a:pt x="15393" y="22797"/>
                    <a:pt x="14546" y="22813"/>
                    <a:pt x="13816" y="22455"/>
                  </a:cubicBezTo>
                  <a:cubicBezTo>
                    <a:pt x="13085" y="22098"/>
                    <a:pt x="12535" y="21181"/>
                    <a:pt x="12922" y="20468"/>
                  </a:cubicBezTo>
                  <a:cubicBezTo>
                    <a:pt x="12977" y="20366"/>
                    <a:pt x="13050" y="20273"/>
                    <a:pt x="13145" y="20208"/>
                  </a:cubicBezTo>
                  <a:cubicBezTo>
                    <a:pt x="13256" y="20133"/>
                    <a:pt x="13375" y="20105"/>
                    <a:pt x="13499" y="20105"/>
                  </a:cubicBezTo>
                  <a:cubicBezTo>
                    <a:pt x="13863" y="20105"/>
                    <a:pt x="14274" y="20348"/>
                    <a:pt x="14666" y="20368"/>
                  </a:cubicBezTo>
                  <a:cubicBezTo>
                    <a:pt x="14682" y="20368"/>
                    <a:pt x="14698" y="20369"/>
                    <a:pt x="14714" y="20369"/>
                  </a:cubicBezTo>
                  <a:cubicBezTo>
                    <a:pt x="15571" y="20369"/>
                    <a:pt x="16051" y="19194"/>
                    <a:pt x="15699" y="18395"/>
                  </a:cubicBezTo>
                  <a:cubicBezTo>
                    <a:pt x="15341" y="17581"/>
                    <a:pt x="14493" y="17116"/>
                    <a:pt x="13698" y="16719"/>
                  </a:cubicBezTo>
                  <a:cubicBezTo>
                    <a:pt x="13124" y="16433"/>
                    <a:pt x="12529" y="16137"/>
                    <a:pt x="12109" y="15651"/>
                  </a:cubicBezTo>
                  <a:cubicBezTo>
                    <a:pt x="11688" y="15164"/>
                    <a:pt x="11483" y="14431"/>
                    <a:pt x="11793" y="13868"/>
                  </a:cubicBezTo>
                  <a:cubicBezTo>
                    <a:pt x="11885" y="13700"/>
                    <a:pt x="12020" y="13549"/>
                    <a:pt x="12067" y="13363"/>
                  </a:cubicBezTo>
                  <a:cubicBezTo>
                    <a:pt x="12237" y="12697"/>
                    <a:pt x="11324" y="12364"/>
                    <a:pt x="10726" y="12025"/>
                  </a:cubicBezTo>
                  <a:cubicBezTo>
                    <a:pt x="9433" y="11294"/>
                    <a:pt x="9215" y="9365"/>
                    <a:pt x="10006" y="8109"/>
                  </a:cubicBezTo>
                  <a:cubicBezTo>
                    <a:pt x="10797" y="6853"/>
                    <a:pt x="12297" y="6208"/>
                    <a:pt x="13767" y="5999"/>
                  </a:cubicBezTo>
                  <a:cubicBezTo>
                    <a:pt x="14600" y="5882"/>
                    <a:pt x="15524" y="5847"/>
                    <a:pt x="16129" y="5263"/>
                  </a:cubicBezTo>
                  <a:cubicBezTo>
                    <a:pt x="17200" y="4230"/>
                    <a:pt x="16521" y="2255"/>
                    <a:pt x="17441" y="1083"/>
                  </a:cubicBezTo>
                  <a:cubicBezTo>
                    <a:pt x="18386" y="1334"/>
                    <a:pt x="19136" y="2201"/>
                    <a:pt x="19246" y="3174"/>
                  </a:cubicBezTo>
                  <a:cubicBezTo>
                    <a:pt x="19614" y="3632"/>
                    <a:pt x="20197" y="4007"/>
                    <a:pt x="20750" y="4007"/>
                  </a:cubicBezTo>
                  <a:cubicBezTo>
                    <a:pt x="20857" y="4007"/>
                    <a:pt x="20962" y="3993"/>
                    <a:pt x="21065" y="3963"/>
                  </a:cubicBezTo>
                  <a:cubicBezTo>
                    <a:pt x="21230" y="1934"/>
                    <a:pt x="19376" y="1"/>
                    <a:pt x="173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flipH="1">
              <a:off x="6963615" y="-710050"/>
              <a:ext cx="2180395" cy="1383714"/>
            </a:xfrm>
            <a:custGeom>
              <a:avLst/>
              <a:gdLst/>
              <a:ahLst/>
              <a:cxnLst/>
              <a:rect l="l" t="t" r="r" b="b"/>
              <a:pathLst>
                <a:path w="24191" h="15352" extrusionOk="0">
                  <a:moveTo>
                    <a:pt x="9239" y="0"/>
                  </a:moveTo>
                  <a:cubicBezTo>
                    <a:pt x="9236" y="0"/>
                    <a:pt x="9234" y="0"/>
                    <a:pt x="9231" y="0"/>
                  </a:cubicBezTo>
                  <a:cubicBezTo>
                    <a:pt x="8605" y="205"/>
                    <a:pt x="8326" y="1005"/>
                    <a:pt x="8520" y="1634"/>
                  </a:cubicBezTo>
                  <a:cubicBezTo>
                    <a:pt x="8713" y="2264"/>
                    <a:pt x="9257" y="2727"/>
                    <a:pt x="9838" y="3037"/>
                  </a:cubicBezTo>
                  <a:cubicBezTo>
                    <a:pt x="10141" y="3199"/>
                    <a:pt x="10479" y="3348"/>
                    <a:pt x="10649" y="3647"/>
                  </a:cubicBezTo>
                  <a:cubicBezTo>
                    <a:pt x="10817" y="3944"/>
                    <a:pt x="10664" y="4429"/>
                    <a:pt x="10327" y="4429"/>
                  </a:cubicBezTo>
                  <a:cubicBezTo>
                    <a:pt x="10324" y="4429"/>
                    <a:pt x="10322" y="4429"/>
                    <a:pt x="10319" y="4429"/>
                  </a:cubicBezTo>
                  <a:cubicBezTo>
                    <a:pt x="9983" y="4161"/>
                    <a:pt x="9645" y="3892"/>
                    <a:pt x="9309" y="3622"/>
                  </a:cubicBezTo>
                  <a:cubicBezTo>
                    <a:pt x="9209" y="3542"/>
                    <a:pt x="9104" y="3459"/>
                    <a:pt x="8979" y="3430"/>
                  </a:cubicBezTo>
                  <a:cubicBezTo>
                    <a:pt x="8943" y="3421"/>
                    <a:pt x="8908" y="3418"/>
                    <a:pt x="8873" y="3418"/>
                  </a:cubicBezTo>
                  <a:cubicBezTo>
                    <a:pt x="8629" y="3418"/>
                    <a:pt x="8402" y="3601"/>
                    <a:pt x="8178" y="3725"/>
                  </a:cubicBezTo>
                  <a:cubicBezTo>
                    <a:pt x="7958" y="3846"/>
                    <a:pt x="7711" y="3902"/>
                    <a:pt x="7462" y="3902"/>
                  </a:cubicBezTo>
                  <a:cubicBezTo>
                    <a:pt x="6844" y="3902"/>
                    <a:pt x="6216" y="3555"/>
                    <a:pt x="5959" y="2985"/>
                  </a:cubicBezTo>
                  <a:cubicBezTo>
                    <a:pt x="5900" y="2857"/>
                    <a:pt x="5854" y="2713"/>
                    <a:pt x="5741" y="2629"/>
                  </a:cubicBezTo>
                  <a:cubicBezTo>
                    <a:pt x="5650" y="2560"/>
                    <a:pt x="5533" y="2542"/>
                    <a:pt x="5425" y="2506"/>
                  </a:cubicBezTo>
                  <a:cubicBezTo>
                    <a:pt x="4872" y="2329"/>
                    <a:pt x="4579" y="1730"/>
                    <a:pt x="4103" y="1397"/>
                  </a:cubicBezTo>
                  <a:cubicBezTo>
                    <a:pt x="3791" y="1180"/>
                    <a:pt x="3437" y="1095"/>
                    <a:pt x="3068" y="1095"/>
                  </a:cubicBezTo>
                  <a:cubicBezTo>
                    <a:pt x="2423" y="1095"/>
                    <a:pt x="1729" y="1354"/>
                    <a:pt x="1119" y="1620"/>
                  </a:cubicBezTo>
                  <a:cubicBezTo>
                    <a:pt x="1010" y="1667"/>
                    <a:pt x="891" y="1724"/>
                    <a:pt x="844" y="1833"/>
                  </a:cubicBezTo>
                  <a:cubicBezTo>
                    <a:pt x="795" y="1946"/>
                    <a:pt x="837" y="2076"/>
                    <a:pt x="885" y="2191"/>
                  </a:cubicBezTo>
                  <a:cubicBezTo>
                    <a:pt x="1503" y="3650"/>
                    <a:pt x="2977" y="4708"/>
                    <a:pt x="4558" y="4827"/>
                  </a:cubicBezTo>
                  <a:cubicBezTo>
                    <a:pt x="4767" y="4842"/>
                    <a:pt x="4987" y="4844"/>
                    <a:pt x="5170" y="4946"/>
                  </a:cubicBezTo>
                  <a:cubicBezTo>
                    <a:pt x="5615" y="5193"/>
                    <a:pt x="5714" y="5940"/>
                    <a:pt x="4997" y="8763"/>
                  </a:cubicBezTo>
                  <a:cubicBezTo>
                    <a:pt x="4013" y="8319"/>
                    <a:pt x="3112" y="7684"/>
                    <a:pt x="2362" y="6906"/>
                  </a:cubicBezTo>
                  <a:cubicBezTo>
                    <a:pt x="2020" y="6552"/>
                    <a:pt x="1685" y="6152"/>
                    <a:pt x="1217" y="5997"/>
                  </a:cubicBezTo>
                  <a:cubicBezTo>
                    <a:pt x="1121" y="5965"/>
                    <a:pt x="1018" y="5950"/>
                    <a:pt x="914" y="5950"/>
                  </a:cubicBezTo>
                  <a:cubicBezTo>
                    <a:pt x="514" y="5950"/>
                    <a:pt x="104" y="6178"/>
                    <a:pt x="65" y="6567"/>
                  </a:cubicBezTo>
                  <a:cubicBezTo>
                    <a:pt x="0" y="7202"/>
                    <a:pt x="820" y="7473"/>
                    <a:pt x="1365" y="7804"/>
                  </a:cubicBezTo>
                  <a:cubicBezTo>
                    <a:pt x="1909" y="8135"/>
                    <a:pt x="2269" y="8690"/>
                    <a:pt x="2719" y="9141"/>
                  </a:cubicBezTo>
                  <a:cubicBezTo>
                    <a:pt x="3751" y="10177"/>
                    <a:pt x="5251" y="10631"/>
                    <a:pt x="6722" y="10631"/>
                  </a:cubicBezTo>
                  <a:cubicBezTo>
                    <a:pt x="6868" y="10631"/>
                    <a:pt x="7014" y="10626"/>
                    <a:pt x="7159" y="10617"/>
                  </a:cubicBezTo>
                  <a:cubicBezTo>
                    <a:pt x="7335" y="10607"/>
                    <a:pt x="7516" y="10592"/>
                    <a:pt x="7694" y="10592"/>
                  </a:cubicBezTo>
                  <a:cubicBezTo>
                    <a:pt x="7955" y="10592"/>
                    <a:pt x="8210" y="10624"/>
                    <a:pt x="8434" y="10752"/>
                  </a:cubicBezTo>
                  <a:cubicBezTo>
                    <a:pt x="8714" y="10913"/>
                    <a:pt x="8900" y="11200"/>
                    <a:pt x="9169" y="11380"/>
                  </a:cubicBezTo>
                  <a:cubicBezTo>
                    <a:pt x="9402" y="11535"/>
                    <a:pt x="9656" y="11592"/>
                    <a:pt x="9922" y="11592"/>
                  </a:cubicBezTo>
                  <a:cubicBezTo>
                    <a:pt x="10649" y="11592"/>
                    <a:pt x="11471" y="11168"/>
                    <a:pt x="12225" y="11168"/>
                  </a:cubicBezTo>
                  <a:cubicBezTo>
                    <a:pt x="12432" y="11168"/>
                    <a:pt x="12633" y="11200"/>
                    <a:pt x="12826" y="11281"/>
                  </a:cubicBezTo>
                  <a:cubicBezTo>
                    <a:pt x="13368" y="11507"/>
                    <a:pt x="13684" y="12061"/>
                    <a:pt x="14106" y="12469"/>
                  </a:cubicBezTo>
                  <a:cubicBezTo>
                    <a:pt x="14520" y="12867"/>
                    <a:pt x="15044" y="13130"/>
                    <a:pt x="15558" y="13384"/>
                  </a:cubicBezTo>
                  <a:cubicBezTo>
                    <a:pt x="16330" y="13769"/>
                    <a:pt x="17103" y="14152"/>
                    <a:pt x="17876" y="14537"/>
                  </a:cubicBezTo>
                  <a:cubicBezTo>
                    <a:pt x="18033" y="14615"/>
                    <a:pt x="18205" y="14695"/>
                    <a:pt x="18377" y="14695"/>
                  </a:cubicBezTo>
                  <a:cubicBezTo>
                    <a:pt x="18419" y="14695"/>
                    <a:pt x="18461" y="14690"/>
                    <a:pt x="18502" y="14680"/>
                  </a:cubicBezTo>
                  <a:cubicBezTo>
                    <a:pt x="18986" y="14552"/>
                    <a:pt x="18929" y="13814"/>
                    <a:pt x="18618" y="13420"/>
                  </a:cubicBezTo>
                  <a:cubicBezTo>
                    <a:pt x="18142" y="12815"/>
                    <a:pt x="17393" y="12510"/>
                    <a:pt x="16714" y="12145"/>
                  </a:cubicBezTo>
                  <a:cubicBezTo>
                    <a:pt x="16036" y="11782"/>
                    <a:pt x="15347" y="11265"/>
                    <a:pt x="15190" y="10511"/>
                  </a:cubicBezTo>
                  <a:lnTo>
                    <a:pt x="15190" y="10511"/>
                  </a:lnTo>
                  <a:cubicBezTo>
                    <a:pt x="16141" y="10734"/>
                    <a:pt x="17062" y="11090"/>
                    <a:pt x="17918" y="11563"/>
                  </a:cubicBezTo>
                  <a:cubicBezTo>
                    <a:pt x="18822" y="12064"/>
                    <a:pt x="19659" y="12703"/>
                    <a:pt x="20306" y="13509"/>
                  </a:cubicBezTo>
                  <a:cubicBezTo>
                    <a:pt x="20562" y="13828"/>
                    <a:pt x="20791" y="14174"/>
                    <a:pt x="21110" y="14427"/>
                  </a:cubicBezTo>
                  <a:cubicBezTo>
                    <a:pt x="21450" y="14696"/>
                    <a:pt x="21868" y="14841"/>
                    <a:pt x="22278" y="14983"/>
                  </a:cubicBezTo>
                  <a:cubicBezTo>
                    <a:pt x="22555" y="15077"/>
                    <a:pt x="22831" y="15172"/>
                    <a:pt x="23107" y="15268"/>
                  </a:cubicBezTo>
                  <a:cubicBezTo>
                    <a:pt x="23227" y="15309"/>
                    <a:pt x="23352" y="15352"/>
                    <a:pt x="23479" y="15352"/>
                  </a:cubicBezTo>
                  <a:cubicBezTo>
                    <a:pt x="23489" y="15352"/>
                    <a:pt x="23499" y="15351"/>
                    <a:pt x="23510" y="15351"/>
                  </a:cubicBezTo>
                  <a:cubicBezTo>
                    <a:pt x="23963" y="15326"/>
                    <a:pt x="24191" y="14762"/>
                    <a:pt x="24134" y="14312"/>
                  </a:cubicBezTo>
                  <a:cubicBezTo>
                    <a:pt x="24029" y="13505"/>
                    <a:pt x="23390" y="12865"/>
                    <a:pt x="22687" y="12456"/>
                  </a:cubicBezTo>
                  <a:cubicBezTo>
                    <a:pt x="21984" y="12047"/>
                    <a:pt x="21194" y="11807"/>
                    <a:pt x="20485" y="11409"/>
                  </a:cubicBezTo>
                  <a:cubicBezTo>
                    <a:pt x="19274" y="10732"/>
                    <a:pt x="18329" y="9592"/>
                    <a:pt x="17889" y="8276"/>
                  </a:cubicBezTo>
                  <a:cubicBezTo>
                    <a:pt x="17807" y="8029"/>
                    <a:pt x="17738" y="7770"/>
                    <a:pt x="17577" y="7566"/>
                  </a:cubicBezTo>
                  <a:cubicBezTo>
                    <a:pt x="17410" y="7353"/>
                    <a:pt x="17163" y="7225"/>
                    <a:pt x="16923" y="7101"/>
                  </a:cubicBezTo>
                  <a:cubicBezTo>
                    <a:pt x="15997" y="6625"/>
                    <a:pt x="15061" y="6145"/>
                    <a:pt x="14049" y="5901"/>
                  </a:cubicBezTo>
                  <a:cubicBezTo>
                    <a:pt x="13754" y="5830"/>
                    <a:pt x="13448" y="5778"/>
                    <a:pt x="13179" y="5634"/>
                  </a:cubicBezTo>
                  <a:cubicBezTo>
                    <a:pt x="12599" y="5322"/>
                    <a:pt x="12306" y="4620"/>
                    <a:pt x="12325" y="3961"/>
                  </a:cubicBezTo>
                  <a:cubicBezTo>
                    <a:pt x="12485" y="3908"/>
                    <a:pt x="12643" y="3885"/>
                    <a:pt x="12800" y="3885"/>
                  </a:cubicBezTo>
                  <a:cubicBezTo>
                    <a:pt x="14133" y="3885"/>
                    <a:pt x="15356" y="5571"/>
                    <a:pt x="16715" y="5571"/>
                  </a:cubicBezTo>
                  <a:cubicBezTo>
                    <a:pt x="16846" y="5571"/>
                    <a:pt x="16979" y="5555"/>
                    <a:pt x="17113" y="5521"/>
                  </a:cubicBezTo>
                  <a:cubicBezTo>
                    <a:pt x="17226" y="5491"/>
                    <a:pt x="17341" y="5448"/>
                    <a:pt x="17456" y="5448"/>
                  </a:cubicBezTo>
                  <a:cubicBezTo>
                    <a:pt x="17484" y="5448"/>
                    <a:pt x="17513" y="5451"/>
                    <a:pt x="17541" y="5457"/>
                  </a:cubicBezTo>
                  <a:cubicBezTo>
                    <a:pt x="17811" y="5514"/>
                    <a:pt x="17931" y="5847"/>
                    <a:pt x="18180" y="5965"/>
                  </a:cubicBezTo>
                  <a:cubicBezTo>
                    <a:pt x="18237" y="5992"/>
                    <a:pt x="18295" y="6004"/>
                    <a:pt x="18352" y="6004"/>
                  </a:cubicBezTo>
                  <a:cubicBezTo>
                    <a:pt x="18672" y="6004"/>
                    <a:pt x="18973" y="5622"/>
                    <a:pt x="18915" y="5277"/>
                  </a:cubicBezTo>
                  <a:cubicBezTo>
                    <a:pt x="18847" y="4870"/>
                    <a:pt x="18469" y="4585"/>
                    <a:pt x="18086" y="4432"/>
                  </a:cubicBezTo>
                  <a:cubicBezTo>
                    <a:pt x="17703" y="4278"/>
                    <a:pt x="17285" y="4209"/>
                    <a:pt x="16925" y="4007"/>
                  </a:cubicBezTo>
                  <a:cubicBezTo>
                    <a:pt x="16446" y="3735"/>
                    <a:pt x="16106" y="3248"/>
                    <a:pt x="15600" y="3027"/>
                  </a:cubicBezTo>
                  <a:cubicBezTo>
                    <a:pt x="15384" y="2933"/>
                    <a:pt x="15147" y="2893"/>
                    <a:pt x="14914" y="2845"/>
                  </a:cubicBezTo>
                  <a:cubicBezTo>
                    <a:pt x="13717" y="2593"/>
                    <a:pt x="12579" y="2058"/>
                    <a:pt x="11622" y="1297"/>
                  </a:cubicBezTo>
                  <a:cubicBezTo>
                    <a:pt x="10910" y="731"/>
                    <a:pt x="10176" y="0"/>
                    <a:pt x="9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20"/>
          <p:cNvSpPr txBox="1">
            <a:spLocks noGrp="1"/>
          </p:cNvSpPr>
          <p:nvPr>
            <p:ph type="title"/>
          </p:nvPr>
        </p:nvSpPr>
        <p:spPr>
          <a:xfrm>
            <a:off x="5658299" y="1501200"/>
            <a:ext cx="2296200" cy="1060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7" name="Google Shape;157;p20"/>
          <p:cNvSpPr txBox="1">
            <a:spLocks noGrp="1"/>
          </p:cNvSpPr>
          <p:nvPr>
            <p:ph type="subTitle" idx="1"/>
          </p:nvPr>
        </p:nvSpPr>
        <p:spPr>
          <a:xfrm>
            <a:off x="5658409" y="2562000"/>
            <a:ext cx="2296200" cy="1080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a:spLocks noGrp="1"/>
          </p:cNvSpPr>
          <p:nvPr>
            <p:ph type="pic" idx="2"/>
          </p:nvPr>
        </p:nvSpPr>
        <p:spPr>
          <a:xfrm>
            <a:off x="-125" y="125"/>
            <a:ext cx="9144000" cy="5143500"/>
          </a:xfrm>
          <a:prstGeom prst="rect">
            <a:avLst/>
          </a:prstGeom>
          <a:noFill/>
          <a:ln>
            <a:noFill/>
          </a:ln>
          <a:effectLst>
            <a:outerShdw blurRad="57150" dist="19050" dir="11340000" algn="bl" rotWithShape="0">
              <a:schemeClr val="dk1">
                <a:alpha val="40000"/>
              </a:schemeClr>
            </a:outerShdw>
          </a:effectLst>
        </p:spPr>
      </p:sp>
      <p:sp>
        <p:nvSpPr>
          <p:cNvPr id="14" name="Google Shape;14;p3"/>
          <p:cNvSpPr txBox="1">
            <a:spLocks noGrp="1"/>
          </p:cNvSpPr>
          <p:nvPr>
            <p:ph type="title"/>
          </p:nvPr>
        </p:nvSpPr>
        <p:spPr>
          <a:xfrm>
            <a:off x="3800575" y="1888200"/>
            <a:ext cx="4630200" cy="15114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3" hasCustomPrompt="1"/>
          </p:nvPr>
        </p:nvSpPr>
        <p:spPr>
          <a:xfrm>
            <a:off x="6673452" y="745125"/>
            <a:ext cx="1652100" cy="915900"/>
          </a:xfrm>
          <a:prstGeom prst="rect">
            <a:avLst/>
          </a:prstGeom>
          <a:solidFill>
            <a:schemeClr val="dk2"/>
          </a:solid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 name="Google Shape;160;p21"/>
          <p:cNvSpPr txBox="1">
            <a:spLocks noGrp="1"/>
          </p:cNvSpPr>
          <p:nvPr>
            <p:ph type="subTitle" idx="1"/>
          </p:nvPr>
        </p:nvSpPr>
        <p:spPr>
          <a:xfrm>
            <a:off x="720000" y="3339175"/>
            <a:ext cx="5852700" cy="862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21"/>
          <p:cNvSpPr txBox="1">
            <a:spLocks noGrp="1"/>
          </p:cNvSpPr>
          <p:nvPr>
            <p:ph type="subTitle" idx="2"/>
          </p:nvPr>
        </p:nvSpPr>
        <p:spPr>
          <a:xfrm>
            <a:off x="720000" y="1812425"/>
            <a:ext cx="5852700" cy="862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2" name="Google Shape;162;p21"/>
          <p:cNvSpPr txBox="1">
            <a:spLocks noGrp="1"/>
          </p:cNvSpPr>
          <p:nvPr>
            <p:ph type="subTitle" idx="3"/>
          </p:nvPr>
        </p:nvSpPr>
        <p:spPr>
          <a:xfrm>
            <a:off x="720000" y="1253525"/>
            <a:ext cx="58527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Bevan"/>
                <a:ea typeface="Bevan"/>
                <a:cs typeface="Bevan"/>
                <a:sym typeface="Beva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3" name="Google Shape;163;p21"/>
          <p:cNvSpPr txBox="1">
            <a:spLocks noGrp="1"/>
          </p:cNvSpPr>
          <p:nvPr>
            <p:ph type="subTitle" idx="4"/>
          </p:nvPr>
        </p:nvSpPr>
        <p:spPr>
          <a:xfrm>
            <a:off x="720000" y="2780275"/>
            <a:ext cx="58527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Bevan"/>
                <a:ea typeface="Bevan"/>
                <a:cs typeface="Bevan"/>
                <a:sym typeface="Beva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64" name="Google Shape;164;p21"/>
          <p:cNvGrpSpPr/>
          <p:nvPr/>
        </p:nvGrpSpPr>
        <p:grpSpPr>
          <a:xfrm>
            <a:off x="-1506969" y="-918773"/>
            <a:ext cx="11916047" cy="7579025"/>
            <a:chOff x="-1506969" y="-918773"/>
            <a:chExt cx="11916047" cy="7579025"/>
          </a:xfrm>
        </p:grpSpPr>
        <p:sp>
          <p:nvSpPr>
            <p:cNvPr id="165" name="Google Shape;165;p21"/>
            <p:cNvSpPr/>
            <p:nvPr/>
          </p:nvSpPr>
          <p:spPr>
            <a:xfrm rot="-1799998">
              <a:off x="8028876" y="-466378"/>
              <a:ext cx="2180338" cy="1383677"/>
            </a:xfrm>
            <a:custGeom>
              <a:avLst/>
              <a:gdLst/>
              <a:ahLst/>
              <a:cxnLst/>
              <a:rect l="l" t="t" r="r" b="b"/>
              <a:pathLst>
                <a:path w="24191" h="15352" extrusionOk="0">
                  <a:moveTo>
                    <a:pt x="9239" y="0"/>
                  </a:moveTo>
                  <a:cubicBezTo>
                    <a:pt x="9236" y="0"/>
                    <a:pt x="9234" y="0"/>
                    <a:pt x="9231" y="0"/>
                  </a:cubicBezTo>
                  <a:cubicBezTo>
                    <a:pt x="8605" y="205"/>
                    <a:pt x="8326" y="1005"/>
                    <a:pt x="8520" y="1634"/>
                  </a:cubicBezTo>
                  <a:cubicBezTo>
                    <a:pt x="8713" y="2264"/>
                    <a:pt x="9257" y="2727"/>
                    <a:pt x="9838" y="3037"/>
                  </a:cubicBezTo>
                  <a:cubicBezTo>
                    <a:pt x="10141" y="3199"/>
                    <a:pt x="10479" y="3348"/>
                    <a:pt x="10649" y="3647"/>
                  </a:cubicBezTo>
                  <a:cubicBezTo>
                    <a:pt x="10817" y="3944"/>
                    <a:pt x="10664" y="4429"/>
                    <a:pt x="10327" y="4429"/>
                  </a:cubicBezTo>
                  <a:cubicBezTo>
                    <a:pt x="10324" y="4429"/>
                    <a:pt x="10322" y="4429"/>
                    <a:pt x="10319" y="4429"/>
                  </a:cubicBezTo>
                  <a:cubicBezTo>
                    <a:pt x="9983" y="4161"/>
                    <a:pt x="9645" y="3892"/>
                    <a:pt x="9309" y="3622"/>
                  </a:cubicBezTo>
                  <a:cubicBezTo>
                    <a:pt x="9209" y="3542"/>
                    <a:pt x="9104" y="3459"/>
                    <a:pt x="8979" y="3430"/>
                  </a:cubicBezTo>
                  <a:cubicBezTo>
                    <a:pt x="8943" y="3421"/>
                    <a:pt x="8908" y="3418"/>
                    <a:pt x="8873" y="3418"/>
                  </a:cubicBezTo>
                  <a:cubicBezTo>
                    <a:pt x="8629" y="3418"/>
                    <a:pt x="8402" y="3601"/>
                    <a:pt x="8178" y="3725"/>
                  </a:cubicBezTo>
                  <a:cubicBezTo>
                    <a:pt x="7958" y="3846"/>
                    <a:pt x="7711" y="3902"/>
                    <a:pt x="7462" y="3902"/>
                  </a:cubicBezTo>
                  <a:cubicBezTo>
                    <a:pt x="6844" y="3902"/>
                    <a:pt x="6216" y="3555"/>
                    <a:pt x="5959" y="2985"/>
                  </a:cubicBezTo>
                  <a:cubicBezTo>
                    <a:pt x="5900" y="2857"/>
                    <a:pt x="5854" y="2713"/>
                    <a:pt x="5741" y="2629"/>
                  </a:cubicBezTo>
                  <a:cubicBezTo>
                    <a:pt x="5650" y="2560"/>
                    <a:pt x="5533" y="2542"/>
                    <a:pt x="5425" y="2506"/>
                  </a:cubicBezTo>
                  <a:cubicBezTo>
                    <a:pt x="4872" y="2329"/>
                    <a:pt x="4579" y="1730"/>
                    <a:pt x="4103" y="1397"/>
                  </a:cubicBezTo>
                  <a:cubicBezTo>
                    <a:pt x="3791" y="1180"/>
                    <a:pt x="3437" y="1095"/>
                    <a:pt x="3068" y="1095"/>
                  </a:cubicBezTo>
                  <a:cubicBezTo>
                    <a:pt x="2423" y="1095"/>
                    <a:pt x="1729" y="1354"/>
                    <a:pt x="1119" y="1620"/>
                  </a:cubicBezTo>
                  <a:cubicBezTo>
                    <a:pt x="1010" y="1667"/>
                    <a:pt x="891" y="1724"/>
                    <a:pt x="844" y="1833"/>
                  </a:cubicBezTo>
                  <a:cubicBezTo>
                    <a:pt x="795" y="1946"/>
                    <a:pt x="837" y="2076"/>
                    <a:pt x="885" y="2191"/>
                  </a:cubicBezTo>
                  <a:cubicBezTo>
                    <a:pt x="1503" y="3650"/>
                    <a:pt x="2977" y="4708"/>
                    <a:pt x="4558" y="4827"/>
                  </a:cubicBezTo>
                  <a:cubicBezTo>
                    <a:pt x="4767" y="4842"/>
                    <a:pt x="4987" y="4844"/>
                    <a:pt x="5170" y="4946"/>
                  </a:cubicBezTo>
                  <a:cubicBezTo>
                    <a:pt x="5615" y="5193"/>
                    <a:pt x="5714" y="5940"/>
                    <a:pt x="4997" y="8763"/>
                  </a:cubicBezTo>
                  <a:cubicBezTo>
                    <a:pt x="4013" y="8319"/>
                    <a:pt x="3112" y="7684"/>
                    <a:pt x="2362" y="6906"/>
                  </a:cubicBezTo>
                  <a:cubicBezTo>
                    <a:pt x="2020" y="6552"/>
                    <a:pt x="1685" y="6152"/>
                    <a:pt x="1217" y="5997"/>
                  </a:cubicBezTo>
                  <a:cubicBezTo>
                    <a:pt x="1121" y="5965"/>
                    <a:pt x="1018" y="5950"/>
                    <a:pt x="914" y="5950"/>
                  </a:cubicBezTo>
                  <a:cubicBezTo>
                    <a:pt x="514" y="5950"/>
                    <a:pt x="104" y="6178"/>
                    <a:pt x="65" y="6567"/>
                  </a:cubicBezTo>
                  <a:cubicBezTo>
                    <a:pt x="0" y="7202"/>
                    <a:pt x="820" y="7473"/>
                    <a:pt x="1365" y="7804"/>
                  </a:cubicBezTo>
                  <a:cubicBezTo>
                    <a:pt x="1909" y="8135"/>
                    <a:pt x="2269" y="8690"/>
                    <a:pt x="2719" y="9141"/>
                  </a:cubicBezTo>
                  <a:cubicBezTo>
                    <a:pt x="3751" y="10177"/>
                    <a:pt x="5251" y="10631"/>
                    <a:pt x="6722" y="10631"/>
                  </a:cubicBezTo>
                  <a:cubicBezTo>
                    <a:pt x="6868" y="10631"/>
                    <a:pt x="7014" y="10626"/>
                    <a:pt x="7159" y="10617"/>
                  </a:cubicBezTo>
                  <a:cubicBezTo>
                    <a:pt x="7335" y="10607"/>
                    <a:pt x="7516" y="10592"/>
                    <a:pt x="7694" y="10592"/>
                  </a:cubicBezTo>
                  <a:cubicBezTo>
                    <a:pt x="7955" y="10592"/>
                    <a:pt x="8210" y="10624"/>
                    <a:pt x="8434" y="10752"/>
                  </a:cubicBezTo>
                  <a:cubicBezTo>
                    <a:pt x="8714" y="10913"/>
                    <a:pt x="8900" y="11200"/>
                    <a:pt x="9169" y="11380"/>
                  </a:cubicBezTo>
                  <a:cubicBezTo>
                    <a:pt x="9402" y="11535"/>
                    <a:pt x="9656" y="11592"/>
                    <a:pt x="9922" y="11592"/>
                  </a:cubicBezTo>
                  <a:cubicBezTo>
                    <a:pt x="10649" y="11592"/>
                    <a:pt x="11471" y="11168"/>
                    <a:pt x="12225" y="11168"/>
                  </a:cubicBezTo>
                  <a:cubicBezTo>
                    <a:pt x="12432" y="11168"/>
                    <a:pt x="12633" y="11200"/>
                    <a:pt x="12826" y="11281"/>
                  </a:cubicBezTo>
                  <a:cubicBezTo>
                    <a:pt x="13368" y="11507"/>
                    <a:pt x="13684" y="12061"/>
                    <a:pt x="14106" y="12469"/>
                  </a:cubicBezTo>
                  <a:cubicBezTo>
                    <a:pt x="14520" y="12867"/>
                    <a:pt x="15044" y="13130"/>
                    <a:pt x="15558" y="13384"/>
                  </a:cubicBezTo>
                  <a:cubicBezTo>
                    <a:pt x="16330" y="13769"/>
                    <a:pt x="17103" y="14152"/>
                    <a:pt x="17876" y="14537"/>
                  </a:cubicBezTo>
                  <a:cubicBezTo>
                    <a:pt x="18033" y="14615"/>
                    <a:pt x="18205" y="14695"/>
                    <a:pt x="18377" y="14695"/>
                  </a:cubicBezTo>
                  <a:cubicBezTo>
                    <a:pt x="18419" y="14695"/>
                    <a:pt x="18461" y="14690"/>
                    <a:pt x="18502" y="14680"/>
                  </a:cubicBezTo>
                  <a:cubicBezTo>
                    <a:pt x="18986" y="14552"/>
                    <a:pt x="18929" y="13814"/>
                    <a:pt x="18618" y="13420"/>
                  </a:cubicBezTo>
                  <a:cubicBezTo>
                    <a:pt x="18142" y="12815"/>
                    <a:pt x="17393" y="12510"/>
                    <a:pt x="16714" y="12145"/>
                  </a:cubicBezTo>
                  <a:cubicBezTo>
                    <a:pt x="16036" y="11782"/>
                    <a:pt x="15347" y="11265"/>
                    <a:pt x="15190" y="10511"/>
                  </a:cubicBezTo>
                  <a:lnTo>
                    <a:pt x="15190" y="10511"/>
                  </a:lnTo>
                  <a:cubicBezTo>
                    <a:pt x="16141" y="10734"/>
                    <a:pt x="17062" y="11090"/>
                    <a:pt x="17918" y="11563"/>
                  </a:cubicBezTo>
                  <a:cubicBezTo>
                    <a:pt x="18822" y="12064"/>
                    <a:pt x="19659" y="12703"/>
                    <a:pt x="20306" y="13509"/>
                  </a:cubicBezTo>
                  <a:cubicBezTo>
                    <a:pt x="20562" y="13828"/>
                    <a:pt x="20791" y="14174"/>
                    <a:pt x="21110" y="14427"/>
                  </a:cubicBezTo>
                  <a:cubicBezTo>
                    <a:pt x="21450" y="14696"/>
                    <a:pt x="21868" y="14841"/>
                    <a:pt x="22278" y="14983"/>
                  </a:cubicBezTo>
                  <a:cubicBezTo>
                    <a:pt x="22555" y="15077"/>
                    <a:pt x="22831" y="15172"/>
                    <a:pt x="23107" y="15268"/>
                  </a:cubicBezTo>
                  <a:cubicBezTo>
                    <a:pt x="23227" y="15309"/>
                    <a:pt x="23352" y="15352"/>
                    <a:pt x="23479" y="15352"/>
                  </a:cubicBezTo>
                  <a:cubicBezTo>
                    <a:pt x="23489" y="15352"/>
                    <a:pt x="23499" y="15351"/>
                    <a:pt x="23510" y="15351"/>
                  </a:cubicBezTo>
                  <a:cubicBezTo>
                    <a:pt x="23963" y="15326"/>
                    <a:pt x="24191" y="14762"/>
                    <a:pt x="24134" y="14312"/>
                  </a:cubicBezTo>
                  <a:cubicBezTo>
                    <a:pt x="24029" y="13505"/>
                    <a:pt x="23390" y="12865"/>
                    <a:pt x="22687" y="12456"/>
                  </a:cubicBezTo>
                  <a:cubicBezTo>
                    <a:pt x="21984" y="12047"/>
                    <a:pt x="21194" y="11807"/>
                    <a:pt x="20485" y="11409"/>
                  </a:cubicBezTo>
                  <a:cubicBezTo>
                    <a:pt x="19274" y="10732"/>
                    <a:pt x="18329" y="9592"/>
                    <a:pt x="17889" y="8276"/>
                  </a:cubicBezTo>
                  <a:cubicBezTo>
                    <a:pt x="17807" y="8029"/>
                    <a:pt x="17738" y="7770"/>
                    <a:pt x="17577" y="7566"/>
                  </a:cubicBezTo>
                  <a:cubicBezTo>
                    <a:pt x="17410" y="7353"/>
                    <a:pt x="17163" y="7225"/>
                    <a:pt x="16923" y="7101"/>
                  </a:cubicBezTo>
                  <a:cubicBezTo>
                    <a:pt x="15997" y="6625"/>
                    <a:pt x="15061" y="6145"/>
                    <a:pt x="14049" y="5901"/>
                  </a:cubicBezTo>
                  <a:cubicBezTo>
                    <a:pt x="13754" y="5830"/>
                    <a:pt x="13448" y="5778"/>
                    <a:pt x="13179" y="5634"/>
                  </a:cubicBezTo>
                  <a:cubicBezTo>
                    <a:pt x="12599" y="5322"/>
                    <a:pt x="12306" y="4620"/>
                    <a:pt x="12325" y="3961"/>
                  </a:cubicBezTo>
                  <a:cubicBezTo>
                    <a:pt x="12485" y="3908"/>
                    <a:pt x="12643" y="3885"/>
                    <a:pt x="12800" y="3885"/>
                  </a:cubicBezTo>
                  <a:cubicBezTo>
                    <a:pt x="14133" y="3885"/>
                    <a:pt x="15356" y="5571"/>
                    <a:pt x="16715" y="5571"/>
                  </a:cubicBezTo>
                  <a:cubicBezTo>
                    <a:pt x="16846" y="5571"/>
                    <a:pt x="16979" y="5555"/>
                    <a:pt x="17113" y="5521"/>
                  </a:cubicBezTo>
                  <a:cubicBezTo>
                    <a:pt x="17226" y="5491"/>
                    <a:pt x="17341" y="5448"/>
                    <a:pt x="17456" y="5448"/>
                  </a:cubicBezTo>
                  <a:cubicBezTo>
                    <a:pt x="17484" y="5448"/>
                    <a:pt x="17513" y="5451"/>
                    <a:pt x="17541" y="5457"/>
                  </a:cubicBezTo>
                  <a:cubicBezTo>
                    <a:pt x="17811" y="5514"/>
                    <a:pt x="17931" y="5847"/>
                    <a:pt x="18180" y="5965"/>
                  </a:cubicBezTo>
                  <a:cubicBezTo>
                    <a:pt x="18237" y="5992"/>
                    <a:pt x="18295" y="6004"/>
                    <a:pt x="18352" y="6004"/>
                  </a:cubicBezTo>
                  <a:cubicBezTo>
                    <a:pt x="18672" y="6004"/>
                    <a:pt x="18973" y="5622"/>
                    <a:pt x="18915" y="5277"/>
                  </a:cubicBezTo>
                  <a:cubicBezTo>
                    <a:pt x="18847" y="4870"/>
                    <a:pt x="18469" y="4585"/>
                    <a:pt x="18086" y="4432"/>
                  </a:cubicBezTo>
                  <a:cubicBezTo>
                    <a:pt x="17703" y="4278"/>
                    <a:pt x="17285" y="4209"/>
                    <a:pt x="16925" y="4007"/>
                  </a:cubicBezTo>
                  <a:cubicBezTo>
                    <a:pt x="16446" y="3735"/>
                    <a:pt x="16106" y="3248"/>
                    <a:pt x="15600" y="3027"/>
                  </a:cubicBezTo>
                  <a:cubicBezTo>
                    <a:pt x="15384" y="2933"/>
                    <a:pt x="15147" y="2893"/>
                    <a:pt x="14914" y="2845"/>
                  </a:cubicBezTo>
                  <a:cubicBezTo>
                    <a:pt x="13717" y="2593"/>
                    <a:pt x="12579" y="2058"/>
                    <a:pt x="11622" y="1297"/>
                  </a:cubicBezTo>
                  <a:cubicBezTo>
                    <a:pt x="10910" y="731"/>
                    <a:pt x="10176" y="0"/>
                    <a:pt x="92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1"/>
            <p:cNvSpPr/>
            <p:nvPr/>
          </p:nvSpPr>
          <p:spPr>
            <a:xfrm rot="8100000">
              <a:off x="-297619" y="4201703"/>
              <a:ext cx="2021696" cy="2042955"/>
            </a:xfrm>
            <a:custGeom>
              <a:avLst/>
              <a:gdLst/>
              <a:ahLst/>
              <a:cxnLst/>
              <a:rect l="l" t="t" r="r" b="b"/>
              <a:pathLst>
                <a:path w="30337" h="30656" extrusionOk="0">
                  <a:moveTo>
                    <a:pt x="14414" y="1"/>
                  </a:moveTo>
                  <a:cubicBezTo>
                    <a:pt x="12738" y="1"/>
                    <a:pt x="11053" y="691"/>
                    <a:pt x="9926" y="1938"/>
                  </a:cubicBezTo>
                  <a:cubicBezTo>
                    <a:pt x="9253" y="2686"/>
                    <a:pt x="8603" y="3693"/>
                    <a:pt x="7597" y="3698"/>
                  </a:cubicBezTo>
                  <a:cubicBezTo>
                    <a:pt x="7595" y="3698"/>
                    <a:pt x="7593" y="3698"/>
                    <a:pt x="7591" y="3698"/>
                  </a:cubicBezTo>
                  <a:cubicBezTo>
                    <a:pt x="6375" y="3698"/>
                    <a:pt x="5728" y="2253"/>
                    <a:pt x="4678" y="1635"/>
                  </a:cubicBezTo>
                  <a:cubicBezTo>
                    <a:pt x="4311" y="1420"/>
                    <a:pt x="3902" y="1322"/>
                    <a:pt x="3486" y="1322"/>
                  </a:cubicBezTo>
                  <a:cubicBezTo>
                    <a:pt x="2508" y="1322"/>
                    <a:pt x="1497" y="1864"/>
                    <a:pt x="918" y="2683"/>
                  </a:cubicBezTo>
                  <a:cubicBezTo>
                    <a:pt x="92" y="3851"/>
                    <a:pt x="1" y="5402"/>
                    <a:pt x="266" y="6807"/>
                  </a:cubicBezTo>
                  <a:cubicBezTo>
                    <a:pt x="817" y="9732"/>
                    <a:pt x="2851" y="12339"/>
                    <a:pt x="5554" y="13583"/>
                  </a:cubicBezTo>
                  <a:cubicBezTo>
                    <a:pt x="6292" y="13922"/>
                    <a:pt x="7114" y="14197"/>
                    <a:pt x="7598" y="14848"/>
                  </a:cubicBezTo>
                  <a:cubicBezTo>
                    <a:pt x="8039" y="15441"/>
                    <a:pt x="8101" y="16222"/>
                    <a:pt x="8212" y="16953"/>
                  </a:cubicBezTo>
                  <a:cubicBezTo>
                    <a:pt x="8882" y="21354"/>
                    <a:pt x="12049" y="25288"/>
                    <a:pt x="16205" y="26882"/>
                  </a:cubicBezTo>
                  <a:cubicBezTo>
                    <a:pt x="18439" y="27739"/>
                    <a:pt x="20900" y="27958"/>
                    <a:pt x="23051" y="29006"/>
                  </a:cubicBezTo>
                  <a:cubicBezTo>
                    <a:pt x="24394" y="29661"/>
                    <a:pt x="25765" y="30656"/>
                    <a:pt x="27192" y="30656"/>
                  </a:cubicBezTo>
                  <a:cubicBezTo>
                    <a:pt x="27435" y="30656"/>
                    <a:pt x="27680" y="30627"/>
                    <a:pt x="27927" y="30562"/>
                  </a:cubicBezTo>
                  <a:cubicBezTo>
                    <a:pt x="29450" y="30164"/>
                    <a:pt x="30336" y="28443"/>
                    <a:pt x="30245" y="26873"/>
                  </a:cubicBezTo>
                  <a:cubicBezTo>
                    <a:pt x="30152" y="25302"/>
                    <a:pt x="29300" y="23879"/>
                    <a:pt x="28345" y="22629"/>
                  </a:cubicBezTo>
                  <a:cubicBezTo>
                    <a:pt x="27501" y="21524"/>
                    <a:pt x="26559" y="20497"/>
                    <a:pt x="25954" y="20497"/>
                  </a:cubicBezTo>
                  <a:cubicBezTo>
                    <a:pt x="25853" y="20497"/>
                    <a:pt x="25762" y="20525"/>
                    <a:pt x="25682" y="20587"/>
                  </a:cubicBezTo>
                  <a:cubicBezTo>
                    <a:pt x="25223" y="18331"/>
                    <a:pt x="21907" y="17030"/>
                    <a:pt x="22385" y="14778"/>
                  </a:cubicBezTo>
                  <a:cubicBezTo>
                    <a:pt x="22526" y="14110"/>
                    <a:pt x="22999" y="13566"/>
                    <a:pt x="23251" y="12934"/>
                  </a:cubicBezTo>
                  <a:cubicBezTo>
                    <a:pt x="23673" y="11869"/>
                    <a:pt x="23396" y="10562"/>
                    <a:pt x="22577" y="9763"/>
                  </a:cubicBezTo>
                  <a:cubicBezTo>
                    <a:pt x="21851" y="9055"/>
                    <a:pt x="20729" y="8679"/>
                    <a:pt x="20373" y="7730"/>
                  </a:cubicBezTo>
                  <a:cubicBezTo>
                    <a:pt x="20178" y="7209"/>
                    <a:pt x="20267" y="6632"/>
                    <a:pt x="20281" y="6077"/>
                  </a:cubicBezTo>
                  <a:cubicBezTo>
                    <a:pt x="20345" y="3666"/>
                    <a:pt x="18783" y="1297"/>
                    <a:pt x="16545" y="401"/>
                  </a:cubicBezTo>
                  <a:cubicBezTo>
                    <a:pt x="15867" y="131"/>
                    <a:pt x="15141" y="1"/>
                    <a:pt x="14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rot="-2700000">
              <a:off x="-1062950" y="3312822"/>
              <a:ext cx="1429859" cy="1848140"/>
            </a:xfrm>
            <a:custGeom>
              <a:avLst/>
              <a:gdLst/>
              <a:ahLst/>
              <a:cxnLst/>
              <a:rect l="l" t="t" r="r" b="b"/>
              <a:pathLst>
                <a:path w="33897" h="43813" extrusionOk="0">
                  <a:moveTo>
                    <a:pt x="25115" y="0"/>
                  </a:moveTo>
                  <a:cubicBezTo>
                    <a:pt x="24968" y="0"/>
                    <a:pt x="24820" y="8"/>
                    <a:pt x="24672" y="25"/>
                  </a:cubicBezTo>
                  <a:cubicBezTo>
                    <a:pt x="23239" y="185"/>
                    <a:pt x="21858" y="1403"/>
                    <a:pt x="21946" y="2840"/>
                  </a:cubicBezTo>
                  <a:cubicBezTo>
                    <a:pt x="22010" y="3882"/>
                    <a:pt x="22657" y="5231"/>
                    <a:pt x="21758" y="5760"/>
                  </a:cubicBezTo>
                  <a:cubicBezTo>
                    <a:pt x="21608" y="5849"/>
                    <a:pt x="21456" y="5888"/>
                    <a:pt x="21305" y="5888"/>
                  </a:cubicBezTo>
                  <a:cubicBezTo>
                    <a:pt x="20642" y="5888"/>
                    <a:pt x="19989" y="5136"/>
                    <a:pt x="19575" y="4496"/>
                  </a:cubicBezTo>
                  <a:cubicBezTo>
                    <a:pt x="18710" y="3159"/>
                    <a:pt x="17574" y="1876"/>
                    <a:pt x="16044" y="1437"/>
                  </a:cubicBezTo>
                  <a:cubicBezTo>
                    <a:pt x="15752" y="1353"/>
                    <a:pt x="15445" y="1312"/>
                    <a:pt x="15136" y="1312"/>
                  </a:cubicBezTo>
                  <a:cubicBezTo>
                    <a:pt x="13829" y="1312"/>
                    <a:pt x="12498" y="2042"/>
                    <a:pt x="12199" y="3295"/>
                  </a:cubicBezTo>
                  <a:cubicBezTo>
                    <a:pt x="11998" y="4139"/>
                    <a:pt x="12281" y="5013"/>
                    <a:pt x="12501" y="5852"/>
                  </a:cubicBezTo>
                  <a:cubicBezTo>
                    <a:pt x="13091" y="8104"/>
                    <a:pt x="13234" y="10472"/>
                    <a:pt x="12921" y="12779"/>
                  </a:cubicBezTo>
                  <a:cubicBezTo>
                    <a:pt x="12883" y="13063"/>
                    <a:pt x="12747" y="13422"/>
                    <a:pt x="12471" y="13422"/>
                  </a:cubicBezTo>
                  <a:cubicBezTo>
                    <a:pt x="12461" y="13422"/>
                    <a:pt x="12452" y="13421"/>
                    <a:pt x="12442" y="13420"/>
                  </a:cubicBezTo>
                  <a:lnTo>
                    <a:pt x="12442" y="13420"/>
                  </a:lnTo>
                  <a:cubicBezTo>
                    <a:pt x="13289" y="14765"/>
                    <a:pt x="14321" y="16115"/>
                    <a:pt x="14391" y="17702"/>
                  </a:cubicBezTo>
                  <a:cubicBezTo>
                    <a:pt x="14493" y="19995"/>
                    <a:pt x="12383" y="21958"/>
                    <a:pt x="10114" y="22312"/>
                  </a:cubicBezTo>
                  <a:cubicBezTo>
                    <a:pt x="9781" y="22364"/>
                    <a:pt x="9447" y="22388"/>
                    <a:pt x="9114" y="22388"/>
                  </a:cubicBezTo>
                  <a:cubicBezTo>
                    <a:pt x="7181" y="22388"/>
                    <a:pt x="5273" y="21561"/>
                    <a:pt x="3643" y="20475"/>
                  </a:cubicBezTo>
                  <a:cubicBezTo>
                    <a:pt x="3058" y="20087"/>
                    <a:pt x="2424" y="19644"/>
                    <a:pt x="1740" y="19644"/>
                  </a:cubicBezTo>
                  <a:cubicBezTo>
                    <a:pt x="1666" y="19644"/>
                    <a:pt x="1592" y="19650"/>
                    <a:pt x="1517" y="19660"/>
                  </a:cubicBezTo>
                  <a:cubicBezTo>
                    <a:pt x="595" y="19793"/>
                    <a:pt x="1" y="20817"/>
                    <a:pt x="78" y="21744"/>
                  </a:cubicBezTo>
                  <a:cubicBezTo>
                    <a:pt x="157" y="22672"/>
                    <a:pt x="745" y="23481"/>
                    <a:pt x="1422" y="24120"/>
                  </a:cubicBezTo>
                  <a:cubicBezTo>
                    <a:pt x="2809" y="25432"/>
                    <a:pt x="4663" y="26238"/>
                    <a:pt x="6568" y="26358"/>
                  </a:cubicBezTo>
                  <a:cubicBezTo>
                    <a:pt x="7868" y="26439"/>
                    <a:pt x="9354" y="26274"/>
                    <a:pt x="10291" y="27179"/>
                  </a:cubicBezTo>
                  <a:cubicBezTo>
                    <a:pt x="11033" y="27896"/>
                    <a:pt x="11149" y="29055"/>
                    <a:pt x="11775" y="29875"/>
                  </a:cubicBezTo>
                  <a:cubicBezTo>
                    <a:pt x="12333" y="30605"/>
                    <a:pt x="13226" y="30984"/>
                    <a:pt x="13946" y="31555"/>
                  </a:cubicBezTo>
                  <a:cubicBezTo>
                    <a:pt x="14667" y="32125"/>
                    <a:pt x="15245" y="33121"/>
                    <a:pt x="14825" y="33939"/>
                  </a:cubicBezTo>
                  <a:cubicBezTo>
                    <a:pt x="14629" y="34045"/>
                    <a:pt x="14427" y="34090"/>
                    <a:pt x="14222" y="34090"/>
                  </a:cubicBezTo>
                  <a:cubicBezTo>
                    <a:pt x="13507" y="34090"/>
                    <a:pt x="12758" y="33539"/>
                    <a:pt x="12124" y="33089"/>
                  </a:cubicBezTo>
                  <a:cubicBezTo>
                    <a:pt x="11681" y="32775"/>
                    <a:pt x="11068" y="32542"/>
                    <a:pt x="10536" y="32542"/>
                  </a:cubicBezTo>
                  <a:cubicBezTo>
                    <a:pt x="10090" y="32542"/>
                    <a:pt x="9700" y="32705"/>
                    <a:pt x="9512" y="33121"/>
                  </a:cubicBezTo>
                  <a:cubicBezTo>
                    <a:pt x="9377" y="33423"/>
                    <a:pt x="9409" y="33773"/>
                    <a:pt x="9488" y="34094"/>
                  </a:cubicBezTo>
                  <a:cubicBezTo>
                    <a:pt x="9958" y="36006"/>
                    <a:pt x="11845" y="37210"/>
                    <a:pt x="13685" y="37907"/>
                  </a:cubicBezTo>
                  <a:cubicBezTo>
                    <a:pt x="15527" y="38603"/>
                    <a:pt x="17532" y="39025"/>
                    <a:pt x="19073" y="40251"/>
                  </a:cubicBezTo>
                  <a:cubicBezTo>
                    <a:pt x="19936" y="40938"/>
                    <a:pt x="20604" y="41844"/>
                    <a:pt x="21464" y="42536"/>
                  </a:cubicBezTo>
                  <a:cubicBezTo>
                    <a:pt x="22499" y="43367"/>
                    <a:pt x="23841" y="43813"/>
                    <a:pt x="25164" y="43813"/>
                  </a:cubicBezTo>
                  <a:cubicBezTo>
                    <a:pt x="26332" y="43813"/>
                    <a:pt x="27484" y="43466"/>
                    <a:pt x="28396" y="42731"/>
                  </a:cubicBezTo>
                  <a:cubicBezTo>
                    <a:pt x="30341" y="41163"/>
                    <a:pt x="30691" y="37860"/>
                    <a:pt x="28901" y="36116"/>
                  </a:cubicBezTo>
                  <a:cubicBezTo>
                    <a:pt x="27615" y="34865"/>
                    <a:pt x="25349" y="34187"/>
                    <a:pt x="25283" y="32394"/>
                  </a:cubicBezTo>
                  <a:cubicBezTo>
                    <a:pt x="25238" y="31187"/>
                    <a:pt x="26295" y="30276"/>
                    <a:pt x="27015" y="29304"/>
                  </a:cubicBezTo>
                  <a:cubicBezTo>
                    <a:pt x="27734" y="28334"/>
                    <a:pt x="27962" y="26628"/>
                    <a:pt x="26839" y="26182"/>
                  </a:cubicBezTo>
                  <a:cubicBezTo>
                    <a:pt x="27938" y="26088"/>
                    <a:pt x="29036" y="25993"/>
                    <a:pt x="30134" y="25899"/>
                  </a:cubicBezTo>
                  <a:cubicBezTo>
                    <a:pt x="29770" y="24827"/>
                    <a:pt x="28697" y="24041"/>
                    <a:pt x="27791" y="24041"/>
                  </a:cubicBezTo>
                  <a:cubicBezTo>
                    <a:pt x="27732" y="24041"/>
                    <a:pt x="27674" y="24045"/>
                    <a:pt x="27617" y="24051"/>
                  </a:cubicBezTo>
                  <a:cubicBezTo>
                    <a:pt x="26789" y="23597"/>
                    <a:pt x="27073" y="22270"/>
                    <a:pt x="27778" y="21639"/>
                  </a:cubicBezTo>
                  <a:cubicBezTo>
                    <a:pt x="28481" y="21009"/>
                    <a:pt x="29450" y="20705"/>
                    <a:pt x="30074" y="19995"/>
                  </a:cubicBezTo>
                  <a:cubicBezTo>
                    <a:pt x="31742" y="18095"/>
                    <a:pt x="29878" y="14966"/>
                    <a:pt x="30863" y="12637"/>
                  </a:cubicBezTo>
                  <a:cubicBezTo>
                    <a:pt x="31152" y="11956"/>
                    <a:pt x="31668" y="11397"/>
                    <a:pt x="32042" y="10758"/>
                  </a:cubicBezTo>
                  <a:cubicBezTo>
                    <a:pt x="33897" y="7587"/>
                    <a:pt x="31723" y="3411"/>
                    <a:pt x="28697" y="1327"/>
                  </a:cubicBezTo>
                  <a:cubicBezTo>
                    <a:pt x="27632" y="596"/>
                    <a:pt x="26392" y="0"/>
                    <a:pt x="25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rot="10800000">
              <a:off x="-574368" y="4201668"/>
              <a:ext cx="1645156" cy="2043009"/>
            </a:xfrm>
            <a:custGeom>
              <a:avLst/>
              <a:gdLst/>
              <a:ahLst/>
              <a:cxnLst/>
              <a:rect l="l" t="t" r="r" b="b"/>
              <a:pathLst>
                <a:path w="24641" h="30600" extrusionOk="0">
                  <a:moveTo>
                    <a:pt x="17362" y="1"/>
                  </a:moveTo>
                  <a:cubicBezTo>
                    <a:pt x="17264" y="1"/>
                    <a:pt x="17166" y="6"/>
                    <a:pt x="17068" y="15"/>
                  </a:cubicBezTo>
                  <a:cubicBezTo>
                    <a:pt x="16233" y="93"/>
                    <a:pt x="15331" y="596"/>
                    <a:pt x="15216" y="1426"/>
                  </a:cubicBezTo>
                  <a:cubicBezTo>
                    <a:pt x="15122" y="2112"/>
                    <a:pt x="15589" y="2843"/>
                    <a:pt x="15299" y="3472"/>
                  </a:cubicBezTo>
                  <a:cubicBezTo>
                    <a:pt x="15076" y="3953"/>
                    <a:pt x="14519" y="4129"/>
                    <a:pt x="13968" y="4129"/>
                  </a:cubicBezTo>
                  <a:cubicBezTo>
                    <a:pt x="13815" y="4129"/>
                    <a:pt x="13663" y="4116"/>
                    <a:pt x="13518" y="4091"/>
                  </a:cubicBezTo>
                  <a:cubicBezTo>
                    <a:pt x="13029" y="4009"/>
                    <a:pt x="12530" y="3852"/>
                    <a:pt x="12043" y="3852"/>
                  </a:cubicBezTo>
                  <a:cubicBezTo>
                    <a:pt x="11866" y="3852"/>
                    <a:pt x="11690" y="3873"/>
                    <a:pt x="11518" y="3926"/>
                  </a:cubicBezTo>
                  <a:cubicBezTo>
                    <a:pt x="10321" y="4292"/>
                    <a:pt x="10048" y="5870"/>
                    <a:pt x="9147" y="6739"/>
                  </a:cubicBezTo>
                  <a:cubicBezTo>
                    <a:pt x="8808" y="7065"/>
                    <a:pt x="8380" y="7288"/>
                    <a:pt x="8054" y="7626"/>
                  </a:cubicBezTo>
                  <a:cubicBezTo>
                    <a:pt x="6849" y="8876"/>
                    <a:pt x="7500" y="11038"/>
                    <a:pt x="6665" y="12560"/>
                  </a:cubicBezTo>
                  <a:cubicBezTo>
                    <a:pt x="6552" y="12765"/>
                    <a:pt x="6400" y="12966"/>
                    <a:pt x="6179" y="13041"/>
                  </a:cubicBezTo>
                  <a:cubicBezTo>
                    <a:pt x="6108" y="13066"/>
                    <a:pt x="6035" y="13076"/>
                    <a:pt x="5960" y="13076"/>
                  </a:cubicBezTo>
                  <a:cubicBezTo>
                    <a:pt x="5817" y="13076"/>
                    <a:pt x="5670" y="13038"/>
                    <a:pt x="5531" y="12995"/>
                  </a:cubicBezTo>
                  <a:cubicBezTo>
                    <a:pt x="4805" y="12767"/>
                    <a:pt x="4128" y="12384"/>
                    <a:pt x="3559" y="11879"/>
                  </a:cubicBezTo>
                  <a:cubicBezTo>
                    <a:pt x="3002" y="11386"/>
                    <a:pt x="2461" y="10738"/>
                    <a:pt x="1717" y="10712"/>
                  </a:cubicBezTo>
                  <a:cubicBezTo>
                    <a:pt x="1704" y="10712"/>
                    <a:pt x="1690" y="10711"/>
                    <a:pt x="1677" y="10711"/>
                  </a:cubicBezTo>
                  <a:cubicBezTo>
                    <a:pt x="599" y="10711"/>
                    <a:pt x="1" y="12172"/>
                    <a:pt x="431" y="13174"/>
                  </a:cubicBezTo>
                  <a:cubicBezTo>
                    <a:pt x="866" y="14187"/>
                    <a:pt x="1911" y="14778"/>
                    <a:pt x="2896" y="15275"/>
                  </a:cubicBezTo>
                  <a:cubicBezTo>
                    <a:pt x="3264" y="15461"/>
                    <a:pt x="3643" y="15651"/>
                    <a:pt x="3914" y="15959"/>
                  </a:cubicBezTo>
                  <a:cubicBezTo>
                    <a:pt x="4436" y="16554"/>
                    <a:pt x="4453" y="17456"/>
                    <a:pt x="4922" y="18093"/>
                  </a:cubicBezTo>
                  <a:cubicBezTo>
                    <a:pt x="5801" y="19289"/>
                    <a:pt x="7798" y="19037"/>
                    <a:pt x="8796" y="20135"/>
                  </a:cubicBezTo>
                  <a:cubicBezTo>
                    <a:pt x="10207" y="21683"/>
                    <a:pt x="8633" y="24654"/>
                    <a:pt x="10181" y="26066"/>
                  </a:cubicBezTo>
                  <a:cubicBezTo>
                    <a:pt x="10931" y="26753"/>
                    <a:pt x="12105" y="26717"/>
                    <a:pt x="12958" y="27269"/>
                  </a:cubicBezTo>
                  <a:cubicBezTo>
                    <a:pt x="13684" y="27737"/>
                    <a:pt x="14083" y="28559"/>
                    <a:pt x="14608" y="29244"/>
                  </a:cubicBezTo>
                  <a:cubicBezTo>
                    <a:pt x="15050" y="29819"/>
                    <a:pt x="15719" y="30339"/>
                    <a:pt x="16410" y="30339"/>
                  </a:cubicBezTo>
                  <a:cubicBezTo>
                    <a:pt x="16542" y="30339"/>
                    <a:pt x="16675" y="30320"/>
                    <a:pt x="16808" y="30279"/>
                  </a:cubicBezTo>
                  <a:cubicBezTo>
                    <a:pt x="17352" y="29765"/>
                    <a:pt x="16866" y="28829"/>
                    <a:pt x="16244" y="28413"/>
                  </a:cubicBezTo>
                  <a:cubicBezTo>
                    <a:pt x="15622" y="27997"/>
                    <a:pt x="14822" y="27716"/>
                    <a:pt x="14528" y="27027"/>
                  </a:cubicBezTo>
                  <a:cubicBezTo>
                    <a:pt x="14549" y="27026"/>
                    <a:pt x="14569" y="27026"/>
                    <a:pt x="14589" y="27026"/>
                  </a:cubicBezTo>
                  <a:cubicBezTo>
                    <a:pt x="15842" y="27026"/>
                    <a:pt x="16851" y="28021"/>
                    <a:pt x="17804" y="28848"/>
                  </a:cubicBezTo>
                  <a:cubicBezTo>
                    <a:pt x="18638" y="29571"/>
                    <a:pt x="19571" y="30226"/>
                    <a:pt x="20643" y="30489"/>
                  </a:cubicBezTo>
                  <a:cubicBezTo>
                    <a:pt x="20941" y="30562"/>
                    <a:pt x="21250" y="30600"/>
                    <a:pt x="21559" y="30600"/>
                  </a:cubicBezTo>
                  <a:cubicBezTo>
                    <a:pt x="22365" y="30600"/>
                    <a:pt x="23167" y="30343"/>
                    <a:pt x="23730" y="29777"/>
                  </a:cubicBezTo>
                  <a:cubicBezTo>
                    <a:pt x="24510" y="28994"/>
                    <a:pt x="24641" y="27572"/>
                    <a:pt x="23849" y="26803"/>
                  </a:cubicBezTo>
                  <a:cubicBezTo>
                    <a:pt x="22458" y="25451"/>
                    <a:pt x="19444" y="26701"/>
                    <a:pt x="18573" y="24969"/>
                  </a:cubicBezTo>
                  <a:cubicBezTo>
                    <a:pt x="18426" y="24678"/>
                    <a:pt x="18379" y="24346"/>
                    <a:pt x="18235" y="24056"/>
                  </a:cubicBezTo>
                  <a:cubicBezTo>
                    <a:pt x="17874" y="23328"/>
                    <a:pt x="17003" y="23016"/>
                    <a:pt x="16198" y="22907"/>
                  </a:cubicBezTo>
                  <a:cubicBezTo>
                    <a:pt x="15393" y="22797"/>
                    <a:pt x="14546" y="22813"/>
                    <a:pt x="13816" y="22455"/>
                  </a:cubicBezTo>
                  <a:cubicBezTo>
                    <a:pt x="13085" y="22098"/>
                    <a:pt x="12535" y="21181"/>
                    <a:pt x="12922" y="20468"/>
                  </a:cubicBezTo>
                  <a:cubicBezTo>
                    <a:pt x="12977" y="20366"/>
                    <a:pt x="13050" y="20273"/>
                    <a:pt x="13145" y="20208"/>
                  </a:cubicBezTo>
                  <a:cubicBezTo>
                    <a:pt x="13256" y="20133"/>
                    <a:pt x="13375" y="20105"/>
                    <a:pt x="13499" y="20105"/>
                  </a:cubicBezTo>
                  <a:cubicBezTo>
                    <a:pt x="13863" y="20105"/>
                    <a:pt x="14274" y="20348"/>
                    <a:pt x="14666" y="20368"/>
                  </a:cubicBezTo>
                  <a:cubicBezTo>
                    <a:pt x="14682" y="20368"/>
                    <a:pt x="14698" y="20369"/>
                    <a:pt x="14714" y="20369"/>
                  </a:cubicBezTo>
                  <a:cubicBezTo>
                    <a:pt x="15571" y="20369"/>
                    <a:pt x="16051" y="19194"/>
                    <a:pt x="15699" y="18395"/>
                  </a:cubicBezTo>
                  <a:cubicBezTo>
                    <a:pt x="15341" y="17581"/>
                    <a:pt x="14493" y="17116"/>
                    <a:pt x="13698" y="16719"/>
                  </a:cubicBezTo>
                  <a:cubicBezTo>
                    <a:pt x="13124" y="16433"/>
                    <a:pt x="12529" y="16137"/>
                    <a:pt x="12109" y="15651"/>
                  </a:cubicBezTo>
                  <a:cubicBezTo>
                    <a:pt x="11688" y="15164"/>
                    <a:pt x="11483" y="14431"/>
                    <a:pt x="11793" y="13868"/>
                  </a:cubicBezTo>
                  <a:cubicBezTo>
                    <a:pt x="11885" y="13700"/>
                    <a:pt x="12020" y="13549"/>
                    <a:pt x="12067" y="13363"/>
                  </a:cubicBezTo>
                  <a:cubicBezTo>
                    <a:pt x="12237" y="12697"/>
                    <a:pt x="11324" y="12364"/>
                    <a:pt x="10726" y="12025"/>
                  </a:cubicBezTo>
                  <a:cubicBezTo>
                    <a:pt x="9433" y="11294"/>
                    <a:pt x="9215" y="9365"/>
                    <a:pt x="10006" y="8109"/>
                  </a:cubicBezTo>
                  <a:cubicBezTo>
                    <a:pt x="10797" y="6853"/>
                    <a:pt x="12297" y="6208"/>
                    <a:pt x="13767" y="5999"/>
                  </a:cubicBezTo>
                  <a:cubicBezTo>
                    <a:pt x="14600" y="5882"/>
                    <a:pt x="15524" y="5847"/>
                    <a:pt x="16129" y="5263"/>
                  </a:cubicBezTo>
                  <a:cubicBezTo>
                    <a:pt x="17200" y="4230"/>
                    <a:pt x="16521" y="2255"/>
                    <a:pt x="17441" y="1083"/>
                  </a:cubicBezTo>
                  <a:cubicBezTo>
                    <a:pt x="18386" y="1334"/>
                    <a:pt x="19136" y="2201"/>
                    <a:pt x="19246" y="3174"/>
                  </a:cubicBezTo>
                  <a:cubicBezTo>
                    <a:pt x="19614" y="3632"/>
                    <a:pt x="20197" y="4007"/>
                    <a:pt x="20750" y="4007"/>
                  </a:cubicBezTo>
                  <a:cubicBezTo>
                    <a:pt x="20857" y="4007"/>
                    <a:pt x="20962" y="3993"/>
                    <a:pt x="21065" y="3963"/>
                  </a:cubicBezTo>
                  <a:cubicBezTo>
                    <a:pt x="21230" y="1934"/>
                    <a:pt x="19376" y="1"/>
                    <a:pt x="173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69"/>
        <p:cNvGrpSpPr/>
        <p:nvPr/>
      </p:nvGrpSpPr>
      <p:grpSpPr>
        <a:xfrm>
          <a:off x="0" y="0"/>
          <a:ext cx="0" cy="0"/>
          <a:chOff x="0" y="0"/>
          <a:chExt cx="0" cy="0"/>
        </a:xfrm>
      </p:grpSpPr>
      <p:sp>
        <p:nvSpPr>
          <p:cNvPr id="170" name="Google Shape;170;p22"/>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1" name="Google Shape;171;p22"/>
          <p:cNvSpPr txBox="1">
            <a:spLocks noGrp="1"/>
          </p:cNvSpPr>
          <p:nvPr>
            <p:ph type="subTitle" idx="1"/>
          </p:nvPr>
        </p:nvSpPr>
        <p:spPr>
          <a:xfrm>
            <a:off x="4512306" y="1716088"/>
            <a:ext cx="3040800" cy="2038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2" name="Google Shape;172;p22"/>
          <p:cNvSpPr txBox="1">
            <a:spLocks noGrp="1"/>
          </p:cNvSpPr>
          <p:nvPr>
            <p:ph type="subTitle" idx="2"/>
          </p:nvPr>
        </p:nvSpPr>
        <p:spPr>
          <a:xfrm>
            <a:off x="720000" y="1716088"/>
            <a:ext cx="3040800" cy="2038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73" name="Google Shape;173;p22"/>
          <p:cNvGrpSpPr/>
          <p:nvPr/>
        </p:nvGrpSpPr>
        <p:grpSpPr>
          <a:xfrm>
            <a:off x="-767730" y="-998707"/>
            <a:ext cx="10679456" cy="6950429"/>
            <a:chOff x="-661593" y="-991932"/>
            <a:chExt cx="10679456" cy="6950429"/>
          </a:xfrm>
        </p:grpSpPr>
        <p:sp>
          <p:nvSpPr>
            <p:cNvPr id="174" name="Google Shape;174;p22"/>
            <p:cNvSpPr/>
            <p:nvPr/>
          </p:nvSpPr>
          <p:spPr>
            <a:xfrm rot="-386429">
              <a:off x="-561932" y="4004695"/>
              <a:ext cx="1617716" cy="1868964"/>
            </a:xfrm>
            <a:custGeom>
              <a:avLst/>
              <a:gdLst/>
              <a:ahLst/>
              <a:cxnLst/>
              <a:rect l="l" t="t" r="r" b="b"/>
              <a:pathLst>
                <a:path w="39448" h="45575" extrusionOk="0">
                  <a:moveTo>
                    <a:pt x="3835" y="0"/>
                  </a:moveTo>
                  <a:cubicBezTo>
                    <a:pt x="3396" y="0"/>
                    <a:pt x="3005" y="182"/>
                    <a:pt x="2849" y="604"/>
                  </a:cubicBezTo>
                  <a:cubicBezTo>
                    <a:pt x="1779" y="3514"/>
                    <a:pt x="3042" y="6510"/>
                    <a:pt x="5514" y="7136"/>
                  </a:cubicBezTo>
                  <a:cubicBezTo>
                    <a:pt x="6148" y="7297"/>
                    <a:pt x="6818" y="7316"/>
                    <a:pt x="7432" y="7544"/>
                  </a:cubicBezTo>
                  <a:cubicBezTo>
                    <a:pt x="8303" y="7868"/>
                    <a:pt x="8965" y="8576"/>
                    <a:pt x="9594" y="9260"/>
                  </a:cubicBezTo>
                  <a:cubicBezTo>
                    <a:pt x="10723" y="10489"/>
                    <a:pt x="11851" y="11718"/>
                    <a:pt x="12979" y="12947"/>
                  </a:cubicBezTo>
                  <a:cubicBezTo>
                    <a:pt x="14127" y="14196"/>
                    <a:pt x="15351" y="15944"/>
                    <a:pt x="14541" y="17434"/>
                  </a:cubicBezTo>
                  <a:cubicBezTo>
                    <a:pt x="12697" y="16825"/>
                    <a:pt x="11056" y="15614"/>
                    <a:pt x="9932" y="14030"/>
                  </a:cubicBezTo>
                  <a:cubicBezTo>
                    <a:pt x="9541" y="13479"/>
                    <a:pt x="9192" y="12868"/>
                    <a:pt x="8624" y="12504"/>
                  </a:cubicBezTo>
                  <a:cubicBezTo>
                    <a:pt x="8166" y="12211"/>
                    <a:pt x="7613" y="12115"/>
                    <a:pt x="7063" y="12115"/>
                  </a:cubicBezTo>
                  <a:cubicBezTo>
                    <a:pt x="6935" y="12115"/>
                    <a:pt x="6806" y="12120"/>
                    <a:pt x="6679" y="12129"/>
                  </a:cubicBezTo>
                  <a:cubicBezTo>
                    <a:pt x="3034" y="12393"/>
                    <a:pt x="0" y="16061"/>
                    <a:pt x="425" y="19691"/>
                  </a:cubicBezTo>
                  <a:cubicBezTo>
                    <a:pt x="743" y="22398"/>
                    <a:pt x="2651" y="24664"/>
                    <a:pt x="4801" y="26338"/>
                  </a:cubicBezTo>
                  <a:cubicBezTo>
                    <a:pt x="6951" y="28012"/>
                    <a:pt x="9407" y="29268"/>
                    <a:pt x="11506" y="31005"/>
                  </a:cubicBezTo>
                  <a:cubicBezTo>
                    <a:pt x="14045" y="33109"/>
                    <a:pt x="16146" y="35965"/>
                    <a:pt x="19279" y="36993"/>
                  </a:cubicBezTo>
                  <a:cubicBezTo>
                    <a:pt x="20616" y="37431"/>
                    <a:pt x="22059" y="37500"/>
                    <a:pt x="23372" y="38008"/>
                  </a:cubicBezTo>
                  <a:cubicBezTo>
                    <a:pt x="25493" y="38829"/>
                    <a:pt x="27007" y="40677"/>
                    <a:pt x="28678" y="42222"/>
                  </a:cubicBezTo>
                  <a:cubicBezTo>
                    <a:pt x="30138" y="43570"/>
                    <a:pt x="31817" y="44746"/>
                    <a:pt x="33731" y="45282"/>
                  </a:cubicBezTo>
                  <a:cubicBezTo>
                    <a:pt x="34411" y="45473"/>
                    <a:pt x="35125" y="45575"/>
                    <a:pt x="35835" y="45575"/>
                  </a:cubicBezTo>
                  <a:cubicBezTo>
                    <a:pt x="37123" y="45575"/>
                    <a:pt x="38401" y="45241"/>
                    <a:pt x="39447" y="44500"/>
                  </a:cubicBezTo>
                  <a:cubicBezTo>
                    <a:pt x="38318" y="41907"/>
                    <a:pt x="36861" y="39457"/>
                    <a:pt x="35123" y="37227"/>
                  </a:cubicBezTo>
                  <a:cubicBezTo>
                    <a:pt x="37090" y="36696"/>
                    <a:pt x="37901" y="34136"/>
                    <a:pt x="37248" y="32207"/>
                  </a:cubicBezTo>
                  <a:lnTo>
                    <a:pt x="37249" y="32207"/>
                  </a:lnTo>
                  <a:cubicBezTo>
                    <a:pt x="36596" y="30277"/>
                    <a:pt x="34942" y="28880"/>
                    <a:pt x="33309" y="27660"/>
                  </a:cubicBezTo>
                  <a:cubicBezTo>
                    <a:pt x="31677" y="26440"/>
                    <a:pt x="29934" y="25228"/>
                    <a:pt x="28954" y="23442"/>
                  </a:cubicBezTo>
                  <a:cubicBezTo>
                    <a:pt x="27631" y="21027"/>
                    <a:pt x="27944" y="17998"/>
                    <a:pt x="26746" y="15518"/>
                  </a:cubicBezTo>
                  <a:cubicBezTo>
                    <a:pt x="24919" y="11739"/>
                    <a:pt x="20247" y="10335"/>
                    <a:pt x="17434" y="7218"/>
                  </a:cubicBezTo>
                  <a:cubicBezTo>
                    <a:pt x="16774" y="6487"/>
                    <a:pt x="16200" y="5645"/>
                    <a:pt x="15359" y="5132"/>
                  </a:cubicBezTo>
                  <a:cubicBezTo>
                    <a:pt x="14409" y="4551"/>
                    <a:pt x="13254" y="4458"/>
                    <a:pt x="12077" y="4458"/>
                  </a:cubicBezTo>
                  <a:cubicBezTo>
                    <a:pt x="11524" y="4458"/>
                    <a:pt x="10967" y="4479"/>
                    <a:pt x="10423" y="4479"/>
                  </a:cubicBezTo>
                  <a:cubicBezTo>
                    <a:pt x="8968" y="4479"/>
                    <a:pt x="7613" y="4332"/>
                    <a:pt x="6720" y="3256"/>
                  </a:cubicBezTo>
                  <a:cubicBezTo>
                    <a:pt x="6090" y="2497"/>
                    <a:pt x="5903" y="1445"/>
                    <a:pt x="5284" y="676"/>
                  </a:cubicBezTo>
                  <a:cubicBezTo>
                    <a:pt x="4947" y="258"/>
                    <a:pt x="4358" y="0"/>
                    <a:pt x="3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rot="-1293156">
              <a:off x="6965907" y="-649759"/>
              <a:ext cx="2180452" cy="1668417"/>
            </a:xfrm>
            <a:custGeom>
              <a:avLst/>
              <a:gdLst/>
              <a:ahLst/>
              <a:cxnLst/>
              <a:rect l="l" t="t" r="r" b="b"/>
              <a:pathLst>
                <a:path w="27488" h="21033" extrusionOk="0">
                  <a:moveTo>
                    <a:pt x="7804" y="0"/>
                  </a:moveTo>
                  <a:cubicBezTo>
                    <a:pt x="7019" y="0"/>
                    <a:pt x="6437" y="926"/>
                    <a:pt x="6297" y="1751"/>
                  </a:cubicBezTo>
                  <a:cubicBezTo>
                    <a:pt x="6144" y="2647"/>
                    <a:pt x="6190" y="3665"/>
                    <a:pt x="5577" y="4337"/>
                  </a:cubicBezTo>
                  <a:cubicBezTo>
                    <a:pt x="5124" y="4835"/>
                    <a:pt x="4426" y="4997"/>
                    <a:pt x="3738" y="4997"/>
                  </a:cubicBezTo>
                  <a:cubicBezTo>
                    <a:pt x="3586" y="4997"/>
                    <a:pt x="3435" y="4989"/>
                    <a:pt x="3286" y="4975"/>
                  </a:cubicBezTo>
                  <a:cubicBezTo>
                    <a:pt x="2613" y="4910"/>
                    <a:pt x="1941" y="4747"/>
                    <a:pt x="1270" y="4747"/>
                  </a:cubicBezTo>
                  <a:cubicBezTo>
                    <a:pt x="1125" y="4747"/>
                    <a:pt x="980" y="4755"/>
                    <a:pt x="835" y="4773"/>
                  </a:cubicBezTo>
                  <a:cubicBezTo>
                    <a:pt x="465" y="4817"/>
                    <a:pt x="34" y="5014"/>
                    <a:pt x="13" y="5384"/>
                  </a:cubicBezTo>
                  <a:cubicBezTo>
                    <a:pt x="1" y="5618"/>
                    <a:pt x="164" y="5822"/>
                    <a:pt x="325" y="5992"/>
                  </a:cubicBezTo>
                  <a:cubicBezTo>
                    <a:pt x="342" y="6009"/>
                    <a:pt x="360" y="6027"/>
                    <a:pt x="378" y="6045"/>
                  </a:cubicBezTo>
                  <a:cubicBezTo>
                    <a:pt x="534" y="6482"/>
                    <a:pt x="1035" y="6831"/>
                    <a:pt x="1497" y="7033"/>
                  </a:cubicBezTo>
                  <a:cubicBezTo>
                    <a:pt x="2112" y="7303"/>
                    <a:pt x="2852" y="7627"/>
                    <a:pt x="2954" y="8291"/>
                  </a:cubicBezTo>
                  <a:cubicBezTo>
                    <a:pt x="3019" y="8714"/>
                    <a:pt x="2800" y="9207"/>
                    <a:pt x="3065" y="9543"/>
                  </a:cubicBezTo>
                  <a:lnTo>
                    <a:pt x="3063" y="9543"/>
                  </a:lnTo>
                  <a:cubicBezTo>
                    <a:pt x="3159" y="9666"/>
                    <a:pt x="3303" y="9739"/>
                    <a:pt x="3445" y="9803"/>
                  </a:cubicBezTo>
                  <a:cubicBezTo>
                    <a:pt x="4021" y="10056"/>
                    <a:pt x="4651" y="10186"/>
                    <a:pt x="5280" y="10186"/>
                  </a:cubicBezTo>
                  <a:cubicBezTo>
                    <a:pt x="5619" y="10186"/>
                    <a:pt x="5958" y="10148"/>
                    <a:pt x="6289" y="10072"/>
                  </a:cubicBezTo>
                  <a:cubicBezTo>
                    <a:pt x="6641" y="9990"/>
                    <a:pt x="7002" y="9865"/>
                    <a:pt x="7357" y="9865"/>
                  </a:cubicBezTo>
                  <a:cubicBezTo>
                    <a:pt x="7466" y="9865"/>
                    <a:pt x="7574" y="9877"/>
                    <a:pt x="7681" y="9905"/>
                  </a:cubicBezTo>
                  <a:cubicBezTo>
                    <a:pt x="8742" y="10181"/>
                    <a:pt x="8901" y="11767"/>
                    <a:pt x="9890" y="12239"/>
                  </a:cubicBezTo>
                  <a:cubicBezTo>
                    <a:pt x="10357" y="12462"/>
                    <a:pt x="10918" y="12386"/>
                    <a:pt x="11400" y="12574"/>
                  </a:cubicBezTo>
                  <a:cubicBezTo>
                    <a:pt x="11854" y="12752"/>
                    <a:pt x="12189" y="13147"/>
                    <a:pt x="12614" y="13388"/>
                  </a:cubicBezTo>
                  <a:cubicBezTo>
                    <a:pt x="12803" y="13495"/>
                    <a:pt x="13034" y="13558"/>
                    <a:pt x="13254" y="13558"/>
                  </a:cubicBezTo>
                  <a:cubicBezTo>
                    <a:pt x="13531" y="13558"/>
                    <a:pt x="13788" y="13458"/>
                    <a:pt x="13916" y="13217"/>
                  </a:cubicBezTo>
                  <a:cubicBezTo>
                    <a:pt x="14101" y="12871"/>
                    <a:pt x="13893" y="12425"/>
                    <a:pt x="13576" y="12192"/>
                  </a:cubicBezTo>
                  <a:cubicBezTo>
                    <a:pt x="13260" y="11960"/>
                    <a:pt x="12864" y="11876"/>
                    <a:pt x="12491" y="11753"/>
                  </a:cubicBezTo>
                  <a:cubicBezTo>
                    <a:pt x="11906" y="11557"/>
                    <a:pt x="11360" y="11247"/>
                    <a:pt x="10890" y="10847"/>
                  </a:cubicBezTo>
                  <a:cubicBezTo>
                    <a:pt x="10784" y="10757"/>
                    <a:pt x="10676" y="10650"/>
                    <a:pt x="10660" y="10512"/>
                  </a:cubicBezTo>
                  <a:cubicBezTo>
                    <a:pt x="10621" y="10208"/>
                    <a:pt x="11013" y="10059"/>
                    <a:pt x="11328" y="10059"/>
                  </a:cubicBezTo>
                  <a:cubicBezTo>
                    <a:pt x="11342" y="10059"/>
                    <a:pt x="11356" y="10060"/>
                    <a:pt x="11370" y="10060"/>
                  </a:cubicBezTo>
                  <a:cubicBezTo>
                    <a:pt x="12561" y="10113"/>
                    <a:pt x="13642" y="10738"/>
                    <a:pt x="14667" y="11345"/>
                  </a:cubicBezTo>
                  <a:cubicBezTo>
                    <a:pt x="14863" y="11461"/>
                    <a:pt x="15061" y="11578"/>
                    <a:pt x="15216" y="11745"/>
                  </a:cubicBezTo>
                  <a:cubicBezTo>
                    <a:pt x="15377" y="11917"/>
                    <a:pt x="15482" y="12131"/>
                    <a:pt x="15615" y="12326"/>
                  </a:cubicBezTo>
                  <a:cubicBezTo>
                    <a:pt x="16696" y="13915"/>
                    <a:pt x="19431" y="14062"/>
                    <a:pt x="19956" y="15911"/>
                  </a:cubicBezTo>
                  <a:cubicBezTo>
                    <a:pt x="19319" y="16132"/>
                    <a:pt x="18861" y="16789"/>
                    <a:pt x="18872" y="17463"/>
                  </a:cubicBezTo>
                  <a:cubicBezTo>
                    <a:pt x="18884" y="18138"/>
                    <a:pt x="19364" y="18779"/>
                    <a:pt x="20007" y="18980"/>
                  </a:cubicBezTo>
                  <a:cubicBezTo>
                    <a:pt x="20372" y="19094"/>
                    <a:pt x="20766" y="19075"/>
                    <a:pt x="21143" y="19143"/>
                  </a:cubicBezTo>
                  <a:cubicBezTo>
                    <a:pt x="22658" y="19413"/>
                    <a:pt x="23770" y="21033"/>
                    <a:pt x="25294" y="21033"/>
                  </a:cubicBezTo>
                  <a:cubicBezTo>
                    <a:pt x="25319" y="21033"/>
                    <a:pt x="25345" y="21032"/>
                    <a:pt x="25371" y="21031"/>
                  </a:cubicBezTo>
                  <a:cubicBezTo>
                    <a:pt x="25669" y="21020"/>
                    <a:pt x="25977" y="20937"/>
                    <a:pt x="26193" y="20732"/>
                  </a:cubicBezTo>
                  <a:cubicBezTo>
                    <a:pt x="26812" y="20146"/>
                    <a:pt x="26317" y="19093"/>
                    <a:pt x="25684" y="18521"/>
                  </a:cubicBezTo>
                  <a:cubicBezTo>
                    <a:pt x="25051" y="17951"/>
                    <a:pt x="24229" y="17391"/>
                    <a:pt x="24198" y="16539"/>
                  </a:cubicBezTo>
                  <a:cubicBezTo>
                    <a:pt x="24169" y="15757"/>
                    <a:pt x="24853" y="15096"/>
                    <a:pt x="24872" y="14314"/>
                  </a:cubicBezTo>
                  <a:cubicBezTo>
                    <a:pt x="24902" y="13024"/>
                    <a:pt x="23220" y="12320"/>
                    <a:pt x="22924" y="11064"/>
                  </a:cubicBezTo>
                  <a:cubicBezTo>
                    <a:pt x="22806" y="10560"/>
                    <a:pt x="22914" y="9970"/>
                    <a:pt x="22587" y="9568"/>
                  </a:cubicBezTo>
                  <a:cubicBezTo>
                    <a:pt x="22267" y="9171"/>
                    <a:pt x="21684" y="9146"/>
                    <a:pt x="21227" y="8923"/>
                  </a:cubicBezTo>
                  <a:cubicBezTo>
                    <a:pt x="20770" y="8699"/>
                    <a:pt x="20502" y="7931"/>
                    <a:pt x="20977" y="7748"/>
                  </a:cubicBezTo>
                  <a:cubicBezTo>
                    <a:pt x="21051" y="7720"/>
                    <a:pt x="21129" y="7713"/>
                    <a:pt x="21208" y="7713"/>
                  </a:cubicBezTo>
                  <a:cubicBezTo>
                    <a:pt x="21233" y="7713"/>
                    <a:pt x="21259" y="7714"/>
                    <a:pt x="21284" y="7715"/>
                  </a:cubicBezTo>
                  <a:cubicBezTo>
                    <a:pt x="22546" y="7755"/>
                    <a:pt x="23793" y="8173"/>
                    <a:pt x="24826" y="8900"/>
                  </a:cubicBezTo>
                  <a:cubicBezTo>
                    <a:pt x="25224" y="9182"/>
                    <a:pt x="25606" y="9514"/>
                    <a:pt x="26075" y="9646"/>
                  </a:cubicBezTo>
                  <a:cubicBezTo>
                    <a:pt x="26185" y="9678"/>
                    <a:pt x="26302" y="9693"/>
                    <a:pt x="26418" y="9693"/>
                  </a:cubicBezTo>
                  <a:cubicBezTo>
                    <a:pt x="26802" y="9693"/>
                    <a:pt x="27186" y="9524"/>
                    <a:pt x="27326" y="9177"/>
                  </a:cubicBezTo>
                  <a:cubicBezTo>
                    <a:pt x="27487" y="8772"/>
                    <a:pt x="27252" y="8308"/>
                    <a:pt x="26930" y="8016"/>
                  </a:cubicBezTo>
                  <a:cubicBezTo>
                    <a:pt x="26606" y="7724"/>
                    <a:pt x="26200" y="7538"/>
                    <a:pt x="25869" y="7255"/>
                  </a:cubicBezTo>
                  <a:cubicBezTo>
                    <a:pt x="25148" y="6636"/>
                    <a:pt x="24826" y="5589"/>
                    <a:pt x="23985" y="5142"/>
                  </a:cubicBezTo>
                  <a:cubicBezTo>
                    <a:pt x="23649" y="4963"/>
                    <a:pt x="23273" y="4907"/>
                    <a:pt x="22889" y="4907"/>
                  </a:cubicBezTo>
                  <a:cubicBezTo>
                    <a:pt x="22569" y="4907"/>
                    <a:pt x="22244" y="4946"/>
                    <a:pt x="21929" y="4987"/>
                  </a:cubicBezTo>
                  <a:cubicBezTo>
                    <a:pt x="21144" y="5089"/>
                    <a:pt x="20358" y="5191"/>
                    <a:pt x="19585" y="5357"/>
                  </a:cubicBezTo>
                  <a:cubicBezTo>
                    <a:pt x="19175" y="5447"/>
                    <a:pt x="18768" y="5553"/>
                    <a:pt x="18350" y="5597"/>
                  </a:cubicBezTo>
                  <a:cubicBezTo>
                    <a:pt x="18196" y="5613"/>
                    <a:pt x="18043" y="5621"/>
                    <a:pt x="17890" y="5621"/>
                  </a:cubicBezTo>
                  <a:cubicBezTo>
                    <a:pt x="16747" y="5621"/>
                    <a:pt x="15626" y="5197"/>
                    <a:pt x="14550" y="4780"/>
                  </a:cubicBezTo>
                  <a:cubicBezTo>
                    <a:pt x="13974" y="4559"/>
                    <a:pt x="13399" y="4336"/>
                    <a:pt x="12823" y="4113"/>
                  </a:cubicBezTo>
                  <a:cubicBezTo>
                    <a:pt x="11564" y="3625"/>
                    <a:pt x="10213" y="3063"/>
                    <a:pt x="9520" y="1904"/>
                  </a:cubicBezTo>
                  <a:cubicBezTo>
                    <a:pt x="9093" y="1189"/>
                    <a:pt x="8831" y="195"/>
                    <a:pt x="8017" y="23"/>
                  </a:cubicBezTo>
                  <a:cubicBezTo>
                    <a:pt x="7945" y="8"/>
                    <a:pt x="7874" y="0"/>
                    <a:pt x="78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8329875" y="-285967"/>
              <a:ext cx="1687988" cy="1132100"/>
            </a:xfrm>
            <a:custGeom>
              <a:avLst/>
              <a:gdLst/>
              <a:ahLst/>
              <a:cxnLst/>
              <a:rect l="l" t="t" r="r" b="b"/>
              <a:pathLst>
                <a:path w="19516" h="13089" extrusionOk="0">
                  <a:moveTo>
                    <a:pt x="984" y="1"/>
                  </a:moveTo>
                  <a:cubicBezTo>
                    <a:pt x="695" y="1"/>
                    <a:pt x="433" y="84"/>
                    <a:pt x="268" y="320"/>
                  </a:cubicBezTo>
                  <a:cubicBezTo>
                    <a:pt x="0" y="701"/>
                    <a:pt x="190" y="1228"/>
                    <a:pt x="429" y="1628"/>
                  </a:cubicBezTo>
                  <a:cubicBezTo>
                    <a:pt x="1354" y="3180"/>
                    <a:pt x="2953" y="4312"/>
                    <a:pt x="4724" y="4672"/>
                  </a:cubicBezTo>
                  <a:cubicBezTo>
                    <a:pt x="5178" y="4765"/>
                    <a:pt x="5649" y="4809"/>
                    <a:pt x="6073" y="4995"/>
                  </a:cubicBezTo>
                  <a:cubicBezTo>
                    <a:pt x="6416" y="5145"/>
                    <a:pt x="6718" y="5383"/>
                    <a:pt x="6942" y="5683"/>
                  </a:cubicBezTo>
                  <a:cubicBezTo>
                    <a:pt x="7201" y="6028"/>
                    <a:pt x="7355" y="6476"/>
                    <a:pt x="7258" y="6896"/>
                  </a:cubicBezTo>
                  <a:cubicBezTo>
                    <a:pt x="7165" y="7300"/>
                    <a:pt x="6798" y="7648"/>
                    <a:pt x="6389" y="7648"/>
                  </a:cubicBezTo>
                  <a:cubicBezTo>
                    <a:pt x="6371" y="7648"/>
                    <a:pt x="6354" y="7648"/>
                    <a:pt x="6336" y="7646"/>
                  </a:cubicBezTo>
                  <a:cubicBezTo>
                    <a:pt x="6076" y="7627"/>
                    <a:pt x="5846" y="7478"/>
                    <a:pt x="5593" y="7415"/>
                  </a:cubicBezTo>
                  <a:cubicBezTo>
                    <a:pt x="5519" y="7396"/>
                    <a:pt x="5445" y="7387"/>
                    <a:pt x="5372" y="7387"/>
                  </a:cubicBezTo>
                  <a:cubicBezTo>
                    <a:pt x="4545" y="7387"/>
                    <a:pt x="3863" y="8529"/>
                    <a:pt x="4384" y="9227"/>
                  </a:cubicBezTo>
                  <a:cubicBezTo>
                    <a:pt x="3702" y="8925"/>
                    <a:pt x="3021" y="8624"/>
                    <a:pt x="2340" y="8323"/>
                  </a:cubicBezTo>
                  <a:cubicBezTo>
                    <a:pt x="2178" y="8251"/>
                    <a:pt x="1984" y="8186"/>
                    <a:pt x="1811" y="8186"/>
                  </a:cubicBezTo>
                  <a:cubicBezTo>
                    <a:pt x="1675" y="8186"/>
                    <a:pt x="1552" y="8225"/>
                    <a:pt x="1465" y="8332"/>
                  </a:cubicBezTo>
                  <a:cubicBezTo>
                    <a:pt x="1357" y="8464"/>
                    <a:pt x="1354" y="8652"/>
                    <a:pt x="1372" y="8823"/>
                  </a:cubicBezTo>
                  <a:cubicBezTo>
                    <a:pt x="1499" y="10001"/>
                    <a:pt x="2447" y="11044"/>
                    <a:pt x="3608" y="11284"/>
                  </a:cubicBezTo>
                  <a:cubicBezTo>
                    <a:pt x="3961" y="11357"/>
                    <a:pt x="4328" y="11362"/>
                    <a:pt x="4676" y="11455"/>
                  </a:cubicBezTo>
                  <a:cubicBezTo>
                    <a:pt x="5869" y="11775"/>
                    <a:pt x="6819" y="13089"/>
                    <a:pt x="7963" y="13089"/>
                  </a:cubicBezTo>
                  <a:cubicBezTo>
                    <a:pt x="8090" y="13089"/>
                    <a:pt x="8219" y="13073"/>
                    <a:pt x="8352" y="13037"/>
                  </a:cubicBezTo>
                  <a:cubicBezTo>
                    <a:pt x="9232" y="12803"/>
                    <a:pt x="9647" y="11827"/>
                    <a:pt x="9996" y="10986"/>
                  </a:cubicBezTo>
                  <a:cubicBezTo>
                    <a:pt x="10343" y="10144"/>
                    <a:pt x="10924" y="9201"/>
                    <a:pt x="11833" y="9185"/>
                  </a:cubicBezTo>
                  <a:cubicBezTo>
                    <a:pt x="11840" y="9185"/>
                    <a:pt x="11846" y="9185"/>
                    <a:pt x="11853" y="9185"/>
                  </a:cubicBezTo>
                  <a:cubicBezTo>
                    <a:pt x="12267" y="9185"/>
                    <a:pt x="12652" y="9385"/>
                    <a:pt x="13027" y="9563"/>
                  </a:cubicBezTo>
                  <a:cubicBezTo>
                    <a:pt x="14745" y="10379"/>
                    <a:pt x="16642" y="10816"/>
                    <a:pt x="18545" y="10834"/>
                  </a:cubicBezTo>
                  <a:cubicBezTo>
                    <a:pt x="18559" y="10834"/>
                    <a:pt x="18574" y="10834"/>
                    <a:pt x="18588" y="10834"/>
                  </a:cubicBezTo>
                  <a:cubicBezTo>
                    <a:pt x="18762" y="10834"/>
                    <a:pt x="18941" y="10824"/>
                    <a:pt x="19094" y="10742"/>
                  </a:cubicBezTo>
                  <a:cubicBezTo>
                    <a:pt x="19451" y="10554"/>
                    <a:pt x="19515" y="10035"/>
                    <a:pt x="19333" y="9675"/>
                  </a:cubicBezTo>
                  <a:cubicBezTo>
                    <a:pt x="19150" y="9313"/>
                    <a:pt x="18794" y="9077"/>
                    <a:pt x="18449" y="8866"/>
                  </a:cubicBezTo>
                  <a:cubicBezTo>
                    <a:pt x="17006" y="7989"/>
                    <a:pt x="15460" y="7280"/>
                    <a:pt x="13853" y="6761"/>
                  </a:cubicBezTo>
                  <a:cubicBezTo>
                    <a:pt x="13377" y="6609"/>
                    <a:pt x="12890" y="6468"/>
                    <a:pt x="12463" y="6211"/>
                  </a:cubicBezTo>
                  <a:cubicBezTo>
                    <a:pt x="11701" y="5755"/>
                    <a:pt x="11178" y="4922"/>
                    <a:pt x="11095" y="4039"/>
                  </a:cubicBezTo>
                  <a:cubicBezTo>
                    <a:pt x="11243" y="3938"/>
                    <a:pt x="11394" y="3896"/>
                    <a:pt x="11549" y="3896"/>
                  </a:cubicBezTo>
                  <a:cubicBezTo>
                    <a:pt x="12356" y="3896"/>
                    <a:pt x="13237" y="5057"/>
                    <a:pt x="14125" y="5057"/>
                  </a:cubicBezTo>
                  <a:cubicBezTo>
                    <a:pt x="14229" y="5057"/>
                    <a:pt x="14334" y="5041"/>
                    <a:pt x="14438" y="5005"/>
                  </a:cubicBezTo>
                  <a:cubicBezTo>
                    <a:pt x="14482" y="4505"/>
                    <a:pt x="14040" y="4090"/>
                    <a:pt x="13579" y="3888"/>
                  </a:cubicBezTo>
                  <a:cubicBezTo>
                    <a:pt x="13120" y="3688"/>
                    <a:pt x="12604" y="3613"/>
                    <a:pt x="12180" y="3345"/>
                  </a:cubicBezTo>
                  <a:cubicBezTo>
                    <a:pt x="11479" y="2901"/>
                    <a:pt x="11150" y="2007"/>
                    <a:pt x="10426" y="1605"/>
                  </a:cubicBezTo>
                  <a:cubicBezTo>
                    <a:pt x="10129" y="1440"/>
                    <a:pt x="9808" y="1376"/>
                    <a:pt x="9485" y="1376"/>
                  </a:cubicBezTo>
                  <a:cubicBezTo>
                    <a:pt x="8324" y="1376"/>
                    <a:pt x="7147" y="2207"/>
                    <a:pt x="7044" y="2207"/>
                  </a:cubicBezTo>
                  <a:cubicBezTo>
                    <a:pt x="7024" y="2207"/>
                    <a:pt x="7045" y="2175"/>
                    <a:pt x="7115" y="2099"/>
                  </a:cubicBezTo>
                  <a:cubicBezTo>
                    <a:pt x="5372" y="1464"/>
                    <a:pt x="3630" y="827"/>
                    <a:pt x="1886" y="191"/>
                  </a:cubicBezTo>
                  <a:cubicBezTo>
                    <a:pt x="1608" y="89"/>
                    <a:pt x="1282" y="1"/>
                    <a:pt x="9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281798" y="4087725"/>
              <a:ext cx="884481" cy="461693"/>
            </a:xfrm>
            <a:custGeom>
              <a:avLst/>
              <a:gdLst/>
              <a:ahLst/>
              <a:cxnLst/>
              <a:rect l="l" t="t" r="r" b="b"/>
              <a:pathLst>
                <a:path w="27895" h="14561" extrusionOk="0">
                  <a:moveTo>
                    <a:pt x="6449" y="1"/>
                  </a:moveTo>
                  <a:cubicBezTo>
                    <a:pt x="5070" y="1"/>
                    <a:pt x="3679" y="206"/>
                    <a:pt x="2480" y="869"/>
                  </a:cubicBezTo>
                  <a:cubicBezTo>
                    <a:pt x="1079" y="1645"/>
                    <a:pt x="0" y="3161"/>
                    <a:pt x="124" y="4760"/>
                  </a:cubicBezTo>
                  <a:cubicBezTo>
                    <a:pt x="237" y="6235"/>
                    <a:pt x="1287" y="7441"/>
                    <a:pt x="1976" y="8752"/>
                  </a:cubicBezTo>
                  <a:cubicBezTo>
                    <a:pt x="2299" y="9364"/>
                    <a:pt x="2549" y="10019"/>
                    <a:pt x="2945" y="10587"/>
                  </a:cubicBezTo>
                  <a:cubicBezTo>
                    <a:pt x="3999" y="12099"/>
                    <a:pt x="5904" y="12760"/>
                    <a:pt x="7723" y="13065"/>
                  </a:cubicBezTo>
                  <a:cubicBezTo>
                    <a:pt x="8767" y="13240"/>
                    <a:pt x="9825" y="13327"/>
                    <a:pt x="10883" y="13327"/>
                  </a:cubicBezTo>
                  <a:cubicBezTo>
                    <a:pt x="13193" y="13327"/>
                    <a:pt x="15504" y="12913"/>
                    <a:pt x="17667" y="12101"/>
                  </a:cubicBezTo>
                  <a:cubicBezTo>
                    <a:pt x="18189" y="11905"/>
                    <a:pt x="18746" y="11684"/>
                    <a:pt x="19287" y="11684"/>
                  </a:cubicBezTo>
                  <a:cubicBezTo>
                    <a:pt x="19479" y="11684"/>
                    <a:pt x="19668" y="11712"/>
                    <a:pt x="19853" y="11778"/>
                  </a:cubicBezTo>
                  <a:cubicBezTo>
                    <a:pt x="20275" y="11928"/>
                    <a:pt x="20604" y="12258"/>
                    <a:pt x="20929" y="12566"/>
                  </a:cubicBezTo>
                  <a:cubicBezTo>
                    <a:pt x="21739" y="13335"/>
                    <a:pt x="22640" y="14051"/>
                    <a:pt x="23706" y="14383"/>
                  </a:cubicBezTo>
                  <a:cubicBezTo>
                    <a:pt x="24077" y="14499"/>
                    <a:pt x="24470" y="14560"/>
                    <a:pt x="24862" y="14560"/>
                  </a:cubicBezTo>
                  <a:cubicBezTo>
                    <a:pt x="25596" y="14560"/>
                    <a:pt x="26321" y="14343"/>
                    <a:pt x="26863" y="13856"/>
                  </a:cubicBezTo>
                  <a:cubicBezTo>
                    <a:pt x="27695" y="13111"/>
                    <a:pt x="27895" y="11669"/>
                    <a:pt x="27116" y="10868"/>
                  </a:cubicBezTo>
                  <a:cubicBezTo>
                    <a:pt x="26703" y="10443"/>
                    <a:pt x="26123" y="10262"/>
                    <a:pt x="25633" y="10262"/>
                  </a:cubicBezTo>
                  <a:cubicBezTo>
                    <a:pt x="25061" y="10262"/>
                    <a:pt x="24610" y="10509"/>
                    <a:pt x="24691" y="10900"/>
                  </a:cubicBezTo>
                  <a:cubicBezTo>
                    <a:pt x="22966" y="8100"/>
                    <a:pt x="20943" y="5069"/>
                    <a:pt x="17762" y="4237"/>
                  </a:cubicBezTo>
                  <a:cubicBezTo>
                    <a:pt x="16889" y="4009"/>
                    <a:pt x="15963" y="3961"/>
                    <a:pt x="15147" y="3580"/>
                  </a:cubicBezTo>
                  <a:cubicBezTo>
                    <a:pt x="14220" y="3150"/>
                    <a:pt x="13535" y="2340"/>
                    <a:pt x="12720" y="1725"/>
                  </a:cubicBezTo>
                  <a:cubicBezTo>
                    <a:pt x="11145" y="537"/>
                    <a:pt x="9118" y="105"/>
                    <a:pt x="7147" y="17"/>
                  </a:cubicBezTo>
                  <a:cubicBezTo>
                    <a:pt x="6916" y="7"/>
                    <a:pt x="6683" y="1"/>
                    <a:pt x="64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2 1">
  <p:cSld name="TITLE_AND_TWO_COLUMNS_1_1_1">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80" name="Google Shape;180;p23"/>
          <p:cNvGrpSpPr/>
          <p:nvPr/>
        </p:nvGrpSpPr>
        <p:grpSpPr>
          <a:xfrm>
            <a:off x="-767730" y="-998707"/>
            <a:ext cx="10679456" cy="6950429"/>
            <a:chOff x="-661593" y="-991932"/>
            <a:chExt cx="10679456" cy="6950429"/>
          </a:xfrm>
        </p:grpSpPr>
        <p:sp>
          <p:nvSpPr>
            <p:cNvPr id="181" name="Google Shape;181;p23"/>
            <p:cNvSpPr/>
            <p:nvPr/>
          </p:nvSpPr>
          <p:spPr>
            <a:xfrm rot="-386429">
              <a:off x="-561932" y="4004695"/>
              <a:ext cx="1617716" cy="1868964"/>
            </a:xfrm>
            <a:custGeom>
              <a:avLst/>
              <a:gdLst/>
              <a:ahLst/>
              <a:cxnLst/>
              <a:rect l="l" t="t" r="r" b="b"/>
              <a:pathLst>
                <a:path w="39448" h="45575" extrusionOk="0">
                  <a:moveTo>
                    <a:pt x="3835" y="0"/>
                  </a:moveTo>
                  <a:cubicBezTo>
                    <a:pt x="3396" y="0"/>
                    <a:pt x="3005" y="182"/>
                    <a:pt x="2849" y="604"/>
                  </a:cubicBezTo>
                  <a:cubicBezTo>
                    <a:pt x="1779" y="3514"/>
                    <a:pt x="3042" y="6510"/>
                    <a:pt x="5514" y="7136"/>
                  </a:cubicBezTo>
                  <a:cubicBezTo>
                    <a:pt x="6148" y="7297"/>
                    <a:pt x="6818" y="7316"/>
                    <a:pt x="7432" y="7544"/>
                  </a:cubicBezTo>
                  <a:cubicBezTo>
                    <a:pt x="8303" y="7868"/>
                    <a:pt x="8965" y="8576"/>
                    <a:pt x="9594" y="9260"/>
                  </a:cubicBezTo>
                  <a:cubicBezTo>
                    <a:pt x="10723" y="10489"/>
                    <a:pt x="11851" y="11718"/>
                    <a:pt x="12979" y="12947"/>
                  </a:cubicBezTo>
                  <a:cubicBezTo>
                    <a:pt x="14127" y="14196"/>
                    <a:pt x="15351" y="15944"/>
                    <a:pt x="14541" y="17434"/>
                  </a:cubicBezTo>
                  <a:cubicBezTo>
                    <a:pt x="12697" y="16825"/>
                    <a:pt x="11056" y="15614"/>
                    <a:pt x="9932" y="14030"/>
                  </a:cubicBezTo>
                  <a:cubicBezTo>
                    <a:pt x="9541" y="13479"/>
                    <a:pt x="9192" y="12868"/>
                    <a:pt x="8624" y="12504"/>
                  </a:cubicBezTo>
                  <a:cubicBezTo>
                    <a:pt x="8166" y="12211"/>
                    <a:pt x="7613" y="12115"/>
                    <a:pt x="7063" y="12115"/>
                  </a:cubicBezTo>
                  <a:cubicBezTo>
                    <a:pt x="6935" y="12115"/>
                    <a:pt x="6806" y="12120"/>
                    <a:pt x="6679" y="12129"/>
                  </a:cubicBezTo>
                  <a:cubicBezTo>
                    <a:pt x="3034" y="12393"/>
                    <a:pt x="0" y="16061"/>
                    <a:pt x="425" y="19691"/>
                  </a:cubicBezTo>
                  <a:cubicBezTo>
                    <a:pt x="743" y="22398"/>
                    <a:pt x="2651" y="24664"/>
                    <a:pt x="4801" y="26338"/>
                  </a:cubicBezTo>
                  <a:cubicBezTo>
                    <a:pt x="6951" y="28012"/>
                    <a:pt x="9407" y="29268"/>
                    <a:pt x="11506" y="31005"/>
                  </a:cubicBezTo>
                  <a:cubicBezTo>
                    <a:pt x="14045" y="33109"/>
                    <a:pt x="16146" y="35965"/>
                    <a:pt x="19279" y="36993"/>
                  </a:cubicBezTo>
                  <a:cubicBezTo>
                    <a:pt x="20616" y="37431"/>
                    <a:pt x="22059" y="37500"/>
                    <a:pt x="23372" y="38008"/>
                  </a:cubicBezTo>
                  <a:cubicBezTo>
                    <a:pt x="25493" y="38829"/>
                    <a:pt x="27007" y="40677"/>
                    <a:pt x="28678" y="42222"/>
                  </a:cubicBezTo>
                  <a:cubicBezTo>
                    <a:pt x="30138" y="43570"/>
                    <a:pt x="31817" y="44746"/>
                    <a:pt x="33731" y="45282"/>
                  </a:cubicBezTo>
                  <a:cubicBezTo>
                    <a:pt x="34411" y="45473"/>
                    <a:pt x="35125" y="45575"/>
                    <a:pt x="35835" y="45575"/>
                  </a:cubicBezTo>
                  <a:cubicBezTo>
                    <a:pt x="37123" y="45575"/>
                    <a:pt x="38401" y="45241"/>
                    <a:pt x="39447" y="44500"/>
                  </a:cubicBezTo>
                  <a:cubicBezTo>
                    <a:pt x="38318" y="41907"/>
                    <a:pt x="36861" y="39457"/>
                    <a:pt x="35123" y="37227"/>
                  </a:cubicBezTo>
                  <a:cubicBezTo>
                    <a:pt x="37090" y="36696"/>
                    <a:pt x="37901" y="34136"/>
                    <a:pt x="37248" y="32207"/>
                  </a:cubicBezTo>
                  <a:lnTo>
                    <a:pt x="37249" y="32207"/>
                  </a:lnTo>
                  <a:cubicBezTo>
                    <a:pt x="36596" y="30277"/>
                    <a:pt x="34942" y="28880"/>
                    <a:pt x="33309" y="27660"/>
                  </a:cubicBezTo>
                  <a:cubicBezTo>
                    <a:pt x="31677" y="26440"/>
                    <a:pt x="29934" y="25228"/>
                    <a:pt x="28954" y="23442"/>
                  </a:cubicBezTo>
                  <a:cubicBezTo>
                    <a:pt x="27631" y="21027"/>
                    <a:pt x="27944" y="17998"/>
                    <a:pt x="26746" y="15518"/>
                  </a:cubicBezTo>
                  <a:cubicBezTo>
                    <a:pt x="24919" y="11739"/>
                    <a:pt x="20247" y="10335"/>
                    <a:pt x="17434" y="7218"/>
                  </a:cubicBezTo>
                  <a:cubicBezTo>
                    <a:pt x="16774" y="6487"/>
                    <a:pt x="16200" y="5645"/>
                    <a:pt x="15359" y="5132"/>
                  </a:cubicBezTo>
                  <a:cubicBezTo>
                    <a:pt x="14409" y="4551"/>
                    <a:pt x="13254" y="4458"/>
                    <a:pt x="12077" y="4458"/>
                  </a:cubicBezTo>
                  <a:cubicBezTo>
                    <a:pt x="11524" y="4458"/>
                    <a:pt x="10967" y="4479"/>
                    <a:pt x="10423" y="4479"/>
                  </a:cubicBezTo>
                  <a:cubicBezTo>
                    <a:pt x="8968" y="4479"/>
                    <a:pt x="7613" y="4332"/>
                    <a:pt x="6720" y="3256"/>
                  </a:cubicBezTo>
                  <a:cubicBezTo>
                    <a:pt x="6090" y="2497"/>
                    <a:pt x="5903" y="1445"/>
                    <a:pt x="5284" y="676"/>
                  </a:cubicBezTo>
                  <a:cubicBezTo>
                    <a:pt x="4947" y="258"/>
                    <a:pt x="4358" y="0"/>
                    <a:pt x="3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p:nvPr/>
          </p:nvSpPr>
          <p:spPr>
            <a:xfrm rot="-1293156">
              <a:off x="6965907" y="-649759"/>
              <a:ext cx="2180452" cy="1668417"/>
            </a:xfrm>
            <a:custGeom>
              <a:avLst/>
              <a:gdLst/>
              <a:ahLst/>
              <a:cxnLst/>
              <a:rect l="l" t="t" r="r" b="b"/>
              <a:pathLst>
                <a:path w="27488" h="21033" extrusionOk="0">
                  <a:moveTo>
                    <a:pt x="7804" y="0"/>
                  </a:moveTo>
                  <a:cubicBezTo>
                    <a:pt x="7019" y="0"/>
                    <a:pt x="6437" y="926"/>
                    <a:pt x="6297" y="1751"/>
                  </a:cubicBezTo>
                  <a:cubicBezTo>
                    <a:pt x="6144" y="2647"/>
                    <a:pt x="6190" y="3665"/>
                    <a:pt x="5577" y="4337"/>
                  </a:cubicBezTo>
                  <a:cubicBezTo>
                    <a:pt x="5124" y="4835"/>
                    <a:pt x="4426" y="4997"/>
                    <a:pt x="3738" y="4997"/>
                  </a:cubicBezTo>
                  <a:cubicBezTo>
                    <a:pt x="3586" y="4997"/>
                    <a:pt x="3435" y="4989"/>
                    <a:pt x="3286" y="4975"/>
                  </a:cubicBezTo>
                  <a:cubicBezTo>
                    <a:pt x="2613" y="4910"/>
                    <a:pt x="1941" y="4747"/>
                    <a:pt x="1270" y="4747"/>
                  </a:cubicBezTo>
                  <a:cubicBezTo>
                    <a:pt x="1125" y="4747"/>
                    <a:pt x="980" y="4755"/>
                    <a:pt x="835" y="4773"/>
                  </a:cubicBezTo>
                  <a:cubicBezTo>
                    <a:pt x="465" y="4817"/>
                    <a:pt x="34" y="5014"/>
                    <a:pt x="13" y="5384"/>
                  </a:cubicBezTo>
                  <a:cubicBezTo>
                    <a:pt x="1" y="5618"/>
                    <a:pt x="164" y="5822"/>
                    <a:pt x="325" y="5992"/>
                  </a:cubicBezTo>
                  <a:cubicBezTo>
                    <a:pt x="342" y="6009"/>
                    <a:pt x="360" y="6027"/>
                    <a:pt x="378" y="6045"/>
                  </a:cubicBezTo>
                  <a:cubicBezTo>
                    <a:pt x="534" y="6482"/>
                    <a:pt x="1035" y="6831"/>
                    <a:pt x="1497" y="7033"/>
                  </a:cubicBezTo>
                  <a:cubicBezTo>
                    <a:pt x="2112" y="7303"/>
                    <a:pt x="2852" y="7627"/>
                    <a:pt x="2954" y="8291"/>
                  </a:cubicBezTo>
                  <a:cubicBezTo>
                    <a:pt x="3019" y="8714"/>
                    <a:pt x="2800" y="9207"/>
                    <a:pt x="3065" y="9543"/>
                  </a:cubicBezTo>
                  <a:lnTo>
                    <a:pt x="3063" y="9543"/>
                  </a:lnTo>
                  <a:cubicBezTo>
                    <a:pt x="3159" y="9666"/>
                    <a:pt x="3303" y="9739"/>
                    <a:pt x="3445" y="9803"/>
                  </a:cubicBezTo>
                  <a:cubicBezTo>
                    <a:pt x="4021" y="10056"/>
                    <a:pt x="4651" y="10186"/>
                    <a:pt x="5280" y="10186"/>
                  </a:cubicBezTo>
                  <a:cubicBezTo>
                    <a:pt x="5619" y="10186"/>
                    <a:pt x="5958" y="10148"/>
                    <a:pt x="6289" y="10072"/>
                  </a:cubicBezTo>
                  <a:cubicBezTo>
                    <a:pt x="6641" y="9990"/>
                    <a:pt x="7002" y="9865"/>
                    <a:pt x="7357" y="9865"/>
                  </a:cubicBezTo>
                  <a:cubicBezTo>
                    <a:pt x="7466" y="9865"/>
                    <a:pt x="7574" y="9877"/>
                    <a:pt x="7681" y="9905"/>
                  </a:cubicBezTo>
                  <a:cubicBezTo>
                    <a:pt x="8742" y="10181"/>
                    <a:pt x="8901" y="11767"/>
                    <a:pt x="9890" y="12239"/>
                  </a:cubicBezTo>
                  <a:cubicBezTo>
                    <a:pt x="10357" y="12462"/>
                    <a:pt x="10918" y="12386"/>
                    <a:pt x="11400" y="12574"/>
                  </a:cubicBezTo>
                  <a:cubicBezTo>
                    <a:pt x="11854" y="12752"/>
                    <a:pt x="12189" y="13147"/>
                    <a:pt x="12614" y="13388"/>
                  </a:cubicBezTo>
                  <a:cubicBezTo>
                    <a:pt x="12803" y="13495"/>
                    <a:pt x="13034" y="13558"/>
                    <a:pt x="13254" y="13558"/>
                  </a:cubicBezTo>
                  <a:cubicBezTo>
                    <a:pt x="13531" y="13558"/>
                    <a:pt x="13788" y="13458"/>
                    <a:pt x="13916" y="13217"/>
                  </a:cubicBezTo>
                  <a:cubicBezTo>
                    <a:pt x="14101" y="12871"/>
                    <a:pt x="13893" y="12425"/>
                    <a:pt x="13576" y="12192"/>
                  </a:cubicBezTo>
                  <a:cubicBezTo>
                    <a:pt x="13260" y="11960"/>
                    <a:pt x="12864" y="11876"/>
                    <a:pt x="12491" y="11753"/>
                  </a:cubicBezTo>
                  <a:cubicBezTo>
                    <a:pt x="11906" y="11557"/>
                    <a:pt x="11360" y="11247"/>
                    <a:pt x="10890" y="10847"/>
                  </a:cubicBezTo>
                  <a:cubicBezTo>
                    <a:pt x="10784" y="10757"/>
                    <a:pt x="10676" y="10650"/>
                    <a:pt x="10660" y="10512"/>
                  </a:cubicBezTo>
                  <a:cubicBezTo>
                    <a:pt x="10621" y="10208"/>
                    <a:pt x="11013" y="10059"/>
                    <a:pt x="11328" y="10059"/>
                  </a:cubicBezTo>
                  <a:cubicBezTo>
                    <a:pt x="11342" y="10059"/>
                    <a:pt x="11356" y="10060"/>
                    <a:pt x="11370" y="10060"/>
                  </a:cubicBezTo>
                  <a:cubicBezTo>
                    <a:pt x="12561" y="10113"/>
                    <a:pt x="13642" y="10738"/>
                    <a:pt x="14667" y="11345"/>
                  </a:cubicBezTo>
                  <a:cubicBezTo>
                    <a:pt x="14863" y="11461"/>
                    <a:pt x="15061" y="11578"/>
                    <a:pt x="15216" y="11745"/>
                  </a:cubicBezTo>
                  <a:cubicBezTo>
                    <a:pt x="15377" y="11917"/>
                    <a:pt x="15482" y="12131"/>
                    <a:pt x="15615" y="12326"/>
                  </a:cubicBezTo>
                  <a:cubicBezTo>
                    <a:pt x="16696" y="13915"/>
                    <a:pt x="19431" y="14062"/>
                    <a:pt x="19956" y="15911"/>
                  </a:cubicBezTo>
                  <a:cubicBezTo>
                    <a:pt x="19319" y="16132"/>
                    <a:pt x="18861" y="16789"/>
                    <a:pt x="18872" y="17463"/>
                  </a:cubicBezTo>
                  <a:cubicBezTo>
                    <a:pt x="18884" y="18138"/>
                    <a:pt x="19364" y="18779"/>
                    <a:pt x="20007" y="18980"/>
                  </a:cubicBezTo>
                  <a:cubicBezTo>
                    <a:pt x="20372" y="19094"/>
                    <a:pt x="20766" y="19075"/>
                    <a:pt x="21143" y="19143"/>
                  </a:cubicBezTo>
                  <a:cubicBezTo>
                    <a:pt x="22658" y="19413"/>
                    <a:pt x="23770" y="21033"/>
                    <a:pt x="25294" y="21033"/>
                  </a:cubicBezTo>
                  <a:cubicBezTo>
                    <a:pt x="25319" y="21033"/>
                    <a:pt x="25345" y="21032"/>
                    <a:pt x="25371" y="21031"/>
                  </a:cubicBezTo>
                  <a:cubicBezTo>
                    <a:pt x="25669" y="21020"/>
                    <a:pt x="25977" y="20937"/>
                    <a:pt x="26193" y="20732"/>
                  </a:cubicBezTo>
                  <a:cubicBezTo>
                    <a:pt x="26812" y="20146"/>
                    <a:pt x="26317" y="19093"/>
                    <a:pt x="25684" y="18521"/>
                  </a:cubicBezTo>
                  <a:cubicBezTo>
                    <a:pt x="25051" y="17951"/>
                    <a:pt x="24229" y="17391"/>
                    <a:pt x="24198" y="16539"/>
                  </a:cubicBezTo>
                  <a:cubicBezTo>
                    <a:pt x="24169" y="15757"/>
                    <a:pt x="24853" y="15096"/>
                    <a:pt x="24872" y="14314"/>
                  </a:cubicBezTo>
                  <a:cubicBezTo>
                    <a:pt x="24902" y="13024"/>
                    <a:pt x="23220" y="12320"/>
                    <a:pt x="22924" y="11064"/>
                  </a:cubicBezTo>
                  <a:cubicBezTo>
                    <a:pt x="22806" y="10560"/>
                    <a:pt x="22914" y="9970"/>
                    <a:pt x="22587" y="9568"/>
                  </a:cubicBezTo>
                  <a:cubicBezTo>
                    <a:pt x="22267" y="9171"/>
                    <a:pt x="21684" y="9146"/>
                    <a:pt x="21227" y="8923"/>
                  </a:cubicBezTo>
                  <a:cubicBezTo>
                    <a:pt x="20770" y="8699"/>
                    <a:pt x="20502" y="7931"/>
                    <a:pt x="20977" y="7748"/>
                  </a:cubicBezTo>
                  <a:cubicBezTo>
                    <a:pt x="21051" y="7720"/>
                    <a:pt x="21129" y="7713"/>
                    <a:pt x="21208" y="7713"/>
                  </a:cubicBezTo>
                  <a:cubicBezTo>
                    <a:pt x="21233" y="7713"/>
                    <a:pt x="21259" y="7714"/>
                    <a:pt x="21284" y="7715"/>
                  </a:cubicBezTo>
                  <a:cubicBezTo>
                    <a:pt x="22546" y="7755"/>
                    <a:pt x="23793" y="8173"/>
                    <a:pt x="24826" y="8900"/>
                  </a:cubicBezTo>
                  <a:cubicBezTo>
                    <a:pt x="25224" y="9182"/>
                    <a:pt x="25606" y="9514"/>
                    <a:pt x="26075" y="9646"/>
                  </a:cubicBezTo>
                  <a:cubicBezTo>
                    <a:pt x="26185" y="9678"/>
                    <a:pt x="26302" y="9693"/>
                    <a:pt x="26418" y="9693"/>
                  </a:cubicBezTo>
                  <a:cubicBezTo>
                    <a:pt x="26802" y="9693"/>
                    <a:pt x="27186" y="9524"/>
                    <a:pt x="27326" y="9177"/>
                  </a:cubicBezTo>
                  <a:cubicBezTo>
                    <a:pt x="27487" y="8772"/>
                    <a:pt x="27252" y="8308"/>
                    <a:pt x="26930" y="8016"/>
                  </a:cubicBezTo>
                  <a:cubicBezTo>
                    <a:pt x="26606" y="7724"/>
                    <a:pt x="26200" y="7538"/>
                    <a:pt x="25869" y="7255"/>
                  </a:cubicBezTo>
                  <a:cubicBezTo>
                    <a:pt x="25148" y="6636"/>
                    <a:pt x="24826" y="5589"/>
                    <a:pt x="23985" y="5142"/>
                  </a:cubicBezTo>
                  <a:cubicBezTo>
                    <a:pt x="23649" y="4963"/>
                    <a:pt x="23273" y="4907"/>
                    <a:pt x="22889" y="4907"/>
                  </a:cubicBezTo>
                  <a:cubicBezTo>
                    <a:pt x="22569" y="4907"/>
                    <a:pt x="22244" y="4946"/>
                    <a:pt x="21929" y="4987"/>
                  </a:cubicBezTo>
                  <a:cubicBezTo>
                    <a:pt x="21144" y="5089"/>
                    <a:pt x="20358" y="5191"/>
                    <a:pt x="19585" y="5357"/>
                  </a:cubicBezTo>
                  <a:cubicBezTo>
                    <a:pt x="19175" y="5447"/>
                    <a:pt x="18768" y="5553"/>
                    <a:pt x="18350" y="5597"/>
                  </a:cubicBezTo>
                  <a:cubicBezTo>
                    <a:pt x="18196" y="5613"/>
                    <a:pt x="18043" y="5621"/>
                    <a:pt x="17890" y="5621"/>
                  </a:cubicBezTo>
                  <a:cubicBezTo>
                    <a:pt x="16747" y="5621"/>
                    <a:pt x="15626" y="5197"/>
                    <a:pt x="14550" y="4780"/>
                  </a:cubicBezTo>
                  <a:cubicBezTo>
                    <a:pt x="13974" y="4559"/>
                    <a:pt x="13399" y="4336"/>
                    <a:pt x="12823" y="4113"/>
                  </a:cubicBezTo>
                  <a:cubicBezTo>
                    <a:pt x="11564" y="3625"/>
                    <a:pt x="10213" y="3063"/>
                    <a:pt x="9520" y="1904"/>
                  </a:cubicBezTo>
                  <a:cubicBezTo>
                    <a:pt x="9093" y="1189"/>
                    <a:pt x="8831" y="195"/>
                    <a:pt x="8017" y="23"/>
                  </a:cubicBezTo>
                  <a:cubicBezTo>
                    <a:pt x="7945" y="8"/>
                    <a:pt x="7874" y="0"/>
                    <a:pt x="78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p:nvPr/>
          </p:nvSpPr>
          <p:spPr>
            <a:xfrm>
              <a:off x="8329875" y="-285967"/>
              <a:ext cx="1687988" cy="1132100"/>
            </a:xfrm>
            <a:custGeom>
              <a:avLst/>
              <a:gdLst/>
              <a:ahLst/>
              <a:cxnLst/>
              <a:rect l="l" t="t" r="r" b="b"/>
              <a:pathLst>
                <a:path w="19516" h="13089" extrusionOk="0">
                  <a:moveTo>
                    <a:pt x="984" y="1"/>
                  </a:moveTo>
                  <a:cubicBezTo>
                    <a:pt x="695" y="1"/>
                    <a:pt x="433" y="84"/>
                    <a:pt x="268" y="320"/>
                  </a:cubicBezTo>
                  <a:cubicBezTo>
                    <a:pt x="0" y="701"/>
                    <a:pt x="190" y="1228"/>
                    <a:pt x="429" y="1628"/>
                  </a:cubicBezTo>
                  <a:cubicBezTo>
                    <a:pt x="1354" y="3180"/>
                    <a:pt x="2953" y="4312"/>
                    <a:pt x="4724" y="4672"/>
                  </a:cubicBezTo>
                  <a:cubicBezTo>
                    <a:pt x="5178" y="4765"/>
                    <a:pt x="5649" y="4809"/>
                    <a:pt x="6073" y="4995"/>
                  </a:cubicBezTo>
                  <a:cubicBezTo>
                    <a:pt x="6416" y="5145"/>
                    <a:pt x="6718" y="5383"/>
                    <a:pt x="6942" y="5683"/>
                  </a:cubicBezTo>
                  <a:cubicBezTo>
                    <a:pt x="7201" y="6028"/>
                    <a:pt x="7355" y="6476"/>
                    <a:pt x="7258" y="6896"/>
                  </a:cubicBezTo>
                  <a:cubicBezTo>
                    <a:pt x="7165" y="7300"/>
                    <a:pt x="6798" y="7648"/>
                    <a:pt x="6389" y="7648"/>
                  </a:cubicBezTo>
                  <a:cubicBezTo>
                    <a:pt x="6371" y="7648"/>
                    <a:pt x="6354" y="7648"/>
                    <a:pt x="6336" y="7646"/>
                  </a:cubicBezTo>
                  <a:cubicBezTo>
                    <a:pt x="6076" y="7627"/>
                    <a:pt x="5846" y="7478"/>
                    <a:pt x="5593" y="7415"/>
                  </a:cubicBezTo>
                  <a:cubicBezTo>
                    <a:pt x="5519" y="7396"/>
                    <a:pt x="5445" y="7387"/>
                    <a:pt x="5372" y="7387"/>
                  </a:cubicBezTo>
                  <a:cubicBezTo>
                    <a:pt x="4545" y="7387"/>
                    <a:pt x="3863" y="8529"/>
                    <a:pt x="4384" y="9227"/>
                  </a:cubicBezTo>
                  <a:cubicBezTo>
                    <a:pt x="3702" y="8925"/>
                    <a:pt x="3021" y="8624"/>
                    <a:pt x="2340" y="8323"/>
                  </a:cubicBezTo>
                  <a:cubicBezTo>
                    <a:pt x="2178" y="8251"/>
                    <a:pt x="1984" y="8186"/>
                    <a:pt x="1811" y="8186"/>
                  </a:cubicBezTo>
                  <a:cubicBezTo>
                    <a:pt x="1675" y="8186"/>
                    <a:pt x="1552" y="8225"/>
                    <a:pt x="1465" y="8332"/>
                  </a:cubicBezTo>
                  <a:cubicBezTo>
                    <a:pt x="1357" y="8464"/>
                    <a:pt x="1354" y="8652"/>
                    <a:pt x="1372" y="8823"/>
                  </a:cubicBezTo>
                  <a:cubicBezTo>
                    <a:pt x="1499" y="10001"/>
                    <a:pt x="2447" y="11044"/>
                    <a:pt x="3608" y="11284"/>
                  </a:cubicBezTo>
                  <a:cubicBezTo>
                    <a:pt x="3961" y="11357"/>
                    <a:pt x="4328" y="11362"/>
                    <a:pt x="4676" y="11455"/>
                  </a:cubicBezTo>
                  <a:cubicBezTo>
                    <a:pt x="5869" y="11775"/>
                    <a:pt x="6819" y="13089"/>
                    <a:pt x="7963" y="13089"/>
                  </a:cubicBezTo>
                  <a:cubicBezTo>
                    <a:pt x="8090" y="13089"/>
                    <a:pt x="8219" y="13073"/>
                    <a:pt x="8352" y="13037"/>
                  </a:cubicBezTo>
                  <a:cubicBezTo>
                    <a:pt x="9232" y="12803"/>
                    <a:pt x="9647" y="11827"/>
                    <a:pt x="9996" y="10986"/>
                  </a:cubicBezTo>
                  <a:cubicBezTo>
                    <a:pt x="10343" y="10144"/>
                    <a:pt x="10924" y="9201"/>
                    <a:pt x="11833" y="9185"/>
                  </a:cubicBezTo>
                  <a:cubicBezTo>
                    <a:pt x="11840" y="9185"/>
                    <a:pt x="11846" y="9185"/>
                    <a:pt x="11853" y="9185"/>
                  </a:cubicBezTo>
                  <a:cubicBezTo>
                    <a:pt x="12267" y="9185"/>
                    <a:pt x="12652" y="9385"/>
                    <a:pt x="13027" y="9563"/>
                  </a:cubicBezTo>
                  <a:cubicBezTo>
                    <a:pt x="14745" y="10379"/>
                    <a:pt x="16642" y="10816"/>
                    <a:pt x="18545" y="10834"/>
                  </a:cubicBezTo>
                  <a:cubicBezTo>
                    <a:pt x="18559" y="10834"/>
                    <a:pt x="18574" y="10834"/>
                    <a:pt x="18588" y="10834"/>
                  </a:cubicBezTo>
                  <a:cubicBezTo>
                    <a:pt x="18762" y="10834"/>
                    <a:pt x="18941" y="10824"/>
                    <a:pt x="19094" y="10742"/>
                  </a:cubicBezTo>
                  <a:cubicBezTo>
                    <a:pt x="19451" y="10554"/>
                    <a:pt x="19515" y="10035"/>
                    <a:pt x="19333" y="9675"/>
                  </a:cubicBezTo>
                  <a:cubicBezTo>
                    <a:pt x="19150" y="9313"/>
                    <a:pt x="18794" y="9077"/>
                    <a:pt x="18449" y="8866"/>
                  </a:cubicBezTo>
                  <a:cubicBezTo>
                    <a:pt x="17006" y="7989"/>
                    <a:pt x="15460" y="7280"/>
                    <a:pt x="13853" y="6761"/>
                  </a:cubicBezTo>
                  <a:cubicBezTo>
                    <a:pt x="13377" y="6609"/>
                    <a:pt x="12890" y="6468"/>
                    <a:pt x="12463" y="6211"/>
                  </a:cubicBezTo>
                  <a:cubicBezTo>
                    <a:pt x="11701" y="5755"/>
                    <a:pt x="11178" y="4922"/>
                    <a:pt x="11095" y="4039"/>
                  </a:cubicBezTo>
                  <a:cubicBezTo>
                    <a:pt x="11243" y="3938"/>
                    <a:pt x="11394" y="3896"/>
                    <a:pt x="11549" y="3896"/>
                  </a:cubicBezTo>
                  <a:cubicBezTo>
                    <a:pt x="12356" y="3896"/>
                    <a:pt x="13237" y="5057"/>
                    <a:pt x="14125" y="5057"/>
                  </a:cubicBezTo>
                  <a:cubicBezTo>
                    <a:pt x="14229" y="5057"/>
                    <a:pt x="14334" y="5041"/>
                    <a:pt x="14438" y="5005"/>
                  </a:cubicBezTo>
                  <a:cubicBezTo>
                    <a:pt x="14482" y="4505"/>
                    <a:pt x="14040" y="4090"/>
                    <a:pt x="13579" y="3888"/>
                  </a:cubicBezTo>
                  <a:cubicBezTo>
                    <a:pt x="13120" y="3688"/>
                    <a:pt x="12604" y="3613"/>
                    <a:pt x="12180" y="3345"/>
                  </a:cubicBezTo>
                  <a:cubicBezTo>
                    <a:pt x="11479" y="2901"/>
                    <a:pt x="11150" y="2007"/>
                    <a:pt x="10426" y="1605"/>
                  </a:cubicBezTo>
                  <a:cubicBezTo>
                    <a:pt x="10129" y="1440"/>
                    <a:pt x="9808" y="1376"/>
                    <a:pt x="9485" y="1376"/>
                  </a:cubicBezTo>
                  <a:cubicBezTo>
                    <a:pt x="8324" y="1376"/>
                    <a:pt x="7147" y="2207"/>
                    <a:pt x="7044" y="2207"/>
                  </a:cubicBezTo>
                  <a:cubicBezTo>
                    <a:pt x="7024" y="2207"/>
                    <a:pt x="7045" y="2175"/>
                    <a:pt x="7115" y="2099"/>
                  </a:cubicBezTo>
                  <a:cubicBezTo>
                    <a:pt x="5372" y="1464"/>
                    <a:pt x="3630" y="827"/>
                    <a:pt x="1886" y="191"/>
                  </a:cubicBezTo>
                  <a:cubicBezTo>
                    <a:pt x="1608" y="89"/>
                    <a:pt x="1282" y="1"/>
                    <a:pt x="9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a:off x="-281798" y="4087725"/>
              <a:ext cx="884481" cy="461693"/>
            </a:xfrm>
            <a:custGeom>
              <a:avLst/>
              <a:gdLst/>
              <a:ahLst/>
              <a:cxnLst/>
              <a:rect l="l" t="t" r="r" b="b"/>
              <a:pathLst>
                <a:path w="27895" h="14561" extrusionOk="0">
                  <a:moveTo>
                    <a:pt x="6449" y="1"/>
                  </a:moveTo>
                  <a:cubicBezTo>
                    <a:pt x="5070" y="1"/>
                    <a:pt x="3679" y="206"/>
                    <a:pt x="2480" y="869"/>
                  </a:cubicBezTo>
                  <a:cubicBezTo>
                    <a:pt x="1079" y="1645"/>
                    <a:pt x="0" y="3161"/>
                    <a:pt x="124" y="4760"/>
                  </a:cubicBezTo>
                  <a:cubicBezTo>
                    <a:pt x="237" y="6235"/>
                    <a:pt x="1287" y="7441"/>
                    <a:pt x="1976" y="8752"/>
                  </a:cubicBezTo>
                  <a:cubicBezTo>
                    <a:pt x="2299" y="9364"/>
                    <a:pt x="2549" y="10019"/>
                    <a:pt x="2945" y="10587"/>
                  </a:cubicBezTo>
                  <a:cubicBezTo>
                    <a:pt x="3999" y="12099"/>
                    <a:pt x="5904" y="12760"/>
                    <a:pt x="7723" y="13065"/>
                  </a:cubicBezTo>
                  <a:cubicBezTo>
                    <a:pt x="8767" y="13240"/>
                    <a:pt x="9825" y="13327"/>
                    <a:pt x="10883" y="13327"/>
                  </a:cubicBezTo>
                  <a:cubicBezTo>
                    <a:pt x="13193" y="13327"/>
                    <a:pt x="15504" y="12913"/>
                    <a:pt x="17667" y="12101"/>
                  </a:cubicBezTo>
                  <a:cubicBezTo>
                    <a:pt x="18189" y="11905"/>
                    <a:pt x="18746" y="11684"/>
                    <a:pt x="19287" y="11684"/>
                  </a:cubicBezTo>
                  <a:cubicBezTo>
                    <a:pt x="19479" y="11684"/>
                    <a:pt x="19668" y="11712"/>
                    <a:pt x="19853" y="11778"/>
                  </a:cubicBezTo>
                  <a:cubicBezTo>
                    <a:pt x="20275" y="11928"/>
                    <a:pt x="20604" y="12258"/>
                    <a:pt x="20929" y="12566"/>
                  </a:cubicBezTo>
                  <a:cubicBezTo>
                    <a:pt x="21739" y="13335"/>
                    <a:pt x="22640" y="14051"/>
                    <a:pt x="23706" y="14383"/>
                  </a:cubicBezTo>
                  <a:cubicBezTo>
                    <a:pt x="24077" y="14499"/>
                    <a:pt x="24470" y="14560"/>
                    <a:pt x="24862" y="14560"/>
                  </a:cubicBezTo>
                  <a:cubicBezTo>
                    <a:pt x="25596" y="14560"/>
                    <a:pt x="26321" y="14343"/>
                    <a:pt x="26863" y="13856"/>
                  </a:cubicBezTo>
                  <a:cubicBezTo>
                    <a:pt x="27695" y="13111"/>
                    <a:pt x="27895" y="11669"/>
                    <a:pt x="27116" y="10868"/>
                  </a:cubicBezTo>
                  <a:cubicBezTo>
                    <a:pt x="26703" y="10443"/>
                    <a:pt x="26123" y="10262"/>
                    <a:pt x="25633" y="10262"/>
                  </a:cubicBezTo>
                  <a:cubicBezTo>
                    <a:pt x="25061" y="10262"/>
                    <a:pt x="24610" y="10509"/>
                    <a:pt x="24691" y="10900"/>
                  </a:cubicBezTo>
                  <a:cubicBezTo>
                    <a:pt x="22966" y="8100"/>
                    <a:pt x="20943" y="5069"/>
                    <a:pt x="17762" y="4237"/>
                  </a:cubicBezTo>
                  <a:cubicBezTo>
                    <a:pt x="16889" y="4009"/>
                    <a:pt x="15963" y="3961"/>
                    <a:pt x="15147" y="3580"/>
                  </a:cubicBezTo>
                  <a:cubicBezTo>
                    <a:pt x="14220" y="3150"/>
                    <a:pt x="13535" y="2340"/>
                    <a:pt x="12720" y="1725"/>
                  </a:cubicBezTo>
                  <a:cubicBezTo>
                    <a:pt x="11145" y="537"/>
                    <a:pt x="9118" y="105"/>
                    <a:pt x="7147" y="17"/>
                  </a:cubicBezTo>
                  <a:cubicBezTo>
                    <a:pt x="6916" y="7"/>
                    <a:pt x="6683" y="1"/>
                    <a:pt x="64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23"/>
          <p:cNvSpPr txBox="1">
            <a:spLocks noGrp="1"/>
          </p:cNvSpPr>
          <p:nvPr>
            <p:ph type="subTitle" idx="1"/>
          </p:nvPr>
        </p:nvSpPr>
        <p:spPr>
          <a:xfrm>
            <a:off x="4636051" y="2193425"/>
            <a:ext cx="3413700" cy="1860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b="0"/>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186" name="Google Shape;186;p23"/>
          <p:cNvSpPr txBox="1">
            <a:spLocks noGrp="1"/>
          </p:cNvSpPr>
          <p:nvPr>
            <p:ph type="subTitle" idx="2"/>
          </p:nvPr>
        </p:nvSpPr>
        <p:spPr>
          <a:xfrm>
            <a:off x="720025" y="2193425"/>
            <a:ext cx="3413700" cy="1860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b="0"/>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187" name="Google Shape;187;p23"/>
          <p:cNvSpPr txBox="1">
            <a:spLocks noGrp="1"/>
          </p:cNvSpPr>
          <p:nvPr>
            <p:ph type="subTitle" idx="3"/>
          </p:nvPr>
        </p:nvSpPr>
        <p:spPr>
          <a:xfrm>
            <a:off x="720022" y="1634525"/>
            <a:ext cx="34137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Bevan"/>
                <a:ea typeface="Bevan"/>
                <a:cs typeface="Bevan"/>
                <a:sym typeface="Beva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8" name="Google Shape;188;p23"/>
          <p:cNvSpPr txBox="1">
            <a:spLocks noGrp="1"/>
          </p:cNvSpPr>
          <p:nvPr>
            <p:ph type="subTitle" idx="4"/>
          </p:nvPr>
        </p:nvSpPr>
        <p:spPr>
          <a:xfrm>
            <a:off x="4636080" y="1634525"/>
            <a:ext cx="34137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Bevan"/>
                <a:ea typeface="Bevan"/>
                <a:cs typeface="Bevan"/>
                <a:sym typeface="Beva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89"/>
        <p:cNvGrpSpPr/>
        <p:nvPr/>
      </p:nvGrpSpPr>
      <p:grpSpPr>
        <a:xfrm>
          <a:off x="0" y="0"/>
          <a:ext cx="0" cy="0"/>
          <a:chOff x="0" y="0"/>
          <a:chExt cx="0" cy="0"/>
        </a:xfrm>
      </p:grpSpPr>
      <p:sp>
        <p:nvSpPr>
          <p:cNvPr id="190" name="Google Shape;190;p24"/>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1" name="Google Shape;191;p24"/>
          <p:cNvSpPr txBox="1">
            <a:spLocks noGrp="1"/>
          </p:cNvSpPr>
          <p:nvPr>
            <p:ph type="subTitle" idx="1"/>
          </p:nvPr>
        </p:nvSpPr>
        <p:spPr>
          <a:xfrm>
            <a:off x="720000" y="2450176"/>
            <a:ext cx="2305500" cy="1230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2" name="Google Shape;192;p24"/>
          <p:cNvSpPr txBox="1">
            <a:spLocks noGrp="1"/>
          </p:cNvSpPr>
          <p:nvPr>
            <p:ph type="subTitle" idx="2"/>
          </p:nvPr>
        </p:nvSpPr>
        <p:spPr>
          <a:xfrm>
            <a:off x="3419248" y="2450176"/>
            <a:ext cx="2305500" cy="1230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3" name="Google Shape;193;p24"/>
          <p:cNvSpPr txBox="1">
            <a:spLocks noGrp="1"/>
          </p:cNvSpPr>
          <p:nvPr>
            <p:ph type="subTitle" idx="3"/>
          </p:nvPr>
        </p:nvSpPr>
        <p:spPr>
          <a:xfrm>
            <a:off x="6118500" y="2450176"/>
            <a:ext cx="2305500" cy="1230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4" name="Google Shape;194;p24"/>
          <p:cNvSpPr txBox="1">
            <a:spLocks noGrp="1"/>
          </p:cNvSpPr>
          <p:nvPr>
            <p:ph type="subTitle" idx="4"/>
          </p:nvPr>
        </p:nvSpPr>
        <p:spPr>
          <a:xfrm>
            <a:off x="720000" y="1654475"/>
            <a:ext cx="2305500" cy="795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Bevan"/>
                <a:ea typeface="Bevan"/>
                <a:cs typeface="Bevan"/>
                <a:sym typeface="Beva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5" name="Google Shape;195;p24"/>
          <p:cNvSpPr txBox="1">
            <a:spLocks noGrp="1"/>
          </p:cNvSpPr>
          <p:nvPr>
            <p:ph type="subTitle" idx="5"/>
          </p:nvPr>
        </p:nvSpPr>
        <p:spPr>
          <a:xfrm>
            <a:off x="3419252" y="1654475"/>
            <a:ext cx="2305500" cy="795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Bevan"/>
                <a:ea typeface="Bevan"/>
                <a:cs typeface="Bevan"/>
                <a:sym typeface="Beva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6" name="Google Shape;196;p24"/>
          <p:cNvSpPr txBox="1">
            <a:spLocks noGrp="1"/>
          </p:cNvSpPr>
          <p:nvPr>
            <p:ph type="subTitle" idx="6"/>
          </p:nvPr>
        </p:nvSpPr>
        <p:spPr>
          <a:xfrm>
            <a:off x="6118500" y="1654475"/>
            <a:ext cx="2305500" cy="795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Bevan"/>
                <a:ea typeface="Bevan"/>
                <a:cs typeface="Bevan"/>
                <a:sym typeface="Beva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97" name="Google Shape;197;p24"/>
          <p:cNvGrpSpPr/>
          <p:nvPr/>
        </p:nvGrpSpPr>
        <p:grpSpPr>
          <a:xfrm>
            <a:off x="-767730" y="-998707"/>
            <a:ext cx="10679456" cy="6950429"/>
            <a:chOff x="-661593" y="-991932"/>
            <a:chExt cx="10679456" cy="6950429"/>
          </a:xfrm>
        </p:grpSpPr>
        <p:sp>
          <p:nvSpPr>
            <p:cNvPr id="198" name="Google Shape;198;p24"/>
            <p:cNvSpPr/>
            <p:nvPr/>
          </p:nvSpPr>
          <p:spPr>
            <a:xfrm rot="-386429">
              <a:off x="-561932" y="4004695"/>
              <a:ext cx="1617716" cy="1868964"/>
            </a:xfrm>
            <a:custGeom>
              <a:avLst/>
              <a:gdLst/>
              <a:ahLst/>
              <a:cxnLst/>
              <a:rect l="l" t="t" r="r" b="b"/>
              <a:pathLst>
                <a:path w="39448" h="45575" extrusionOk="0">
                  <a:moveTo>
                    <a:pt x="3835" y="0"/>
                  </a:moveTo>
                  <a:cubicBezTo>
                    <a:pt x="3396" y="0"/>
                    <a:pt x="3005" y="182"/>
                    <a:pt x="2849" y="604"/>
                  </a:cubicBezTo>
                  <a:cubicBezTo>
                    <a:pt x="1779" y="3514"/>
                    <a:pt x="3042" y="6510"/>
                    <a:pt x="5514" y="7136"/>
                  </a:cubicBezTo>
                  <a:cubicBezTo>
                    <a:pt x="6148" y="7297"/>
                    <a:pt x="6818" y="7316"/>
                    <a:pt x="7432" y="7544"/>
                  </a:cubicBezTo>
                  <a:cubicBezTo>
                    <a:pt x="8303" y="7868"/>
                    <a:pt x="8965" y="8576"/>
                    <a:pt x="9594" y="9260"/>
                  </a:cubicBezTo>
                  <a:cubicBezTo>
                    <a:pt x="10723" y="10489"/>
                    <a:pt x="11851" y="11718"/>
                    <a:pt x="12979" y="12947"/>
                  </a:cubicBezTo>
                  <a:cubicBezTo>
                    <a:pt x="14127" y="14196"/>
                    <a:pt x="15351" y="15944"/>
                    <a:pt x="14541" y="17434"/>
                  </a:cubicBezTo>
                  <a:cubicBezTo>
                    <a:pt x="12697" y="16825"/>
                    <a:pt x="11056" y="15614"/>
                    <a:pt x="9932" y="14030"/>
                  </a:cubicBezTo>
                  <a:cubicBezTo>
                    <a:pt x="9541" y="13479"/>
                    <a:pt x="9192" y="12868"/>
                    <a:pt x="8624" y="12504"/>
                  </a:cubicBezTo>
                  <a:cubicBezTo>
                    <a:pt x="8166" y="12211"/>
                    <a:pt x="7613" y="12115"/>
                    <a:pt x="7063" y="12115"/>
                  </a:cubicBezTo>
                  <a:cubicBezTo>
                    <a:pt x="6935" y="12115"/>
                    <a:pt x="6806" y="12120"/>
                    <a:pt x="6679" y="12129"/>
                  </a:cubicBezTo>
                  <a:cubicBezTo>
                    <a:pt x="3034" y="12393"/>
                    <a:pt x="0" y="16061"/>
                    <a:pt x="425" y="19691"/>
                  </a:cubicBezTo>
                  <a:cubicBezTo>
                    <a:pt x="743" y="22398"/>
                    <a:pt x="2651" y="24664"/>
                    <a:pt x="4801" y="26338"/>
                  </a:cubicBezTo>
                  <a:cubicBezTo>
                    <a:pt x="6951" y="28012"/>
                    <a:pt x="9407" y="29268"/>
                    <a:pt x="11506" y="31005"/>
                  </a:cubicBezTo>
                  <a:cubicBezTo>
                    <a:pt x="14045" y="33109"/>
                    <a:pt x="16146" y="35965"/>
                    <a:pt x="19279" y="36993"/>
                  </a:cubicBezTo>
                  <a:cubicBezTo>
                    <a:pt x="20616" y="37431"/>
                    <a:pt x="22059" y="37500"/>
                    <a:pt x="23372" y="38008"/>
                  </a:cubicBezTo>
                  <a:cubicBezTo>
                    <a:pt x="25493" y="38829"/>
                    <a:pt x="27007" y="40677"/>
                    <a:pt x="28678" y="42222"/>
                  </a:cubicBezTo>
                  <a:cubicBezTo>
                    <a:pt x="30138" y="43570"/>
                    <a:pt x="31817" y="44746"/>
                    <a:pt x="33731" y="45282"/>
                  </a:cubicBezTo>
                  <a:cubicBezTo>
                    <a:pt x="34411" y="45473"/>
                    <a:pt x="35125" y="45575"/>
                    <a:pt x="35835" y="45575"/>
                  </a:cubicBezTo>
                  <a:cubicBezTo>
                    <a:pt x="37123" y="45575"/>
                    <a:pt x="38401" y="45241"/>
                    <a:pt x="39447" y="44500"/>
                  </a:cubicBezTo>
                  <a:cubicBezTo>
                    <a:pt x="38318" y="41907"/>
                    <a:pt x="36861" y="39457"/>
                    <a:pt x="35123" y="37227"/>
                  </a:cubicBezTo>
                  <a:cubicBezTo>
                    <a:pt x="37090" y="36696"/>
                    <a:pt x="37901" y="34136"/>
                    <a:pt x="37248" y="32207"/>
                  </a:cubicBezTo>
                  <a:lnTo>
                    <a:pt x="37249" y="32207"/>
                  </a:lnTo>
                  <a:cubicBezTo>
                    <a:pt x="36596" y="30277"/>
                    <a:pt x="34942" y="28880"/>
                    <a:pt x="33309" y="27660"/>
                  </a:cubicBezTo>
                  <a:cubicBezTo>
                    <a:pt x="31677" y="26440"/>
                    <a:pt x="29934" y="25228"/>
                    <a:pt x="28954" y="23442"/>
                  </a:cubicBezTo>
                  <a:cubicBezTo>
                    <a:pt x="27631" y="21027"/>
                    <a:pt x="27944" y="17998"/>
                    <a:pt x="26746" y="15518"/>
                  </a:cubicBezTo>
                  <a:cubicBezTo>
                    <a:pt x="24919" y="11739"/>
                    <a:pt x="20247" y="10335"/>
                    <a:pt x="17434" y="7218"/>
                  </a:cubicBezTo>
                  <a:cubicBezTo>
                    <a:pt x="16774" y="6487"/>
                    <a:pt x="16200" y="5645"/>
                    <a:pt x="15359" y="5132"/>
                  </a:cubicBezTo>
                  <a:cubicBezTo>
                    <a:pt x="14409" y="4551"/>
                    <a:pt x="13254" y="4458"/>
                    <a:pt x="12077" y="4458"/>
                  </a:cubicBezTo>
                  <a:cubicBezTo>
                    <a:pt x="11524" y="4458"/>
                    <a:pt x="10967" y="4479"/>
                    <a:pt x="10423" y="4479"/>
                  </a:cubicBezTo>
                  <a:cubicBezTo>
                    <a:pt x="8968" y="4479"/>
                    <a:pt x="7613" y="4332"/>
                    <a:pt x="6720" y="3256"/>
                  </a:cubicBezTo>
                  <a:cubicBezTo>
                    <a:pt x="6090" y="2497"/>
                    <a:pt x="5903" y="1445"/>
                    <a:pt x="5284" y="676"/>
                  </a:cubicBezTo>
                  <a:cubicBezTo>
                    <a:pt x="4947" y="258"/>
                    <a:pt x="4358" y="0"/>
                    <a:pt x="3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rot="-1293156">
              <a:off x="6965907" y="-649759"/>
              <a:ext cx="2180452" cy="1668417"/>
            </a:xfrm>
            <a:custGeom>
              <a:avLst/>
              <a:gdLst/>
              <a:ahLst/>
              <a:cxnLst/>
              <a:rect l="l" t="t" r="r" b="b"/>
              <a:pathLst>
                <a:path w="27488" h="21033" extrusionOk="0">
                  <a:moveTo>
                    <a:pt x="7804" y="0"/>
                  </a:moveTo>
                  <a:cubicBezTo>
                    <a:pt x="7019" y="0"/>
                    <a:pt x="6437" y="926"/>
                    <a:pt x="6297" y="1751"/>
                  </a:cubicBezTo>
                  <a:cubicBezTo>
                    <a:pt x="6144" y="2647"/>
                    <a:pt x="6190" y="3665"/>
                    <a:pt x="5577" y="4337"/>
                  </a:cubicBezTo>
                  <a:cubicBezTo>
                    <a:pt x="5124" y="4835"/>
                    <a:pt x="4426" y="4997"/>
                    <a:pt x="3738" y="4997"/>
                  </a:cubicBezTo>
                  <a:cubicBezTo>
                    <a:pt x="3586" y="4997"/>
                    <a:pt x="3435" y="4989"/>
                    <a:pt x="3286" y="4975"/>
                  </a:cubicBezTo>
                  <a:cubicBezTo>
                    <a:pt x="2613" y="4910"/>
                    <a:pt x="1941" y="4747"/>
                    <a:pt x="1270" y="4747"/>
                  </a:cubicBezTo>
                  <a:cubicBezTo>
                    <a:pt x="1125" y="4747"/>
                    <a:pt x="980" y="4755"/>
                    <a:pt x="835" y="4773"/>
                  </a:cubicBezTo>
                  <a:cubicBezTo>
                    <a:pt x="465" y="4817"/>
                    <a:pt x="34" y="5014"/>
                    <a:pt x="13" y="5384"/>
                  </a:cubicBezTo>
                  <a:cubicBezTo>
                    <a:pt x="1" y="5618"/>
                    <a:pt x="164" y="5822"/>
                    <a:pt x="325" y="5992"/>
                  </a:cubicBezTo>
                  <a:cubicBezTo>
                    <a:pt x="342" y="6009"/>
                    <a:pt x="360" y="6027"/>
                    <a:pt x="378" y="6045"/>
                  </a:cubicBezTo>
                  <a:cubicBezTo>
                    <a:pt x="534" y="6482"/>
                    <a:pt x="1035" y="6831"/>
                    <a:pt x="1497" y="7033"/>
                  </a:cubicBezTo>
                  <a:cubicBezTo>
                    <a:pt x="2112" y="7303"/>
                    <a:pt x="2852" y="7627"/>
                    <a:pt x="2954" y="8291"/>
                  </a:cubicBezTo>
                  <a:cubicBezTo>
                    <a:pt x="3019" y="8714"/>
                    <a:pt x="2800" y="9207"/>
                    <a:pt x="3065" y="9543"/>
                  </a:cubicBezTo>
                  <a:lnTo>
                    <a:pt x="3063" y="9543"/>
                  </a:lnTo>
                  <a:cubicBezTo>
                    <a:pt x="3159" y="9666"/>
                    <a:pt x="3303" y="9739"/>
                    <a:pt x="3445" y="9803"/>
                  </a:cubicBezTo>
                  <a:cubicBezTo>
                    <a:pt x="4021" y="10056"/>
                    <a:pt x="4651" y="10186"/>
                    <a:pt x="5280" y="10186"/>
                  </a:cubicBezTo>
                  <a:cubicBezTo>
                    <a:pt x="5619" y="10186"/>
                    <a:pt x="5958" y="10148"/>
                    <a:pt x="6289" y="10072"/>
                  </a:cubicBezTo>
                  <a:cubicBezTo>
                    <a:pt x="6641" y="9990"/>
                    <a:pt x="7002" y="9865"/>
                    <a:pt x="7357" y="9865"/>
                  </a:cubicBezTo>
                  <a:cubicBezTo>
                    <a:pt x="7466" y="9865"/>
                    <a:pt x="7574" y="9877"/>
                    <a:pt x="7681" y="9905"/>
                  </a:cubicBezTo>
                  <a:cubicBezTo>
                    <a:pt x="8742" y="10181"/>
                    <a:pt x="8901" y="11767"/>
                    <a:pt x="9890" y="12239"/>
                  </a:cubicBezTo>
                  <a:cubicBezTo>
                    <a:pt x="10357" y="12462"/>
                    <a:pt x="10918" y="12386"/>
                    <a:pt x="11400" y="12574"/>
                  </a:cubicBezTo>
                  <a:cubicBezTo>
                    <a:pt x="11854" y="12752"/>
                    <a:pt x="12189" y="13147"/>
                    <a:pt x="12614" y="13388"/>
                  </a:cubicBezTo>
                  <a:cubicBezTo>
                    <a:pt x="12803" y="13495"/>
                    <a:pt x="13034" y="13558"/>
                    <a:pt x="13254" y="13558"/>
                  </a:cubicBezTo>
                  <a:cubicBezTo>
                    <a:pt x="13531" y="13558"/>
                    <a:pt x="13788" y="13458"/>
                    <a:pt x="13916" y="13217"/>
                  </a:cubicBezTo>
                  <a:cubicBezTo>
                    <a:pt x="14101" y="12871"/>
                    <a:pt x="13893" y="12425"/>
                    <a:pt x="13576" y="12192"/>
                  </a:cubicBezTo>
                  <a:cubicBezTo>
                    <a:pt x="13260" y="11960"/>
                    <a:pt x="12864" y="11876"/>
                    <a:pt x="12491" y="11753"/>
                  </a:cubicBezTo>
                  <a:cubicBezTo>
                    <a:pt x="11906" y="11557"/>
                    <a:pt x="11360" y="11247"/>
                    <a:pt x="10890" y="10847"/>
                  </a:cubicBezTo>
                  <a:cubicBezTo>
                    <a:pt x="10784" y="10757"/>
                    <a:pt x="10676" y="10650"/>
                    <a:pt x="10660" y="10512"/>
                  </a:cubicBezTo>
                  <a:cubicBezTo>
                    <a:pt x="10621" y="10208"/>
                    <a:pt x="11013" y="10059"/>
                    <a:pt x="11328" y="10059"/>
                  </a:cubicBezTo>
                  <a:cubicBezTo>
                    <a:pt x="11342" y="10059"/>
                    <a:pt x="11356" y="10060"/>
                    <a:pt x="11370" y="10060"/>
                  </a:cubicBezTo>
                  <a:cubicBezTo>
                    <a:pt x="12561" y="10113"/>
                    <a:pt x="13642" y="10738"/>
                    <a:pt x="14667" y="11345"/>
                  </a:cubicBezTo>
                  <a:cubicBezTo>
                    <a:pt x="14863" y="11461"/>
                    <a:pt x="15061" y="11578"/>
                    <a:pt x="15216" y="11745"/>
                  </a:cubicBezTo>
                  <a:cubicBezTo>
                    <a:pt x="15377" y="11917"/>
                    <a:pt x="15482" y="12131"/>
                    <a:pt x="15615" y="12326"/>
                  </a:cubicBezTo>
                  <a:cubicBezTo>
                    <a:pt x="16696" y="13915"/>
                    <a:pt x="19431" y="14062"/>
                    <a:pt x="19956" y="15911"/>
                  </a:cubicBezTo>
                  <a:cubicBezTo>
                    <a:pt x="19319" y="16132"/>
                    <a:pt x="18861" y="16789"/>
                    <a:pt x="18872" y="17463"/>
                  </a:cubicBezTo>
                  <a:cubicBezTo>
                    <a:pt x="18884" y="18138"/>
                    <a:pt x="19364" y="18779"/>
                    <a:pt x="20007" y="18980"/>
                  </a:cubicBezTo>
                  <a:cubicBezTo>
                    <a:pt x="20372" y="19094"/>
                    <a:pt x="20766" y="19075"/>
                    <a:pt x="21143" y="19143"/>
                  </a:cubicBezTo>
                  <a:cubicBezTo>
                    <a:pt x="22658" y="19413"/>
                    <a:pt x="23770" y="21033"/>
                    <a:pt x="25294" y="21033"/>
                  </a:cubicBezTo>
                  <a:cubicBezTo>
                    <a:pt x="25319" y="21033"/>
                    <a:pt x="25345" y="21032"/>
                    <a:pt x="25371" y="21031"/>
                  </a:cubicBezTo>
                  <a:cubicBezTo>
                    <a:pt x="25669" y="21020"/>
                    <a:pt x="25977" y="20937"/>
                    <a:pt x="26193" y="20732"/>
                  </a:cubicBezTo>
                  <a:cubicBezTo>
                    <a:pt x="26812" y="20146"/>
                    <a:pt x="26317" y="19093"/>
                    <a:pt x="25684" y="18521"/>
                  </a:cubicBezTo>
                  <a:cubicBezTo>
                    <a:pt x="25051" y="17951"/>
                    <a:pt x="24229" y="17391"/>
                    <a:pt x="24198" y="16539"/>
                  </a:cubicBezTo>
                  <a:cubicBezTo>
                    <a:pt x="24169" y="15757"/>
                    <a:pt x="24853" y="15096"/>
                    <a:pt x="24872" y="14314"/>
                  </a:cubicBezTo>
                  <a:cubicBezTo>
                    <a:pt x="24902" y="13024"/>
                    <a:pt x="23220" y="12320"/>
                    <a:pt x="22924" y="11064"/>
                  </a:cubicBezTo>
                  <a:cubicBezTo>
                    <a:pt x="22806" y="10560"/>
                    <a:pt x="22914" y="9970"/>
                    <a:pt x="22587" y="9568"/>
                  </a:cubicBezTo>
                  <a:cubicBezTo>
                    <a:pt x="22267" y="9171"/>
                    <a:pt x="21684" y="9146"/>
                    <a:pt x="21227" y="8923"/>
                  </a:cubicBezTo>
                  <a:cubicBezTo>
                    <a:pt x="20770" y="8699"/>
                    <a:pt x="20502" y="7931"/>
                    <a:pt x="20977" y="7748"/>
                  </a:cubicBezTo>
                  <a:cubicBezTo>
                    <a:pt x="21051" y="7720"/>
                    <a:pt x="21129" y="7713"/>
                    <a:pt x="21208" y="7713"/>
                  </a:cubicBezTo>
                  <a:cubicBezTo>
                    <a:pt x="21233" y="7713"/>
                    <a:pt x="21259" y="7714"/>
                    <a:pt x="21284" y="7715"/>
                  </a:cubicBezTo>
                  <a:cubicBezTo>
                    <a:pt x="22546" y="7755"/>
                    <a:pt x="23793" y="8173"/>
                    <a:pt x="24826" y="8900"/>
                  </a:cubicBezTo>
                  <a:cubicBezTo>
                    <a:pt x="25224" y="9182"/>
                    <a:pt x="25606" y="9514"/>
                    <a:pt x="26075" y="9646"/>
                  </a:cubicBezTo>
                  <a:cubicBezTo>
                    <a:pt x="26185" y="9678"/>
                    <a:pt x="26302" y="9693"/>
                    <a:pt x="26418" y="9693"/>
                  </a:cubicBezTo>
                  <a:cubicBezTo>
                    <a:pt x="26802" y="9693"/>
                    <a:pt x="27186" y="9524"/>
                    <a:pt x="27326" y="9177"/>
                  </a:cubicBezTo>
                  <a:cubicBezTo>
                    <a:pt x="27487" y="8772"/>
                    <a:pt x="27252" y="8308"/>
                    <a:pt x="26930" y="8016"/>
                  </a:cubicBezTo>
                  <a:cubicBezTo>
                    <a:pt x="26606" y="7724"/>
                    <a:pt x="26200" y="7538"/>
                    <a:pt x="25869" y="7255"/>
                  </a:cubicBezTo>
                  <a:cubicBezTo>
                    <a:pt x="25148" y="6636"/>
                    <a:pt x="24826" y="5589"/>
                    <a:pt x="23985" y="5142"/>
                  </a:cubicBezTo>
                  <a:cubicBezTo>
                    <a:pt x="23649" y="4963"/>
                    <a:pt x="23273" y="4907"/>
                    <a:pt x="22889" y="4907"/>
                  </a:cubicBezTo>
                  <a:cubicBezTo>
                    <a:pt x="22569" y="4907"/>
                    <a:pt x="22244" y="4946"/>
                    <a:pt x="21929" y="4987"/>
                  </a:cubicBezTo>
                  <a:cubicBezTo>
                    <a:pt x="21144" y="5089"/>
                    <a:pt x="20358" y="5191"/>
                    <a:pt x="19585" y="5357"/>
                  </a:cubicBezTo>
                  <a:cubicBezTo>
                    <a:pt x="19175" y="5447"/>
                    <a:pt x="18768" y="5553"/>
                    <a:pt x="18350" y="5597"/>
                  </a:cubicBezTo>
                  <a:cubicBezTo>
                    <a:pt x="18196" y="5613"/>
                    <a:pt x="18043" y="5621"/>
                    <a:pt x="17890" y="5621"/>
                  </a:cubicBezTo>
                  <a:cubicBezTo>
                    <a:pt x="16747" y="5621"/>
                    <a:pt x="15626" y="5197"/>
                    <a:pt x="14550" y="4780"/>
                  </a:cubicBezTo>
                  <a:cubicBezTo>
                    <a:pt x="13974" y="4559"/>
                    <a:pt x="13399" y="4336"/>
                    <a:pt x="12823" y="4113"/>
                  </a:cubicBezTo>
                  <a:cubicBezTo>
                    <a:pt x="11564" y="3625"/>
                    <a:pt x="10213" y="3063"/>
                    <a:pt x="9520" y="1904"/>
                  </a:cubicBezTo>
                  <a:cubicBezTo>
                    <a:pt x="9093" y="1189"/>
                    <a:pt x="8831" y="195"/>
                    <a:pt x="8017" y="23"/>
                  </a:cubicBezTo>
                  <a:cubicBezTo>
                    <a:pt x="7945" y="8"/>
                    <a:pt x="7874" y="0"/>
                    <a:pt x="78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8329875" y="-285967"/>
              <a:ext cx="1687988" cy="1132100"/>
            </a:xfrm>
            <a:custGeom>
              <a:avLst/>
              <a:gdLst/>
              <a:ahLst/>
              <a:cxnLst/>
              <a:rect l="l" t="t" r="r" b="b"/>
              <a:pathLst>
                <a:path w="19516" h="13089" extrusionOk="0">
                  <a:moveTo>
                    <a:pt x="984" y="1"/>
                  </a:moveTo>
                  <a:cubicBezTo>
                    <a:pt x="695" y="1"/>
                    <a:pt x="433" y="84"/>
                    <a:pt x="268" y="320"/>
                  </a:cubicBezTo>
                  <a:cubicBezTo>
                    <a:pt x="0" y="701"/>
                    <a:pt x="190" y="1228"/>
                    <a:pt x="429" y="1628"/>
                  </a:cubicBezTo>
                  <a:cubicBezTo>
                    <a:pt x="1354" y="3180"/>
                    <a:pt x="2953" y="4312"/>
                    <a:pt x="4724" y="4672"/>
                  </a:cubicBezTo>
                  <a:cubicBezTo>
                    <a:pt x="5178" y="4765"/>
                    <a:pt x="5649" y="4809"/>
                    <a:pt x="6073" y="4995"/>
                  </a:cubicBezTo>
                  <a:cubicBezTo>
                    <a:pt x="6416" y="5145"/>
                    <a:pt x="6718" y="5383"/>
                    <a:pt x="6942" y="5683"/>
                  </a:cubicBezTo>
                  <a:cubicBezTo>
                    <a:pt x="7201" y="6028"/>
                    <a:pt x="7355" y="6476"/>
                    <a:pt x="7258" y="6896"/>
                  </a:cubicBezTo>
                  <a:cubicBezTo>
                    <a:pt x="7165" y="7300"/>
                    <a:pt x="6798" y="7648"/>
                    <a:pt x="6389" y="7648"/>
                  </a:cubicBezTo>
                  <a:cubicBezTo>
                    <a:pt x="6371" y="7648"/>
                    <a:pt x="6354" y="7648"/>
                    <a:pt x="6336" y="7646"/>
                  </a:cubicBezTo>
                  <a:cubicBezTo>
                    <a:pt x="6076" y="7627"/>
                    <a:pt x="5846" y="7478"/>
                    <a:pt x="5593" y="7415"/>
                  </a:cubicBezTo>
                  <a:cubicBezTo>
                    <a:pt x="5519" y="7396"/>
                    <a:pt x="5445" y="7387"/>
                    <a:pt x="5372" y="7387"/>
                  </a:cubicBezTo>
                  <a:cubicBezTo>
                    <a:pt x="4545" y="7387"/>
                    <a:pt x="3863" y="8529"/>
                    <a:pt x="4384" y="9227"/>
                  </a:cubicBezTo>
                  <a:cubicBezTo>
                    <a:pt x="3702" y="8925"/>
                    <a:pt x="3021" y="8624"/>
                    <a:pt x="2340" y="8323"/>
                  </a:cubicBezTo>
                  <a:cubicBezTo>
                    <a:pt x="2178" y="8251"/>
                    <a:pt x="1984" y="8186"/>
                    <a:pt x="1811" y="8186"/>
                  </a:cubicBezTo>
                  <a:cubicBezTo>
                    <a:pt x="1675" y="8186"/>
                    <a:pt x="1552" y="8225"/>
                    <a:pt x="1465" y="8332"/>
                  </a:cubicBezTo>
                  <a:cubicBezTo>
                    <a:pt x="1357" y="8464"/>
                    <a:pt x="1354" y="8652"/>
                    <a:pt x="1372" y="8823"/>
                  </a:cubicBezTo>
                  <a:cubicBezTo>
                    <a:pt x="1499" y="10001"/>
                    <a:pt x="2447" y="11044"/>
                    <a:pt x="3608" y="11284"/>
                  </a:cubicBezTo>
                  <a:cubicBezTo>
                    <a:pt x="3961" y="11357"/>
                    <a:pt x="4328" y="11362"/>
                    <a:pt x="4676" y="11455"/>
                  </a:cubicBezTo>
                  <a:cubicBezTo>
                    <a:pt x="5869" y="11775"/>
                    <a:pt x="6819" y="13089"/>
                    <a:pt x="7963" y="13089"/>
                  </a:cubicBezTo>
                  <a:cubicBezTo>
                    <a:pt x="8090" y="13089"/>
                    <a:pt x="8219" y="13073"/>
                    <a:pt x="8352" y="13037"/>
                  </a:cubicBezTo>
                  <a:cubicBezTo>
                    <a:pt x="9232" y="12803"/>
                    <a:pt x="9647" y="11827"/>
                    <a:pt x="9996" y="10986"/>
                  </a:cubicBezTo>
                  <a:cubicBezTo>
                    <a:pt x="10343" y="10144"/>
                    <a:pt x="10924" y="9201"/>
                    <a:pt x="11833" y="9185"/>
                  </a:cubicBezTo>
                  <a:cubicBezTo>
                    <a:pt x="11840" y="9185"/>
                    <a:pt x="11846" y="9185"/>
                    <a:pt x="11853" y="9185"/>
                  </a:cubicBezTo>
                  <a:cubicBezTo>
                    <a:pt x="12267" y="9185"/>
                    <a:pt x="12652" y="9385"/>
                    <a:pt x="13027" y="9563"/>
                  </a:cubicBezTo>
                  <a:cubicBezTo>
                    <a:pt x="14745" y="10379"/>
                    <a:pt x="16642" y="10816"/>
                    <a:pt x="18545" y="10834"/>
                  </a:cubicBezTo>
                  <a:cubicBezTo>
                    <a:pt x="18559" y="10834"/>
                    <a:pt x="18574" y="10834"/>
                    <a:pt x="18588" y="10834"/>
                  </a:cubicBezTo>
                  <a:cubicBezTo>
                    <a:pt x="18762" y="10834"/>
                    <a:pt x="18941" y="10824"/>
                    <a:pt x="19094" y="10742"/>
                  </a:cubicBezTo>
                  <a:cubicBezTo>
                    <a:pt x="19451" y="10554"/>
                    <a:pt x="19515" y="10035"/>
                    <a:pt x="19333" y="9675"/>
                  </a:cubicBezTo>
                  <a:cubicBezTo>
                    <a:pt x="19150" y="9313"/>
                    <a:pt x="18794" y="9077"/>
                    <a:pt x="18449" y="8866"/>
                  </a:cubicBezTo>
                  <a:cubicBezTo>
                    <a:pt x="17006" y="7989"/>
                    <a:pt x="15460" y="7280"/>
                    <a:pt x="13853" y="6761"/>
                  </a:cubicBezTo>
                  <a:cubicBezTo>
                    <a:pt x="13377" y="6609"/>
                    <a:pt x="12890" y="6468"/>
                    <a:pt x="12463" y="6211"/>
                  </a:cubicBezTo>
                  <a:cubicBezTo>
                    <a:pt x="11701" y="5755"/>
                    <a:pt x="11178" y="4922"/>
                    <a:pt x="11095" y="4039"/>
                  </a:cubicBezTo>
                  <a:cubicBezTo>
                    <a:pt x="11243" y="3938"/>
                    <a:pt x="11394" y="3896"/>
                    <a:pt x="11549" y="3896"/>
                  </a:cubicBezTo>
                  <a:cubicBezTo>
                    <a:pt x="12356" y="3896"/>
                    <a:pt x="13237" y="5057"/>
                    <a:pt x="14125" y="5057"/>
                  </a:cubicBezTo>
                  <a:cubicBezTo>
                    <a:pt x="14229" y="5057"/>
                    <a:pt x="14334" y="5041"/>
                    <a:pt x="14438" y="5005"/>
                  </a:cubicBezTo>
                  <a:cubicBezTo>
                    <a:pt x="14482" y="4505"/>
                    <a:pt x="14040" y="4090"/>
                    <a:pt x="13579" y="3888"/>
                  </a:cubicBezTo>
                  <a:cubicBezTo>
                    <a:pt x="13120" y="3688"/>
                    <a:pt x="12604" y="3613"/>
                    <a:pt x="12180" y="3345"/>
                  </a:cubicBezTo>
                  <a:cubicBezTo>
                    <a:pt x="11479" y="2901"/>
                    <a:pt x="11150" y="2007"/>
                    <a:pt x="10426" y="1605"/>
                  </a:cubicBezTo>
                  <a:cubicBezTo>
                    <a:pt x="10129" y="1440"/>
                    <a:pt x="9808" y="1376"/>
                    <a:pt x="9485" y="1376"/>
                  </a:cubicBezTo>
                  <a:cubicBezTo>
                    <a:pt x="8324" y="1376"/>
                    <a:pt x="7147" y="2207"/>
                    <a:pt x="7044" y="2207"/>
                  </a:cubicBezTo>
                  <a:cubicBezTo>
                    <a:pt x="7024" y="2207"/>
                    <a:pt x="7045" y="2175"/>
                    <a:pt x="7115" y="2099"/>
                  </a:cubicBezTo>
                  <a:cubicBezTo>
                    <a:pt x="5372" y="1464"/>
                    <a:pt x="3630" y="827"/>
                    <a:pt x="1886" y="191"/>
                  </a:cubicBezTo>
                  <a:cubicBezTo>
                    <a:pt x="1608" y="89"/>
                    <a:pt x="1282" y="1"/>
                    <a:pt x="9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281798" y="4087725"/>
              <a:ext cx="884481" cy="461693"/>
            </a:xfrm>
            <a:custGeom>
              <a:avLst/>
              <a:gdLst/>
              <a:ahLst/>
              <a:cxnLst/>
              <a:rect l="l" t="t" r="r" b="b"/>
              <a:pathLst>
                <a:path w="27895" h="14561" extrusionOk="0">
                  <a:moveTo>
                    <a:pt x="6449" y="1"/>
                  </a:moveTo>
                  <a:cubicBezTo>
                    <a:pt x="5070" y="1"/>
                    <a:pt x="3679" y="206"/>
                    <a:pt x="2480" y="869"/>
                  </a:cubicBezTo>
                  <a:cubicBezTo>
                    <a:pt x="1079" y="1645"/>
                    <a:pt x="0" y="3161"/>
                    <a:pt x="124" y="4760"/>
                  </a:cubicBezTo>
                  <a:cubicBezTo>
                    <a:pt x="237" y="6235"/>
                    <a:pt x="1287" y="7441"/>
                    <a:pt x="1976" y="8752"/>
                  </a:cubicBezTo>
                  <a:cubicBezTo>
                    <a:pt x="2299" y="9364"/>
                    <a:pt x="2549" y="10019"/>
                    <a:pt x="2945" y="10587"/>
                  </a:cubicBezTo>
                  <a:cubicBezTo>
                    <a:pt x="3999" y="12099"/>
                    <a:pt x="5904" y="12760"/>
                    <a:pt x="7723" y="13065"/>
                  </a:cubicBezTo>
                  <a:cubicBezTo>
                    <a:pt x="8767" y="13240"/>
                    <a:pt x="9825" y="13327"/>
                    <a:pt x="10883" y="13327"/>
                  </a:cubicBezTo>
                  <a:cubicBezTo>
                    <a:pt x="13193" y="13327"/>
                    <a:pt x="15504" y="12913"/>
                    <a:pt x="17667" y="12101"/>
                  </a:cubicBezTo>
                  <a:cubicBezTo>
                    <a:pt x="18189" y="11905"/>
                    <a:pt x="18746" y="11684"/>
                    <a:pt x="19287" y="11684"/>
                  </a:cubicBezTo>
                  <a:cubicBezTo>
                    <a:pt x="19479" y="11684"/>
                    <a:pt x="19668" y="11712"/>
                    <a:pt x="19853" y="11778"/>
                  </a:cubicBezTo>
                  <a:cubicBezTo>
                    <a:pt x="20275" y="11928"/>
                    <a:pt x="20604" y="12258"/>
                    <a:pt x="20929" y="12566"/>
                  </a:cubicBezTo>
                  <a:cubicBezTo>
                    <a:pt x="21739" y="13335"/>
                    <a:pt x="22640" y="14051"/>
                    <a:pt x="23706" y="14383"/>
                  </a:cubicBezTo>
                  <a:cubicBezTo>
                    <a:pt x="24077" y="14499"/>
                    <a:pt x="24470" y="14560"/>
                    <a:pt x="24862" y="14560"/>
                  </a:cubicBezTo>
                  <a:cubicBezTo>
                    <a:pt x="25596" y="14560"/>
                    <a:pt x="26321" y="14343"/>
                    <a:pt x="26863" y="13856"/>
                  </a:cubicBezTo>
                  <a:cubicBezTo>
                    <a:pt x="27695" y="13111"/>
                    <a:pt x="27895" y="11669"/>
                    <a:pt x="27116" y="10868"/>
                  </a:cubicBezTo>
                  <a:cubicBezTo>
                    <a:pt x="26703" y="10443"/>
                    <a:pt x="26123" y="10262"/>
                    <a:pt x="25633" y="10262"/>
                  </a:cubicBezTo>
                  <a:cubicBezTo>
                    <a:pt x="25061" y="10262"/>
                    <a:pt x="24610" y="10509"/>
                    <a:pt x="24691" y="10900"/>
                  </a:cubicBezTo>
                  <a:cubicBezTo>
                    <a:pt x="22966" y="8100"/>
                    <a:pt x="20943" y="5069"/>
                    <a:pt x="17762" y="4237"/>
                  </a:cubicBezTo>
                  <a:cubicBezTo>
                    <a:pt x="16889" y="4009"/>
                    <a:pt x="15963" y="3961"/>
                    <a:pt x="15147" y="3580"/>
                  </a:cubicBezTo>
                  <a:cubicBezTo>
                    <a:pt x="14220" y="3150"/>
                    <a:pt x="13535" y="2340"/>
                    <a:pt x="12720" y="1725"/>
                  </a:cubicBezTo>
                  <a:cubicBezTo>
                    <a:pt x="11145" y="537"/>
                    <a:pt x="9118" y="105"/>
                    <a:pt x="7147" y="17"/>
                  </a:cubicBezTo>
                  <a:cubicBezTo>
                    <a:pt x="6916" y="7"/>
                    <a:pt x="6683" y="1"/>
                    <a:pt x="64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02"/>
        <p:cNvGrpSpPr/>
        <p:nvPr/>
      </p:nvGrpSpPr>
      <p:grpSpPr>
        <a:xfrm>
          <a:off x="0" y="0"/>
          <a:ext cx="0" cy="0"/>
          <a:chOff x="0" y="0"/>
          <a:chExt cx="0" cy="0"/>
        </a:xfrm>
      </p:grpSpPr>
      <p:sp>
        <p:nvSpPr>
          <p:cNvPr id="203" name="Google Shape;203;p2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4" name="Google Shape;204;p25"/>
          <p:cNvSpPr txBox="1">
            <a:spLocks noGrp="1"/>
          </p:cNvSpPr>
          <p:nvPr>
            <p:ph type="subTitle" idx="1"/>
          </p:nvPr>
        </p:nvSpPr>
        <p:spPr>
          <a:xfrm>
            <a:off x="720000" y="1920575"/>
            <a:ext cx="3384600" cy="75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5" name="Google Shape;205;p25"/>
          <p:cNvSpPr txBox="1">
            <a:spLocks noGrp="1"/>
          </p:cNvSpPr>
          <p:nvPr>
            <p:ph type="subTitle" idx="2"/>
          </p:nvPr>
        </p:nvSpPr>
        <p:spPr>
          <a:xfrm>
            <a:off x="4528521" y="1920575"/>
            <a:ext cx="3384600" cy="75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6" name="Google Shape;206;p25"/>
          <p:cNvSpPr txBox="1">
            <a:spLocks noGrp="1"/>
          </p:cNvSpPr>
          <p:nvPr>
            <p:ph type="subTitle" idx="3"/>
          </p:nvPr>
        </p:nvSpPr>
        <p:spPr>
          <a:xfrm>
            <a:off x="720000" y="3440675"/>
            <a:ext cx="3384600" cy="75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7" name="Google Shape;207;p25"/>
          <p:cNvSpPr txBox="1">
            <a:spLocks noGrp="1"/>
          </p:cNvSpPr>
          <p:nvPr>
            <p:ph type="subTitle" idx="4"/>
          </p:nvPr>
        </p:nvSpPr>
        <p:spPr>
          <a:xfrm>
            <a:off x="4528521" y="3440675"/>
            <a:ext cx="3384600" cy="75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8" name="Google Shape;208;p25"/>
          <p:cNvSpPr txBox="1">
            <a:spLocks noGrp="1"/>
          </p:cNvSpPr>
          <p:nvPr>
            <p:ph type="subTitle" idx="5"/>
          </p:nvPr>
        </p:nvSpPr>
        <p:spPr>
          <a:xfrm>
            <a:off x="720000" y="1551025"/>
            <a:ext cx="33846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a:solidFill>
                  <a:schemeClr val="dk1"/>
                </a:solidFill>
                <a:latin typeface="Bevan"/>
                <a:ea typeface="Bevan"/>
                <a:cs typeface="Bevan"/>
                <a:sym typeface="Beva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09" name="Google Shape;209;p25"/>
          <p:cNvSpPr txBox="1">
            <a:spLocks noGrp="1"/>
          </p:cNvSpPr>
          <p:nvPr>
            <p:ph type="subTitle" idx="6"/>
          </p:nvPr>
        </p:nvSpPr>
        <p:spPr>
          <a:xfrm>
            <a:off x="720000" y="3071200"/>
            <a:ext cx="33846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a:solidFill>
                  <a:schemeClr val="dk1"/>
                </a:solidFill>
                <a:latin typeface="Bevan"/>
                <a:ea typeface="Bevan"/>
                <a:cs typeface="Bevan"/>
                <a:sym typeface="Beva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10" name="Google Shape;210;p25"/>
          <p:cNvSpPr txBox="1">
            <a:spLocks noGrp="1"/>
          </p:cNvSpPr>
          <p:nvPr>
            <p:ph type="subTitle" idx="7"/>
          </p:nvPr>
        </p:nvSpPr>
        <p:spPr>
          <a:xfrm>
            <a:off x="4528485" y="1551025"/>
            <a:ext cx="33846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a:solidFill>
                  <a:schemeClr val="dk1"/>
                </a:solidFill>
                <a:latin typeface="Bevan"/>
                <a:ea typeface="Bevan"/>
                <a:cs typeface="Bevan"/>
                <a:sym typeface="Beva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11" name="Google Shape;211;p25"/>
          <p:cNvSpPr txBox="1">
            <a:spLocks noGrp="1"/>
          </p:cNvSpPr>
          <p:nvPr>
            <p:ph type="subTitle" idx="8"/>
          </p:nvPr>
        </p:nvSpPr>
        <p:spPr>
          <a:xfrm>
            <a:off x="4528485" y="3071200"/>
            <a:ext cx="33846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a:solidFill>
                  <a:schemeClr val="dk1"/>
                </a:solidFill>
                <a:latin typeface="Bevan"/>
                <a:ea typeface="Bevan"/>
                <a:cs typeface="Bevan"/>
                <a:sym typeface="Beva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grpSp>
        <p:nvGrpSpPr>
          <p:cNvPr id="212" name="Google Shape;212;p25"/>
          <p:cNvGrpSpPr/>
          <p:nvPr/>
        </p:nvGrpSpPr>
        <p:grpSpPr>
          <a:xfrm>
            <a:off x="-1372800" y="-1494197"/>
            <a:ext cx="11574355" cy="8014160"/>
            <a:chOff x="-1372800" y="-1494197"/>
            <a:chExt cx="11574355" cy="8014160"/>
          </a:xfrm>
        </p:grpSpPr>
        <p:sp>
          <p:nvSpPr>
            <p:cNvPr id="213" name="Google Shape;213;p25"/>
            <p:cNvSpPr/>
            <p:nvPr/>
          </p:nvSpPr>
          <p:spPr>
            <a:xfrm rot="7593451">
              <a:off x="7608192" y="4229259"/>
              <a:ext cx="1645168" cy="2043024"/>
            </a:xfrm>
            <a:custGeom>
              <a:avLst/>
              <a:gdLst/>
              <a:ahLst/>
              <a:cxnLst/>
              <a:rect l="l" t="t" r="r" b="b"/>
              <a:pathLst>
                <a:path w="24641" h="30600" extrusionOk="0">
                  <a:moveTo>
                    <a:pt x="17362" y="1"/>
                  </a:moveTo>
                  <a:cubicBezTo>
                    <a:pt x="17264" y="1"/>
                    <a:pt x="17166" y="6"/>
                    <a:pt x="17068" y="15"/>
                  </a:cubicBezTo>
                  <a:cubicBezTo>
                    <a:pt x="16233" y="93"/>
                    <a:pt x="15331" y="596"/>
                    <a:pt x="15216" y="1426"/>
                  </a:cubicBezTo>
                  <a:cubicBezTo>
                    <a:pt x="15122" y="2112"/>
                    <a:pt x="15589" y="2843"/>
                    <a:pt x="15299" y="3472"/>
                  </a:cubicBezTo>
                  <a:cubicBezTo>
                    <a:pt x="15076" y="3953"/>
                    <a:pt x="14519" y="4129"/>
                    <a:pt x="13968" y="4129"/>
                  </a:cubicBezTo>
                  <a:cubicBezTo>
                    <a:pt x="13815" y="4129"/>
                    <a:pt x="13663" y="4116"/>
                    <a:pt x="13518" y="4091"/>
                  </a:cubicBezTo>
                  <a:cubicBezTo>
                    <a:pt x="13029" y="4009"/>
                    <a:pt x="12530" y="3852"/>
                    <a:pt x="12043" y="3852"/>
                  </a:cubicBezTo>
                  <a:cubicBezTo>
                    <a:pt x="11866" y="3852"/>
                    <a:pt x="11690" y="3873"/>
                    <a:pt x="11518" y="3926"/>
                  </a:cubicBezTo>
                  <a:cubicBezTo>
                    <a:pt x="10321" y="4292"/>
                    <a:pt x="10048" y="5870"/>
                    <a:pt x="9147" y="6739"/>
                  </a:cubicBezTo>
                  <a:cubicBezTo>
                    <a:pt x="8808" y="7065"/>
                    <a:pt x="8380" y="7288"/>
                    <a:pt x="8054" y="7626"/>
                  </a:cubicBezTo>
                  <a:cubicBezTo>
                    <a:pt x="6849" y="8876"/>
                    <a:pt x="7500" y="11038"/>
                    <a:pt x="6665" y="12560"/>
                  </a:cubicBezTo>
                  <a:cubicBezTo>
                    <a:pt x="6552" y="12765"/>
                    <a:pt x="6400" y="12966"/>
                    <a:pt x="6179" y="13041"/>
                  </a:cubicBezTo>
                  <a:cubicBezTo>
                    <a:pt x="6108" y="13066"/>
                    <a:pt x="6035" y="13076"/>
                    <a:pt x="5960" y="13076"/>
                  </a:cubicBezTo>
                  <a:cubicBezTo>
                    <a:pt x="5817" y="13076"/>
                    <a:pt x="5670" y="13038"/>
                    <a:pt x="5531" y="12995"/>
                  </a:cubicBezTo>
                  <a:cubicBezTo>
                    <a:pt x="4805" y="12767"/>
                    <a:pt x="4128" y="12384"/>
                    <a:pt x="3559" y="11879"/>
                  </a:cubicBezTo>
                  <a:cubicBezTo>
                    <a:pt x="3002" y="11386"/>
                    <a:pt x="2461" y="10738"/>
                    <a:pt x="1717" y="10712"/>
                  </a:cubicBezTo>
                  <a:cubicBezTo>
                    <a:pt x="1704" y="10712"/>
                    <a:pt x="1690" y="10711"/>
                    <a:pt x="1677" y="10711"/>
                  </a:cubicBezTo>
                  <a:cubicBezTo>
                    <a:pt x="599" y="10711"/>
                    <a:pt x="1" y="12172"/>
                    <a:pt x="431" y="13174"/>
                  </a:cubicBezTo>
                  <a:cubicBezTo>
                    <a:pt x="866" y="14187"/>
                    <a:pt x="1911" y="14778"/>
                    <a:pt x="2896" y="15275"/>
                  </a:cubicBezTo>
                  <a:cubicBezTo>
                    <a:pt x="3264" y="15461"/>
                    <a:pt x="3643" y="15651"/>
                    <a:pt x="3914" y="15959"/>
                  </a:cubicBezTo>
                  <a:cubicBezTo>
                    <a:pt x="4436" y="16554"/>
                    <a:pt x="4453" y="17456"/>
                    <a:pt x="4922" y="18093"/>
                  </a:cubicBezTo>
                  <a:cubicBezTo>
                    <a:pt x="5801" y="19289"/>
                    <a:pt x="7798" y="19037"/>
                    <a:pt x="8796" y="20135"/>
                  </a:cubicBezTo>
                  <a:cubicBezTo>
                    <a:pt x="10207" y="21683"/>
                    <a:pt x="8633" y="24654"/>
                    <a:pt x="10181" y="26066"/>
                  </a:cubicBezTo>
                  <a:cubicBezTo>
                    <a:pt x="10931" y="26753"/>
                    <a:pt x="12105" y="26717"/>
                    <a:pt x="12958" y="27269"/>
                  </a:cubicBezTo>
                  <a:cubicBezTo>
                    <a:pt x="13684" y="27737"/>
                    <a:pt x="14083" y="28559"/>
                    <a:pt x="14608" y="29244"/>
                  </a:cubicBezTo>
                  <a:cubicBezTo>
                    <a:pt x="15050" y="29819"/>
                    <a:pt x="15719" y="30339"/>
                    <a:pt x="16410" y="30339"/>
                  </a:cubicBezTo>
                  <a:cubicBezTo>
                    <a:pt x="16542" y="30339"/>
                    <a:pt x="16675" y="30320"/>
                    <a:pt x="16808" y="30279"/>
                  </a:cubicBezTo>
                  <a:cubicBezTo>
                    <a:pt x="17352" y="29765"/>
                    <a:pt x="16866" y="28829"/>
                    <a:pt x="16244" y="28413"/>
                  </a:cubicBezTo>
                  <a:cubicBezTo>
                    <a:pt x="15622" y="27997"/>
                    <a:pt x="14822" y="27716"/>
                    <a:pt x="14528" y="27027"/>
                  </a:cubicBezTo>
                  <a:cubicBezTo>
                    <a:pt x="14549" y="27026"/>
                    <a:pt x="14569" y="27026"/>
                    <a:pt x="14589" y="27026"/>
                  </a:cubicBezTo>
                  <a:cubicBezTo>
                    <a:pt x="15842" y="27026"/>
                    <a:pt x="16851" y="28021"/>
                    <a:pt x="17804" y="28848"/>
                  </a:cubicBezTo>
                  <a:cubicBezTo>
                    <a:pt x="18638" y="29571"/>
                    <a:pt x="19571" y="30226"/>
                    <a:pt x="20643" y="30489"/>
                  </a:cubicBezTo>
                  <a:cubicBezTo>
                    <a:pt x="20941" y="30562"/>
                    <a:pt x="21250" y="30600"/>
                    <a:pt x="21559" y="30600"/>
                  </a:cubicBezTo>
                  <a:cubicBezTo>
                    <a:pt x="22365" y="30600"/>
                    <a:pt x="23167" y="30343"/>
                    <a:pt x="23730" y="29777"/>
                  </a:cubicBezTo>
                  <a:cubicBezTo>
                    <a:pt x="24510" y="28994"/>
                    <a:pt x="24641" y="27572"/>
                    <a:pt x="23849" y="26803"/>
                  </a:cubicBezTo>
                  <a:cubicBezTo>
                    <a:pt x="22458" y="25451"/>
                    <a:pt x="19444" y="26701"/>
                    <a:pt x="18573" y="24969"/>
                  </a:cubicBezTo>
                  <a:cubicBezTo>
                    <a:pt x="18426" y="24678"/>
                    <a:pt x="18379" y="24346"/>
                    <a:pt x="18235" y="24056"/>
                  </a:cubicBezTo>
                  <a:cubicBezTo>
                    <a:pt x="17874" y="23328"/>
                    <a:pt x="17003" y="23016"/>
                    <a:pt x="16198" y="22907"/>
                  </a:cubicBezTo>
                  <a:cubicBezTo>
                    <a:pt x="15393" y="22797"/>
                    <a:pt x="14546" y="22813"/>
                    <a:pt x="13816" y="22455"/>
                  </a:cubicBezTo>
                  <a:cubicBezTo>
                    <a:pt x="13085" y="22098"/>
                    <a:pt x="12535" y="21181"/>
                    <a:pt x="12922" y="20468"/>
                  </a:cubicBezTo>
                  <a:cubicBezTo>
                    <a:pt x="12977" y="20366"/>
                    <a:pt x="13050" y="20273"/>
                    <a:pt x="13145" y="20208"/>
                  </a:cubicBezTo>
                  <a:cubicBezTo>
                    <a:pt x="13256" y="20133"/>
                    <a:pt x="13375" y="20105"/>
                    <a:pt x="13499" y="20105"/>
                  </a:cubicBezTo>
                  <a:cubicBezTo>
                    <a:pt x="13863" y="20105"/>
                    <a:pt x="14274" y="20348"/>
                    <a:pt x="14666" y="20368"/>
                  </a:cubicBezTo>
                  <a:cubicBezTo>
                    <a:pt x="14682" y="20368"/>
                    <a:pt x="14698" y="20369"/>
                    <a:pt x="14714" y="20369"/>
                  </a:cubicBezTo>
                  <a:cubicBezTo>
                    <a:pt x="15571" y="20369"/>
                    <a:pt x="16051" y="19194"/>
                    <a:pt x="15699" y="18395"/>
                  </a:cubicBezTo>
                  <a:cubicBezTo>
                    <a:pt x="15341" y="17581"/>
                    <a:pt x="14493" y="17116"/>
                    <a:pt x="13698" y="16719"/>
                  </a:cubicBezTo>
                  <a:cubicBezTo>
                    <a:pt x="13124" y="16433"/>
                    <a:pt x="12529" y="16137"/>
                    <a:pt x="12109" y="15651"/>
                  </a:cubicBezTo>
                  <a:cubicBezTo>
                    <a:pt x="11688" y="15164"/>
                    <a:pt x="11483" y="14431"/>
                    <a:pt x="11793" y="13868"/>
                  </a:cubicBezTo>
                  <a:cubicBezTo>
                    <a:pt x="11885" y="13700"/>
                    <a:pt x="12020" y="13549"/>
                    <a:pt x="12067" y="13363"/>
                  </a:cubicBezTo>
                  <a:cubicBezTo>
                    <a:pt x="12237" y="12697"/>
                    <a:pt x="11324" y="12364"/>
                    <a:pt x="10726" y="12025"/>
                  </a:cubicBezTo>
                  <a:cubicBezTo>
                    <a:pt x="9433" y="11294"/>
                    <a:pt x="9215" y="9365"/>
                    <a:pt x="10006" y="8109"/>
                  </a:cubicBezTo>
                  <a:cubicBezTo>
                    <a:pt x="10797" y="6853"/>
                    <a:pt x="12297" y="6208"/>
                    <a:pt x="13767" y="5999"/>
                  </a:cubicBezTo>
                  <a:cubicBezTo>
                    <a:pt x="14600" y="5882"/>
                    <a:pt x="15524" y="5847"/>
                    <a:pt x="16129" y="5263"/>
                  </a:cubicBezTo>
                  <a:cubicBezTo>
                    <a:pt x="17200" y="4230"/>
                    <a:pt x="16521" y="2255"/>
                    <a:pt x="17441" y="1083"/>
                  </a:cubicBezTo>
                  <a:cubicBezTo>
                    <a:pt x="18386" y="1334"/>
                    <a:pt x="19136" y="2201"/>
                    <a:pt x="19246" y="3174"/>
                  </a:cubicBezTo>
                  <a:cubicBezTo>
                    <a:pt x="19614" y="3632"/>
                    <a:pt x="20197" y="4007"/>
                    <a:pt x="20750" y="4007"/>
                  </a:cubicBezTo>
                  <a:cubicBezTo>
                    <a:pt x="20857" y="4007"/>
                    <a:pt x="20962" y="3993"/>
                    <a:pt x="21065" y="3963"/>
                  </a:cubicBezTo>
                  <a:cubicBezTo>
                    <a:pt x="21230" y="1934"/>
                    <a:pt x="19376" y="1"/>
                    <a:pt x="173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p:nvPr/>
          </p:nvSpPr>
          <p:spPr>
            <a:xfrm rot="8922838" flipH="1">
              <a:off x="-679732" y="-220502"/>
              <a:ext cx="1647811" cy="1903746"/>
            </a:xfrm>
            <a:custGeom>
              <a:avLst/>
              <a:gdLst/>
              <a:ahLst/>
              <a:cxnLst/>
              <a:rect l="l" t="t" r="r" b="b"/>
              <a:pathLst>
                <a:path w="39448" h="45575" extrusionOk="0">
                  <a:moveTo>
                    <a:pt x="3835" y="0"/>
                  </a:moveTo>
                  <a:cubicBezTo>
                    <a:pt x="3396" y="0"/>
                    <a:pt x="3005" y="182"/>
                    <a:pt x="2849" y="604"/>
                  </a:cubicBezTo>
                  <a:cubicBezTo>
                    <a:pt x="1779" y="3514"/>
                    <a:pt x="3042" y="6510"/>
                    <a:pt x="5514" y="7136"/>
                  </a:cubicBezTo>
                  <a:cubicBezTo>
                    <a:pt x="6148" y="7297"/>
                    <a:pt x="6818" y="7316"/>
                    <a:pt x="7432" y="7544"/>
                  </a:cubicBezTo>
                  <a:cubicBezTo>
                    <a:pt x="8303" y="7868"/>
                    <a:pt x="8965" y="8576"/>
                    <a:pt x="9594" y="9260"/>
                  </a:cubicBezTo>
                  <a:cubicBezTo>
                    <a:pt x="10723" y="10489"/>
                    <a:pt x="11851" y="11718"/>
                    <a:pt x="12979" y="12947"/>
                  </a:cubicBezTo>
                  <a:cubicBezTo>
                    <a:pt x="14127" y="14196"/>
                    <a:pt x="15351" y="15944"/>
                    <a:pt x="14541" y="17434"/>
                  </a:cubicBezTo>
                  <a:cubicBezTo>
                    <a:pt x="12697" y="16825"/>
                    <a:pt x="11056" y="15614"/>
                    <a:pt x="9932" y="14030"/>
                  </a:cubicBezTo>
                  <a:cubicBezTo>
                    <a:pt x="9541" y="13479"/>
                    <a:pt x="9192" y="12868"/>
                    <a:pt x="8624" y="12504"/>
                  </a:cubicBezTo>
                  <a:cubicBezTo>
                    <a:pt x="8166" y="12211"/>
                    <a:pt x="7613" y="12115"/>
                    <a:pt x="7063" y="12115"/>
                  </a:cubicBezTo>
                  <a:cubicBezTo>
                    <a:pt x="6935" y="12115"/>
                    <a:pt x="6806" y="12120"/>
                    <a:pt x="6679" y="12129"/>
                  </a:cubicBezTo>
                  <a:cubicBezTo>
                    <a:pt x="3034" y="12393"/>
                    <a:pt x="0" y="16061"/>
                    <a:pt x="425" y="19691"/>
                  </a:cubicBezTo>
                  <a:cubicBezTo>
                    <a:pt x="743" y="22398"/>
                    <a:pt x="2651" y="24664"/>
                    <a:pt x="4801" y="26338"/>
                  </a:cubicBezTo>
                  <a:cubicBezTo>
                    <a:pt x="6951" y="28012"/>
                    <a:pt x="9407" y="29268"/>
                    <a:pt x="11506" y="31005"/>
                  </a:cubicBezTo>
                  <a:cubicBezTo>
                    <a:pt x="14045" y="33109"/>
                    <a:pt x="16146" y="35965"/>
                    <a:pt x="19279" y="36993"/>
                  </a:cubicBezTo>
                  <a:cubicBezTo>
                    <a:pt x="20616" y="37431"/>
                    <a:pt x="22059" y="37500"/>
                    <a:pt x="23372" y="38008"/>
                  </a:cubicBezTo>
                  <a:cubicBezTo>
                    <a:pt x="25493" y="38829"/>
                    <a:pt x="27007" y="40677"/>
                    <a:pt x="28678" y="42222"/>
                  </a:cubicBezTo>
                  <a:cubicBezTo>
                    <a:pt x="30138" y="43570"/>
                    <a:pt x="31817" y="44746"/>
                    <a:pt x="33731" y="45282"/>
                  </a:cubicBezTo>
                  <a:cubicBezTo>
                    <a:pt x="34411" y="45473"/>
                    <a:pt x="35125" y="45575"/>
                    <a:pt x="35835" y="45575"/>
                  </a:cubicBezTo>
                  <a:cubicBezTo>
                    <a:pt x="37123" y="45575"/>
                    <a:pt x="38401" y="45241"/>
                    <a:pt x="39447" y="44500"/>
                  </a:cubicBezTo>
                  <a:cubicBezTo>
                    <a:pt x="38318" y="41907"/>
                    <a:pt x="36861" y="39457"/>
                    <a:pt x="35123" y="37227"/>
                  </a:cubicBezTo>
                  <a:cubicBezTo>
                    <a:pt x="37090" y="36696"/>
                    <a:pt x="37901" y="34136"/>
                    <a:pt x="37248" y="32207"/>
                  </a:cubicBezTo>
                  <a:lnTo>
                    <a:pt x="37249" y="32207"/>
                  </a:lnTo>
                  <a:cubicBezTo>
                    <a:pt x="36596" y="30277"/>
                    <a:pt x="34942" y="28880"/>
                    <a:pt x="33309" y="27660"/>
                  </a:cubicBezTo>
                  <a:cubicBezTo>
                    <a:pt x="31677" y="26440"/>
                    <a:pt x="29934" y="25228"/>
                    <a:pt x="28954" y="23442"/>
                  </a:cubicBezTo>
                  <a:cubicBezTo>
                    <a:pt x="27631" y="21027"/>
                    <a:pt x="27944" y="17998"/>
                    <a:pt x="26746" y="15518"/>
                  </a:cubicBezTo>
                  <a:cubicBezTo>
                    <a:pt x="24919" y="11739"/>
                    <a:pt x="20247" y="10335"/>
                    <a:pt x="17434" y="7218"/>
                  </a:cubicBezTo>
                  <a:cubicBezTo>
                    <a:pt x="16774" y="6487"/>
                    <a:pt x="16200" y="5645"/>
                    <a:pt x="15359" y="5132"/>
                  </a:cubicBezTo>
                  <a:cubicBezTo>
                    <a:pt x="14409" y="4551"/>
                    <a:pt x="13254" y="4458"/>
                    <a:pt x="12077" y="4458"/>
                  </a:cubicBezTo>
                  <a:cubicBezTo>
                    <a:pt x="11524" y="4458"/>
                    <a:pt x="10967" y="4479"/>
                    <a:pt x="10423" y="4479"/>
                  </a:cubicBezTo>
                  <a:cubicBezTo>
                    <a:pt x="8968" y="4479"/>
                    <a:pt x="7613" y="4332"/>
                    <a:pt x="6720" y="3256"/>
                  </a:cubicBezTo>
                  <a:cubicBezTo>
                    <a:pt x="6090" y="2497"/>
                    <a:pt x="5903" y="1445"/>
                    <a:pt x="5284" y="676"/>
                  </a:cubicBezTo>
                  <a:cubicBezTo>
                    <a:pt x="4947" y="258"/>
                    <a:pt x="4358" y="0"/>
                    <a:pt x="3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5"/>
            <p:cNvSpPr/>
            <p:nvPr/>
          </p:nvSpPr>
          <p:spPr>
            <a:xfrm rot="-3600002" flipH="1">
              <a:off x="7967152" y="3979678"/>
              <a:ext cx="2180338" cy="1383677"/>
            </a:xfrm>
            <a:custGeom>
              <a:avLst/>
              <a:gdLst/>
              <a:ahLst/>
              <a:cxnLst/>
              <a:rect l="l" t="t" r="r" b="b"/>
              <a:pathLst>
                <a:path w="24191" h="15352" extrusionOk="0">
                  <a:moveTo>
                    <a:pt x="9239" y="0"/>
                  </a:moveTo>
                  <a:cubicBezTo>
                    <a:pt x="9236" y="0"/>
                    <a:pt x="9234" y="0"/>
                    <a:pt x="9231" y="0"/>
                  </a:cubicBezTo>
                  <a:cubicBezTo>
                    <a:pt x="8605" y="205"/>
                    <a:pt x="8326" y="1005"/>
                    <a:pt x="8520" y="1634"/>
                  </a:cubicBezTo>
                  <a:cubicBezTo>
                    <a:pt x="8713" y="2264"/>
                    <a:pt x="9257" y="2727"/>
                    <a:pt x="9838" y="3037"/>
                  </a:cubicBezTo>
                  <a:cubicBezTo>
                    <a:pt x="10141" y="3199"/>
                    <a:pt x="10479" y="3348"/>
                    <a:pt x="10649" y="3647"/>
                  </a:cubicBezTo>
                  <a:cubicBezTo>
                    <a:pt x="10817" y="3944"/>
                    <a:pt x="10664" y="4429"/>
                    <a:pt x="10327" y="4429"/>
                  </a:cubicBezTo>
                  <a:cubicBezTo>
                    <a:pt x="10324" y="4429"/>
                    <a:pt x="10322" y="4429"/>
                    <a:pt x="10319" y="4429"/>
                  </a:cubicBezTo>
                  <a:cubicBezTo>
                    <a:pt x="9983" y="4161"/>
                    <a:pt x="9645" y="3892"/>
                    <a:pt x="9309" y="3622"/>
                  </a:cubicBezTo>
                  <a:cubicBezTo>
                    <a:pt x="9209" y="3542"/>
                    <a:pt x="9104" y="3459"/>
                    <a:pt x="8979" y="3430"/>
                  </a:cubicBezTo>
                  <a:cubicBezTo>
                    <a:pt x="8943" y="3421"/>
                    <a:pt x="8908" y="3418"/>
                    <a:pt x="8873" y="3418"/>
                  </a:cubicBezTo>
                  <a:cubicBezTo>
                    <a:pt x="8629" y="3418"/>
                    <a:pt x="8402" y="3601"/>
                    <a:pt x="8178" y="3725"/>
                  </a:cubicBezTo>
                  <a:cubicBezTo>
                    <a:pt x="7958" y="3846"/>
                    <a:pt x="7711" y="3902"/>
                    <a:pt x="7462" y="3902"/>
                  </a:cubicBezTo>
                  <a:cubicBezTo>
                    <a:pt x="6844" y="3902"/>
                    <a:pt x="6216" y="3555"/>
                    <a:pt x="5959" y="2985"/>
                  </a:cubicBezTo>
                  <a:cubicBezTo>
                    <a:pt x="5900" y="2857"/>
                    <a:pt x="5854" y="2713"/>
                    <a:pt x="5741" y="2629"/>
                  </a:cubicBezTo>
                  <a:cubicBezTo>
                    <a:pt x="5650" y="2560"/>
                    <a:pt x="5533" y="2542"/>
                    <a:pt x="5425" y="2506"/>
                  </a:cubicBezTo>
                  <a:cubicBezTo>
                    <a:pt x="4872" y="2329"/>
                    <a:pt x="4579" y="1730"/>
                    <a:pt x="4103" y="1397"/>
                  </a:cubicBezTo>
                  <a:cubicBezTo>
                    <a:pt x="3791" y="1180"/>
                    <a:pt x="3437" y="1095"/>
                    <a:pt x="3068" y="1095"/>
                  </a:cubicBezTo>
                  <a:cubicBezTo>
                    <a:pt x="2423" y="1095"/>
                    <a:pt x="1729" y="1354"/>
                    <a:pt x="1119" y="1620"/>
                  </a:cubicBezTo>
                  <a:cubicBezTo>
                    <a:pt x="1010" y="1667"/>
                    <a:pt x="891" y="1724"/>
                    <a:pt x="844" y="1833"/>
                  </a:cubicBezTo>
                  <a:cubicBezTo>
                    <a:pt x="795" y="1946"/>
                    <a:pt x="837" y="2076"/>
                    <a:pt x="885" y="2191"/>
                  </a:cubicBezTo>
                  <a:cubicBezTo>
                    <a:pt x="1503" y="3650"/>
                    <a:pt x="2977" y="4708"/>
                    <a:pt x="4558" y="4827"/>
                  </a:cubicBezTo>
                  <a:cubicBezTo>
                    <a:pt x="4767" y="4842"/>
                    <a:pt x="4987" y="4844"/>
                    <a:pt x="5170" y="4946"/>
                  </a:cubicBezTo>
                  <a:cubicBezTo>
                    <a:pt x="5615" y="5193"/>
                    <a:pt x="5714" y="5940"/>
                    <a:pt x="4997" y="8763"/>
                  </a:cubicBezTo>
                  <a:cubicBezTo>
                    <a:pt x="4013" y="8319"/>
                    <a:pt x="3112" y="7684"/>
                    <a:pt x="2362" y="6906"/>
                  </a:cubicBezTo>
                  <a:cubicBezTo>
                    <a:pt x="2020" y="6552"/>
                    <a:pt x="1685" y="6152"/>
                    <a:pt x="1217" y="5997"/>
                  </a:cubicBezTo>
                  <a:cubicBezTo>
                    <a:pt x="1121" y="5965"/>
                    <a:pt x="1018" y="5950"/>
                    <a:pt x="914" y="5950"/>
                  </a:cubicBezTo>
                  <a:cubicBezTo>
                    <a:pt x="514" y="5950"/>
                    <a:pt x="104" y="6178"/>
                    <a:pt x="65" y="6567"/>
                  </a:cubicBezTo>
                  <a:cubicBezTo>
                    <a:pt x="0" y="7202"/>
                    <a:pt x="820" y="7473"/>
                    <a:pt x="1365" y="7804"/>
                  </a:cubicBezTo>
                  <a:cubicBezTo>
                    <a:pt x="1909" y="8135"/>
                    <a:pt x="2269" y="8690"/>
                    <a:pt x="2719" y="9141"/>
                  </a:cubicBezTo>
                  <a:cubicBezTo>
                    <a:pt x="3751" y="10177"/>
                    <a:pt x="5251" y="10631"/>
                    <a:pt x="6722" y="10631"/>
                  </a:cubicBezTo>
                  <a:cubicBezTo>
                    <a:pt x="6868" y="10631"/>
                    <a:pt x="7014" y="10626"/>
                    <a:pt x="7159" y="10617"/>
                  </a:cubicBezTo>
                  <a:cubicBezTo>
                    <a:pt x="7335" y="10607"/>
                    <a:pt x="7516" y="10592"/>
                    <a:pt x="7694" y="10592"/>
                  </a:cubicBezTo>
                  <a:cubicBezTo>
                    <a:pt x="7955" y="10592"/>
                    <a:pt x="8210" y="10624"/>
                    <a:pt x="8434" y="10752"/>
                  </a:cubicBezTo>
                  <a:cubicBezTo>
                    <a:pt x="8714" y="10913"/>
                    <a:pt x="8900" y="11200"/>
                    <a:pt x="9169" y="11380"/>
                  </a:cubicBezTo>
                  <a:cubicBezTo>
                    <a:pt x="9402" y="11535"/>
                    <a:pt x="9656" y="11592"/>
                    <a:pt x="9922" y="11592"/>
                  </a:cubicBezTo>
                  <a:cubicBezTo>
                    <a:pt x="10649" y="11592"/>
                    <a:pt x="11471" y="11168"/>
                    <a:pt x="12225" y="11168"/>
                  </a:cubicBezTo>
                  <a:cubicBezTo>
                    <a:pt x="12432" y="11168"/>
                    <a:pt x="12633" y="11200"/>
                    <a:pt x="12826" y="11281"/>
                  </a:cubicBezTo>
                  <a:cubicBezTo>
                    <a:pt x="13368" y="11507"/>
                    <a:pt x="13684" y="12061"/>
                    <a:pt x="14106" y="12469"/>
                  </a:cubicBezTo>
                  <a:cubicBezTo>
                    <a:pt x="14520" y="12867"/>
                    <a:pt x="15044" y="13130"/>
                    <a:pt x="15558" y="13384"/>
                  </a:cubicBezTo>
                  <a:cubicBezTo>
                    <a:pt x="16330" y="13769"/>
                    <a:pt x="17103" y="14152"/>
                    <a:pt x="17876" y="14537"/>
                  </a:cubicBezTo>
                  <a:cubicBezTo>
                    <a:pt x="18033" y="14615"/>
                    <a:pt x="18205" y="14695"/>
                    <a:pt x="18377" y="14695"/>
                  </a:cubicBezTo>
                  <a:cubicBezTo>
                    <a:pt x="18419" y="14695"/>
                    <a:pt x="18461" y="14690"/>
                    <a:pt x="18502" y="14680"/>
                  </a:cubicBezTo>
                  <a:cubicBezTo>
                    <a:pt x="18986" y="14552"/>
                    <a:pt x="18929" y="13814"/>
                    <a:pt x="18618" y="13420"/>
                  </a:cubicBezTo>
                  <a:cubicBezTo>
                    <a:pt x="18142" y="12815"/>
                    <a:pt x="17393" y="12510"/>
                    <a:pt x="16714" y="12145"/>
                  </a:cubicBezTo>
                  <a:cubicBezTo>
                    <a:pt x="16036" y="11782"/>
                    <a:pt x="15347" y="11265"/>
                    <a:pt x="15190" y="10511"/>
                  </a:cubicBezTo>
                  <a:lnTo>
                    <a:pt x="15190" y="10511"/>
                  </a:lnTo>
                  <a:cubicBezTo>
                    <a:pt x="16141" y="10734"/>
                    <a:pt x="17062" y="11090"/>
                    <a:pt x="17918" y="11563"/>
                  </a:cubicBezTo>
                  <a:cubicBezTo>
                    <a:pt x="18822" y="12064"/>
                    <a:pt x="19659" y="12703"/>
                    <a:pt x="20306" y="13509"/>
                  </a:cubicBezTo>
                  <a:cubicBezTo>
                    <a:pt x="20562" y="13828"/>
                    <a:pt x="20791" y="14174"/>
                    <a:pt x="21110" y="14427"/>
                  </a:cubicBezTo>
                  <a:cubicBezTo>
                    <a:pt x="21450" y="14696"/>
                    <a:pt x="21868" y="14841"/>
                    <a:pt x="22278" y="14983"/>
                  </a:cubicBezTo>
                  <a:cubicBezTo>
                    <a:pt x="22555" y="15077"/>
                    <a:pt x="22831" y="15172"/>
                    <a:pt x="23107" y="15268"/>
                  </a:cubicBezTo>
                  <a:cubicBezTo>
                    <a:pt x="23227" y="15309"/>
                    <a:pt x="23352" y="15352"/>
                    <a:pt x="23479" y="15352"/>
                  </a:cubicBezTo>
                  <a:cubicBezTo>
                    <a:pt x="23489" y="15352"/>
                    <a:pt x="23499" y="15351"/>
                    <a:pt x="23510" y="15351"/>
                  </a:cubicBezTo>
                  <a:cubicBezTo>
                    <a:pt x="23963" y="15326"/>
                    <a:pt x="24191" y="14762"/>
                    <a:pt x="24134" y="14312"/>
                  </a:cubicBezTo>
                  <a:cubicBezTo>
                    <a:pt x="24029" y="13505"/>
                    <a:pt x="23390" y="12865"/>
                    <a:pt x="22687" y="12456"/>
                  </a:cubicBezTo>
                  <a:cubicBezTo>
                    <a:pt x="21984" y="12047"/>
                    <a:pt x="21194" y="11807"/>
                    <a:pt x="20485" y="11409"/>
                  </a:cubicBezTo>
                  <a:cubicBezTo>
                    <a:pt x="19274" y="10732"/>
                    <a:pt x="18329" y="9592"/>
                    <a:pt x="17889" y="8276"/>
                  </a:cubicBezTo>
                  <a:cubicBezTo>
                    <a:pt x="17807" y="8029"/>
                    <a:pt x="17738" y="7770"/>
                    <a:pt x="17577" y="7566"/>
                  </a:cubicBezTo>
                  <a:cubicBezTo>
                    <a:pt x="17410" y="7353"/>
                    <a:pt x="17163" y="7225"/>
                    <a:pt x="16923" y="7101"/>
                  </a:cubicBezTo>
                  <a:cubicBezTo>
                    <a:pt x="15997" y="6625"/>
                    <a:pt x="15061" y="6145"/>
                    <a:pt x="14049" y="5901"/>
                  </a:cubicBezTo>
                  <a:cubicBezTo>
                    <a:pt x="13754" y="5830"/>
                    <a:pt x="13448" y="5778"/>
                    <a:pt x="13179" y="5634"/>
                  </a:cubicBezTo>
                  <a:cubicBezTo>
                    <a:pt x="12599" y="5322"/>
                    <a:pt x="12306" y="4620"/>
                    <a:pt x="12325" y="3961"/>
                  </a:cubicBezTo>
                  <a:cubicBezTo>
                    <a:pt x="12485" y="3908"/>
                    <a:pt x="12643" y="3885"/>
                    <a:pt x="12800" y="3885"/>
                  </a:cubicBezTo>
                  <a:cubicBezTo>
                    <a:pt x="14133" y="3885"/>
                    <a:pt x="15356" y="5571"/>
                    <a:pt x="16715" y="5571"/>
                  </a:cubicBezTo>
                  <a:cubicBezTo>
                    <a:pt x="16846" y="5571"/>
                    <a:pt x="16979" y="5555"/>
                    <a:pt x="17113" y="5521"/>
                  </a:cubicBezTo>
                  <a:cubicBezTo>
                    <a:pt x="17226" y="5491"/>
                    <a:pt x="17341" y="5448"/>
                    <a:pt x="17456" y="5448"/>
                  </a:cubicBezTo>
                  <a:cubicBezTo>
                    <a:pt x="17484" y="5448"/>
                    <a:pt x="17513" y="5451"/>
                    <a:pt x="17541" y="5457"/>
                  </a:cubicBezTo>
                  <a:cubicBezTo>
                    <a:pt x="17811" y="5514"/>
                    <a:pt x="17931" y="5847"/>
                    <a:pt x="18180" y="5965"/>
                  </a:cubicBezTo>
                  <a:cubicBezTo>
                    <a:pt x="18237" y="5992"/>
                    <a:pt x="18295" y="6004"/>
                    <a:pt x="18352" y="6004"/>
                  </a:cubicBezTo>
                  <a:cubicBezTo>
                    <a:pt x="18672" y="6004"/>
                    <a:pt x="18973" y="5622"/>
                    <a:pt x="18915" y="5277"/>
                  </a:cubicBezTo>
                  <a:cubicBezTo>
                    <a:pt x="18847" y="4870"/>
                    <a:pt x="18469" y="4585"/>
                    <a:pt x="18086" y="4432"/>
                  </a:cubicBezTo>
                  <a:cubicBezTo>
                    <a:pt x="17703" y="4278"/>
                    <a:pt x="17285" y="4209"/>
                    <a:pt x="16925" y="4007"/>
                  </a:cubicBezTo>
                  <a:cubicBezTo>
                    <a:pt x="16446" y="3735"/>
                    <a:pt x="16106" y="3248"/>
                    <a:pt x="15600" y="3027"/>
                  </a:cubicBezTo>
                  <a:cubicBezTo>
                    <a:pt x="15384" y="2933"/>
                    <a:pt x="15147" y="2893"/>
                    <a:pt x="14914" y="2845"/>
                  </a:cubicBezTo>
                  <a:cubicBezTo>
                    <a:pt x="13717" y="2593"/>
                    <a:pt x="12579" y="2058"/>
                    <a:pt x="11622" y="1297"/>
                  </a:cubicBezTo>
                  <a:cubicBezTo>
                    <a:pt x="10910" y="731"/>
                    <a:pt x="10176" y="0"/>
                    <a:pt x="92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5"/>
            <p:cNvSpPr/>
            <p:nvPr/>
          </p:nvSpPr>
          <p:spPr>
            <a:xfrm flipH="1">
              <a:off x="-1372800" y="-1494197"/>
              <a:ext cx="2715411" cy="2033688"/>
            </a:xfrm>
            <a:custGeom>
              <a:avLst/>
              <a:gdLst/>
              <a:ahLst/>
              <a:cxnLst/>
              <a:rect l="l" t="t" r="r" b="b"/>
              <a:pathLst>
                <a:path w="80882" h="60576" extrusionOk="0">
                  <a:moveTo>
                    <a:pt x="11377" y="1"/>
                  </a:moveTo>
                  <a:cubicBezTo>
                    <a:pt x="10061" y="1"/>
                    <a:pt x="8755" y="386"/>
                    <a:pt x="7882" y="1341"/>
                  </a:cubicBezTo>
                  <a:cubicBezTo>
                    <a:pt x="7327" y="1947"/>
                    <a:pt x="6974" y="2750"/>
                    <a:pt x="6297" y="3215"/>
                  </a:cubicBezTo>
                  <a:cubicBezTo>
                    <a:pt x="5407" y="3828"/>
                    <a:pt x="4179" y="3704"/>
                    <a:pt x="3240" y="4239"/>
                  </a:cubicBezTo>
                  <a:cubicBezTo>
                    <a:pt x="2064" y="4911"/>
                    <a:pt x="1657" y="6493"/>
                    <a:pt x="1980" y="7810"/>
                  </a:cubicBezTo>
                  <a:cubicBezTo>
                    <a:pt x="2301" y="9125"/>
                    <a:pt x="3193" y="10223"/>
                    <a:pt x="4123" y="11209"/>
                  </a:cubicBezTo>
                  <a:cubicBezTo>
                    <a:pt x="4500" y="10814"/>
                    <a:pt x="4709" y="10678"/>
                    <a:pt x="4796" y="10678"/>
                  </a:cubicBezTo>
                  <a:cubicBezTo>
                    <a:pt x="4952" y="10678"/>
                    <a:pt x="4714" y="11117"/>
                    <a:pt x="4347" y="11280"/>
                  </a:cubicBezTo>
                  <a:cubicBezTo>
                    <a:pt x="4141" y="11371"/>
                    <a:pt x="3925" y="11406"/>
                    <a:pt x="3703" y="11406"/>
                  </a:cubicBezTo>
                  <a:cubicBezTo>
                    <a:pt x="3310" y="11406"/>
                    <a:pt x="2901" y="11296"/>
                    <a:pt x="2514" y="11199"/>
                  </a:cubicBezTo>
                  <a:cubicBezTo>
                    <a:pt x="2214" y="11123"/>
                    <a:pt x="1891" y="11060"/>
                    <a:pt x="1581" y="11060"/>
                  </a:cubicBezTo>
                  <a:cubicBezTo>
                    <a:pt x="1265" y="11060"/>
                    <a:pt x="963" y="11125"/>
                    <a:pt x="709" y="11311"/>
                  </a:cubicBezTo>
                  <a:cubicBezTo>
                    <a:pt x="1" y="11826"/>
                    <a:pt x="115" y="12913"/>
                    <a:pt x="425" y="13733"/>
                  </a:cubicBezTo>
                  <a:cubicBezTo>
                    <a:pt x="886" y="14955"/>
                    <a:pt x="1619" y="16075"/>
                    <a:pt x="2555" y="16987"/>
                  </a:cubicBezTo>
                  <a:cubicBezTo>
                    <a:pt x="3009" y="17430"/>
                    <a:pt x="3580" y="17845"/>
                    <a:pt x="4200" y="17845"/>
                  </a:cubicBezTo>
                  <a:cubicBezTo>
                    <a:pt x="4260" y="17845"/>
                    <a:pt x="4319" y="17841"/>
                    <a:pt x="4379" y="17833"/>
                  </a:cubicBezTo>
                  <a:cubicBezTo>
                    <a:pt x="5615" y="17673"/>
                    <a:pt x="5949" y="16087"/>
                    <a:pt x="6218" y="14869"/>
                  </a:cubicBezTo>
                  <a:cubicBezTo>
                    <a:pt x="6435" y="13882"/>
                    <a:pt x="7277" y="12766"/>
                    <a:pt x="8126" y="12766"/>
                  </a:cubicBezTo>
                  <a:cubicBezTo>
                    <a:pt x="8325" y="12766"/>
                    <a:pt x="8524" y="12828"/>
                    <a:pt x="8716" y="12966"/>
                  </a:cubicBezTo>
                  <a:cubicBezTo>
                    <a:pt x="7689" y="13770"/>
                    <a:pt x="8463" y="15418"/>
                    <a:pt x="9363" y="16361"/>
                  </a:cubicBezTo>
                  <a:cubicBezTo>
                    <a:pt x="10265" y="17306"/>
                    <a:pt x="11328" y="18632"/>
                    <a:pt x="10647" y="19746"/>
                  </a:cubicBezTo>
                  <a:cubicBezTo>
                    <a:pt x="10362" y="20211"/>
                    <a:pt x="9836" y="20471"/>
                    <a:pt x="9479" y="20885"/>
                  </a:cubicBezTo>
                  <a:cubicBezTo>
                    <a:pt x="9028" y="21409"/>
                    <a:pt x="8893" y="22129"/>
                    <a:pt x="8775" y="22811"/>
                  </a:cubicBezTo>
                  <a:cubicBezTo>
                    <a:pt x="8400" y="24980"/>
                    <a:pt x="8160" y="27568"/>
                    <a:pt x="9800" y="29035"/>
                  </a:cubicBezTo>
                  <a:cubicBezTo>
                    <a:pt x="10387" y="29558"/>
                    <a:pt x="11144" y="29856"/>
                    <a:pt x="11748" y="30358"/>
                  </a:cubicBezTo>
                  <a:cubicBezTo>
                    <a:pt x="12355" y="30859"/>
                    <a:pt x="12803" y="31717"/>
                    <a:pt x="12458" y="32424"/>
                  </a:cubicBezTo>
                  <a:cubicBezTo>
                    <a:pt x="12217" y="32919"/>
                    <a:pt x="11688" y="33134"/>
                    <a:pt x="11126" y="33134"/>
                  </a:cubicBezTo>
                  <a:cubicBezTo>
                    <a:pt x="10727" y="33134"/>
                    <a:pt x="10310" y="33025"/>
                    <a:pt x="9969" y="32831"/>
                  </a:cubicBezTo>
                  <a:cubicBezTo>
                    <a:pt x="9151" y="32363"/>
                    <a:pt x="8563" y="31570"/>
                    <a:pt x="7774" y="31052"/>
                  </a:cubicBezTo>
                  <a:cubicBezTo>
                    <a:pt x="7373" y="30789"/>
                    <a:pt x="6864" y="30623"/>
                    <a:pt x="6386" y="30623"/>
                  </a:cubicBezTo>
                  <a:cubicBezTo>
                    <a:pt x="5923" y="30623"/>
                    <a:pt x="5489" y="30778"/>
                    <a:pt x="5212" y="31150"/>
                  </a:cubicBezTo>
                  <a:cubicBezTo>
                    <a:pt x="4800" y="31702"/>
                    <a:pt x="4915" y="32468"/>
                    <a:pt x="5050" y="33142"/>
                  </a:cubicBezTo>
                  <a:lnTo>
                    <a:pt x="6185" y="38846"/>
                  </a:lnTo>
                  <a:cubicBezTo>
                    <a:pt x="4663" y="39847"/>
                    <a:pt x="4791" y="42282"/>
                    <a:pt x="5966" y="43674"/>
                  </a:cubicBezTo>
                  <a:cubicBezTo>
                    <a:pt x="7141" y="45067"/>
                    <a:pt x="8974" y="45678"/>
                    <a:pt x="10711" y="46228"/>
                  </a:cubicBezTo>
                  <a:cubicBezTo>
                    <a:pt x="12938" y="46934"/>
                    <a:pt x="15166" y="47641"/>
                    <a:pt x="17394" y="48346"/>
                  </a:cubicBezTo>
                  <a:cubicBezTo>
                    <a:pt x="18239" y="48613"/>
                    <a:pt x="19130" y="48910"/>
                    <a:pt x="19705" y="49583"/>
                  </a:cubicBezTo>
                  <a:cubicBezTo>
                    <a:pt x="20282" y="50255"/>
                    <a:pt x="20365" y="51432"/>
                    <a:pt x="19640" y="51940"/>
                  </a:cubicBezTo>
                  <a:cubicBezTo>
                    <a:pt x="19417" y="52097"/>
                    <a:pt x="19168" y="52164"/>
                    <a:pt x="18913" y="52164"/>
                  </a:cubicBezTo>
                  <a:cubicBezTo>
                    <a:pt x="18262" y="52164"/>
                    <a:pt x="17561" y="51729"/>
                    <a:pt x="17083" y="51225"/>
                  </a:cubicBezTo>
                  <a:cubicBezTo>
                    <a:pt x="16418" y="50524"/>
                    <a:pt x="15825" y="49632"/>
                    <a:pt x="14884" y="49409"/>
                  </a:cubicBezTo>
                  <a:cubicBezTo>
                    <a:pt x="14756" y="49379"/>
                    <a:pt x="14629" y="49365"/>
                    <a:pt x="14504" y="49365"/>
                  </a:cubicBezTo>
                  <a:cubicBezTo>
                    <a:pt x="13262" y="49365"/>
                    <a:pt x="12187" y="50774"/>
                    <a:pt x="12395" y="52057"/>
                  </a:cubicBezTo>
                  <a:cubicBezTo>
                    <a:pt x="12623" y="53469"/>
                    <a:pt x="13972" y="54494"/>
                    <a:pt x="15375" y="54773"/>
                  </a:cubicBezTo>
                  <a:cubicBezTo>
                    <a:pt x="15736" y="54845"/>
                    <a:pt x="16130" y="54890"/>
                    <a:pt x="16393" y="55148"/>
                  </a:cubicBezTo>
                  <a:cubicBezTo>
                    <a:pt x="16777" y="55523"/>
                    <a:pt x="16695" y="56144"/>
                    <a:pt x="16714" y="56681"/>
                  </a:cubicBezTo>
                  <a:cubicBezTo>
                    <a:pt x="16798" y="58973"/>
                    <a:pt x="19281" y="60552"/>
                    <a:pt x="21575" y="60575"/>
                  </a:cubicBezTo>
                  <a:cubicBezTo>
                    <a:pt x="21597" y="60575"/>
                    <a:pt x="21620" y="60576"/>
                    <a:pt x="21643" y="60576"/>
                  </a:cubicBezTo>
                  <a:cubicBezTo>
                    <a:pt x="23911" y="60576"/>
                    <a:pt x="26029" y="59516"/>
                    <a:pt x="28118" y="58626"/>
                  </a:cubicBezTo>
                  <a:cubicBezTo>
                    <a:pt x="32361" y="56818"/>
                    <a:pt x="36866" y="55630"/>
                    <a:pt x="41448" y="55111"/>
                  </a:cubicBezTo>
                  <a:cubicBezTo>
                    <a:pt x="42944" y="54941"/>
                    <a:pt x="44469" y="54837"/>
                    <a:pt x="45874" y="54298"/>
                  </a:cubicBezTo>
                  <a:cubicBezTo>
                    <a:pt x="47278" y="53761"/>
                    <a:pt x="48576" y="52696"/>
                    <a:pt x="48959" y="51242"/>
                  </a:cubicBezTo>
                  <a:cubicBezTo>
                    <a:pt x="49129" y="50604"/>
                    <a:pt x="49120" y="49907"/>
                    <a:pt x="49445" y="49333"/>
                  </a:cubicBezTo>
                  <a:cubicBezTo>
                    <a:pt x="49758" y="48778"/>
                    <a:pt x="50334" y="48425"/>
                    <a:pt x="50910" y="48155"/>
                  </a:cubicBezTo>
                  <a:cubicBezTo>
                    <a:pt x="51510" y="47873"/>
                    <a:pt x="52164" y="47651"/>
                    <a:pt x="52818" y="47651"/>
                  </a:cubicBezTo>
                  <a:cubicBezTo>
                    <a:pt x="52982" y="47651"/>
                    <a:pt x="53146" y="47665"/>
                    <a:pt x="53310" y="47695"/>
                  </a:cubicBezTo>
                  <a:cubicBezTo>
                    <a:pt x="54123" y="47848"/>
                    <a:pt x="54885" y="48522"/>
                    <a:pt x="54899" y="49350"/>
                  </a:cubicBezTo>
                  <a:cubicBezTo>
                    <a:pt x="54909" y="49925"/>
                    <a:pt x="54578" y="50443"/>
                    <a:pt x="54402" y="50991"/>
                  </a:cubicBezTo>
                  <a:cubicBezTo>
                    <a:pt x="54042" y="52110"/>
                    <a:pt x="54379" y="53423"/>
                    <a:pt x="55235" y="54231"/>
                  </a:cubicBezTo>
                  <a:cubicBezTo>
                    <a:pt x="58379" y="53658"/>
                    <a:pt x="61396" y="52393"/>
                    <a:pt x="64009" y="50552"/>
                  </a:cubicBezTo>
                  <a:cubicBezTo>
                    <a:pt x="65181" y="49726"/>
                    <a:pt x="66497" y="48739"/>
                    <a:pt x="67855" y="48739"/>
                  </a:cubicBezTo>
                  <a:cubicBezTo>
                    <a:pt x="68116" y="48739"/>
                    <a:pt x="68379" y="48775"/>
                    <a:pt x="68642" y="48857"/>
                  </a:cubicBezTo>
                  <a:cubicBezTo>
                    <a:pt x="69604" y="49155"/>
                    <a:pt x="70288" y="49991"/>
                    <a:pt x="71146" y="50517"/>
                  </a:cubicBezTo>
                  <a:cubicBezTo>
                    <a:pt x="72055" y="51074"/>
                    <a:pt x="73097" y="51255"/>
                    <a:pt x="74170" y="51255"/>
                  </a:cubicBezTo>
                  <a:cubicBezTo>
                    <a:pt x="75087" y="51255"/>
                    <a:pt x="76027" y="51123"/>
                    <a:pt x="76926" y="50981"/>
                  </a:cubicBezTo>
                  <a:cubicBezTo>
                    <a:pt x="78186" y="50781"/>
                    <a:pt x="79644" y="50427"/>
                    <a:pt x="80151" y="49257"/>
                  </a:cubicBezTo>
                  <a:cubicBezTo>
                    <a:pt x="80882" y="47573"/>
                    <a:pt x="78928" y="45861"/>
                    <a:pt x="77110" y="45611"/>
                  </a:cubicBezTo>
                  <a:cubicBezTo>
                    <a:pt x="76640" y="45545"/>
                    <a:pt x="76163" y="45529"/>
                    <a:pt x="75684" y="45529"/>
                  </a:cubicBezTo>
                  <a:cubicBezTo>
                    <a:pt x="75190" y="45529"/>
                    <a:pt x="74694" y="45547"/>
                    <a:pt x="74202" y="45547"/>
                  </a:cubicBezTo>
                  <a:cubicBezTo>
                    <a:pt x="73325" y="45547"/>
                    <a:pt x="72462" y="45491"/>
                    <a:pt x="71646" y="45179"/>
                  </a:cubicBezTo>
                  <a:cubicBezTo>
                    <a:pt x="67567" y="43618"/>
                    <a:pt x="67362" y="36923"/>
                    <a:pt x="63194" y="35619"/>
                  </a:cubicBezTo>
                  <a:cubicBezTo>
                    <a:pt x="62820" y="35502"/>
                    <a:pt x="62402" y="35421"/>
                    <a:pt x="62144" y="35126"/>
                  </a:cubicBezTo>
                  <a:cubicBezTo>
                    <a:pt x="61580" y="34482"/>
                    <a:pt x="62209" y="33448"/>
                    <a:pt x="61954" y="32630"/>
                  </a:cubicBezTo>
                  <a:cubicBezTo>
                    <a:pt x="61748" y="31970"/>
                    <a:pt x="61037" y="31630"/>
                    <a:pt x="60398" y="31368"/>
                  </a:cubicBezTo>
                  <a:cubicBezTo>
                    <a:pt x="59576" y="31030"/>
                    <a:pt x="58725" y="30686"/>
                    <a:pt x="57840" y="30686"/>
                  </a:cubicBezTo>
                  <a:cubicBezTo>
                    <a:pt x="57812" y="30686"/>
                    <a:pt x="57784" y="30686"/>
                    <a:pt x="57755" y="30687"/>
                  </a:cubicBezTo>
                  <a:cubicBezTo>
                    <a:pt x="56840" y="30710"/>
                    <a:pt x="55869" y="31215"/>
                    <a:pt x="55598" y="32090"/>
                  </a:cubicBezTo>
                  <a:cubicBezTo>
                    <a:pt x="55236" y="33263"/>
                    <a:pt x="56203" y="34380"/>
                    <a:pt x="57012" y="35303"/>
                  </a:cubicBezTo>
                  <a:cubicBezTo>
                    <a:pt x="57820" y="36225"/>
                    <a:pt x="58553" y="37628"/>
                    <a:pt x="57790" y="38590"/>
                  </a:cubicBezTo>
                  <a:cubicBezTo>
                    <a:pt x="57502" y="38702"/>
                    <a:pt x="57201" y="38754"/>
                    <a:pt x="56900" y="38754"/>
                  </a:cubicBezTo>
                  <a:cubicBezTo>
                    <a:pt x="55464" y="38754"/>
                    <a:pt x="54019" y="37575"/>
                    <a:pt x="53940" y="36105"/>
                  </a:cubicBezTo>
                  <a:cubicBezTo>
                    <a:pt x="53911" y="35564"/>
                    <a:pt x="54029" y="34983"/>
                    <a:pt x="53767" y="34510"/>
                  </a:cubicBezTo>
                  <a:cubicBezTo>
                    <a:pt x="53483" y="33999"/>
                    <a:pt x="52860" y="33803"/>
                    <a:pt x="52296" y="33650"/>
                  </a:cubicBezTo>
                  <a:cubicBezTo>
                    <a:pt x="49470" y="32885"/>
                    <a:pt x="46643" y="32119"/>
                    <a:pt x="43816" y="31354"/>
                  </a:cubicBezTo>
                  <a:cubicBezTo>
                    <a:pt x="42735" y="31062"/>
                    <a:pt x="41632" y="30768"/>
                    <a:pt x="40519" y="30768"/>
                  </a:cubicBezTo>
                  <a:cubicBezTo>
                    <a:pt x="40351" y="30768"/>
                    <a:pt x="40184" y="30774"/>
                    <a:pt x="40016" y="30789"/>
                  </a:cubicBezTo>
                  <a:cubicBezTo>
                    <a:pt x="38733" y="30899"/>
                    <a:pt x="37419" y="31551"/>
                    <a:pt x="36877" y="32719"/>
                  </a:cubicBezTo>
                  <a:cubicBezTo>
                    <a:pt x="36333" y="33887"/>
                    <a:pt x="36882" y="35541"/>
                    <a:pt x="38127" y="35867"/>
                  </a:cubicBezTo>
                  <a:cubicBezTo>
                    <a:pt x="38460" y="35954"/>
                    <a:pt x="38832" y="35958"/>
                    <a:pt x="39201" y="35958"/>
                  </a:cubicBezTo>
                  <a:cubicBezTo>
                    <a:pt x="39236" y="35958"/>
                    <a:pt x="39272" y="35958"/>
                    <a:pt x="39307" y="35958"/>
                  </a:cubicBezTo>
                  <a:cubicBezTo>
                    <a:pt x="39988" y="35958"/>
                    <a:pt x="40642" y="35971"/>
                    <a:pt x="40995" y="36505"/>
                  </a:cubicBezTo>
                  <a:cubicBezTo>
                    <a:pt x="41199" y="36813"/>
                    <a:pt x="41213" y="37211"/>
                    <a:pt x="41150" y="37575"/>
                  </a:cubicBezTo>
                  <a:cubicBezTo>
                    <a:pt x="40900" y="39057"/>
                    <a:pt x="39532" y="40150"/>
                    <a:pt x="38080" y="40541"/>
                  </a:cubicBezTo>
                  <a:cubicBezTo>
                    <a:pt x="37432" y="40715"/>
                    <a:pt x="36767" y="40778"/>
                    <a:pt x="36097" y="40778"/>
                  </a:cubicBezTo>
                  <a:cubicBezTo>
                    <a:pt x="35265" y="40778"/>
                    <a:pt x="34425" y="40682"/>
                    <a:pt x="33597" y="40584"/>
                  </a:cubicBezTo>
                  <a:cubicBezTo>
                    <a:pt x="28660" y="40005"/>
                    <a:pt x="23090" y="39052"/>
                    <a:pt x="20341" y="34911"/>
                  </a:cubicBezTo>
                  <a:cubicBezTo>
                    <a:pt x="19831" y="34143"/>
                    <a:pt x="19416" y="33263"/>
                    <a:pt x="18647" y="32757"/>
                  </a:cubicBezTo>
                  <a:cubicBezTo>
                    <a:pt x="18232" y="32485"/>
                    <a:pt x="17729" y="32335"/>
                    <a:pt x="17389" y="31974"/>
                  </a:cubicBezTo>
                  <a:cubicBezTo>
                    <a:pt x="16414" y="30945"/>
                    <a:pt x="17442" y="29291"/>
                    <a:pt x="18513" y="28364"/>
                  </a:cubicBezTo>
                  <a:cubicBezTo>
                    <a:pt x="19584" y="27438"/>
                    <a:pt x="20865" y="26137"/>
                    <a:pt x="20288" y="24843"/>
                  </a:cubicBezTo>
                  <a:cubicBezTo>
                    <a:pt x="20150" y="24532"/>
                    <a:pt x="19910" y="24266"/>
                    <a:pt x="19829" y="23935"/>
                  </a:cubicBezTo>
                  <a:cubicBezTo>
                    <a:pt x="19664" y="23258"/>
                    <a:pt x="20206" y="22634"/>
                    <a:pt x="20413" y="21971"/>
                  </a:cubicBezTo>
                  <a:cubicBezTo>
                    <a:pt x="21255" y="19290"/>
                    <a:pt x="16720" y="17287"/>
                    <a:pt x="17269" y="14533"/>
                  </a:cubicBezTo>
                  <a:cubicBezTo>
                    <a:pt x="17507" y="13342"/>
                    <a:pt x="18748" y="12535"/>
                    <a:pt x="19965" y="12535"/>
                  </a:cubicBezTo>
                  <a:cubicBezTo>
                    <a:pt x="20040" y="12535"/>
                    <a:pt x="20115" y="12538"/>
                    <a:pt x="20189" y="12545"/>
                  </a:cubicBezTo>
                  <a:cubicBezTo>
                    <a:pt x="21473" y="12652"/>
                    <a:pt x="22598" y="13523"/>
                    <a:pt x="23307" y="14599"/>
                  </a:cubicBezTo>
                  <a:cubicBezTo>
                    <a:pt x="23736" y="15251"/>
                    <a:pt x="24095" y="16033"/>
                    <a:pt x="24810" y="16341"/>
                  </a:cubicBezTo>
                  <a:cubicBezTo>
                    <a:pt x="24995" y="16420"/>
                    <a:pt x="25179" y="16457"/>
                    <a:pt x="25359" y="16457"/>
                  </a:cubicBezTo>
                  <a:cubicBezTo>
                    <a:pt x="26555" y="16457"/>
                    <a:pt x="27572" y="14848"/>
                    <a:pt x="27256" y="13555"/>
                  </a:cubicBezTo>
                  <a:cubicBezTo>
                    <a:pt x="26890" y="12065"/>
                    <a:pt x="25572" y="11046"/>
                    <a:pt x="24446" y="10005"/>
                  </a:cubicBezTo>
                  <a:cubicBezTo>
                    <a:pt x="23319" y="8966"/>
                    <a:pt x="22239" y="7536"/>
                    <a:pt x="22577" y="6040"/>
                  </a:cubicBezTo>
                  <a:cubicBezTo>
                    <a:pt x="22723" y="5387"/>
                    <a:pt x="23392" y="4804"/>
                    <a:pt x="23985" y="4804"/>
                  </a:cubicBezTo>
                  <a:cubicBezTo>
                    <a:pt x="24198" y="4804"/>
                    <a:pt x="24401" y="4879"/>
                    <a:pt x="24566" y="5053"/>
                  </a:cubicBezTo>
                  <a:cubicBezTo>
                    <a:pt x="24762" y="5259"/>
                    <a:pt x="24842" y="5549"/>
                    <a:pt x="25009" y="5780"/>
                  </a:cubicBezTo>
                  <a:cubicBezTo>
                    <a:pt x="25287" y="6164"/>
                    <a:pt x="25671" y="6298"/>
                    <a:pt x="26111" y="6298"/>
                  </a:cubicBezTo>
                  <a:cubicBezTo>
                    <a:pt x="26930" y="6298"/>
                    <a:pt x="27940" y="5834"/>
                    <a:pt x="28807" y="5661"/>
                  </a:cubicBezTo>
                  <a:cubicBezTo>
                    <a:pt x="29043" y="5614"/>
                    <a:pt x="29279" y="5593"/>
                    <a:pt x="29514" y="5593"/>
                  </a:cubicBezTo>
                  <a:cubicBezTo>
                    <a:pt x="30717" y="5593"/>
                    <a:pt x="31908" y="6142"/>
                    <a:pt x="33065" y="6562"/>
                  </a:cubicBezTo>
                  <a:cubicBezTo>
                    <a:pt x="33784" y="6822"/>
                    <a:pt x="34585" y="7021"/>
                    <a:pt x="35348" y="7021"/>
                  </a:cubicBezTo>
                  <a:cubicBezTo>
                    <a:pt x="36056" y="7021"/>
                    <a:pt x="36730" y="6850"/>
                    <a:pt x="37274" y="6396"/>
                  </a:cubicBezTo>
                  <a:cubicBezTo>
                    <a:pt x="38575" y="5313"/>
                    <a:pt x="38307" y="3056"/>
                    <a:pt x="37054" y="1916"/>
                  </a:cubicBezTo>
                  <a:cubicBezTo>
                    <a:pt x="36122" y="1070"/>
                    <a:pt x="34853" y="740"/>
                    <a:pt x="33576" y="740"/>
                  </a:cubicBezTo>
                  <a:cubicBezTo>
                    <a:pt x="33133" y="740"/>
                    <a:pt x="32690" y="780"/>
                    <a:pt x="32259" y="852"/>
                  </a:cubicBezTo>
                  <a:cubicBezTo>
                    <a:pt x="30587" y="1128"/>
                    <a:pt x="29014" y="1816"/>
                    <a:pt x="27375" y="2251"/>
                  </a:cubicBezTo>
                  <a:cubicBezTo>
                    <a:pt x="25997" y="2617"/>
                    <a:pt x="24571" y="2799"/>
                    <a:pt x="23146" y="2799"/>
                  </a:cubicBezTo>
                  <a:cubicBezTo>
                    <a:pt x="21328" y="2799"/>
                    <a:pt x="19510" y="2503"/>
                    <a:pt x="17790" y="1914"/>
                  </a:cubicBezTo>
                  <a:cubicBezTo>
                    <a:pt x="16119" y="1341"/>
                    <a:pt x="14532" y="499"/>
                    <a:pt x="12803" y="146"/>
                  </a:cubicBezTo>
                  <a:cubicBezTo>
                    <a:pt x="12340" y="52"/>
                    <a:pt x="11858" y="1"/>
                    <a:pt x="11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17"/>
        <p:cNvGrpSpPr/>
        <p:nvPr/>
      </p:nvGrpSpPr>
      <p:grpSpPr>
        <a:xfrm>
          <a:off x="0" y="0"/>
          <a:ext cx="0" cy="0"/>
          <a:chOff x="0" y="0"/>
          <a:chExt cx="0" cy="0"/>
        </a:xfrm>
      </p:grpSpPr>
      <p:sp>
        <p:nvSpPr>
          <p:cNvPr id="218" name="Google Shape;218;p26"/>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9" name="Google Shape;219;p26"/>
          <p:cNvSpPr txBox="1">
            <a:spLocks noGrp="1"/>
          </p:cNvSpPr>
          <p:nvPr>
            <p:ph type="subTitle" idx="1"/>
          </p:nvPr>
        </p:nvSpPr>
        <p:spPr>
          <a:xfrm>
            <a:off x="720000" y="1920576"/>
            <a:ext cx="2349900" cy="8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0" name="Google Shape;220;p26"/>
          <p:cNvSpPr txBox="1">
            <a:spLocks noGrp="1"/>
          </p:cNvSpPr>
          <p:nvPr>
            <p:ph type="subTitle" idx="2"/>
          </p:nvPr>
        </p:nvSpPr>
        <p:spPr>
          <a:xfrm>
            <a:off x="3444895" y="1920576"/>
            <a:ext cx="2349900" cy="8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1" name="Google Shape;221;p26"/>
          <p:cNvSpPr txBox="1">
            <a:spLocks noGrp="1"/>
          </p:cNvSpPr>
          <p:nvPr>
            <p:ph type="subTitle" idx="3"/>
          </p:nvPr>
        </p:nvSpPr>
        <p:spPr>
          <a:xfrm>
            <a:off x="720000" y="3440674"/>
            <a:ext cx="2349900" cy="8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2" name="Google Shape;222;p26"/>
          <p:cNvSpPr txBox="1">
            <a:spLocks noGrp="1"/>
          </p:cNvSpPr>
          <p:nvPr>
            <p:ph type="subTitle" idx="4"/>
          </p:nvPr>
        </p:nvSpPr>
        <p:spPr>
          <a:xfrm>
            <a:off x="3444893" y="3440674"/>
            <a:ext cx="2349900" cy="8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3" name="Google Shape;223;p26"/>
          <p:cNvSpPr txBox="1">
            <a:spLocks noGrp="1"/>
          </p:cNvSpPr>
          <p:nvPr>
            <p:ph type="subTitle" idx="5"/>
          </p:nvPr>
        </p:nvSpPr>
        <p:spPr>
          <a:xfrm>
            <a:off x="6074079" y="1920576"/>
            <a:ext cx="2349900" cy="8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4" name="Google Shape;224;p26"/>
          <p:cNvSpPr txBox="1">
            <a:spLocks noGrp="1"/>
          </p:cNvSpPr>
          <p:nvPr>
            <p:ph type="subTitle" idx="6"/>
          </p:nvPr>
        </p:nvSpPr>
        <p:spPr>
          <a:xfrm>
            <a:off x="6074079" y="3440674"/>
            <a:ext cx="2349900" cy="8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5" name="Google Shape;225;p26"/>
          <p:cNvSpPr txBox="1">
            <a:spLocks noGrp="1"/>
          </p:cNvSpPr>
          <p:nvPr>
            <p:ph type="subTitle" idx="7"/>
          </p:nvPr>
        </p:nvSpPr>
        <p:spPr>
          <a:xfrm>
            <a:off x="720000" y="1543475"/>
            <a:ext cx="2349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a:solidFill>
                  <a:schemeClr val="dk1"/>
                </a:solidFill>
                <a:latin typeface="Bevan"/>
                <a:ea typeface="Bevan"/>
                <a:cs typeface="Bevan"/>
                <a:sym typeface="Beva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26" name="Google Shape;226;p26"/>
          <p:cNvSpPr txBox="1">
            <a:spLocks noGrp="1"/>
          </p:cNvSpPr>
          <p:nvPr>
            <p:ph type="subTitle" idx="8"/>
          </p:nvPr>
        </p:nvSpPr>
        <p:spPr>
          <a:xfrm>
            <a:off x="3444899" y="1543475"/>
            <a:ext cx="2349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a:solidFill>
                  <a:schemeClr val="dk1"/>
                </a:solidFill>
                <a:latin typeface="Bevan"/>
                <a:ea typeface="Bevan"/>
                <a:cs typeface="Bevan"/>
                <a:sym typeface="Beva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27" name="Google Shape;227;p26"/>
          <p:cNvSpPr txBox="1">
            <a:spLocks noGrp="1"/>
          </p:cNvSpPr>
          <p:nvPr>
            <p:ph type="subTitle" idx="9"/>
          </p:nvPr>
        </p:nvSpPr>
        <p:spPr>
          <a:xfrm>
            <a:off x="6074087" y="1543475"/>
            <a:ext cx="2349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a:solidFill>
                  <a:schemeClr val="dk1"/>
                </a:solidFill>
                <a:latin typeface="Bevan"/>
                <a:ea typeface="Bevan"/>
                <a:cs typeface="Bevan"/>
                <a:sym typeface="Beva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28" name="Google Shape;228;p26"/>
          <p:cNvSpPr txBox="1">
            <a:spLocks noGrp="1"/>
          </p:cNvSpPr>
          <p:nvPr>
            <p:ph type="subTitle" idx="13"/>
          </p:nvPr>
        </p:nvSpPr>
        <p:spPr>
          <a:xfrm>
            <a:off x="720000" y="3071202"/>
            <a:ext cx="2349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a:solidFill>
                  <a:schemeClr val="dk1"/>
                </a:solidFill>
                <a:latin typeface="Bevan"/>
                <a:ea typeface="Bevan"/>
                <a:cs typeface="Bevan"/>
                <a:sym typeface="Beva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29" name="Google Shape;229;p26"/>
          <p:cNvSpPr txBox="1">
            <a:spLocks noGrp="1"/>
          </p:cNvSpPr>
          <p:nvPr>
            <p:ph type="subTitle" idx="14"/>
          </p:nvPr>
        </p:nvSpPr>
        <p:spPr>
          <a:xfrm>
            <a:off x="3444899" y="3071202"/>
            <a:ext cx="2349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a:solidFill>
                  <a:schemeClr val="dk1"/>
                </a:solidFill>
                <a:latin typeface="Bevan"/>
                <a:ea typeface="Bevan"/>
                <a:cs typeface="Bevan"/>
                <a:sym typeface="Beva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30" name="Google Shape;230;p26"/>
          <p:cNvSpPr txBox="1">
            <a:spLocks noGrp="1"/>
          </p:cNvSpPr>
          <p:nvPr>
            <p:ph type="subTitle" idx="15"/>
          </p:nvPr>
        </p:nvSpPr>
        <p:spPr>
          <a:xfrm>
            <a:off x="6074087" y="3071202"/>
            <a:ext cx="2349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a:solidFill>
                  <a:schemeClr val="dk1"/>
                </a:solidFill>
                <a:latin typeface="Bevan"/>
                <a:ea typeface="Bevan"/>
                <a:cs typeface="Bevan"/>
                <a:sym typeface="Beva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grpSp>
        <p:nvGrpSpPr>
          <p:cNvPr id="231" name="Google Shape;231;p26"/>
          <p:cNvGrpSpPr/>
          <p:nvPr/>
        </p:nvGrpSpPr>
        <p:grpSpPr>
          <a:xfrm>
            <a:off x="-611220" y="-659850"/>
            <a:ext cx="10362452" cy="7068506"/>
            <a:chOff x="-611220" y="-659850"/>
            <a:chExt cx="10362452" cy="7068506"/>
          </a:xfrm>
        </p:grpSpPr>
        <p:sp>
          <p:nvSpPr>
            <p:cNvPr id="232" name="Google Shape;232;p26"/>
            <p:cNvSpPr/>
            <p:nvPr/>
          </p:nvSpPr>
          <p:spPr>
            <a:xfrm rot="-1293156">
              <a:off x="7340557" y="4398066"/>
              <a:ext cx="2180452" cy="1668417"/>
            </a:xfrm>
            <a:custGeom>
              <a:avLst/>
              <a:gdLst/>
              <a:ahLst/>
              <a:cxnLst/>
              <a:rect l="l" t="t" r="r" b="b"/>
              <a:pathLst>
                <a:path w="27488" h="21033" extrusionOk="0">
                  <a:moveTo>
                    <a:pt x="7804" y="0"/>
                  </a:moveTo>
                  <a:cubicBezTo>
                    <a:pt x="7019" y="0"/>
                    <a:pt x="6437" y="926"/>
                    <a:pt x="6297" y="1751"/>
                  </a:cubicBezTo>
                  <a:cubicBezTo>
                    <a:pt x="6144" y="2647"/>
                    <a:pt x="6190" y="3665"/>
                    <a:pt x="5577" y="4337"/>
                  </a:cubicBezTo>
                  <a:cubicBezTo>
                    <a:pt x="5124" y="4835"/>
                    <a:pt x="4426" y="4997"/>
                    <a:pt x="3738" y="4997"/>
                  </a:cubicBezTo>
                  <a:cubicBezTo>
                    <a:pt x="3586" y="4997"/>
                    <a:pt x="3435" y="4989"/>
                    <a:pt x="3286" y="4975"/>
                  </a:cubicBezTo>
                  <a:cubicBezTo>
                    <a:pt x="2613" y="4910"/>
                    <a:pt x="1941" y="4747"/>
                    <a:pt x="1270" y="4747"/>
                  </a:cubicBezTo>
                  <a:cubicBezTo>
                    <a:pt x="1125" y="4747"/>
                    <a:pt x="980" y="4755"/>
                    <a:pt x="835" y="4773"/>
                  </a:cubicBezTo>
                  <a:cubicBezTo>
                    <a:pt x="465" y="4817"/>
                    <a:pt x="34" y="5014"/>
                    <a:pt x="13" y="5384"/>
                  </a:cubicBezTo>
                  <a:cubicBezTo>
                    <a:pt x="1" y="5618"/>
                    <a:pt x="164" y="5822"/>
                    <a:pt x="325" y="5992"/>
                  </a:cubicBezTo>
                  <a:cubicBezTo>
                    <a:pt x="342" y="6009"/>
                    <a:pt x="360" y="6027"/>
                    <a:pt x="378" y="6045"/>
                  </a:cubicBezTo>
                  <a:cubicBezTo>
                    <a:pt x="534" y="6482"/>
                    <a:pt x="1035" y="6831"/>
                    <a:pt x="1497" y="7033"/>
                  </a:cubicBezTo>
                  <a:cubicBezTo>
                    <a:pt x="2112" y="7303"/>
                    <a:pt x="2852" y="7627"/>
                    <a:pt x="2954" y="8291"/>
                  </a:cubicBezTo>
                  <a:cubicBezTo>
                    <a:pt x="3019" y="8714"/>
                    <a:pt x="2800" y="9207"/>
                    <a:pt x="3065" y="9543"/>
                  </a:cubicBezTo>
                  <a:lnTo>
                    <a:pt x="3063" y="9543"/>
                  </a:lnTo>
                  <a:cubicBezTo>
                    <a:pt x="3159" y="9666"/>
                    <a:pt x="3303" y="9739"/>
                    <a:pt x="3445" y="9803"/>
                  </a:cubicBezTo>
                  <a:cubicBezTo>
                    <a:pt x="4021" y="10056"/>
                    <a:pt x="4651" y="10186"/>
                    <a:pt x="5280" y="10186"/>
                  </a:cubicBezTo>
                  <a:cubicBezTo>
                    <a:pt x="5619" y="10186"/>
                    <a:pt x="5958" y="10148"/>
                    <a:pt x="6289" y="10072"/>
                  </a:cubicBezTo>
                  <a:cubicBezTo>
                    <a:pt x="6641" y="9990"/>
                    <a:pt x="7002" y="9865"/>
                    <a:pt x="7357" y="9865"/>
                  </a:cubicBezTo>
                  <a:cubicBezTo>
                    <a:pt x="7466" y="9865"/>
                    <a:pt x="7574" y="9877"/>
                    <a:pt x="7681" y="9905"/>
                  </a:cubicBezTo>
                  <a:cubicBezTo>
                    <a:pt x="8742" y="10181"/>
                    <a:pt x="8901" y="11767"/>
                    <a:pt x="9890" y="12239"/>
                  </a:cubicBezTo>
                  <a:cubicBezTo>
                    <a:pt x="10357" y="12462"/>
                    <a:pt x="10918" y="12386"/>
                    <a:pt x="11400" y="12574"/>
                  </a:cubicBezTo>
                  <a:cubicBezTo>
                    <a:pt x="11854" y="12752"/>
                    <a:pt x="12189" y="13147"/>
                    <a:pt x="12614" y="13388"/>
                  </a:cubicBezTo>
                  <a:cubicBezTo>
                    <a:pt x="12803" y="13495"/>
                    <a:pt x="13034" y="13558"/>
                    <a:pt x="13254" y="13558"/>
                  </a:cubicBezTo>
                  <a:cubicBezTo>
                    <a:pt x="13531" y="13558"/>
                    <a:pt x="13788" y="13458"/>
                    <a:pt x="13916" y="13217"/>
                  </a:cubicBezTo>
                  <a:cubicBezTo>
                    <a:pt x="14101" y="12871"/>
                    <a:pt x="13893" y="12425"/>
                    <a:pt x="13576" y="12192"/>
                  </a:cubicBezTo>
                  <a:cubicBezTo>
                    <a:pt x="13260" y="11960"/>
                    <a:pt x="12864" y="11876"/>
                    <a:pt x="12491" y="11753"/>
                  </a:cubicBezTo>
                  <a:cubicBezTo>
                    <a:pt x="11906" y="11557"/>
                    <a:pt x="11360" y="11247"/>
                    <a:pt x="10890" y="10847"/>
                  </a:cubicBezTo>
                  <a:cubicBezTo>
                    <a:pt x="10784" y="10757"/>
                    <a:pt x="10676" y="10650"/>
                    <a:pt x="10660" y="10512"/>
                  </a:cubicBezTo>
                  <a:cubicBezTo>
                    <a:pt x="10621" y="10208"/>
                    <a:pt x="11013" y="10059"/>
                    <a:pt x="11328" y="10059"/>
                  </a:cubicBezTo>
                  <a:cubicBezTo>
                    <a:pt x="11342" y="10059"/>
                    <a:pt x="11356" y="10060"/>
                    <a:pt x="11370" y="10060"/>
                  </a:cubicBezTo>
                  <a:cubicBezTo>
                    <a:pt x="12561" y="10113"/>
                    <a:pt x="13642" y="10738"/>
                    <a:pt x="14667" y="11345"/>
                  </a:cubicBezTo>
                  <a:cubicBezTo>
                    <a:pt x="14863" y="11461"/>
                    <a:pt x="15061" y="11578"/>
                    <a:pt x="15216" y="11745"/>
                  </a:cubicBezTo>
                  <a:cubicBezTo>
                    <a:pt x="15377" y="11917"/>
                    <a:pt x="15482" y="12131"/>
                    <a:pt x="15615" y="12326"/>
                  </a:cubicBezTo>
                  <a:cubicBezTo>
                    <a:pt x="16696" y="13915"/>
                    <a:pt x="19431" y="14062"/>
                    <a:pt x="19956" y="15911"/>
                  </a:cubicBezTo>
                  <a:cubicBezTo>
                    <a:pt x="19319" y="16132"/>
                    <a:pt x="18861" y="16789"/>
                    <a:pt x="18872" y="17463"/>
                  </a:cubicBezTo>
                  <a:cubicBezTo>
                    <a:pt x="18884" y="18138"/>
                    <a:pt x="19364" y="18779"/>
                    <a:pt x="20007" y="18980"/>
                  </a:cubicBezTo>
                  <a:cubicBezTo>
                    <a:pt x="20372" y="19094"/>
                    <a:pt x="20766" y="19075"/>
                    <a:pt x="21143" y="19143"/>
                  </a:cubicBezTo>
                  <a:cubicBezTo>
                    <a:pt x="22658" y="19413"/>
                    <a:pt x="23770" y="21033"/>
                    <a:pt x="25294" y="21033"/>
                  </a:cubicBezTo>
                  <a:cubicBezTo>
                    <a:pt x="25319" y="21033"/>
                    <a:pt x="25345" y="21032"/>
                    <a:pt x="25371" y="21031"/>
                  </a:cubicBezTo>
                  <a:cubicBezTo>
                    <a:pt x="25669" y="21020"/>
                    <a:pt x="25977" y="20937"/>
                    <a:pt x="26193" y="20732"/>
                  </a:cubicBezTo>
                  <a:cubicBezTo>
                    <a:pt x="26812" y="20146"/>
                    <a:pt x="26317" y="19093"/>
                    <a:pt x="25684" y="18521"/>
                  </a:cubicBezTo>
                  <a:cubicBezTo>
                    <a:pt x="25051" y="17951"/>
                    <a:pt x="24229" y="17391"/>
                    <a:pt x="24198" y="16539"/>
                  </a:cubicBezTo>
                  <a:cubicBezTo>
                    <a:pt x="24169" y="15757"/>
                    <a:pt x="24853" y="15096"/>
                    <a:pt x="24872" y="14314"/>
                  </a:cubicBezTo>
                  <a:cubicBezTo>
                    <a:pt x="24902" y="13024"/>
                    <a:pt x="23220" y="12320"/>
                    <a:pt x="22924" y="11064"/>
                  </a:cubicBezTo>
                  <a:cubicBezTo>
                    <a:pt x="22806" y="10560"/>
                    <a:pt x="22914" y="9970"/>
                    <a:pt x="22587" y="9568"/>
                  </a:cubicBezTo>
                  <a:cubicBezTo>
                    <a:pt x="22267" y="9171"/>
                    <a:pt x="21684" y="9146"/>
                    <a:pt x="21227" y="8923"/>
                  </a:cubicBezTo>
                  <a:cubicBezTo>
                    <a:pt x="20770" y="8699"/>
                    <a:pt x="20502" y="7931"/>
                    <a:pt x="20977" y="7748"/>
                  </a:cubicBezTo>
                  <a:cubicBezTo>
                    <a:pt x="21051" y="7720"/>
                    <a:pt x="21129" y="7713"/>
                    <a:pt x="21208" y="7713"/>
                  </a:cubicBezTo>
                  <a:cubicBezTo>
                    <a:pt x="21233" y="7713"/>
                    <a:pt x="21259" y="7714"/>
                    <a:pt x="21284" y="7715"/>
                  </a:cubicBezTo>
                  <a:cubicBezTo>
                    <a:pt x="22546" y="7755"/>
                    <a:pt x="23793" y="8173"/>
                    <a:pt x="24826" y="8900"/>
                  </a:cubicBezTo>
                  <a:cubicBezTo>
                    <a:pt x="25224" y="9182"/>
                    <a:pt x="25606" y="9514"/>
                    <a:pt x="26075" y="9646"/>
                  </a:cubicBezTo>
                  <a:cubicBezTo>
                    <a:pt x="26185" y="9678"/>
                    <a:pt x="26302" y="9693"/>
                    <a:pt x="26418" y="9693"/>
                  </a:cubicBezTo>
                  <a:cubicBezTo>
                    <a:pt x="26802" y="9693"/>
                    <a:pt x="27186" y="9524"/>
                    <a:pt x="27326" y="9177"/>
                  </a:cubicBezTo>
                  <a:cubicBezTo>
                    <a:pt x="27487" y="8772"/>
                    <a:pt x="27252" y="8308"/>
                    <a:pt x="26930" y="8016"/>
                  </a:cubicBezTo>
                  <a:cubicBezTo>
                    <a:pt x="26606" y="7724"/>
                    <a:pt x="26200" y="7538"/>
                    <a:pt x="25869" y="7255"/>
                  </a:cubicBezTo>
                  <a:cubicBezTo>
                    <a:pt x="25148" y="6636"/>
                    <a:pt x="24826" y="5589"/>
                    <a:pt x="23985" y="5142"/>
                  </a:cubicBezTo>
                  <a:cubicBezTo>
                    <a:pt x="23649" y="4963"/>
                    <a:pt x="23273" y="4907"/>
                    <a:pt x="22889" y="4907"/>
                  </a:cubicBezTo>
                  <a:cubicBezTo>
                    <a:pt x="22569" y="4907"/>
                    <a:pt x="22244" y="4946"/>
                    <a:pt x="21929" y="4987"/>
                  </a:cubicBezTo>
                  <a:cubicBezTo>
                    <a:pt x="21144" y="5089"/>
                    <a:pt x="20358" y="5191"/>
                    <a:pt x="19585" y="5357"/>
                  </a:cubicBezTo>
                  <a:cubicBezTo>
                    <a:pt x="19175" y="5447"/>
                    <a:pt x="18768" y="5553"/>
                    <a:pt x="18350" y="5597"/>
                  </a:cubicBezTo>
                  <a:cubicBezTo>
                    <a:pt x="18196" y="5613"/>
                    <a:pt x="18043" y="5621"/>
                    <a:pt x="17890" y="5621"/>
                  </a:cubicBezTo>
                  <a:cubicBezTo>
                    <a:pt x="16747" y="5621"/>
                    <a:pt x="15626" y="5197"/>
                    <a:pt x="14550" y="4780"/>
                  </a:cubicBezTo>
                  <a:cubicBezTo>
                    <a:pt x="13974" y="4559"/>
                    <a:pt x="13399" y="4336"/>
                    <a:pt x="12823" y="4113"/>
                  </a:cubicBezTo>
                  <a:cubicBezTo>
                    <a:pt x="11564" y="3625"/>
                    <a:pt x="10213" y="3063"/>
                    <a:pt x="9520" y="1904"/>
                  </a:cubicBezTo>
                  <a:cubicBezTo>
                    <a:pt x="9093" y="1189"/>
                    <a:pt x="8831" y="195"/>
                    <a:pt x="8017" y="23"/>
                  </a:cubicBezTo>
                  <a:cubicBezTo>
                    <a:pt x="7945" y="8"/>
                    <a:pt x="7874" y="0"/>
                    <a:pt x="78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6"/>
            <p:cNvSpPr/>
            <p:nvPr/>
          </p:nvSpPr>
          <p:spPr>
            <a:xfrm rot="1877104">
              <a:off x="8540879" y="4034308"/>
              <a:ext cx="986207" cy="1139383"/>
            </a:xfrm>
            <a:custGeom>
              <a:avLst/>
              <a:gdLst/>
              <a:ahLst/>
              <a:cxnLst/>
              <a:rect l="l" t="t" r="r" b="b"/>
              <a:pathLst>
                <a:path w="39448" h="45575" extrusionOk="0">
                  <a:moveTo>
                    <a:pt x="3835" y="0"/>
                  </a:moveTo>
                  <a:cubicBezTo>
                    <a:pt x="3396" y="0"/>
                    <a:pt x="3005" y="182"/>
                    <a:pt x="2849" y="604"/>
                  </a:cubicBezTo>
                  <a:cubicBezTo>
                    <a:pt x="1779" y="3514"/>
                    <a:pt x="3042" y="6510"/>
                    <a:pt x="5514" y="7136"/>
                  </a:cubicBezTo>
                  <a:cubicBezTo>
                    <a:pt x="6148" y="7297"/>
                    <a:pt x="6818" y="7316"/>
                    <a:pt x="7432" y="7544"/>
                  </a:cubicBezTo>
                  <a:cubicBezTo>
                    <a:pt x="8303" y="7868"/>
                    <a:pt x="8965" y="8576"/>
                    <a:pt x="9594" y="9260"/>
                  </a:cubicBezTo>
                  <a:cubicBezTo>
                    <a:pt x="10723" y="10489"/>
                    <a:pt x="11851" y="11718"/>
                    <a:pt x="12979" y="12947"/>
                  </a:cubicBezTo>
                  <a:cubicBezTo>
                    <a:pt x="14127" y="14196"/>
                    <a:pt x="15351" y="15944"/>
                    <a:pt x="14541" y="17434"/>
                  </a:cubicBezTo>
                  <a:cubicBezTo>
                    <a:pt x="12697" y="16825"/>
                    <a:pt x="11056" y="15614"/>
                    <a:pt x="9932" y="14030"/>
                  </a:cubicBezTo>
                  <a:cubicBezTo>
                    <a:pt x="9541" y="13479"/>
                    <a:pt x="9192" y="12868"/>
                    <a:pt x="8624" y="12504"/>
                  </a:cubicBezTo>
                  <a:cubicBezTo>
                    <a:pt x="8166" y="12211"/>
                    <a:pt x="7613" y="12115"/>
                    <a:pt x="7063" y="12115"/>
                  </a:cubicBezTo>
                  <a:cubicBezTo>
                    <a:pt x="6935" y="12115"/>
                    <a:pt x="6806" y="12120"/>
                    <a:pt x="6679" y="12129"/>
                  </a:cubicBezTo>
                  <a:cubicBezTo>
                    <a:pt x="3034" y="12393"/>
                    <a:pt x="0" y="16061"/>
                    <a:pt x="425" y="19691"/>
                  </a:cubicBezTo>
                  <a:cubicBezTo>
                    <a:pt x="743" y="22398"/>
                    <a:pt x="2651" y="24664"/>
                    <a:pt x="4801" y="26338"/>
                  </a:cubicBezTo>
                  <a:cubicBezTo>
                    <a:pt x="6951" y="28012"/>
                    <a:pt x="9407" y="29268"/>
                    <a:pt x="11506" y="31005"/>
                  </a:cubicBezTo>
                  <a:cubicBezTo>
                    <a:pt x="14045" y="33109"/>
                    <a:pt x="16146" y="35965"/>
                    <a:pt x="19279" y="36993"/>
                  </a:cubicBezTo>
                  <a:cubicBezTo>
                    <a:pt x="20616" y="37431"/>
                    <a:pt x="22059" y="37500"/>
                    <a:pt x="23372" y="38008"/>
                  </a:cubicBezTo>
                  <a:cubicBezTo>
                    <a:pt x="25493" y="38829"/>
                    <a:pt x="27007" y="40677"/>
                    <a:pt x="28678" y="42222"/>
                  </a:cubicBezTo>
                  <a:cubicBezTo>
                    <a:pt x="30138" y="43570"/>
                    <a:pt x="31817" y="44746"/>
                    <a:pt x="33731" y="45282"/>
                  </a:cubicBezTo>
                  <a:cubicBezTo>
                    <a:pt x="34411" y="45473"/>
                    <a:pt x="35125" y="45575"/>
                    <a:pt x="35835" y="45575"/>
                  </a:cubicBezTo>
                  <a:cubicBezTo>
                    <a:pt x="37123" y="45575"/>
                    <a:pt x="38401" y="45241"/>
                    <a:pt x="39447" y="44500"/>
                  </a:cubicBezTo>
                  <a:cubicBezTo>
                    <a:pt x="38318" y="41907"/>
                    <a:pt x="36861" y="39457"/>
                    <a:pt x="35123" y="37227"/>
                  </a:cubicBezTo>
                  <a:cubicBezTo>
                    <a:pt x="37090" y="36696"/>
                    <a:pt x="37901" y="34136"/>
                    <a:pt x="37248" y="32207"/>
                  </a:cubicBezTo>
                  <a:lnTo>
                    <a:pt x="37249" y="32207"/>
                  </a:lnTo>
                  <a:cubicBezTo>
                    <a:pt x="36596" y="30277"/>
                    <a:pt x="34942" y="28880"/>
                    <a:pt x="33309" y="27660"/>
                  </a:cubicBezTo>
                  <a:cubicBezTo>
                    <a:pt x="31677" y="26440"/>
                    <a:pt x="29934" y="25228"/>
                    <a:pt x="28954" y="23442"/>
                  </a:cubicBezTo>
                  <a:cubicBezTo>
                    <a:pt x="27631" y="21027"/>
                    <a:pt x="27944" y="17998"/>
                    <a:pt x="26746" y="15518"/>
                  </a:cubicBezTo>
                  <a:cubicBezTo>
                    <a:pt x="24919" y="11739"/>
                    <a:pt x="20247" y="10335"/>
                    <a:pt x="17434" y="7218"/>
                  </a:cubicBezTo>
                  <a:cubicBezTo>
                    <a:pt x="16774" y="6487"/>
                    <a:pt x="16200" y="5645"/>
                    <a:pt x="15359" y="5132"/>
                  </a:cubicBezTo>
                  <a:cubicBezTo>
                    <a:pt x="14409" y="4551"/>
                    <a:pt x="13254" y="4458"/>
                    <a:pt x="12077" y="4458"/>
                  </a:cubicBezTo>
                  <a:cubicBezTo>
                    <a:pt x="11524" y="4458"/>
                    <a:pt x="10967" y="4479"/>
                    <a:pt x="10423" y="4479"/>
                  </a:cubicBezTo>
                  <a:cubicBezTo>
                    <a:pt x="8968" y="4479"/>
                    <a:pt x="7613" y="4332"/>
                    <a:pt x="6720" y="3256"/>
                  </a:cubicBezTo>
                  <a:cubicBezTo>
                    <a:pt x="6090" y="2497"/>
                    <a:pt x="5903" y="1445"/>
                    <a:pt x="5284" y="676"/>
                  </a:cubicBezTo>
                  <a:cubicBezTo>
                    <a:pt x="4947" y="258"/>
                    <a:pt x="4358" y="0"/>
                    <a:pt x="3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p:nvPr/>
          </p:nvSpPr>
          <p:spPr>
            <a:xfrm>
              <a:off x="8316750" y="4257288"/>
              <a:ext cx="608535" cy="693413"/>
            </a:xfrm>
            <a:custGeom>
              <a:avLst/>
              <a:gdLst/>
              <a:ahLst/>
              <a:cxnLst/>
              <a:rect l="l" t="t" r="r" b="b"/>
              <a:pathLst>
                <a:path w="15693" h="17883" extrusionOk="0">
                  <a:moveTo>
                    <a:pt x="5083" y="1"/>
                  </a:moveTo>
                  <a:cubicBezTo>
                    <a:pt x="4662" y="1"/>
                    <a:pt x="4241" y="55"/>
                    <a:pt x="3831" y="169"/>
                  </a:cubicBezTo>
                  <a:cubicBezTo>
                    <a:pt x="3438" y="278"/>
                    <a:pt x="3044" y="445"/>
                    <a:pt x="2770" y="749"/>
                  </a:cubicBezTo>
                  <a:cubicBezTo>
                    <a:pt x="1441" y="2232"/>
                    <a:pt x="4146" y="4822"/>
                    <a:pt x="2958" y="6420"/>
                  </a:cubicBezTo>
                  <a:cubicBezTo>
                    <a:pt x="2598" y="6902"/>
                    <a:pt x="1987" y="7105"/>
                    <a:pt x="1487" y="7437"/>
                  </a:cubicBezTo>
                  <a:cubicBezTo>
                    <a:pt x="557" y="8053"/>
                    <a:pt x="1" y="9190"/>
                    <a:pt x="83" y="10302"/>
                  </a:cubicBezTo>
                  <a:cubicBezTo>
                    <a:pt x="166" y="11414"/>
                    <a:pt x="884" y="12455"/>
                    <a:pt x="1896" y="12928"/>
                  </a:cubicBezTo>
                  <a:cubicBezTo>
                    <a:pt x="3053" y="13469"/>
                    <a:pt x="4589" y="13348"/>
                    <a:pt x="5394" y="14343"/>
                  </a:cubicBezTo>
                  <a:cubicBezTo>
                    <a:pt x="5852" y="14909"/>
                    <a:pt x="5929" y="15695"/>
                    <a:pt x="6288" y="16329"/>
                  </a:cubicBezTo>
                  <a:cubicBezTo>
                    <a:pt x="6922" y="17452"/>
                    <a:pt x="8292" y="17883"/>
                    <a:pt x="9613" y="17883"/>
                  </a:cubicBezTo>
                  <a:cubicBezTo>
                    <a:pt x="9831" y="17883"/>
                    <a:pt x="10048" y="17871"/>
                    <a:pt x="10260" y="17848"/>
                  </a:cubicBezTo>
                  <a:cubicBezTo>
                    <a:pt x="11717" y="17696"/>
                    <a:pt x="13172" y="17143"/>
                    <a:pt x="14186" y="16085"/>
                  </a:cubicBezTo>
                  <a:cubicBezTo>
                    <a:pt x="15198" y="15028"/>
                    <a:pt x="15692" y="13419"/>
                    <a:pt x="15207" y="12038"/>
                  </a:cubicBezTo>
                  <a:cubicBezTo>
                    <a:pt x="14511" y="10051"/>
                    <a:pt x="12137" y="9070"/>
                    <a:pt x="11326" y="7127"/>
                  </a:cubicBezTo>
                  <a:cubicBezTo>
                    <a:pt x="10705" y="5640"/>
                    <a:pt x="11003" y="3639"/>
                    <a:pt x="9978" y="3265"/>
                  </a:cubicBezTo>
                  <a:cubicBezTo>
                    <a:pt x="9229" y="1312"/>
                    <a:pt x="7154" y="1"/>
                    <a:pt x="50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rot="3861327">
              <a:off x="-324753" y="-511161"/>
              <a:ext cx="1207950" cy="1395566"/>
            </a:xfrm>
            <a:custGeom>
              <a:avLst/>
              <a:gdLst/>
              <a:ahLst/>
              <a:cxnLst/>
              <a:rect l="l" t="t" r="r" b="b"/>
              <a:pathLst>
                <a:path w="39448" h="45575" extrusionOk="0">
                  <a:moveTo>
                    <a:pt x="3835" y="0"/>
                  </a:moveTo>
                  <a:cubicBezTo>
                    <a:pt x="3396" y="0"/>
                    <a:pt x="3005" y="182"/>
                    <a:pt x="2849" y="604"/>
                  </a:cubicBezTo>
                  <a:cubicBezTo>
                    <a:pt x="1779" y="3514"/>
                    <a:pt x="3042" y="6510"/>
                    <a:pt x="5514" y="7136"/>
                  </a:cubicBezTo>
                  <a:cubicBezTo>
                    <a:pt x="6148" y="7297"/>
                    <a:pt x="6818" y="7316"/>
                    <a:pt x="7432" y="7544"/>
                  </a:cubicBezTo>
                  <a:cubicBezTo>
                    <a:pt x="8303" y="7868"/>
                    <a:pt x="8965" y="8576"/>
                    <a:pt x="9594" y="9260"/>
                  </a:cubicBezTo>
                  <a:cubicBezTo>
                    <a:pt x="10723" y="10489"/>
                    <a:pt x="11851" y="11718"/>
                    <a:pt x="12979" y="12947"/>
                  </a:cubicBezTo>
                  <a:cubicBezTo>
                    <a:pt x="14127" y="14196"/>
                    <a:pt x="15351" y="15944"/>
                    <a:pt x="14541" y="17434"/>
                  </a:cubicBezTo>
                  <a:cubicBezTo>
                    <a:pt x="12697" y="16825"/>
                    <a:pt x="11056" y="15614"/>
                    <a:pt x="9932" y="14030"/>
                  </a:cubicBezTo>
                  <a:cubicBezTo>
                    <a:pt x="9541" y="13479"/>
                    <a:pt x="9192" y="12868"/>
                    <a:pt x="8624" y="12504"/>
                  </a:cubicBezTo>
                  <a:cubicBezTo>
                    <a:pt x="8166" y="12211"/>
                    <a:pt x="7613" y="12115"/>
                    <a:pt x="7063" y="12115"/>
                  </a:cubicBezTo>
                  <a:cubicBezTo>
                    <a:pt x="6935" y="12115"/>
                    <a:pt x="6806" y="12120"/>
                    <a:pt x="6679" y="12129"/>
                  </a:cubicBezTo>
                  <a:cubicBezTo>
                    <a:pt x="3034" y="12393"/>
                    <a:pt x="0" y="16061"/>
                    <a:pt x="425" y="19691"/>
                  </a:cubicBezTo>
                  <a:cubicBezTo>
                    <a:pt x="743" y="22398"/>
                    <a:pt x="2651" y="24664"/>
                    <a:pt x="4801" y="26338"/>
                  </a:cubicBezTo>
                  <a:cubicBezTo>
                    <a:pt x="6951" y="28012"/>
                    <a:pt x="9407" y="29268"/>
                    <a:pt x="11506" y="31005"/>
                  </a:cubicBezTo>
                  <a:cubicBezTo>
                    <a:pt x="14045" y="33109"/>
                    <a:pt x="16146" y="35965"/>
                    <a:pt x="19279" y="36993"/>
                  </a:cubicBezTo>
                  <a:cubicBezTo>
                    <a:pt x="20616" y="37431"/>
                    <a:pt x="22059" y="37500"/>
                    <a:pt x="23372" y="38008"/>
                  </a:cubicBezTo>
                  <a:cubicBezTo>
                    <a:pt x="25493" y="38829"/>
                    <a:pt x="27007" y="40677"/>
                    <a:pt x="28678" y="42222"/>
                  </a:cubicBezTo>
                  <a:cubicBezTo>
                    <a:pt x="30138" y="43570"/>
                    <a:pt x="31817" y="44746"/>
                    <a:pt x="33731" y="45282"/>
                  </a:cubicBezTo>
                  <a:cubicBezTo>
                    <a:pt x="34411" y="45473"/>
                    <a:pt x="35125" y="45575"/>
                    <a:pt x="35835" y="45575"/>
                  </a:cubicBezTo>
                  <a:cubicBezTo>
                    <a:pt x="37123" y="45575"/>
                    <a:pt x="38401" y="45241"/>
                    <a:pt x="39447" y="44500"/>
                  </a:cubicBezTo>
                  <a:cubicBezTo>
                    <a:pt x="38318" y="41907"/>
                    <a:pt x="36861" y="39457"/>
                    <a:pt x="35123" y="37227"/>
                  </a:cubicBezTo>
                  <a:cubicBezTo>
                    <a:pt x="37090" y="36696"/>
                    <a:pt x="37901" y="34136"/>
                    <a:pt x="37248" y="32207"/>
                  </a:cubicBezTo>
                  <a:lnTo>
                    <a:pt x="37249" y="32207"/>
                  </a:lnTo>
                  <a:cubicBezTo>
                    <a:pt x="36596" y="30277"/>
                    <a:pt x="34942" y="28880"/>
                    <a:pt x="33309" y="27660"/>
                  </a:cubicBezTo>
                  <a:cubicBezTo>
                    <a:pt x="31677" y="26440"/>
                    <a:pt x="29934" y="25228"/>
                    <a:pt x="28954" y="23442"/>
                  </a:cubicBezTo>
                  <a:cubicBezTo>
                    <a:pt x="27631" y="21027"/>
                    <a:pt x="27944" y="17998"/>
                    <a:pt x="26746" y="15518"/>
                  </a:cubicBezTo>
                  <a:cubicBezTo>
                    <a:pt x="24919" y="11739"/>
                    <a:pt x="20247" y="10335"/>
                    <a:pt x="17434" y="7218"/>
                  </a:cubicBezTo>
                  <a:cubicBezTo>
                    <a:pt x="16774" y="6487"/>
                    <a:pt x="16200" y="5645"/>
                    <a:pt x="15359" y="5132"/>
                  </a:cubicBezTo>
                  <a:cubicBezTo>
                    <a:pt x="14409" y="4551"/>
                    <a:pt x="13254" y="4458"/>
                    <a:pt x="12077" y="4458"/>
                  </a:cubicBezTo>
                  <a:cubicBezTo>
                    <a:pt x="11524" y="4458"/>
                    <a:pt x="10967" y="4479"/>
                    <a:pt x="10423" y="4479"/>
                  </a:cubicBezTo>
                  <a:cubicBezTo>
                    <a:pt x="8968" y="4479"/>
                    <a:pt x="7613" y="4332"/>
                    <a:pt x="6720" y="3256"/>
                  </a:cubicBezTo>
                  <a:cubicBezTo>
                    <a:pt x="6090" y="2497"/>
                    <a:pt x="5903" y="1445"/>
                    <a:pt x="5284" y="676"/>
                  </a:cubicBezTo>
                  <a:cubicBezTo>
                    <a:pt x="4947" y="258"/>
                    <a:pt x="4358" y="0"/>
                    <a:pt x="38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545977" y="-258775"/>
              <a:ext cx="884481" cy="461693"/>
            </a:xfrm>
            <a:custGeom>
              <a:avLst/>
              <a:gdLst/>
              <a:ahLst/>
              <a:cxnLst/>
              <a:rect l="l" t="t" r="r" b="b"/>
              <a:pathLst>
                <a:path w="27895" h="14561" extrusionOk="0">
                  <a:moveTo>
                    <a:pt x="6449" y="1"/>
                  </a:moveTo>
                  <a:cubicBezTo>
                    <a:pt x="5070" y="1"/>
                    <a:pt x="3679" y="206"/>
                    <a:pt x="2480" y="869"/>
                  </a:cubicBezTo>
                  <a:cubicBezTo>
                    <a:pt x="1079" y="1645"/>
                    <a:pt x="0" y="3161"/>
                    <a:pt x="124" y="4760"/>
                  </a:cubicBezTo>
                  <a:cubicBezTo>
                    <a:pt x="237" y="6235"/>
                    <a:pt x="1287" y="7441"/>
                    <a:pt x="1976" y="8752"/>
                  </a:cubicBezTo>
                  <a:cubicBezTo>
                    <a:pt x="2299" y="9364"/>
                    <a:pt x="2549" y="10019"/>
                    <a:pt x="2945" y="10587"/>
                  </a:cubicBezTo>
                  <a:cubicBezTo>
                    <a:pt x="3999" y="12099"/>
                    <a:pt x="5904" y="12760"/>
                    <a:pt x="7723" y="13065"/>
                  </a:cubicBezTo>
                  <a:cubicBezTo>
                    <a:pt x="8767" y="13240"/>
                    <a:pt x="9825" y="13327"/>
                    <a:pt x="10883" y="13327"/>
                  </a:cubicBezTo>
                  <a:cubicBezTo>
                    <a:pt x="13193" y="13327"/>
                    <a:pt x="15504" y="12913"/>
                    <a:pt x="17667" y="12101"/>
                  </a:cubicBezTo>
                  <a:cubicBezTo>
                    <a:pt x="18189" y="11905"/>
                    <a:pt x="18746" y="11684"/>
                    <a:pt x="19287" y="11684"/>
                  </a:cubicBezTo>
                  <a:cubicBezTo>
                    <a:pt x="19479" y="11684"/>
                    <a:pt x="19668" y="11712"/>
                    <a:pt x="19853" y="11778"/>
                  </a:cubicBezTo>
                  <a:cubicBezTo>
                    <a:pt x="20275" y="11928"/>
                    <a:pt x="20604" y="12258"/>
                    <a:pt x="20929" y="12566"/>
                  </a:cubicBezTo>
                  <a:cubicBezTo>
                    <a:pt x="21739" y="13335"/>
                    <a:pt x="22640" y="14051"/>
                    <a:pt x="23706" y="14383"/>
                  </a:cubicBezTo>
                  <a:cubicBezTo>
                    <a:pt x="24077" y="14499"/>
                    <a:pt x="24470" y="14560"/>
                    <a:pt x="24862" y="14560"/>
                  </a:cubicBezTo>
                  <a:cubicBezTo>
                    <a:pt x="25596" y="14560"/>
                    <a:pt x="26321" y="14343"/>
                    <a:pt x="26863" y="13856"/>
                  </a:cubicBezTo>
                  <a:cubicBezTo>
                    <a:pt x="27695" y="13111"/>
                    <a:pt x="27895" y="11669"/>
                    <a:pt x="27116" y="10868"/>
                  </a:cubicBezTo>
                  <a:cubicBezTo>
                    <a:pt x="26703" y="10443"/>
                    <a:pt x="26123" y="10262"/>
                    <a:pt x="25633" y="10262"/>
                  </a:cubicBezTo>
                  <a:cubicBezTo>
                    <a:pt x="25061" y="10262"/>
                    <a:pt x="24610" y="10509"/>
                    <a:pt x="24691" y="10900"/>
                  </a:cubicBezTo>
                  <a:cubicBezTo>
                    <a:pt x="22966" y="8100"/>
                    <a:pt x="20943" y="5069"/>
                    <a:pt x="17762" y="4237"/>
                  </a:cubicBezTo>
                  <a:cubicBezTo>
                    <a:pt x="16889" y="4009"/>
                    <a:pt x="15963" y="3961"/>
                    <a:pt x="15147" y="3580"/>
                  </a:cubicBezTo>
                  <a:cubicBezTo>
                    <a:pt x="14220" y="3150"/>
                    <a:pt x="13535" y="2340"/>
                    <a:pt x="12720" y="1725"/>
                  </a:cubicBezTo>
                  <a:cubicBezTo>
                    <a:pt x="11145" y="537"/>
                    <a:pt x="9118" y="105"/>
                    <a:pt x="7147" y="17"/>
                  </a:cubicBezTo>
                  <a:cubicBezTo>
                    <a:pt x="6916" y="7"/>
                    <a:pt x="6683" y="1"/>
                    <a:pt x="64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rot="3544578">
              <a:off x="-279800" y="446640"/>
              <a:ext cx="890870" cy="569473"/>
            </a:xfrm>
            <a:custGeom>
              <a:avLst/>
              <a:gdLst/>
              <a:ahLst/>
              <a:cxnLst/>
              <a:rect l="l" t="t" r="r" b="b"/>
              <a:pathLst>
                <a:path w="24617" h="15736" extrusionOk="0">
                  <a:moveTo>
                    <a:pt x="2448" y="0"/>
                  </a:moveTo>
                  <a:cubicBezTo>
                    <a:pt x="1361" y="0"/>
                    <a:pt x="426" y="1010"/>
                    <a:pt x="220" y="2097"/>
                  </a:cubicBezTo>
                  <a:cubicBezTo>
                    <a:pt x="1" y="3242"/>
                    <a:pt x="395" y="4414"/>
                    <a:pt x="889" y="5469"/>
                  </a:cubicBezTo>
                  <a:cubicBezTo>
                    <a:pt x="1575" y="6935"/>
                    <a:pt x="2500" y="8345"/>
                    <a:pt x="3849" y="9238"/>
                  </a:cubicBezTo>
                  <a:cubicBezTo>
                    <a:pt x="5153" y="10101"/>
                    <a:pt x="6737" y="10411"/>
                    <a:pt x="8165" y="11049"/>
                  </a:cubicBezTo>
                  <a:cubicBezTo>
                    <a:pt x="10172" y="11946"/>
                    <a:pt x="11835" y="13477"/>
                    <a:pt x="13797" y="14469"/>
                  </a:cubicBezTo>
                  <a:cubicBezTo>
                    <a:pt x="15347" y="15254"/>
                    <a:pt x="17073" y="15688"/>
                    <a:pt x="18808" y="15732"/>
                  </a:cubicBezTo>
                  <a:cubicBezTo>
                    <a:pt x="18893" y="15735"/>
                    <a:pt x="18978" y="15736"/>
                    <a:pt x="19063" y="15736"/>
                  </a:cubicBezTo>
                  <a:cubicBezTo>
                    <a:pt x="20555" y="15736"/>
                    <a:pt x="22112" y="15388"/>
                    <a:pt x="23178" y="14357"/>
                  </a:cubicBezTo>
                  <a:cubicBezTo>
                    <a:pt x="24305" y="13267"/>
                    <a:pt x="24617" y="11257"/>
                    <a:pt x="23513" y="10143"/>
                  </a:cubicBezTo>
                  <a:cubicBezTo>
                    <a:pt x="22839" y="9463"/>
                    <a:pt x="21904" y="9284"/>
                    <a:pt x="20921" y="9284"/>
                  </a:cubicBezTo>
                  <a:cubicBezTo>
                    <a:pt x="20269" y="9284"/>
                    <a:pt x="19597" y="9363"/>
                    <a:pt x="18965" y="9426"/>
                  </a:cubicBezTo>
                  <a:cubicBezTo>
                    <a:pt x="17524" y="9571"/>
                    <a:pt x="15743" y="9354"/>
                    <a:pt x="16307" y="10502"/>
                  </a:cubicBezTo>
                  <a:cubicBezTo>
                    <a:pt x="15075" y="8493"/>
                    <a:pt x="13631" y="6428"/>
                    <a:pt x="11402" y="5737"/>
                  </a:cubicBezTo>
                  <a:cubicBezTo>
                    <a:pt x="10649" y="5504"/>
                    <a:pt x="9852" y="5447"/>
                    <a:pt x="9093" y="5235"/>
                  </a:cubicBezTo>
                  <a:cubicBezTo>
                    <a:pt x="7616" y="4822"/>
                    <a:pt x="6339" y="3827"/>
                    <a:pt x="5436" y="2588"/>
                  </a:cubicBezTo>
                  <a:cubicBezTo>
                    <a:pt x="4660" y="1523"/>
                    <a:pt x="3933" y="139"/>
                    <a:pt x="2623" y="9"/>
                  </a:cubicBezTo>
                  <a:cubicBezTo>
                    <a:pt x="2564" y="3"/>
                    <a:pt x="2506" y="0"/>
                    <a:pt x="24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38"/>
        <p:cNvGrpSpPr/>
        <p:nvPr/>
      </p:nvGrpSpPr>
      <p:grpSpPr>
        <a:xfrm>
          <a:off x="0" y="0"/>
          <a:ext cx="0" cy="0"/>
          <a:chOff x="0" y="0"/>
          <a:chExt cx="0" cy="0"/>
        </a:xfrm>
      </p:grpSpPr>
      <p:sp>
        <p:nvSpPr>
          <p:cNvPr id="239" name="Google Shape;239;p27"/>
          <p:cNvSpPr txBox="1">
            <a:spLocks noGrp="1"/>
          </p:cNvSpPr>
          <p:nvPr>
            <p:ph type="title" hasCustomPrompt="1"/>
          </p:nvPr>
        </p:nvSpPr>
        <p:spPr>
          <a:xfrm>
            <a:off x="2223600" y="690408"/>
            <a:ext cx="46968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0" name="Google Shape;240;p27"/>
          <p:cNvSpPr txBox="1">
            <a:spLocks noGrp="1"/>
          </p:cNvSpPr>
          <p:nvPr>
            <p:ph type="subTitle" idx="1"/>
          </p:nvPr>
        </p:nvSpPr>
        <p:spPr>
          <a:xfrm>
            <a:off x="2223600" y="1350172"/>
            <a:ext cx="4696800" cy="398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41" name="Google Shape;241;p27"/>
          <p:cNvSpPr txBox="1">
            <a:spLocks noGrp="1"/>
          </p:cNvSpPr>
          <p:nvPr>
            <p:ph type="title" idx="2" hasCustomPrompt="1"/>
          </p:nvPr>
        </p:nvSpPr>
        <p:spPr>
          <a:xfrm>
            <a:off x="2223600" y="2042664"/>
            <a:ext cx="46968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2" name="Google Shape;242;p27"/>
          <p:cNvSpPr txBox="1">
            <a:spLocks noGrp="1"/>
          </p:cNvSpPr>
          <p:nvPr>
            <p:ph type="subTitle" idx="3"/>
          </p:nvPr>
        </p:nvSpPr>
        <p:spPr>
          <a:xfrm>
            <a:off x="2223600" y="2702424"/>
            <a:ext cx="4696800" cy="398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43" name="Google Shape;243;p27"/>
          <p:cNvSpPr txBox="1">
            <a:spLocks noGrp="1"/>
          </p:cNvSpPr>
          <p:nvPr>
            <p:ph type="title" idx="4" hasCustomPrompt="1"/>
          </p:nvPr>
        </p:nvSpPr>
        <p:spPr>
          <a:xfrm>
            <a:off x="2223600" y="3394920"/>
            <a:ext cx="46968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4" name="Google Shape;244;p27"/>
          <p:cNvSpPr txBox="1">
            <a:spLocks noGrp="1"/>
          </p:cNvSpPr>
          <p:nvPr>
            <p:ph type="subTitle" idx="5"/>
          </p:nvPr>
        </p:nvSpPr>
        <p:spPr>
          <a:xfrm>
            <a:off x="2223600" y="4054692"/>
            <a:ext cx="4696800" cy="398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grpSp>
        <p:nvGrpSpPr>
          <p:cNvPr id="245" name="Google Shape;245;p27"/>
          <p:cNvGrpSpPr/>
          <p:nvPr/>
        </p:nvGrpSpPr>
        <p:grpSpPr>
          <a:xfrm>
            <a:off x="-668438" y="-1160273"/>
            <a:ext cx="10459856" cy="6985560"/>
            <a:chOff x="-668438" y="-1160273"/>
            <a:chExt cx="10459856" cy="6985560"/>
          </a:xfrm>
        </p:grpSpPr>
        <p:sp>
          <p:nvSpPr>
            <p:cNvPr id="246" name="Google Shape;246;p27"/>
            <p:cNvSpPr/>
            <p:nvPr/>
          </p:nvSpPr>
          <p:spPr>
            <a:xfrm rot="-1799998">
              <a:off x="-468574" y="-707878"/>
              <a:ext cx="2180338" cy="1383677"/>
            </a:xfrm>
            <a:custGeom>
              <a:avLst/>
              <a:gdLst/>
              <a:ahLst/>
              <a:cxnLst/>
              <a:rect l="l" t="t" r="r" b="b"/>
              <a:pathLst>
                <a:path w="24191" h="15352" extrusionOk="0">
                  <a:moveTo>
                    <a:pt x="9239" y="0"/>
                  </a:moveTo>
                  <a:cubicBezTo>
                    <a:pt x="9236" y="0"/>
                    <a:pt x="9234" y="0"/>
                    <a:pt x="9231" y="0"/>
                  </a:cubicBezTo>
                  <a:cubicBezTo>
                    <a:pt x="8605" y="205"/>
                    <a:pt x="8326" y="1005"/>
                    <a:pt x="8520" y="1634"/>
                  </a:cubicBezTo>
                  <a:cubicBezTo>
                    <a:pt x="8713" y="2264"/>
                    <a:pt x="9257" y="2727"/>
                    <a:pt x="9838" y="3037"/>
                  </a:cubicBezTo>
                  <a:cubicBezTo>
                    <a:pt x="10141" y="3199"/>
                    <a:pt x="10479" y="3348"/>
                    <a:pt x="10649" y="3647"/>
                  </a:cubicBezTo>
                  <a:cubicBezTo>
                    <a:pt x="10817" y="3944"/>
                    <a:pt x="10664" y="4429"/>
                    <a:pt x="10327" y="4429"/>
                  </a:cubicBezTo>
                  <a:cubicBezTo>
                    <a:pt x="10324" y="4429"/>
                    <a:pt x="10322" y="4429"/>
                    <a:pt x="10319" y="4429"/>
                  </a:cubicBezTo>
                  <a:cubicBezTo>
                    <a:pt x="9983" y="4161"/>
                    <a:pt x="9645" y="3892"/>
                    <a:pt x="9309" y="3622"/>
                  </a:cubicBezTo>
                  <a:cubicBezTo>
                    <a:pt x="9209" y="3542"/>
                    <a:pt x="9104" y="3459"/>
                    <a:pt x="8979" y="3430"/>
                  </a:cubicBezTo>
                  <a:cubicBezTo>
                    <a:pt x="8943" y="3421"/>
                    <a:pt x="8908" y="3418"/>
                    <a:pt x="8873" y="3418"/>
                  </a:cubicBezTo>
                  <a:cubicBezTo>
                    <a:pt x="8629" y="3418"/>
                    <a:pt x="8402" y="3601"/>
                    <a:pt x="8178" y="3725"/>
                  </a:cubicBezTo>
                  <a:cubicBezTo>
                    <a:pt x="7958" y="3846"/>
                    <a:pt x="7711" y="3902"/>
                    <a:pt x="7462" y="3902"/>
                  </a:cubicBezTo>
                  <a:cubicBezTo>
                    <a:pt x="6844" y="3902"/>
                    <a:pt x="6216" y="3555"/>
                    <a:pt x="5959" y="2985"/>
                  </a:cubicBezTo>
                  <a:cubicBezTo>
                    <a:pt x="5900" y="2857"/>
                    <a:pt x="5854" y="2713"/>
                    <a:pt x="5741" y="2629"/>
                  </a:cubicBezTo>
                  <a:cubicBezTo>
                    <a:pt x="5650" y="2560"/>
                    <a:pt x="5533" y="2542"/>
                    <a:pt x="5425" y="2506"/>
                  </a:cubicBezTo>
                  <a:cubicBezTo>
                    <a:pt x="4872" y="2329"/>
                    <a:pt x="4579" y="1730"/>
                    <a:pt x="4103" y="1397"/>
                  </a:cubicBezTo>
                  <a:cubicBezTo>
                    <a:pt x="3791" y="1180"/>
                    <a:pt x="3437" y="1095"/>
                    <a:pt x="3068" y="1095"/>
                  </a:cubicBezTo>
                  <a:cubicBezTo>
                    <a:pt x="2423" y="1095"/>
                    <a:pt x="1729" y="1354"/>
                    <a:pt x="1119" y="1620"/>
                  </a:cubicBezTo>
                  <a:cubicBezTo>
                    <a:pt x="1010" y="1667"/>
                    <a:pt x="891" y="1724"/>
                    <a:pt x="844" y="1833"/>
                  </a:cubicBezTo>
                  <a:cubicBezTo>
                    <a:pt x="795" y="1946"/>
                    <a:pt x="837" y="2076"/>
                    <a:pt x="885" y="2191"/>
                  </a:cubicBezTo>
                  <a:cubicBezTo>
                    <a:pt x="1503" y="3650"/>
                    <a:pt x="2977" y="4708"/>
                    <a:pt x="4558" y="4827"/>
                  </a:cubicBezTo>
                  <a:cubicBezTo>
                    <a:pt x="4767" y="4842"/>
                    <a:pt x="4987" y="4844"/>
                    <a:pt x="5170" y="4946"/>
                  </a:cubicBezTo>
                  <a:cubicBezTo>
                    <a:pt x="5615" y="5193"/>
                    <a:pt x="5714" y="5940"/>
                    <a:pt x="4997" y="8763"/>
                  </a:cubicBezTo>
                  <a:cubicBezTo>
                    <a:pt x="4013" y="8319"/>
                    <a:pt x="3112" y="7684"/>
                    <a:pt x="2362" y="6906"/>
                  </a:cubicBezTo>
                  <a:cubicBezTo>
                    <a:pt x="2020" y="6552"/>
                    <a:pt x="1685" y="6152"/>
                    <a:pt x="1217" y="5997"/>
                  </a:cubicBezTo>
                  <a:cubicBezTo>
                    <a:pt x="1121" y="5965"/>
                    <a:pt x="1018" y="5950"/>
                    <a:pt x="914" y="5950"/>
                  </a:cubicBezTo>
                  <a:cubicBezTo>
                    <a:pt x="514" y="5950"/>
                    <a:pt x="104" y="6178"/>
                    <a:pt x="65" y="6567"/>
                  </a:cubicBezTo>
                  <a:cubicBezTo>
                    <a:pt x="0" y="7202"/>
                    <a:pt x="820" y="7473"/>
                    <a:pt x="1365" y="7804"/>
                  </a:cubicBezTo>
                  <a:cubicBezTo>
                    <a:pt x="1909" y="8135"/>
                    <a:pt x="2269" y="8690"/>
                    <a:pt x="2719" y="9141"/>
                  </a:cubicBezTo>
                  <a:cubicBezTo>
                    <a:pt x="3751" y="10177"/>
                    <a:pt x="5251" y="10631"/>
                    <a:pt x="6722" y="10631"/>
                  </a:cubicBezTo>
                  <a:cubicBezTo>
                    <a:pt x="6868" y="10631"/>
                    <a:pt x="7014" y="10626"/>
                    <a:pt x="7159" y="10617"/>
                  </a:cubicBezTo>
                  <a:cubicBezTo>
                    <a:pt x="7335" y="10607"/>
                    <a:pt x="7516" y="10592"/>
                    <a:pt x="7694" y="10592"/>
                  </a:cubicBezTo>
                  <a:cubicBezTo>
                    <a:pt x="7955" y="10592"/>
                    <a:pt x="8210" y="10624"/>
                    <a:pt x="8434" y="10752"/>
                  </a:cubicBezTo>
                  <a:cubicBezTo>
                    <a:pt x="8714" y="10913"/>
                    <a:pt x="8900" y="11200"/>
                    <a:pt x="9169" y="11380"/>
                  </a:cubicBezTo>
                  <a:cubicBezTo>
                    <a:pt x="9402" y="11535"/>
                    <a:pt x="9656" y="11592"/>
                    <a:pt x="9922" y="11592"/>
                  </a:cubicBezTo>
                  <a:cubicBezTo>
                    <a:pt x="10649" y="11592"/>
                    <a:pt x="11471" y="11168"/>
                    <a:pt x="12225" y="11168"/>
                  </a:cubicBezTo>
                  <a:cubicBezTo>
                    <a:pt x="12432" y="11168"/>
                    <a:pt x="12633" y="11200"/>
                    <a:pt x="12826" y="11281"/>
                  </a:cubicBezTo>
                  <a:cubicBezTo>
                    <a:pt x="13368" y="11507"/>
                    <a:pt x="13684" y="12061"/>
                    <a:pt x="14106" y="12469"/>
                  </a:cubicBezTo>
                  <a:cubicBezTo>
                    <a:pt x="14520" y="12867"/>
                    <a:pt x="15044" y="13130"/>
                    <a:pt x="15558" y="13384"/>
                  </a:cubicBezTo>
                  <a:cubicBezTo>
                    <a:pt x="16330" y="13769"/>
                    <a:pt x="17103" y="14152"/>
                    <a:pt x="17876" y="14537"/>
                  </a:cubicBezTo>
                  <a:cubicBezTo>
                    <a:pt x="18033" y="14615"/>
                    <a:pt x="18205" y="14695"/>
                    <a:pt x="18377" y="14695"/>
                  </a:cubicBezTo>
                  <a:cubicBezTo>
                    <a:pt x="18419" y="14695"/>
                    <a:pt x="18461" y="14690"/>
                    <a:pt x="18502" y="14680"/>
                  </a:cubicBezTo>
                  <a:cubicBezTo>
                    <a:pt x="18986" y="14552"/>
                    <a:pt x="18929" y="13814"/>
                    <a:pt x="18618" y="13420"/>
                  </a:cubicBezTo>
                  <a:cubicBezTo>
                    <a:pt x="18142" y="12815"/>
                    <a:pt x="17393" y="12510"/>
                    <a:pt x="16714" y="12145"/>
                  </a:cubicBezTo>
                  <a:cubicBezTo>
                    <a:pt x="16036" y="11782"/>
                    <a:pt x="15347" y="11265"/>
                    <a:pt x="15190" y="10511"/>
                  </a:cubicBezTo>
                  <a:lnTo>
                    <a:pt x="15190" y="10511"/>
                  </a:lnTo>
                  <a:cubicBezTo>
                    <a:pt x="16141" y="10734"/>
                    <a:pt x="17062" y="11090"/>
                    <a:pt x="17918" y="11563"/>
                  </a:cubicBezTo>
                  <a:cubicBezTo>
                    <a:pt x="18822" y="12064"/>
                    <a:pt x="19659" y="12703"/>
                    <a:pt x="20306" y="13509"/>
                  </a:cubicBezTo>
                  <a:cubicBezTo>
                    <a:pt x="20562" y="13828"/>
                    <a:pt x="20791" y="14174"/>
                    <a:pt x="21110" y="14427"/>
                  </a:cubicBezTo>
                  <a:cubicBezTo>
                    <a:pt x="21450" y="14696"/>
                    <a:pt x="21868" y="14841"/>
                    <a:pt x="22278" y="14983"/>
                  </a:cubicBezTo>
                  <a:cubicBezTo>
                    <a:pt x="22555" y="15077"/>
                    <a:pt x="22831" y="15172"/>
                    <a:pt x="23107" y="15268"/>
                  </a:cubicBezTo>
                  <a:cubicBezTo>
                    <a:pt x="23227" y="15309"/>
                    <a:pt x="23352" y="15352"/>
                    <a:pt x="23479" y="15352"/>
                  </a:cubicBezTo>
                  <a:cubicBezTo>
                    <a:pt x="23489" y="15352"/>
                    <a:pt x="23499" y="15351"/>
                    <a:pt x="23510" y="15351"/>
                  </a:cubicBezTo>
                  <a:cubicBezTo>
                    <a:pt x="23963" y="15326"/>
                    <a:pt x="24191" y="14762"/>
                    <a:pt x="24134" y="14312"/>
                  </a:cubicBezTo>
                  <a:cubicBezTo>
                    <a:pt x="24029" y="13505"/>
                    <a:pt x="23390" y="12865"/>
                    <a:pt x="22687" y="12456"/>
                  </a:cubicBezTo>
                  <a:cubicBezTo>
                    <a:pt x="21984" y="12047"/>
                    <a:pt x="21194" y="11807"/>
                    <a:pt x="20485" y="11409"/>
                  </a:cubicBezTo>
                  <a:cubicBezTo>
                    <a:pt x="19274" y="10732"/>
                    <a:pt x="18329" y="9592"/>
                    <a:pt x="17889" y="8276"/>
                  </a:cubicBezTo>
                  <a:cubicBezTo>
                    <a:pt x="17807" y="8029"/>
                    <a:pt x="17738" y="7770"/>
                    <a:pt x="17577" y="7566"/>
                  </a:cubicBezTo>
                  <a:cubicBezTo>
                    <a:pt x="17410" y="7353"/>
                    <a:pt x="17163" y="7225"/>
                    <a:pt x="16923" y="7101"/>
                  </a:cubicBezTo>
                  <a:cubicBezTo>
                    <a:pt x="15997" y="6625"/>
                    <a:pt x="15061" y="6145"/>
                    <a:pt x="14049" y="5901"/>
                  </a:cubicBezTo>
                  <a:cubicBezTo>
                    <a:pt x="13754" y="5830"/>
                    <a:pt x="13448" y="5778"/>
                    <a:pt x="13179" y="5634"/>
                  </a:cubicBezTo>
                  <a:cubicBezTo>
                    <a:pt x="12599" y="5322"/>
                    <a:pt x="12306" y="4620"/>
                    <a:pt x="12325" y="3961"/>
                  </a:cubicBezTo>
                  <a:cubicBezTo>
                    <a:pt x="12485" y="3908"/>
                    <a:pt x="12643" y="3885"/>
                    <a:pt x="12800" y="3885"/>
                  </a:cubicBezTo>
                  <a:cubicBezTo>
                    <a:pt x="14133" y="3885"/>
                    <a:pt x="15356" y="5571"/>
                    <a:pt x="16715" y="5571"/>
                  </a:cubicBezTo>
                  <a:cubicBezTo>
                    <a:pt x="16846" y="5571"/>
                    <a:pt x="16979" y="5555"/>
                    <a:pt x="17113" y="5521"/>
                  </a:cubicBezTo>
                  <a:cubicBezTo>
                    <a:pt x="17226" y="5491"/>
                    <a:pt x="17341" y="5448"/>
                    <a:pt x="17456" y="5448"/>
                  </a:cubicBezTo>
                  <a:cubicBezTo>
                    <a:pt x="17484" y="5448"/>
                    <a:pt x="17513" y="5451"/>
                    <a:pt x="17541" y="5457"/>
                  </a:cubicBezTo>
                  <a:cubicBezTo>
                    <a:pt x="17811" y="5514"/>
                    <a:pt x="17931" y="5847"/>
                    <a:pt x="18180" y="5965"/>
                  </a:cubicBezTo>
                  <a:cubicBezTo>
                    <a:pt x="18237" y="5992"/>
                    <a:pt x="18295" y="6004"/>
                    <a:pt x="18352" y="6004"/>
                  </a:cubicBezTo>
                  <a:cubicBezTo>
                    <a:pt x="18672" y="6004"/>
                    <a:pt x="18973" y="5622"/>
                    <a:pt x="18915" y="5277"/>
                  </a:cubicBezTo>
                  <a:cubicBezTo>
                    <a:pt x="18847" y="4870"/>
                    <a:pt x="18469" y="4585"/>
                    <a:pt x="18086" y="4432"/>
                  </a:cubicBezTo>
                  <a:cubicBezTo>
                    <a:pt x="17703" y="4278"/>
                    <a:pt x="17285" y="4209"/>
                    <a:pt x="16925" y="4007"/>
                  </a:cubicBezTo>
                  <a:cubicBezTo>
                    <a:pt x="16446" y="3735"/>
                    <a:pt x="16106" y="3248"/>
                    <a:pt x="15600" y="3027"/>
                  </a:cubicBezTo>
                  <a:cubicBezTo>
                    <a:pt x="15384" y="2933"/>
                    <a:pt x="15147" y="2893"/>
                    <a:pt x="14914" y="2845"/>
                  </a:cubicBezTo>
                  <a:cubicBezTo>
                    <a:pt x="13717" y="2593"/>
                    <a:pt x="12579" y="2058"/>
                    <a:pt x="11622" y="1297"/>
                  </a:cubicBezTo>
                  <a:cubicBezTo>
                    <a:pt x="10910" y="731"/>
                    <a:pt x="10176" y="0"/>
                    <a:pt x="92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7"/>
            <p:cNvSpPr/>
            <p:nvPr/>
          </p:nvSpPr>
          <p:spPr>
            <a:xfrm rot="-5400000">
              <a:off x="-554632" y="-302500"/>
              <a:ext cx="1621036" cy="1240369"/>
            </a:xfrm>
            <a:custGeom>
              <a:avLst/>
              <a:gdLst/>
              <a:ahLst/>
              <a:cxnLst/>
              <a:rect l="l" t="t" r="r" b="b"/>
              <a:pathLst>
                <a:path w="27488" h="21033" extrusionOk="0">
                  <a:moveTo>
                    <a:pt x="7804" y="0"/>
                  </a:moveTo>
                  <a:cubicBezTo>
                    <a:pt x="7019" y="0"/>
                    <a:pt x="6437" y="926"/>
                    <a:pt x="6297" y="1751"/>
                  </a:cubicBezTo>
                  <a:cubicBezTo>
                    <a:pt x="6144" y="2647"/>
                    <a:pt x="6190" y="3665"/>
                    <a:pt x="5577" y="4337"/>
                  </a:cubicBezTo>
                  <a:cubicBezTo>
                    <a:pt x="5124" y="4835"/>
                    <a:pt x="4426" y="4997"/>
                    <a:pt x="3738" y="4997"/>
                  </a:cubicBezTo>
                  <a:cubicBezTo>
                    <a:pt x="3586" y="4997"/>
                    <a:pt x="3435" y="4989"/>
                    <a:pt x="3286" y="4975"/>
                  </a:cubicBezTo>
                  <a:cubicBezTo>
                    <a:pt x="2613" y="4910"/>
                    <a:pt x="1941" y="4747"/>
                    <a:pt x="1270" y="4747"/>
                  </a:cubicBezTo>
                  <a:cubicBezTo>
                    <a:pt x="1125" y="4747"/>
                    <a:pt x="980" y="4755"/>
                    <a:pt x="835" y="4773"/>
                  </a:cubicBezTo>
                  <a:cubicBezTo>
                    <a:pt x="465" y="4817"/>
                    <a:pt x="34" y="5014"/>
                    <a:pt x="13" y="5384"/>
                  </a:cubicBezTo>
                  <a:cubicBezTo>
                    <a:pt x="1" y="5618"/>
                    <a:pt x="164" y="5822"/>
                    <a:pt x="325" y="5992"/>
                  </a:cubicBezTo>
                  <a:cubicBezTo>
                    <a:pt x="342" y="6009"/>
                    <a:pt x="360" y="6027"/>
                    <a:pt x="378" y="6045"/>
                  </a:cubicBezTo>
                  <a:cubicBezTo>
                    <a:pt x="534" y="6482"/>
                    <a:pt x="1035" y="6831"/>
                    <a:pt x="1497" y="7033"/>
                  </a:cubicBezTo>
                  <a:cubicBezTo>
                    <a:pt x="2112" y="7303"/>
                    <a:pt x="2852" y="7627"/>
                    <a:pt x="2954" y="8291"/>
                  </a:cubicBezTo>
                  <a:cubicBezTo>
                    <a:pt x="3019" y="8714"/>
                    <a:pt x="2800" y="9207"/>
                    <a:pt x="3065" y="9543"/>
                  </a:cubicBezTo>
                  <a:lnTo>
                    <a:pt x="3063" y="9543"/>
                  </a:lnTo>
                  <a:cubicBezTo>
                    <a:pt x="3159" y="9666"/>
                    <a:pt x="3303" y="9739"/>
                    <a:pt x="3445" y="9803"/>
                  </a:cubicBezTo>
                  <a:cubicBezTo>
                    <a:pt x="4021" y="10056"/>
                    <a:pt x="4651" y="10186"/>
                    <a:pt x="5280" y="10186"/>
                  </a:cubicBezTo>
                  <a:cubicBezTo>
                    <a:pt x="5619" y="10186"/>
                    <a:pt x="5958" y="10148"/>
                    <a:pt x="6289" y="10072"/>
                  </a:cubicBezTo>
                  <a:cubicBezTo>
                    <a:pt x="6641" y="9990"/>
                    <a:pt x="7002" y="9865"/>
                    <a:pt x="7357" y="9865"/>
                  </a:cubicBezTo>
                  <a:cubicBezTo>
                    <a:pt x="7466" y="9865"/>
                    <a:pt x="7574" y="9877"/>
                    <a:pt x="7681" y="9905"/>
                  </a:cubicBezTo>
                  <a:cubicBezTo>
                    <a:pt x="8742" y="10181"/>
                    <a:pt x="8901" y="11767"/>
                    <a:pt x="9890" y="12239"/>
                  </a:cubicBezTo>
                  <a:cubicBezTo>
                    <a:pt x="10357" y="12462"/>
                    <a:pt x="10918" y="12386"/>
                    <a:pt x="11400" y="12574"/>
                  </a:cubicBezTo>
                  <a:cubicBezTo>
                    <a:pt x="11854" y="12752"/>
                    <a:pt x="12189" y="13147"/>
                    <a:pt x="12614" y="13388"/>
                  </a:cubicBezTo>
                  <a:cubicBezTo>
                    <a:pt x="12803" y="13495"/>
                    <a:pt x="13034" y="13558"/>
                    <a:pt x="13254" y="13558"/>
                  </a:cubicBezTo>
                  <a:cubicBezTo>
                    <a:pt x="13531" y="13558"/>
                    <a:pt x="13788" y="13458"/>
                    <a:pt x="13916" y="13217"/>
                  </a:cubicBezTo>
                  <a:cubicBezTo>
                    <a:pt x="14101" y="12871"/>
                    <a:pt x="13893" y="12425"/>
                    <a:pt x="13576" y="12192"/>
                  </a:cubicBezTo>
                  <a:cubicBezTo>
                    <a:pt x="13260" y="11960"/>
                    <a:pt x="12864" y="11876"/>
                    <a:pt x="12491" y="11753"/>
                  </a:cubicBezTo>
                  <a:cubicBezTo>
                    <a:pt x="11906" y="11557"/>
                    <a:pt x="11360" y="11247"/>
                    <a:pt x="10890" y="10847"/>
                  </a:cubicBezTo>
                  <a:cubicBezTo>
                    <a:pt x="10784" y="10757"/>
                    <a:pt x="10676" y="10650"/>
                    <a:pt x="10660" y="10512"/>
                  </a:cubicBezTo>
                  <a:cubicBezTo>
                    <a:pt x="10621" y="10208"/>
                    <a:pt x="11013" y="10059"/>
                    <a:pt x="11328" y="10059"/>
                  </a:cubicBezTo>
                  <a:cubicBezTo>
                    <a:pt x="11342" y="10059"/>
                    <a:pt x="11356" y="10060"/>
                    <a:pt x="11370" y="10060"/>
                  </a:cubicBezTo>
                  <a:cubicBezTo>
                    <a:pt x="12561" y="10113"/>
                    <a:pt x="13642" y="10738"/>
                    <a:pt x="14667" y="11345"/>
                  </a:cubicBezTo>
                  <a:cubicBezTo>
                    <a:pt x="14863" y="11461"/>
                    <a:pt x="15061" y="11578"/>
                    <a:pt x="15216" y="11745"/>
                  </a:cubicBezTo>
                  <a:cubicBezTo>
                    <a:pt x="15377" y="11917"/>
                    <a:pt x="15482" y="12131"/>
                    <a:pt x="15615" y="12326"/>
                  </a:cubicBezTo>
                  <a:cubicBezTo>
                    <a:pt x="16696" y="13915"/>
                    <a:pt x="19431" y="14062"/>
                    <a:pt x="19956" y="15911"/>
                  </a:cubicBezTo>
                  <a:cubicBezTo>
                    <a:pt x="19319" y="16132"/>
                    <a:pt x="18861" y="16789"/>
                    <a:pt x="18872" y="17463"/>
                  </a:cubicBezTo>
                  <a:cubicBezTo>
                    <a:pt x="18884" y="18138"/>
                    <a:pt x="19364" y="18779"/>
                    <a:pt x="20007" y="18980"/>
                  </a:cubicBezTo>
                  <a:cubicBezTo>
                    <a:pt x="20372" y="19094"/>
                    <a:pt x="20766" y="19075"/>
                    <a:pt x="21143" y="19143"/>
                  </a:cubicBezTo>
                  <a:cubicBezTo>
                    <a:pt x="22658" y="19413"/>
                    <a:pt x="23770" y="21033"/>
                    <a:pt x="25294" y="21033"/>
                  </a:cubicBezTo>
                  <a:cubicBezTo>
                    <a:pt x="25319" y="21033"/>
                    <a:pt x="25345" y="21032"/>
                    <a:pt x="25371" y="21031"/>
                  </a:cubicBezTo>
                  <a:cubicBezTo>
                    <a:pt x="25669" y="21020"/>
                    <a:pt x="25977" y="20937"/>
                    <a:pt x="26193" y="20732"/>
                  </a:cubicBezTo>
                  <a:cubicBezTo>
                    <a:pt x="26812" y="20146"/>
                    <a:pt x="26317" y="19093"/>
                    <a:pt x="25684" y="18521"/>
                  </a:cubicBezTo>
                  <a:cubicBezTo>
                    <a:pt x="25051" y="17951"/>
                    <a:pt x="24229" y="17391"/>
                    <a:pt x="24198" y="16539"/>
                  </a:cubicBezTo>
                  <a:cubicBezTo>
                    <a:pt x="24169" y="15757"/>
                    <a:pt x="24853" y="15096"/>
                    <a:pt x="24872" y="14314"/>
                  </a:cubicBezTo>
                  <a:cubicBezTo>
                    <a:pt x="24902" y="13024"/>
                    <a:pt x="23220" y="12320"/>
                    <a:pt x="22924" y="11064"/>
                  </a:cubicBezTo>
                  <a:cubicBezTo>
                    <a:pt x="22806" y="10560"/>
                    <a:pt x="22914" y="9970"/>
                    <a:pt x="22587" y="9568"/>
                  </a:cubicBezTo>
                  <a:cubicBezTo>
                    <a:pt x="22267" y="9171"/>
                    <a:pt x="21684" y="9146"/>
                    <a:pt x="21227" y="8923"/>
                  </a:cubicBezTo>
                  <a:cubicBezTo>
                    <a:pt x="20770" y="8699"/>
                    <a:pt x="20502" y="7931"/>
                    <a:pt x="20977" y="7748"/>
                  </a:cubicBezTo>
                  <a:cubicBezTo>
                    <a:pt x="21051" y="7720"/>
                    <a:pt x="21129" y="7713"/>
                    <a:pt x="21208" y="7713"/>
                  </a:cubicBezTo>
                  <a:cubicBezTo>
                    <a:pt x="21233" y="7713"/>
                    <a:pt x="21259" y="7714"/>
                    <a:pt x="21284" y="7715"/>
                  </a:cubicBezTo>
                  <a:cubicBezTo>
                    <a:pt x="22546" y="7755"/>
                    <a:pt x="23793" y="8173"/>
                    <a:pt x="24826" y="8900"/>
                  </a:cubicBezTo>
                  <a:cubicBezTo>
                    <a:pt x="25224" y="9182"/>
                    <a:pt x="25606" y="9514"/>
                    <a:pt x="26075" y="9646"/>
                  </a:cubicBezTo>
                  <a:cubicBezTo>
                    <a:pt x="26185" y="9678"/>
                    <a:pt x="26302" y="9693"/>
                    <a:pt x="26418" y="9693"/>
                  </a:cubicBezTo>
                  <a:cubicBezTo>
                    <a:pt x="26802" y="9693"/>
                    <a:pt x="27186" y="9524"/>
                    <a:pt x="27326" y="9177"/>
                  </a:cubicBezTo>
                  <a:cubicBezTo>
                    <a:pt x="27487" y="8772"/>
                    <a:pt x="27252" y="8308"/>
                    <a:pt x="26930" y="8016"/>
                  </a:cubicBezTo>
                  <a:cubicBezTo>
                    <a:pt x="26606" y="7724"/>
                    <a:pt x="26200" y="7538"/>
                    <a:pt x="25869" y="7255"/>
                  </a:cubicBezTo>
                  <a:cubicBezTo>
                    <a:pt x="25148" y="6636"/>
                    <a:pt x="24826" y="5589"/>
                    <a:pt x="23985" y="5142"/>
                  </a:cubicBezTo>
                  <a:cubicBezTo>
                    <a:pt x="23649" y="4963"/>
                    <a:pt x="23273" y="4907"/>
                    <a:pt x="22889" y="4907"/>
                  </a:cubicBezTo>
                  <a:cubicBezTo>
                    <a:pt x="22569" y="4907"/>
                    <a:pt x="22244" y="4946"/>
                    <a:pt x="21929" y="4987"/>
                  </a:cubicBezTo>
                  <a:cubicBezTo>
                    <a:pt x="21144" y="5089"/>
                    <a:pt x="20358" y="5191"/>
                    <a:pt x="19585" y="5357"/>
                  </a:cubicBezTo>
                  <a:cubicBezTo>
                    <a:pt x="19175" y="5447"/>
                    <a:pt x="18768" y="5553"/>
                    <a:pt x="18350" y="5597"/>
                  </a:cubicBezTo>
                  <a:cubicBezTo>
                    <a:pt x="18196" y="5613"/>
                    <a:pt x="18043" y="5621"/>
                    <a:pt x="17890" y="5621"/>
                  </a:cubicBezTo>
                  <a:cubicBezTo>
                    <a:pt x="16747" y="5621"/>
                    <a:pt x="15626" y="5197"/>
                    <a:pt x="14550" y="4780"/>
                  </a:cubicBezTo>
                  <a:cubicBezTo>
                    <a:pt x="13974" y="4559"/>
                    <a:pt x="13399" y="4336"/>
                    <a:pt x="12823" y="4113"/>
                  </a:cubicBezTo>
                  <a:cubicBezTo>
                    <a:pt x="11564" y="3625"/>
                    <a:pt x="10213" y="3063"/>
                    <a:pt x="9520" y="1904"/>
                  </a:cubicBezTo>
                  <a:cubicBezTo>
                    <a:pt x="9093" y="1189"/>
                    <a:pt x="8831" y="195"/>
                    <a:pt x="8017" y="23"/>
                  </a:cubicBezTo>
                  <a:cubicBezTo>
                    <a:pt x="7945" y="8"/>
                    <a:pt x="7874" y="0"/>
                    <a:pt x="78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p:nvPr/>
          </p:nvSpPr>
          <p:spPr>
            <a:xfrm rot="5400000">
              <a:off x="7600931" y="3878543"/>
              <a:ext cx="1936562" cy="1956926"/>
            </a:xfrm>
            <a:custGeom>
              <a:avLst/>
              <a:gdLst/>
              <a:ahLst/>
              <a:cxnLst/>
              <a:rect l="l" t="t" r="r" b="b"/>
              <a:pathLst>
                <a:path w="30337" h="30656" extrusionOk="0">
                  <a:moveTo>
                    <a:pt x="14414" y="1"/>
                  </a:moveTo>
                  <a:cubicBezTo>
                    <a:pt x="12738" y="1"/>
                    <a:pt x="11053" y="691"/>
                    <a:pt x="9926" y="1938"/>
                  </a:cubicBezTo>
                  <a:cubicBezTo>
                    <a:pt x="9253" y="2686"/>
                    <a:pt x="8603" y="3693"/>
                    <a:pt x="7597" y="3698"/>
                  </a:cubicBezTo>
                  <a:cubicBezTo>
                    <a:pt x="7595" y="3698"/>
                    <a:pt x="7593" y="3698"/>
                    <a:pt x="7591" y="3698"/>
                  </a:cubicBezTo>
                  <a:cubicBezTo>
                    <a:pt x="6375" y="3698"/>
                    <a:pt x="5728" y="2253"/>
                    <a:pt x="4678" y="1635"/>
                  </a:cubicBezTo>
                  <a:cubicBezTo>
                    <a:pt x="4311" y="1420"/>
                    <a:pt x="3902" y="1322"/>
                    <a:pt x="3486" y="1322"/>
                  </a:cubicBezTo>
                  <a:cubicBezTo>
                    <a:pt x="2508" y="1322"/>
                    <a:pt x="1497" y="1864"/>
                    <a:pt x="918" y="2683"/>
                  </a:cubicBezTo>
                  <a:cubicBezTo>
                    <a:pt x="92" y="3851"/>
                    <a:pt x="1" y="5402"/>
                    <a:pt x="266" y="6807"/>
                  </a:cubicBezTo>
                  <a:cubicBezTo>
                    <a:pt x="817" y="9732"/>
                    <a:pt x="2851" y="12339"/>
                    <a:pt x="5554" y="13583"/>
                  </a:cubicBezTo>
                  <a:cubicBezTo>
                    <a:pt x="6292" y="13922"/>
                    <a:pt x="7114" y="14197"/>
                    <a:pt x="7598" y="14848"/>
                  </a:cubicBezTo>
                  <a:cubicBezTo>
                    <a:pt x="8039" y="15441"/>
                    <a:pt x="8101" y="16222"/>
                    <a:pt x="8212" y="16953"/>
                  </a:cubicBezTo>
                  <a:cubicBezTo>
                    <a:pt x="8882" y="21354"/>
                    <a:pt x="12049" y="25288"/>
                    <a:pt x="16205" y="26882"/>
                  </a:cubicBezTo>
                  <a:cubicBezTo>
                    <a:pt x="18439" y="27739"/>
                    <a:pt x="20900" y="27958"/>
                    <a:pt x="23051" y="29006"/>
                  </a:cubicBezTo>
                  <a:cubicBezTo>
                    <a:pt x="24394" y="29661"/>
                    <a:pt x="25765" y="30656"/>
                    <a:pt x="27192" y="30656"/>
                  </a:cubicBezTo>
                  <a:cubicBezTo>
                    <a:pt x="27435" y="30656"/>
                    <a:pt x="27680" y="30627"/>
                    <a:pt x="27927" y="30562"/>
                  </a:cubicBezTo>
                  <a:cubicBezTo>
                    <a:pt x="29450" y="30164"/>
                    <a:pt x="30336" y="28443"/>
                    <a:pt x="30245" y="26873"/>
                  </a:cubicBezTo>
                  <a:cubicBezTo>
                    <a:pt x="30152" y="25302"/>
                    <a:pt x="29300" y="23879"/>
                    <a:pt x="28345" y="22629"/>
                  </a:cubicBezTo>
                  <a:cubicBezTo>
                    <a:pt x="27501" y="21524"/>
                    <a:pt x="26559" y="20497"/>
                    <a:pt x="25954" y="20497"/>
                  </a:cubicBezTo>
                  <a:cubicBezTo>
                    <a:pt x="25853" y="20497"/>
                    <a:pt x="25762" y="20525"/>
                    <a:pt x="25682" y="20587"/>
                  </a:cubicBezTo>
                  <a:cubicBezTo>
                    <a:pt x="25223" y="18331"/>
                    <a:pt x="21907" y="17030"/>
                    <a:pt x="22385" y="14778"/>
                  </a:cubicBezTo>
                  <a:cubicBezTo>
                    <a:pt x="22526" y="14110"/>
                    <a:pt x="22999" y="13566"/>
                    <a:pt x="23251" y="12934"/>
                  </a:cubicBezTo>
                  <a:cubicBezTo>
                    <a:pt x="23673" y="11869"/>
                    <a:pt x="23396" y="10562"/>
                    <a:pt x="22577" y="9763"/>
                  </a:cubicBezTo>
                  <a:cubicBezTo>
                    <a:pt x="21851" y="9055"/>
                    <a:pt x="20729" y="8679"/>
                    <a:pt x="20373" y="7730"/>
                  </a:cubicBezTo>
                  <a:cubicBezTo>
                    <a:pt x="20178" y="7209"/>
                    <a:pt x="20267" y="6632"/>
                    <a:pt x="20281" y="6077"/>
                  </a:cubicBezTo>
                  <a:cubicBezTo>
                    <a:pt x="20345" y="3666"/>
                    <a:pt x="18783" y="1297"/>
                    <a:pt x="16545" y="401"/>
                  </a:cubicBezTo>
                  <a:cubicBezTo>
                    <a:pt x="15867" y="131"/>
                    <a:pt x="15141" y="1"/>
                    <a:pt x="14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7"/>
            <p:cNvSpPr/>
            <p:nvPr/>
          </p:nvSpPr>
          <p:spPr>
            <a:xfrm rot="-3599938">
              <a:off x="7213545" y="4462974"/>
              <a:ext cx="1045984" cy="1191854"/>
            </a:xfrm>
            <a:custGeom>
              <a:avLst/>
              <a:gdLst/>
              <a:ahLst/>
              <a:cxnLst/>
              <a:rect l="l" t="t" r="r" b="b"/>
              <a:pathLst>
                <a:path w="15693" h="17883" extrusionOk="0">
                  <a:moveTo>
                    <a:pt x="5083" y="1"/>
                  </a:moveTo>
                  <a:cubicBezTo>
                    <a:pt x="4662" y="1"/>
                    <a:pt x="4241" y="55"/>
                    <a:pt x="3831" y="169"/>
                  </a:cubicBezTo>
                  <a:cubicBezTo>
                    <a:pt x="3438" y="278"/>
                    <a:pt x="3044" y="445"/>
                    <a:pt x="2770" y="749"/>
                  </a:cubicBezTo>
                  <a:cubicBezTo>
                    <a:pt x="1441" y="2232"/>
                    <a:pt x="4146" y="4822"/>
                    <a:pt x="2958" y="6420"/>
                  </a:cubicBezTo>
                  <a:cubicBezTo>
                    <a:pt x="2598" y="6902"/>
                    <a:pt x="1987" y="7105"/>
                    <a:pt x="1487" y="7437"/>
                  </a:cubicBezTo>
                  <a:cubicBezTo>
                    <a:pt x="557" y="8053"/>
                    <a:pt x="1" y="9190"/>
                    <a:pt x="83" y="10302"/>
                  </a:cubicBezTo>
                  <a:cubicBezTo>
                    <a:pt x="166" y="11414"/>
                    <a:pt x="884" y="12455"/>
                    <a:pt x="1896" y="12928"/>
                  </a:cubicBezTo>
                  <a:cubicBezTo>
                    <a:pt x="3053" y="13469"/>
                    <a:pt x="4589" y="13348"/>
                    <a:pt x="5394" y="14343"/>
                  </a:cubicBezTo>
                  <a:cubicBezTo>
                    <a:pt x="5852" y="14909"/>
                    <a:pt x="5929" y="15695"/>
                    <a:pt x="6288" y="16329"/>
                  </a:cubicBezTo>
                  <a:cubicBezTo>
                    <a:pt x="6922" y="17452"/>
                    <a:pt x="8292" y="17883"/>
                    <a:pt x="9613" y="17883"/>
                  </a:cubicBezTo>
                  <a:cubicBezTo>
                    <a:pt x="9831" y="17883"/>
                    <a:pt x="10048" y="17871"/>
                    <a:pt x="10260" y="17848"/>
                  </a:cubicBezTo>
                  <a:cubicBezTo>
                    <a:pt x="11717" y="17696"/>
                    <a:pt x="13172" y="17143"/>
                    <a:pt x="14186" y="16085"/>
                  </a:cubicBezTo>
                  <a:cubicBezTo>
                    <a:pt x="15198" y="15028"/>
                    <a:pt x="15692" y="13419"/>
                    <a:pt x="15207" y="12038"/>
                  </a:cubicBezTo>
                  <a:cubicBezTo>
                    <a:pt x="14511" y="10051"/>
                    <a:pt x="12137" y="9070"/>
                    <a:pt x="11326" y="7127"/>
                  </a:cubicBezTo>
                  <a:cubicBezTo>
                    <a:pt x="10705" y="5640"/>
                    <a:pt x="11003" y="3639"/>
                    <a:pt x="9978" y="3265"/>
                  </a:cubicBezTo>
                  <a:cubicBezTo>
                    <a:pt x="9229" y="1312"/>
                    <a:pt x="7154" y="1"/>
                    <a:pt x="50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7"/>
            <p:cNvSpPr/>
            <p:nvPr/>
          </p:nvSpPr>
          <p:spPr>
            <a:xfrm rot="-7200010">
              <a:off x="8058224" y="3812047"/>
              <a:ext cx="1502437" cy="1400340"/>
            </a:xfrm>
            <a:custGeom>
              <a:avLst/>
              <a:gdLst/>
              <a:ahLst/>
              <a:cxnLst/>
              <a:rect l="l" t="t" r="r" b="b"/>
              <a:pathLst>
                <a:path w="19572" h="18242" extrusionOk="0">
                  <a:moveTo>
                    <a:pt x="9194" y="1"/>
                  </a:moveTo>
                  <a:cubicBezTo>
                    <a:pt x="8223" y="1"/>
                    <a:pt x="7241" y="303"/>
                    <a:pt x="6945" y="1176"/>
                  </a:cubicBezTo>
                  <a:cubicBezTo>
                    <a:pt x="6859" y="1427"/>
                    <a:pt x="6842" y="1709"/>
                    <a:pt x="6682" y="1921"/>
                  </a:cubicBezTo>
                  <a:cubicBezTo>
                    <a:pt x="6323" y="2401"/>
                    <a:pt x="5340" y="2439"/>
                    <a:pt x="5395" y="3036"/>
                  </a:cubicBezTo>
                  <a:cubicBezTo>
                    <a:pt x="5424" y="3354"/>
                    <a:pt x="5792" y="3632"/>
                    <a:pt x="5660" y="3922"/>
                  </a:cubicBezTo>
                  <a:cubicBezTo>
                    <a:pt x="5582" y="4090"/>
                    <a:pt x="5372" y="4146"/>
                    <a:pt x="5187" y="4162"/>
                  </a:cubicBezTo>
                  <a:cubicBezTo>
                    <a:pt x="5084" y="4172"/>
                    <a:pt x="4979" y="4177"/>
                    <a:pt x="4874" y="4177"/>
                  </a:cubicBezTo>
                  <a:cubicBezTo>
                    <a:pt x="4201" y="4177"/>
                    <a:pt x="3515" y="3972"/>
                    <a:pt x="3123" y="3522"/>
                  </a:cubicBezTo>
                  <a:cubicBezTo>
                    <a:pt x="2718" y="3058"/>
                    <a:pt x="2286" y="2575"/>
                    <a:pt x="1702" y="2381"/>
                  </a:cubicBezTo>
                  <a:cubicBezTo>
                    <a:pt x="1565" y="2335"/>
                    <a:pt x="1418" y="2313"/>
                    <a:pt x="1271" y="2313"/>
                  </a:cubicBezTo>
                  <a:cubicBezTo>
                    <a:pt x="790" y="2313"/>
                    <a:pt x="306" y="2551"/>
                    <a:pt x="170" y="3002"/>
                  </a:cubicBezTo>
                  <a:cubicBezTo>
                    <a:pt x="0" y="3561"/>
                    <a:pt x="413" y="4115"/>
                    <a:pt x="798" y="4554"/>
                  </a:cubicBezTo>
                  <a:lnTo>
                    <a:pt x="3007" y="7081"/>
                  </a:lnTo>
                  <a:cubicBezTo>
                    <a:pt x="3162" y="7258"/>
                    <a:pt x="3328" y="7483"/>
                    <a:pt x="3253" y="7706"/>
                  </a:cubicBezTo>
                  <a:cubicBezTo>
                    <a:pt x="3197" y="7871"/>
                    <a:pt x="3060" y="7937"/>
                    <a:pt x="2897" y="7937"/>
                  </a:cubicBezTo>
                  <a:cubicBezTo>
                    <a:pt x="2665" y="7937"/>
                    <a:pt x="2380" y="7803"/>
                    <a:pt x="2202" y="7630"/>
                  </a:cubicBezTo>
                  <a:cubicBezTo>
                    <a:pt x="1973" y="7407"/>
                    <a:pt x="1660" y="7145"/>
                    <a:pt x="1379" y="7145"/>
                  </a:cubicBezTo>
                  <a:cubicBezTo>
                    <a:pt x="1288" y="7145"/>
                    <a:pt x="1201" y="7172"/>
                    <a:pt x="1121" y="7235"/>
                  </a:cubicBezTo>
                  <a:cubicBezTo>
                    <a:pt x="850" y="8456"/>
                    <a:pt x="2999" y="9331"/>
                    <a:pt x="2561" y="10504"/>
                  </a:cubicBezTo>
                  <a:cubicBezTo>
                    <a:pt x="2444" y="10819"/>
                    <a:pt x="2160" y="11036"/>
                    <a:pt x="1982" y="11320"/>
                  </a:cubicBezTo>
                  <a:cubicBezTo>
                    <a:pt x="1443" y="12179"/>
                    <a:pt x="2049" y="13340"/>
                    <a:pt x="2876" y="13927"/>
                  </a:cubicBezTo>
                  <a:cubicBezTo>
                    <a:pt x="3702" y="14514"/>
                    <a:pt x="4726" y="14780"/>
                    <a:pt x="5539" y="15388"/>
                  </a:cubicBezTo>
                  <a:cubicBezTo>
                    <a:pt x="6533" y="16132"/>
                    <a:pt x="7176" y="17359"/>
                    <a:pt x="8333" y="17814"/>
                  </a:cubicBezTo>
                  <a:cubicBezTo>
                    <a:pt x="8474" y="17869"/>
                    <a:pt x="8634" y="17896"/>
                    <a:pt x="8795" y="17896"/>
                  </a:cubicBezTo>
                  <a:cubicBezTo>
                    <a:pt x="9303" y="17896"/>
                    <a:pt x="9816" y="17630"/>
                    <a:pt x="9740" y="17157"/>
                  </a:cubicBezTo>
                  <a:cubicBezTo>
                    <a:pt x="9680" y="16779"/>
                    <a:pt x="9273" y="16584"/>
                    <a:pt x="8962" y="16358"/>
                  </a:cubicBezTo>
                  <a:cubicBezTo>
                    <a:pt x="8651" y="16134"/>
                    <a:pt x="8412" y="15641"/>
                    <a:pt x="8710" y="15401"/>
                  </a:cubicBezTo>
                  <a:lnTo>
                    <a:pt x="8710" y="15401"/>
                  </a:lnTo>
                  <a:cubicBezTo>
                    <a:pt x="10220" y="16240"/>
                    <a:pt x="11732" y="17079"/>
                    <a:pt x="13242" y="17917"/>
                  </a:cubicBezTo>
                  <a:cubicBezTo>
                    <a:pt x="13553" y="18090"/>
                    <a:pt x="13952" y="18241"/>
                    <a:pt x="14297" y="18241"/>
                  </a:cubicBezTo>
                  <a:cubicBezTo>
                    <a:pt x="14560" y="18241"/>
                    <a:pt x="14791" y="18153"/>
                    <a:pt x="14927" y="17920"/>
                  </a:cubicBezTo>
                  <a:cubicBezTo>
                    <a:pt x="15031" y="17739"/>
                    <a:pt x="15036" y="17517"/>
                    <a:pt x="15013" y="17310"/>
                  </a:cubicBezTo>
                  <a:cubicBezTo>
                    <a:pt x="14910" y="16374"/>
                    <a:pt x="14270" y="15517"/>
                    <a:pt x="13401" y="15155"/>
                  </a:cubicBezTo>
                  <a:cubicBezTo>
                    <a:pt x="12869" y="14933"/>
                    <a:pt x="12242" y="14871"/>
                    <a:pt x="11836" y="14463"/>
                  </a:cubicBezTo>
                  <a:cubicBezTo>
                    <a:pt x="11416" y="14042"/>
                    <a:pt x="11297" y="13308"/>
                    <a:pt x="10745" y="13087"/>
                  </a:cubicBezTo>
                  <a:cubicBezTo>
                    <a:pt x="10624" y="13038"/>
                    <a:pt x="10498" y="13021"/>
                    <a:pt x="10370" y="13021"/>
                  </a:cubicBezTo>
                  <a:cubicBezTo>
                    <a:pt x="10112" y="13021"/>
                    <a:pt x="9843" y="13089"/>
                    <a:pt x="9582" y="13101"/>
                  </a:cubicBezTo>
                  <a:cubicBezTo>
                    <a:pt x="9551" y="13102"/>
                    <a:pt x="9520" y="13103"/>
                    <a:pt x="9489" y="13103"/>
                  </a:cubicBezTo>
                  <a:cubicBezTo>
                    <a:pt x="8219" y="13103"/>
                    <a:pt x="7316" y="11843"/>
                    <a:pt x="6666" y="10728"/>
                  </a:cubicBezTo>
                  <a:cubicBezTo>
                    <a:pt x="6575" y="10573"/>
                    <a:pt x="6481" y="10402"/>
                    <a:pt x="6498" y="10223"/>
                  </a:cubicBezTo>
                  <a:cubicBezTo>
                    <a:pt x="6528" y="9897"/>
                    <a:pt x="6818" y="9788"/>
                    <a:pt x="7163" y="9788"/>
                  </a:cubicBezTo>
                  <a:cubicBezTo>
                    <a:pt x="7424" y="9788"/>
                    <a:pt x="7716" y="9851"/>
                    <a:pt x="7951" y="9929"/>
                  </a:cubicBezTo>
                  <a:cubicBezTo>
                    <a:pt x="8350" y="10060"/>
                    <a:pt x="8776" y="10138"/>
                    <a:pt x="9197" y="10138"/>
                  </a:cubicBezTo>
                  <a:cubicBezTo>
                    <a:pt x="9671" y="10138"/>
                    <a:pt x="10138" y="10039"/>
                    <a:pt x="10551" y="9809"/>
                  </a:cubicBezTo>
                  <a:cubicBezTo>
                    <a:pt x="11331" y="9375"/>
                    <a:pt x="11831" y="8389"/>
                    <a:pt x="11530" y="7548"/>
                  </a:cubicBezTo>
                  <a:cubicBezTo>
                    <a:pt x="11258" y="6787"/>
                    <a:pt x="10407" y="6037"/>
                    <a:pt x="10831" y="5347"/>
                  </a:cubicBezTo>
                  <a:cubicBezTo>
                    <a:pt x="10993" y="5083"/>
                    <a:pt x="11305" y="4960"/>
                    <a:pt x="11621" y="4960"/>
                  </a:cubicBezTo>
                  <a:cubicBezTo>
                    <a:pt x="11743" y="4960"/>
                    <a:pt x="11866" y="4978"/>
                    <a:pt x="11980" y="5014"/>
                  </a:cubicBezTo>
                  <a:cubicBezTo>
                    <a:pt x="12390" y="5142"/>
                    <a:pt x="12720" y="5442"/>
                    <a:pt x="13036" y="5732"/>
                  </a:cubicBezTo>
                  <a:cubicBezTo>
                    <a:pt x="13881" y="6512"/>
                    <a:pt x="14726" y="7290"/>
                    <a:pt x="15571" y="8069"/>
                  </a:cubicBezTo>
                  <a:cubicBezTo>
                    <a:pt x="15958" y="8425"/>
                    <a:pt x="16404" y="8805"/>
                    <a:pt x="16924" y="8805"/>
                  </a:cubicBezTo>
                  <a:cubicBezTo>
                    <a:pt x="16940" y="8805"/>
                    <a:pt x="16956" y="8805"/>
                    <a:pt x="16972" y="8804"/>
                  </a:cubicBezTo>
                  <a:cubicBezTo>
                    <a:pt x="17190" y="8794"/>
                    <a:pt x="17409" y="8717"/>
                    <a:pt x="17622" y="8717"/>
                  </a:cubicBezTo>
                  <a:cubicBezTo>
                    <a:pt x="17684" y="8717"/>
                    <a:pt x="17746" y="8723"/>
                    <a:pt x="17807" y="8740"/>
                  </a:cubicBezTo>
                  <a:cubicBezTo>
                    <a:pt x="18273" y="8872"/>
                    <a:pt x="18506" y="9542"/>
                    <a:pt x="18974" y="9542"/>
                  </a:cubicBezTo>
                  <a:cubicBezTo>
                    <a:pt x="18987" y="9542"/>
                    <a:pt x="19001" y="9541"/>
                    <a:pt x="19015" y="9540"/>
                  </a:cubicBezTo>
                  <a:cubicBezTo>
                    <a:pt x="19571" y="9494"/>
                    <a:pt x="19534" y="8618"/>
                    <a:pt x="19162" y="8200"/>
                  </a:cubicBezTo>
                  <a:cubicBezTo>
                    <a:pt x="18375" y="7317"/>
                    <a:pt x="16992" y="7126"/>
                    <a:pt x="16277" y="6184"/>
                  </a:cubicBezTo>
                  <a:cubicBezTo>
                    <a:pt x="16083" y="5930"/>
                    <a:pt x="15951" y="5633"/>
                    <a:pt x="15769" y="5369"/>
                  </a:cubicBezTo>
                  <a:cubicBezTo>
                    <a:pt x="14592" y="3669"/>
                    <a:pt x="11699" y="3741"/>
                    <a:pt x="10774" y="1890"/>
                  </a:cubicBezTo>
                  <a:lnTo>
                    <a:pt x="10774" y="1890"/>
                  </a:lnTo>
                  <a:cubicBezTo>
                    <a:pt x="10816" y="1902"/>
                    <a:pt x="10857" y="1907"/>
                    <a:pt x="10897" y="1907"/>
                  </a:cubicBezTo>
                  <a:cubicBezTo>
                    <a:pt x="11352" y="1907"/>
                    <a:pt x="11648" y="1215"/>
                    <a:pt x="11397" y="786"/>
                  </a:cubicBezTo>
                  <a:cubicBezTo>
                    <a:pt x="11124" y="320"/>
                    <a:pt x="10537" y="156"/>
                    <a:pt x="10004" y="68"/>
                  </a:cubicBezTo>
                  <a:cubicBezTo>
                    <a:pt x="9745" y="25"/>
                    <a:pt x="9470" y="1"/>
                    <a:pt x="9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51"/>
        <p:cNvGrpSpPr/>
        <p:nvPr/>
      </p:nvGrpSpPr>
      <p:grpSpPr>
        <a:xfrm>
          <a:off x="0" y="0"/>
          <a:ext cx="0" cy="0"/>
          <a:chOff x="0" y="0"/>
          <a:chExt cx="0" cy="0"/>
        </a:xfrm>
      </p:grpSpPr>
      <p:sp>
        <p:nvSpPr>
          <p:cNvPr id="252" name="Google Shape;252;p28"/>
          <p:cNvSpPr txBox="1">
            <a:spLocks noGrp="1"/>
          </p:cNvSpPr>
          <p:nvPr>
            <p:ph type="title"/>
          </p:nvPr>
        </p:nvSpPr>
        <p:spPr>
          <a:xfrm>
            <a:off x="983350" y="539500"/>
            <a:ext cx="3754500" cy="1058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57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3" name="Google Shape;253;p28"/>
          <p:cNvSpPr txBox="1">
            <a:spLocks noGrp="1"/>
          </p:cNvSpPr>
          <p:nvPr>
            <p:ph type="subTitle" idx="1"/>
          </p:nvPr>
        </p:nvSpPr>
        <p:spPr>
          <a:xfrm>
            <a:off x="983350" y="1598325"/>
            <a:ext cx="37545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254" name="Google Shape;254;p28"/>
          <p:cNvGrpSpPr/>
          <p:nvPr/>
        </p:nvGrpSpPr>
        <p:grpSpPr>
          <a:xfrm>
            <a:off x="-1543915" y="-584812"/>
            <a:ext cx="11554964" cy="6842351"/>
            <a:chOff x="-1543915" y="-584812"/>
            <a:chExt cx="11554964" cy="6842351"/>
          </a:xfrm>
        </p:grpSpPr>
        <p:sp>
          <p:nvSpPr>
            <p:cNvPr id="255" name="Google Shape;255;p28"/>
            <p:cNvSpPr/>
            <p:nvPr/>
          </p:nvSpPr>
          <p:spPr>
            <a:xfrm rot="-8922838">
              <a:off x="7988728" y="529308"/>
              <a:ext cx="1647811" cy="1903746"/>
            </a:xfrm>
            <a:custGeom>
              <a:avLst/>
              <a:gdLst/>
              <a:ahLst/>
              <a:cxnLst/>
              <a:rect l="l" t="t" r="r" b="b"/>
              <a:pathLst>
                <a:path w="39448" h="45575" extrusionOk="0">
                  <a:moveTo>
                    <a:pt x="3835" y="0"/>
                  </a:moveTo>
                  <a:cubicBezTo>
                    <a:pt x="3396" y="0"/>
                    <a:pt x="3005" y="182"/>
                    <a:pt x="2849" y="604"/>
                  </a:cubicBezTo>
                  <a:cubicBezTo>
                    <a:pt x="1779" y="3514"/>
                    <a:pt x="3042" y="6510"/>
                    <a:pt x="5514" y="7136"/>
                  </a:cubicBezTo>
                  <a:cubicBezTo>
                    <a:pt x="6148" y="7297"/>
                    <a:pt x="6818" y="7316"/>
                    <a:pt x="7432" y="7544"/>
                  </a:cubicBezTo>
                  <a:cubicBezTo>
                    <a:pt x="8303" y="7868"/>
                    <a:pt x="8965" y="8576"/>
                    <a:pt x="9594" y="9260"/>
                  </a:cubicBezTo>
                  <a:cubicBezTo>
                    <a:pt x="10723" y="10489"/>
                    <a:pt x="11851" y="11718"/>
                    <a:pt x="12979" y="12947"/>
                  </a:cubicBezTo>
                  <a:cubicBezTo>
                    <a:pt x="14127" y="14196"/>
                    <a:pt x="15351" y="15944"/>
                    <a:pt x="14541" y="17434"/>
                  </a:cubicBezTo>
                  <a:cubicBezTo>
                    <a:pt x="12697" y="16825"/>
                    <a:pt x="11056" y="15614"/>
                    <a:pt x="9932" y="14030"/>
                  </a:cubicBezTo>
                  <a:cubicBezTo>
                    <a:pt x="9541" y="13479"/>
                    <a:pt x="9192" y="12868"/>
                    <a:pt x="8624" y="12504"/>
                  </a:cubicBezTo>
                  <a:cubicBezTo>
                    <a:pt x="8166" y="12211"/>
                    <a:pt x="7613" y="12115"/>
                    <a:pt x="7063" y="12115"/>
                  </a:cubicBezTo>
                  <a:cubicBezTo>
                    <a:pt x="6935" y="12115"/>
                    <a:pt x="6806" y="12120"/>
                    <a:pt x="6679" y="12129"/>
                  </a:cubicBezTo>
                  <a:cubicBezTo>
                    <a:pt x="3034" y="12393"/>
                    <a:pt x="0" y="16061"/>
                    <a:pt x="425" y="19691"/>
                  </a:cubicBezTo>
                  <a:cubicBezTo>
                    <a:pt x="743" y="22398"/>
                    <a:pt x="2651" y="24664"/>
                    <a:pt x="4801" y="26338"/>
                  </a:cubicBezTo>
                  <a:cubicBezTo>
                    <a:pt x="6951" y="28012"/>
                    <a:pt x="9407" y="29268"/>
                    <a:pt x="11506" y="31005"/>
                  </a:cubicBezTo>
                  <a:cubicBezTo>
                    <a:pt x="14045" y="33109"/>
                    <a:pt x="16146" y="35965"/>
                    <a:pt x="19279" y="36993"/>
                  </a:cubicBezTo>
                  <a:cubicBezTo>
                    <a:pt x="20616" y="37431"/>
                    <a:pt x="22059" y="37500"/>
                    <a:pt x="23372" y="38008"/>
                  </a:cubicBezTo>
                  <a:cubicBezTo>
                    <a:pt x="25493" y="38829"/>
                    <a:pt x="27007" y="40677"/>
                    <a:pt x="28678" y="42222"/>
                  </a:cubicBezTo>
                  <a:cubicBezTo>
                    <a:pt x="30138" y="43570"/>
                    <a:pt x="31817" y="44746"/>
                    <a:pt x="33731" y="45282"/>
                  </a:cubicBezTo>
                  <a:cubicBezTo>
                    <a:pt x="34411" y="45473"/>
                    <a:pt x="35125" y="45575"/>
                    <a:pt x="35835" y="45575"/>
                  </a:cubicBezTo>
                  <a:cubicBezTo>
                    <a:pt x="37123" y="45575"/>
                    <a:pt x="38401" y="45241"/>
                    <a:pt x="39447" y="44500"/>
                  </a:cubicBezTo>
                  <a:cubicBezTo>
                    <a:pt x="38318" y="41907"/>
                    <a:pt x="36861" y="39457"/>
                    <a:pt x="35123" y="37227"/>
                  </a:cubicBezTo>
                  <a:cubicBezTo>
                    <a:pt x="37090" y="36696"/>
                    <a:pt x="37901" y="34136"/>
                    <a:pt x="37248" y="32207"/>
                  </a:cubicBezTo>
                  <a:lnTo>
                    <a:pt x="37249" y="32207"/>
                  </a:lnTo>
                  <a:cubicBezTo>
                    <a:pt x="36596" y="30277"/>
                    <a:pt x="34942" y="28880"/>
                    <a:pt x="33309" y="27660"/>
                  </a:cubicBezTo>
                  <a:cubicBezTo>
                    <a:pt x="31677" y="26440"/>
                    <a:pt x="29934" y="25228"/>
                    <a:pt x="28954" y="23442"/>
                  </a:cubicBezTo>
                  <a:cubicBezTo>
                    <a:pt x="27631" y="21027"/>
                    <a:pt x="27944" y="17998"/>
                    <a:pt x="26746" y="15518"/>
                  </a:cubicBezTo>
                  <a:cubicBezTo>
                    <a:pt x="24919" y="11739"/>
                    <a:pt x="20247" y="10335"/>
                    <a:pt x="17434" y="7218"/>
                  </a:cubicBezTo>
                  <a:cubicBezTo>
                    <a:pt x="16774" y="6487"/>
                    <a:pt x="16200" y="5645"/>
                    <a:pt x="15359" y="5132"/>
                  </a:cubicBezTo>
                  <a:cubicBezTo>
                    <a:pt x="14409" y="4551"/>
                    <a:pt x="13254" y="4458"/>
                    <a:pt x="12077" y="4458"/>
                  </a:cubicBezTo>
                  <a:cubicBezTo>
                    <a:pt x="11524" y="4458"/>
                    <a:pt x="10967" y="4479"/>
                    <a:pt x="10423" y="4479"/>
                  </a:cubicBezTo>
                  <a:cubicBezTo>
                    <a:pt x="8968" y="4479"/>
                    <a:pt x="7613" y="4332"/>
                    <a:pt x="6720" y="3256"/>
                  </a:cubicBezTo>
                  <a:cubicBezTo>
                    <a:pt x="6090" y="2497"/>
                    <a:pt x="5903" y="1445"/>
                    <a:pt x="5284" y="676"/>
                  </a:cubicBezTo>
                  <a:cubicBezTo>
                    <a:pt x="4947" y="258"/>
                    <a:pt x="4358" y="0"/>
                    <a:pt x="3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rot="10800000">
              <a:off x="6850520" y="-584812"/>
              <a:ext cx="2715411" cy="2033688"/>
            </a:xfrm>
            <a:custGeom>
              <a:avLst/>
              <a:gdLst/>
              <a:ahLst/>
              <a:cxnLst/>
              <a:rect l="l" t="t" r="r" b="b"/>
              <a:pathLst>
                <a:path w="80882" h="60576" extrusionOk="0">
                  <a:moveTo>
                    <a:pt x="11377" y="1"/>
                  </a:moveTo>
                  <a:cubicBezTo>
                    <a:pt x="10061" y="1"/>
                    <a:pt x="8755" y="386"/>
                    <a:pt x="7882" y="1341"/>
                  </a:cubicBezTo>
                  <a:cubicBezTo>
                    <a:pt x="7327" y="1947"/>
                    <a:pt x="6974" y="2750"/>
                    <a:pt x="6297" y="3215"/>
                  </a:cubicBezTo>
                  <a:cubicBezTo>
                    <a:pt x="5407" y="3828"/>
                    <a:pt x="4179" y="3704"/>
                    <a:pt x="3240" y="4239"/>
                  </a:cubicBezTo>
                  <a:cubicBezTo>
                    <a:pt x="2064" y="4911"/>
                    <a:pt x="1657" y="6493"/>
                    <a:pt x="1980" y="7810"/>
                  </a:cubicBezTo>
                  <a:cubicBezTo>
                    <a:pt x="2301" y="9125"/>
                    <a:pt x="3193" y="10223"/>
                    <a:pt x="4123" y="11209"/>
                  </a:cubicBezTo>
                  <a:cubicBezTo>
                    <a:pt x="4500" y="10814"/>
                    <a:pt x="4709" y="10678"/>
                    <a:pt x="4796" y="10678"/>
                  </a:cubicBezTo>
                  <a:cubicBezTo>
                    <a:pt x="4952" y="10678"/>
                    <a:pt x="4714" y="11117"/>
                    <a:pt x="4347" y="11280"/>
                  </a:cubicBezTo>
                  <a:cubicBezTo>
                    <a:pt x="4141" y="11371"/>
                    <a:pt x="3925" y="11406"/>
                    <a:pt x="3703" y="11406"/>
                  </a:cubicBezTo>
                  <a:cubicBezTo>
                    <a:pt x="3310" y="11406"/>
                    <a:pt x="2901" y="11296"/>
                    <a:pt x="2514" y="11199"/>
                  </a:cubicBezTo>
                  <a:cubicBezTo>
                    <a:pt x="2214" y="11123"/>
                    <a:pt x="1891" y="11060"/>
                    <a:pt x="1581" y="11060"/>
                  </a:cubicBezTo>
                  <a:cubicBezTo>
                    <a:pt x="1265" y="11060"/>
                    <a:pt x="963" y="11125"/>
                    <a:pt x="709" y="11311"/>
                  </a:cubicBezTo>
                  <a:cubicBezTo>
                    <a:pt x="1" y="11826"/>
                    <a:pt x="115" y="12913"/>
                    <a:pt x="425" y="13733"/>
                  </a:cubicBezTo>
                  <a:cubicBezTo>
                    <a:pt x="886" y="14955"/>
                    <a:pt x="1619" y="16075"/>
                    <a:pt x="2555" y="16987"/>
                  </a:cubicBezTo>
                  <a:cubicBezTo>
                    <a:pt x="3009" y="17430"/>
                    <a:pt x="3580" y="17845"/>
                    <a:pt x="4200" y="17845"/>
                  </a:cubicBezTo>
                  <a:cubicBezTo>
                    <a:pt x="4260" y="17845"/>
                    <a:pt x="4319" y="17841"/>
                    <a:pt x="4379" y="17833"/>
                  </a:cubicBezTo>
                  <a:cubicBezTo>
                    <a:pt x="5615" y="17673"/>
                    <a:pt x="5949" y="16087"/>
                    <a:pt x="6218" y="14869"/>
                  </a:cubicBezTo>
                  <a:cubicBezTo>
                    <a:pt x="6435" y="13882"/>
                    <a:pt x="7277" y="12766"/>
                    <a:pt x="8126" y="12766"/>
                  </a:cubicBezTo>
                  <a:cubicBezTo>
                    <a:pt x="8325" y="12766"/>
                    <a:pt x="8524" y="12828"/>
                    <a:pt x="8716" y="12966"/>
                  </a:cubicBezTo>
                  <a:cubicBezTo>
                    <a:pt x="7689" y="13770"/>
                    <a:pt x="8463" y="15418"/>
                    <a:pt x="9363" y="16361"/>
                  </a:cubicBezTo>
                  <a:cubicBezTo>
                    <a:pt x="10265" y="17306"/>
                    <a:pt x="11328" y="18632"/>
                    <a:pt x="10647" y="19746"/>
                  </a:cubicBezTo>
                  <a:cubicBezTo>
                    <a:pt x="10362" y="20211"/>
                    <a:pt x="9836" y="20471"/>
                    <a:pt x="9479" y="20885"/>
                  </a:cubicBezTo>
                  <a:cubicBezTo>
                    <a:pt x="9028" y="21409"/>
                    <a:pt x="8893" y="22129"/>
                    <a:pt x="8775" y="22811"/>
                  </a:cubicBezTo>
                  <a:cubicBezTo>
                    <a:pt x="8400" y="24980"/>
                    <a:pt x="8160" y="27568"/>
                    <a:pt x="9800" y="29035"/>
                  </a:cubicBezTo>
                  <a:cubicBezTo>
                    <a:pt x="10387" y="29558"/>
                    <a:pt x="11144" y="29856"/>
                    <a:pt x="11748" y="30358"/>
                  </a:cubicBezTo>
                  <a:cubicBezTo>
                    <a:pt x="12355" y="30859"/>
                    <a:pt x="12803" y="31717"/>
                    <a:pt x="12458" y="32424"/>
                  </a:cubicBezTo>
                  <a:cubicBezTo>
                    <a:pt x="12217" y="32919"/>
                    <a:pt x="11688" y="33134"/>
                    <a:pt x="11126" y="33134"/>
                  </a:cubicBezTo>
                  <a:cubicBezTo>
                    <a:pt x="10727" y="33134"/>
                    <a:pt x="10310" y="33025"/>
                    <a:pt x="9969" y="32831"/>
                  </a:cubicBezTo>
                  <a:cubicBezTo>
                    <a:pt x="9151" y="32363"/>
                    <a:pt x="8563" y="31570"/>
                    <a:pt x="7774" y="31052"/>
                  </a:cubicBezTo>
                  <a:cubicBezTo>
                    <a:pt x="7373" y="30789"/>
                    <a:pt x="6864" y="30623"/>
                    <a:pt x="6386" y="30623"/>
                  </a:cubicBezTo>
                  <a:cubicBezTo>
                    <a:pt x="5923" y="30623"/>
                    <a:pt x="5489" y="30778"/>
                    <a:pt x="5212" y="31150"/>
                  </a:cubicBezTo>
                  <a:cubicBezTo>
                    <a:pt x="4800" y="31702"/>
                    <a:pt x="4915" y="32468"/>
                    <a:pt x="5050" y="33142"/>
                  </a:cubicBezTo>
                  <a:lnTo>
                    <a:pt x="6185" y="38846"/>
                  </a:lnTo>
                  <a:cubicBezTo>
                    <a:pt x="4663" y="39847"/>
                    <a:pt x="4791" y="42282"/>
                    <a:pt x="5966" y="43674"/>
                  </a:cubicBezTo>
                  <a:cubicBezTo>
                    <a:pt x="7141" y="45067"/>
                    <a:pt x="8974" y="45678"/>
                    <a:pt x="10711" y="46228"/>
                  </a:cubicBezTo>
                  <a:cubicBezTo>
                    <a:pt x="12938" y="46934"/>
                    <a:pt x="15166" y="47641"/>
                    <a:pt x="17394" y="48346"/>
                  </a:cubicBezTo>
                  <a:cubicBezTo>
                    <a:pt x="18239" y="48613"/>
                    <a:pt x="19130" y="48910"/>
                    <a:pt x="19705" y="49583"/>
                  </a:cubicBezTo>
                  <a:cubicBezTo>
                    <a:pt x="20282" y="50255"/>
                    <a:pt x="20365" y="51432"/>
                    <a:pt x="19640" y="51940"/>
                  </a:cubicBezTo>
                  <a:cubicBezTo>
                    <a:pt x="19417" y="52097"/>
                    <a:pt x="19168" y="52164"/>
                    <a:pt x="18913" y="52164"/>
                  </a:cubicBezTo>
                  <a:cubicBezTo>
                    <a:pt x="18262" y="52164"/>
                    <a:pt x="17561" y="51729"/>
                    <a:pt x="17083" y="51225"/>
                  </a:cubicBezTo>
                  <a:cubicBezTo>
                    <a:pt x="16418" y="50524"/>
                    <a:pt x="15825" y="49632"/>
                    <a:pt x="14884" y="49409"/>
                  </a:cubicBezTo>
                  <a:cubicBezTo>
                    <a:pt x="14756" y="49379"/>
                    <a:pt x="14629" y="49365"/>
                    <a:pt x="14504" y="49365"/>
                  </a:cubicBezTo>
                  <a:cubicBezTo>
                    <a:pt x="13262" y="49365"/>
                    <a:pt x="12187" y="50774"/>
                    <a:pt x="12395" y="52057"/>
                  </a:cubicBezTo>
                  <a:cubicBezTo>
                    <a:pt x="12623" y="53469"/>
                    <a:pt x="13972" y="54494"/>
                    <a:pt x="15375" y="54773"/>
                  </a:cubicBezTo>
                  <a:cubicBezTo>
                    <a:pt x="15736" y="54845"/>
                    <a:pt x="16130" y="54890"/>
                    <a:pt x="16393" y="55148"/>
                  </a:cubicBezTo>
                  <a:cubicBezTo>
                    <a:pt x="16777" y="55523"/>
                    <a:pt x="16695" y="56144"/>
                    <a:pt x="16714" y="56681"/>
                  </a:cubicBezTo>
                  <a:cubicBezTo>
                    <a:pt x="16798" y="58973"/>
                    <a:pt x="19281" y="60552"/>
                    <a:pt x="21575" y="60575"/>
                  </a:cubicBezTo>
                  <a:cubicBezTo>
                    <a:pt x="21597" y="60575"/>
                    <a:pt x="21620" y="60576"/>
                    <a:pt x="21643" y="60576"/>
                  </a:cubicBezTo>
                  <a:cubicBezTo>
                    <a:pt x="23911" y="60576"/>
                    <a:pt x="26029" y="59516"/>
                    <a:pt x="28118" y="58626"/>
                  </a:cubicBezTo>
                  <a:cubicBezTo>
                    <a:pt x="32361" y="56818"/>
                    <a:pt x="36866" y="55630"/>
                    <a:pt x="41448" y="55111"/>
                  </a:cubicBezTo>
                  <a:cubicBezTo>
                    <a:pt x="42944" y="54941"/>
                    <a:pt x="44469" y="54837"/>
                    <a:pt x="45874" y="54298"/>
                  </a:cubicBezTo>
                  <a:cubicBezTo>
                    <a:pt x="47278" y="53761"/>
                    <a:pt x="48576" y="52696"/>
                    <a:pt x="48959" y="51242"/>
                  </a:cubicBezTo>
                  <a:cubicBezTo>
                    <a:pt x="49129" y="50604"/>
                    <a:pt x="49120" y="49907"/>
                    <a:pt x="49445" y="49333"/>
                  </a:cubicBezTo>
                  <a:cubicBezTo>
                    <a:pt x="49758" y="48778"/>
                    <a:pt x="50334" y="48425"/>
                    <a:pt x="50910" y="48155"/>
                  </a:cubicBezTo>
                  <a:cubicBezTo>
                    <a:pt x="51510" y="47873"/>
                    <a:pt x="52164" y="47651"/>
                    <a:pt x="52818" y="47651"/>
                  </a:cubicBezTo>
                  <a:cubicBezTo>
                    <a:pt x="52982" y="47651"/>
                    <a:pt x="53146" y="47665"/>
                    <a:pt x="53310" y="47695"/>
                  </a:cubicBezTo>
                  <a:cubicBezTo>
                    <a:pt x="54123" y="47848"/>
                    <a:pt x="54885" y="48522"/>
                    <a:pt x="54899" y="49350"/>
                  </a:cubicBezTo>
                  <a:cubicBezTo>
                    <a:pt x="54909" y="49925"/>
                    <a:pt x="54578" y="50443"/>
                    <a:pt x="54402" y="50991"/>
                  </a:cubicBezTo>
                  <a:cubicBezTo>
                    <a:pt x="54042" y="52110"/>
                    <a:pt x="54379" y="53423"/>
                    <a:pt x="55235" y="54231"/>
                  </a:cubicBezTo>
                  <a:cubicBezTo>
                    <a:pt x="58379" y="53658"/>
                    <a:pt x="61396" y="52393"/>
                    <a:pt x="64009" y="50552"/>
                  </a:cubicBezTo>
                  <a:cubicBezTo>
                    <a:pt x="65181" y="49726"/>
                    <a:pt x="66497" y="48739"/>
                    <a:pt x="67855" y="48739"/>
                  </a:cubicBezTo>
                  <a:cubicBezTo>
                    <a:pt x="68116" y="48739"/>
                    <a:pt x="68379" y="48775"/>
                    <a:pt x="68642" y="48857"/>
                  </a:cubicBezTo>
                  <a:cubicBezTo>
                    <a:pt x="69604" y="49155"/>
                    <a:pt x="70288" y="49991"/>
                    <a:pt x="71146" y="50517"/>
                  </a:cubicBezTo>
                  <a:cubicBezTo>
                    <a:pt x="72055" y="51074"/>
                    <a:pt x="73097" y="51255"/>
                    <a:pt x="74170" y="51255"/>
                  </a:cubicBezTo>
                  <a:cubicBezTo>
                    <a:pt x="75087" y="51255"/>
                    <a:pt x="76027" y="51123"/>
                    <a:pt x="76926" y="50981"/>
                  </a:cubicBezTo>
                  <a:cubicBezTo>
                    <a:pt x="78186" y="50781"/>
                    <a:pt x="79644" y="50427"/>
                    <a:pt x="80151" y="49257"/>
                  </a:cubicBezTo>
                  <a:cubicBezTo>
                    <a:pt x="80882" y="47573"/>
                    <a:pt x="78928" y="45861"/>
                    <a:pt x="77110" y="45611"/>
                  </a:cubicBezTo>
                  <a:cubicBezTo>
                    <a:pt x="76640" y="45545"/>
                    <a:pt x="76163" y="45529"/>
                    <a:pt x="75684" y="45529"/>
                  </a:cubicBezTo>
                  <a:cubicBezTo>
                    <a:pt x="75190" y="45529"/>
                    <a:pt x="74694" y="45547"/>
                    <a:pt x="74202" y="45547"/>
                  </a:cubicBezTo>
                  <a:cubicBezTo>
                    <a:pt x="73325" y="45547"/>
                    <a:pt x="72462" y="45491"/>
                    <a:pt x="71646" y="45179"/>
                  </a:cubicBezTo>
                  <a:cubicBezTo>
                    <a:pt x="67567" y="43618"/>
                    <a:pt x="67362" y="36923"/>
                    <a:pt x="63194" y="35619"/>
                  </a:cubicBezTo>
                  <a:cubicBezTo>
                    <a:pt x="62820" y="35502"/>
                    <a:pt x="62402" y="35421"/>
                    <a:pt x="62144" y="35126"/>
                  </a:cubicBezTo>
                  <a:cubicBezTo>
                    <a:pt x="61580" y="34482"/>
                    <a:pt x="62209" y="33448"/>
                    <a:pt x="61954" y="32630"/>
                  </a:cubicBezTo>
                  <a:cubicBezTo>
                    <a:pt x="61748" y="31970"/>
                    <a:pt x="61037" y="31630"/>
                    <a:pt x="60398" y="31368"/>
                  </a:cubicBezTo>
                  <a:cubicBezTo>
                    <a:pt x="59576" y="31030"/>
                    <a:pt x="58725" y="30686"/>
                    <a:pt x="57840" y="30686"/>
                  </a:cubicBezTo>
                  <a:cubicBezTo>
                    <a:pt x="57812" y="30686"/>
                    <a:pt x="57784" y="30686"/>
                    <a:pt x="57755" y="30687"/>
                  </a:cubicBezTo>
                  <a:cubicBezTo>
                    <a:pt x="56840" y="30710"/>
                    <a:pt x="55869" y="31215"/>
                    <a:pt x="55598" y="32090"/>
                  </a:cubicBezTo>
                  <a:cubicBezTo>
                    <a:pt x="55236" y="33263"/>
                    <a:pt x="56203" y="34380"/>
                    <a:pt x="57012" y="35303"/>
                  </a:cubicBezTo>
                  <a:cubicBezTo>
                    <a:pt x="57820" y="36225"/>
                    <a:pt x="58553" y="37628"/>
                    <a:pt x="57790" y="38590"/>
                  </a:cubicBezTo>
                  <a:cubicBezTo>
                    <a:pt x="57502" y="38702"/>
                    <a:pt x="57201" y="38754"/>
                    <a:pt x="56900" y="38754"/>
                  </a:cubicBezTo>
                  <a:cubicBezTo>
                    <a:pt x="55464" y="38754"/>
                    <a:pt x="54019" y="37575"/>
                    <a:pt x="53940" y="36105"/>
                  </a:cubicBezTo>
                  <a:cubicBezTo>
                    <a:pt x="53911" y="35564"/>
                    <a:pt x="54029" y="34983"/>
                    <a:pt x="53767" y="34510"/>
                  </a:cubicBezTo>
                  <a:cubicBezTo>
                    <a:pt x="53483" y="33999"/>
                    <a:pt x="52860" y="33803"/>
                    <a:pt x="52296" y="33650"/>
                  </a:cubicBezTo>
                  <a:cubicBezTo>
                    <a:pt x="49470" y="32885"/>
                    <a:pt x="46643" y="32119"/>
                    <a:pt x="43816" y="31354"/>
                  </a:cubicBezTo>
                  <a:cubicBezTo>
                    <a:pt x="42735" y="31062"/>
                    <a:pt x="41632" y="30768"/>
                    <a:pt x="40519" y="30768"/>
                  </a:cubicBezTo>
                  <a:cubicBezTo>
                    <a:pt x="40351" y="30768"/>
                    <a:pt x="40184" y="30774"/>
                    <a:pt x="40016" y="30789"/>
                  </a:cubicBezTo>
                  <a:cubicBezTo>
                    <a:pt x="38733" y="30899"/>
                    <a:pt x="37419" y="31551"/>
                    <a:pt x="36877" y="32719"/>
                  </a:cubicBezTo>
                  <a:cubicBezTo>
                    <a:pt x="36333" y="33887"/>
                    <a:pt x="36882" y="35541"/>
                    <a:pt x="38127" y="35867"/>
                  </a:cubicBezTo>
                  <a:cubicBezTo>
                    <a:pt x="38460" y="35954"/>
                    <a:pt x="38832" y="35958"/>
                    <a:pt x="39201" y="35958"/>
                  </a:cubicBezTo>
                  <a:cubicBezTo>
                    <a:pt x="39236" y="35958"/>
                    <a:pt x="39272" y="35958"/>
                    <a:pt x="39307" y="35958"/>
                  </a:cubicBezTo>
                  <a:cubicBezTo>
                    <a:pt x="39988" y="35958"/>
                    <a:pt x="40642" y="35971"/>
                    <a:pt x="40995" y="36505"/>
                  </a:cubicBezTo>
                  <a:cubicBezTo>
                    <a:pt x="41199" y="36813"/>
                    <a:pt x="41213" y="37211"/>
                    <a:pt x="41150" y="37575"/>
                  </a:cubicBezTo>
                  <a:cubicBezTo>
                    <a:pt x="40900" y="39057"/>
                    <a:pt x="39532" y="40150"/>
                    <a:pt x="38080" y="40541"/>
                  </a:cubicBezTo>
                  <a:cubicBezTo>
                    <a:pt x="37432" y="40715"/>
                    <a:pt x="36767" y="40778"/>
                    <a:pt x="36097" y="40778"/>
                  </a:cubicBezTo>
                  <a:cubicBezTo>
                    <a:pt x="35265" y="40778"/>
                    <a:pt x="34425" y="40682"/>
                    <a:pt x="33597" y="40584"/>
                  </a:cubicBezTo>
                  <a:cubicBezTo>
                    <a:pt x="28660" y="40005"/>
                    <a:pt x="23090" y="39052"/>
                    <a:pt x="20341" y="34911"/>
                  </a:cubicBezTo>
                  <a:cubicBezTo>
                    <a:pt x="19831" y="34143"/>
                    <a:pt x="19416" y="33263"/>
                    <a:pt x="18647" y="32757"/>
                  </a:cubicBezTo>
                  <a:cubicBezTo>
                    <a:pt x="18232" y="32485"/>
                    <a:pt x="17729" y="32335"/>
                    <a:pt x="17389" y="31974"/>
                  </a:cubicBezTo>
                  <a:cubicBezTo>
                    <a:pt x="16414" y="30945"/>
                    <a:pt x="17442" y="29291"/>
                    <a:pt x="18513" y="28364"/>
                  </a:cubicBezTo>
                  <a:cubicBezTo>
                    <a:pt x="19584" y="27438"/>
                    <a:pt x="20865" y="26137"/>
                    <a:pt x="20288" y="24843"/>
                  </a:cubicBezTo>
                  <a:cubicBezTo>
                    <a:pt x="20150" y="24532"/>
                    <a:pt x="19910" y="24266"/>
                    <a:pt x="19829" y="23935"/>
                  </a:cubicBezTo>
                  <a:cubicBezTo>
                    <a:pt x="19664" y="23258"/>
                    <a:pt x="20206" y="22634"/>
                    <a:pt x="20413" y="21971"/>
                  </a:cubicBezTo>
                  <a:cubicBezTo>
                    <a:pt x="21255" y="19290"/>
                    <a:pt x="16720" y="17287"/>
                    <a:pt x="17269" y="14533"/>
                  </a:cubicBezTo>
                  <a:cubicBezTo>
                    <a:pt x="17507" y="13342"/>
                    <a:pt x="18748" y="12535"/>
                    <a:pt x="19965" y="12535"/>
                  </a:cubicBezTo>
                  <a:cubicBezTo>
                    <a:pt x="20040" y="12535"/>
                    <a:pt x="20115" y="12538"/>
                    <a:pt x="20189" y="12545"/>
                  </a:cubicBezTo>
                  <a:cubicBezTo>
                    <a:pt x="21473" y="12652"/>
                    <a:pt x="22598" y="13523"/>
                    <a:pt x="23307" y="14599"/>
                  </a:cubicBezTo>
                  <a:cubicBezTo>
                    <a:pt x="23736" y="15251"/>
                    <a:pt x="24095" y="16033"/>
                    <a:pt x="24810" y="16341"/>
                  </a:cubicBezTo>
                  <a:cubicBezTo>
                    <a:pt x="24995" y="16420"/>
                    <a:pt x="25179" y="16457"/>
                    <a:pt x="25359" y="16457"/>
                  </a:cubicBezTo>
                  <a:cubicBezTo>
                    <a:pt x="26555" y="16457"/>
                    <a:pt x="27572" y="14848"/>
                    <a:pt x="27256" y="13555"/>
                  </a:cubicBezTo>
                  <a:cubicBezTo>
                    <a:pt x="26890" y="12065"/>
                    <a:pt x="25572" y="11046"/>
                    <a:pt x="24446" y="10005"/>
                  </a:cubicBezTo>
                  <a:cubicBezTo>
                    <a:pt x="23319" y="8966"/>
                    <a:pt x="22239" y="7536"/>
                    <a:pt x="22577" y="6040"/>
                  </a:cubicBezTo>
                  <a:cubicBezTo>
                    <a:pt x="22723" y="5387"/>
                    <a:pt x="23392" y="4804"/>
                    <a:pt x="23985" y="4804"/>
                  </a:cubicBezTo>
                  <a:cubicBezTo>
                    <a:pt x="24198" y="4804"/>
                    <a:pt x="24401" y="4879"/>
                    <a:pt x="24566" y="5053"/>
                  </a:cubicBezTo>
                  <a:cubicBezTo>
                    <a:pt x="24762" y="5259"/>
                    <a:pt x="24842" y="5549"/>
                    <a:pt x="25009" y="5780"/>
                  </a:cubicBezTo>
                  <a:cubicBezTo>
                    <a:pt x="25287" y="6164"/>
                    <a:pt x="25671" y="6298"/>
                    <a:pt x="26111" y="6298"/>
                  </a:cubicBezTo>
                  <a:cubicBezTo>
                    <a:pt x="26930" y="6298"/>
                    <a:pt x="27940" y="5834"/>
                    <a:pt x="28807" y="5661"/>
                  </a:cubicBezTo>
                  <a:cubicBezTo>
                    <a:pt x="29043" y="5614"/>
                    <a:pt x="29279" y="5593"/>
                    <a:pt x="29514" y="5593"/>
                  </a:cubicBezTo>
                  <a:cubicBezTo>
                    <a:pt x="30717" y="5593"/>
                    <a:pt x="31908" y="6142"/>
                    <a:pt x="33065" y="6562"/>
                  </a:cubicBezTo>
                  <a:cubicBezTo>
                    <a:pt x="33784" y="6822"/>
                    <a:pt x="34585" y="7021"/>
                    <a:pt x="35348" y="7021"/>
                  </a:cubicBezTo>
                  <a:cubicBezTo>
                    <a:pt x="36056" y="7021"/>
                    <a:pt x="36730" y="6850"/>
                    <a:pt x="37274" y="6396"/>
                  </a:cubicBezTo>
                  <a:cubicBezTo>
                    <a:pt x="38575" y="5313"/>
                    <a:pt x="38307" y="3056"/>
                    <a:pt x="37054" y="1916"/>
                  </a:cubicBezTo>
                  <a:cubicBezTo>
                    <a:pt x="36122" y="1070"/>
                    <a:pt x="34853" y="740"/>
                    <a:pt x="33576" y="740"/>
                  </a:cubicBezTo>
                  <a:cubicBezTo>
                    <a:pt x="33133" y="740"/>
                    <a:pt x="32690" y="780"/>
                    <a:pt x="32259" y="852"/>
                  </a:cubicBezTo>
                  <a:cubicBezTo>
                    <a:pt x="30587" y="1128"/>
                    <a:pt x="29014" y="1816"/>
                    <a:pt x="27375" y="2251"/>
                  </a:cubicBezTo>
                  <a:cubicBezTo>
                    <a:pt x="25997" y="2617"/>
                    <a:pt x="24571" y="2799"/>
                    <a:pt x="23146" y="2799"/>
                  </a:cubicBezTo>
                  <a:cubicBezTo>
                    <a:pt x="21328" y="2799"/>
                    <a:pt x="19510" y="2503"/>
                    <a:pt x="17790" y="1914"/>
                  </a:cubicBezTo>
                  <a:cubicBezTo>
                    <a:pt x="16119" y="1341"/>
                    <a:pt x="14532" y="499"/>
                    <a:pt x="12803" y="146"/>
                  </a:cubicBezTo>
                  <a:cubicBezTo>
                    <a:pt x="12340" y="52"/>
                    <a:pt x="11858" y="1"/>
                    <a:pt x="11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rot="3600009">
              <a:off x="7536373" y="-164907"/>
              <a:ext cx="1759335" cy="1639781"/>
            </a:xfrm>
            <a:custGeom>
              <a:avLst/>
              <a:gdLst/>
              <a:ahLst/>
              <a:cxnLst/>
              <a:rect l="l" t="t" r="r" b="b"/>
              <a:pathLst>
                <a:path w="19572" h="18242" extrusionOk="0">
                  <a:moveTo>
                    <a:pt x="9194" y="1"/>
                  </a:moveTo>
                  <a:cubicBezTo>
                    <a:pt x="8223" y="1"/>
                    <a:pt x="7241" y="303"/>
                    <a:pt x="6945" y="1176"/>
                  </a:cubicBezTo>
                  <a:cubicBezTo>
                    <a:pt x="6859" y="1427"/>
                    <a:pt x="6842" y="1709"/>
                    <a:pt x="6682" y="1921"/>
                  </a:cubicBezTo>
                  <a:cubicBezTo>
                    <a:pt x="6323" y="2401"/>
                    <a:pt x="5340" y="2439"/>
                    <a:pt x="5395" y="3036"/>
                  </a:cubicBezTo>
                  <a:cubicBezTo>
                    <a:pt x="5424" y="3354"/>
                    <a:pt x="5792" y="3632"/>
                    <a:pt x="5660" y="3922"/>
                  </a:cubicBezTo>
                  <a:cubicBezTo>
                    <a:pt x="5582" y="4090"/>
                    <a:pt x="5372" y="4146"/>
                    <a:pt x="5187" y="4162"/>
                  </a:cubicBezTo>
                  <a:cubicBezTo>
                    <a:pt x="5084" y="4172"/>
                    <a:pt x="4979" y="4177"/>
                    <a:pt x="4874" y="4177"/>
                  </a:cubicBezTo>
                  <a:cubicBezTo>
                    <a:pt x="4201" y="4177"/>
                    <a:pt x="3515" y="3972"/>
                    <a:pt x="3123" y="3522"/>
                  </a:cubicBezTo>
                  <a:cubicBezTo>
                    <a:pt x="2718" y="3058"/>
                    <a:pt x="2286" y="2575"/>
                    <a:pt x="1702" y="2381"/>
                  </a:cubicBezTo>
                  <a:cubicBezTo>
                    <a:pt x="1565" y="2335"/>
                    <a:pt x="1418" y="2313"/>
                    <a:pt x="1271" y="2313"/>
                  </a:cubicBezTo>
                  <a:cubicBezTo>
                    <a:pt x="790" y="2313"/>
                    <a:pt x="306" y="2551"/>
                    <a:pt x="170" y="3002"/>
                  </a:cubicBezTo>
                  <a:cubicBezTo>
                    <a:pt x="0" y="3561"/>
                    <a:pt x="413" y="4115"/>
                    <a:pt x="798" y="4554"/>
                  </a:cubicBezTo>
                  <a:lnTo>
                    <a:pt x="3007" y="7081"/>
                  </a:lnTo>
                  <a:cubicBezTo>
                    <a:pt x="3162" y="7258"/>
                    <a:pt x="3328" y="7483"/>
                    <a:pt x="3253" y="7706"/>
                  </a:cubicBezTo>
                  <a:cubicBezTo>
                    <a:pt x="3197" y="7871"/>
                    <a:pt x="3060" y="7937"/>
                    <a:pt x="2897" y="7937"/>
                  </a:cubicBezTo>
                  <a:cubicBezTo>
                    <a:pt x="2665" y="7937"/>
                    <a:pt x="2380" y="7803"/>
                    <a:pt x="2202" y="7630"/>
                  </a:cubicBezTo>
                  <a:cubicBezTo>
                    <a:pt x="1973" y="7407"/>
                    <a:pt x="1660" y="7145"/>
                    <a:pt x="1379" y="7145"/>
                  </a:cubicBezTo>
                  <a:cubicBezTo>
                    <a:pt x="1288" y="7145"/>
                    <a:pt x="1201" y="7172"/>
                    <a:pt x="1121" y="7235"/>
                  </a:cubicBezTo>
                  <a:cubicBezTo>
                    <a:pt x="850" y="8456"/>
                    <a:pt x="2999" y="9331"/>
                    <a:pt x="2561" y="10504"/>
                  </a:cubicBezTo>
                  <a:cubicBezTo>
                    <a:pt x="2444" y="10819"/>
                    <a:pt x="2160" y="11036"/>
                    <a:pt x="1982" y="11320"/>
                  </a:cubicBezTo>
                  <a:cubicBezTo>
                    <a:pt x="1443" y="12179"/>
                    <a:pt x="2049" y="13340"/>
                    <a:pt x="2876" y="13927"/>
                  </a:cubicBezTo>
                  <a:cubicBezTo>
                    <a:pt x="3702" y="14514"/>
                    <a:pt x="4726" y="14780"/>
                    <a:pt x="5539" y="15388"/>
                  </a:cubicBezTo>
                  <a:cubicBezTo>
                    <a:pt x="6533" y="16132"/>
                    <a:pt x="7176" y="17359"/>
                    <a:pt x="8333" y="17814"/>
                  </a:cubicBezTo>
                  <a:cubicBezTo>
                    <a:pt x="8474" y="17869"/>
                    <a:pt x="8634" y="17896"/>
                    <a:pt x="8795" y="17896"/>
                  </a:cubicBezTo>
                  <a:cubicBezTo>
                    <a:pt x="9303" y="17896"/>
                    <a:pt x="9816" y="17630"/>
                    <a:pt x="9740" y="17157"/>
                  </a:cubicBezTo>
                  <a:cubicBezTo>
                    <a:pt x="9680" y="16779"/>
                    <a:pt x="9273" y="16584"/>
                    <a:pt x="8962" y="16358"/>
                  </a:cubicBezTo>
                  <a:cubicBezTo>
                    <a:pt x="8651" y="16134"/>
                    <a:pt x="8412" y="15641"/>
                    <a:pt x="8710" y="15401"/>
                  </a:cubicBezTo>
                  <a:lnTo>
                    <a:pt x="8710" y="15401"/>
                  </a:lnTo>
                  <a:cubicBezTo>
                    <a:pt x="10220" y="16240"/>
                    <a:pt x="11732" y="17079"/>
                    <a:pt x="13242" y="17917"/>
                  </a:cubicBezTo>
                  <a:cubicBezTo>
                    <a:pt x="13553" y="18090"/>
                    <a:pt x="13952" y="18241"/>
                    <a:pt x="14297" y="18241"/>
                  </a:cubicBezTo>
                  <a:cubicBezTo>
                    <a:pt x="14560" y="18241"/>
                    <a:pt x="14791" y="18153"/>
                    <a:pt x="14927" y="17920"/>
                  </a:cubicBezTo>
                  <a:cubicBezTo>
                    <a:pt x="15031" y="17739"/>
                    <a:pt x="15036" y="17517"/>
                    <a:pt x="15013" y="17310"/>
                  </a:cubicBezTo>
                  <a:cubicBezTo>
                    <a:pt x="14910" y="16374"/>
                    <a:pt x="14270" y="15517"/>
                    <a:pt x="13401" y="15155"/>
                  </a:cubicBezTo>
                  <a:cubicBezTo>
                    <a:pt x="12869" y="14933"/>
                    <a:pt x="12242" y="14871"/>
                    <a:pt x="11836" y="14463"/>
                  </a:cubicBezTo>
                  <a:cubicBezTo>
                    <a:pt x="11416" y="14042"/>
                    <a:pt x="11297" y="13308"/>
                    <a:pt x="10745" y="13087"/>
                  </a:cubicBezTo>
                  <a:cubicBezTo>
                    <a:pt x="10624" y="13038"/>
                    <a:pt x="10498" y="13021"/>
                    <a:pt x="10370" y="13021"/>
                  </a:cubicBezTo>
                  <a:cubicBezTo>
                    <a:pt x="10112" y="13021"/>
                    <a:pt x="9843" y="13089"/>
                    <a:pt x="9582" y="13101"/>
                  </a:cubicBezTo>
                  <a:cubicBezTo>
                    <a:pt x="9551" y="13102"/>
                    <a:pt x="9520" y="13103"/>
                    <a:pt x="9489" y="13103"/>
                  </a:cubicBezTo>
                  <a:cubicBezTo>
                    <a:pt x="8219" y="13103"/>
                    <a:pt x="7316" y="11843"/>
                    <a:pt x="6666" y="10728"/>
                  </a:cubicBezTo>
                  <a:cubicBezTo>
                    <a:pt x="6575" y="10573"/>
                    <a:pt x="6481" y="10402"/>
                    <a:pt x="6498" y="10223"/>
                  </a:cubicBezTo>
                  <a:cubicBezTo>
                    <a:pt x="6528" y="9897"/>
                    <a:pt x="6818" y="9788"/>
                    <a:pt x="7163" y="9788"/>
                  </a:cubicBezTo>
                  <a:cubicBezTo>
                    <a:pt x="7424" y="9788"/>
                    <a:pt x="7716" y="9851"/>
                    <a:pt x="7951" y="9929"/>
                  </a:cubicBezTo>
                  <a:cubicBezTo>
                    <a:pt x="8350" y="10060"/>
                    <a:pt x="8776" y="10138"/>
                    <a:pt x="9197" y="10138"/>
                  </a:cubicBezTo>
                  <a:cubicBezTo>
                    <a:pt x="9671" y="10138"/>
                    <a:pt x="10138" y="10039"/>
                    <a:pt x="10551" y="9809"/>
                  </a:cubicBezTo>
                  <a:cubicBezTo>
                    <a:pt x="11331" y="9375"/>
                    <a:pt x="11831" y="8389"/>
                    <a:pt x="11530" y="7548"/>
                  </a:cubicBezTo>
                  <a:cubicBezTo>
                    <a:pt x="11258" y="6787"/>
                    <a:pt x="10407" y="6037"/>
                    <a:pt x="10831" y="5347"/>
                  </a:cubicBezTo>
                  <a:cubicBezTo>
                    <a:pt x="10993" y="5083"/>
                    <a:pt x="11305" y="4960"/>
                    <a:pt x="11621" y="4960"/>
                  </a:cubicBezTo>
                  <a:cubicBezTo>
                    <a:pt x="11743" y="4960"/>
                    <a:pt x="11866" y="4978"/>
                    <a:pt x="11980" y="5014"/>
                  </a:cubicBezTo>
                  <a:cubicBezTo>
                    <a:pt x="12390" y="5142"/>
                    <a:pt x="12720" y="5442"/>
                    <a:pt x="13036" y="5732"/>
                  </a:cubicBezTo>
                  <a:cubicBezTo>
                    <a:pt x="13881" y="6512"/>
                    <a:pt x="14726" y="7290"/>
                    <a:pt x="15571" y="8069"/>
                  </a:cubicBezTo>
                  <a:cubicBezTo>
                    <a:pt x="15958" y="8425"/>
                    <a:pt x="16404" y="8805"/>
                    <a:pt x="16924" y="8805"/>
                  </a:cubicBezTo>
                  <a:cubicBezTo>
                    <a:pt x="16940" y="8805"/>
                    <a:pt x="16956" y="8805"/>
                    <a:pt x="16972" y="8804"/>
                  </a:cubicBezTo>
                  <a:cubicBezTo>
                    <a:pt x="17190" y="8794"/>
                    <a:pt x="17409" y="8717"/>
                    <a:pt x="17622" y="8717"/>
                  </a:cubicBezTo>
                  <a:cubicBezTo>
                    <a:pt x="17684" y="8717"/>
                    <a:pt x="17746" y="8723"/>
                    <a:pt x="17807" y="8740"/>
                  </a:cubicBezTo>
                  <a:cubicBezTo>
                    <a:pt x="18273" y="8872"/>
                    <a:pt x="18506" y="9542"/>
                    <a:pt x="18974" y="9542"/>
                  </a:cubicBezTo>
                  <a:cubicBezTo>
                    <a:pt x="18987" y="9542"/>
                    <a:pt x="19001" y="9541"/>
                    <a:pt x="19015" y="9540"/>
                  </a:cubicBezTo>
                  <a:cubicBezTo>
                    <a:pt x="19571" y="9494"/>
                    <a:pt x="19534" y="8618"/>
                    <a:pt x="19162" y="8200"/>
                  </a:cubicBezTo>
                  <a:cubicBezTo>
                    <a:pt x="18375" y="7317"/>
                    <a:pt x="16992" y="7126"/>
                    <a:pt x="16277" y="6184"/>
                  </a:cubicBezTo>
                  <a:cubicBezTo>
                    <a:pt x="16083" y="5930"/>
                    <a:pt x="15951" y="5633"/>
                    <a:pt x="15769" y="5369"/>
                  </a:cubicBezTo>
                  <a:cubicBezTo>
                    <a:pt x="14592" y="3669"/>
                    <a:pt x="11699" y="3741"/>
                    <a:pt x="10774" y="1890"/>
                  </a:cubicBezTo>
                  <a:lnTo>
                    <a:pt x="10774" y="1890"/>
                  </a:lnTo>
                  <a:cubicBezTo>
                    <a:pt x="10816" y="1902"/>
                    <a:pt x="10857" y="1907"/>
                    <a:pt x="10897" y="1907"/>
                  </a:cubicBezTo>
                  <a:cubicBezTo>
                    <a:pt x="11352" y="1907"/>
                    <a:pt x="11648" y="1215"/>
                    <a:pt x="11397" y="786"/>
                  </a:cubicBezTo>
                  <a:cubicBezTo>
                    <a:pt x="11124" y="320"/>
                    <a:pt x="10537" y="156"/>
                    <a:pt x="10004" y="68"/>
                  </a:cubicBezTo>
                  <a:cubicBezTo>
                    <a:pt x="9745" y="25"/>
                    <a:pt x="9470" y="1"/>
                    <a:pt x="9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rot="5400000">
              <a:off x="8436034" y="4594039"/>
              <a:ext cx="998618" cy="1009119"/>
            </a:xfrm>
            <a:custGeom>
              <a:avLst/>
              <a:gdLst/>
              <a:ahLst/>
              <a:cxnLst/>
              <a:rect l="l" t="t" r="r" b="b"/>
              <a:pathLst>
                <a:path w="30337" h="30656" extrusionOk="0">
                  <a:moveTo>
                    <a:pt x="14414" y="1"/>
                  </a:moveTo>
                  <a:cubicBezTo>
                    <a:pt x="12738" y="1"/>
                    <a:pt x="11053" y="691"/>
                    <a:pt x="9926" y="1938"/>
                  </a:cubicBezTo>
                  <a:cubicBezTo>
                    <a:pt x="9253" y="2686"/>
                    <a:pt x="8603" y="3693"/>
                    <a:pt x="7597" y="3698"/>
                  </a:cubicBezTo>
                  <a:cubicBezTo>
                    <a:pt x="7595" y="3698"/>
                    <a:pt x="7593" y="3698"/>
                    <a:pt x="7591" y="3698"/>
                  </a:cubicBezTo>
                  <a:cubicBezTo>
                    <a:pt x="6375" y="3698"/>
                    <a:pt x="5728" y="2253"/>
                    <a:pt x="4678" y="1635"/>
                  </a:cubicBezTo>
                  <a:cubicBezTo>
                    <a:pt x="4311" y="1420"/>
                    <a:pt x="3902" y="1322"/>
                    <a:pt x="3486" y="1322"/>
                  </a:cubicBezTo>
                  <a:cubicBezTo>
                    <a:pt x="2508" y="1322"/>
                    <a:pt x="1497" y="1864"/>
                    <a:pt x="918" y="2683"/>
                  </a:cubicBezTo>
                  <a:cubicBezTo>
                    <a:pt x="92" y="3851"/>
                    <a:pt x="1" y="5402"/>
                    <a:pt x="266" y="6807"/>
                  </a:cubicBezTo>
                  <a:cubicBezTo>
                    <a:pt x="817" y="9732"/>
                    <a:pt x="2851" y="12339"/>
                    <a:pt x="5554" y="13583"/>
                  </a:cubicBezTo>
                  <a:cubicBezTo>
                    <a:pt x="6292" y="13922"/>
                    <a:pt x="7114" y="14197"/>
                    <a:pt x="7598" y="14848"/>
                  </a:cubicBezTo>
                  <a:cubicBezTo>
                    <a:pt x="8039" y="15441"/>
                    <a:pt x="8101" y="16222"/>
                    <a:pt x="8212" y="16953"/>
                  </a:cubicBezTo>
                  <a:cubicBezTo>
                    <a:pt x="8882" y="21354"/>
                    <a:pt x="12049" y="25288"/>
                    <a:pt x="16205" y="26882"/>
                  </a:cubicBezTo>
                  <a:cubicBezTo>
                    <a:pt x="18439" y="27739"/>
                    <a:pt x="20900" y="27958"/>
                    <a:pt x="23051" y="29006"/>
                  </a:cubicBezTo>
                  <a:cubicBezTo>
                    <a:pt x="24394" y="29661"/>
                    <a:pt x="25765" y="30656"/>
                    <a:pt x="27192" y="30656"/>
                  </a:cubicBezTo>
                  <a:cubicBezTo>
                    <a:pt x="27435" y="30656"/>
                    <a:pt x="27680" y="30627"/>
                    <a:pt x="27927" y="30562"/>
                  </a:cubicBezTo>
                  <a:cubicBezTo>
                    <a:pt x="29450" y="30164"/>
                    <a:pt x="30336" y="28443"/>
                    <a:pt x="30245" y="26873"/>
                  </a:cubicBezTo>
                  <a:cubicBezTo>
                    <a:pt x="30152" y="25302"/>
                    <a:pt x="29300" y="23879"/>
                    <a:pt x="28345" y="22629"/>
                  </a:cubicBezTo>
                  <a:cubicBezTo>
                    <a:pt x="27501" y="21524"/>
                    <a:pt x="26559" y="20497"/>
                    <a:pt x="25954" y="20497"/>
                  </a:cubicBezTo>
                  <a:cubicBezTo>
                    <a:pt x="25853" y="20497"/>
                    <a:pt x="25762" y="20525"/>
                    <a:pt x="25682" y="20587"/>
                  </a:cubicBezTo>
                  <a:cubicBezTo>
                    <a:pt x="25223" y="18331"/>
                    <a:pt x="21907" y="17030"/>
                    <a:pt x="22385" y="14778"/>
                  </a:cubicBezTo>
                  <a:cubicBezTo>
                    <a:pt x="22526" y="14110"/>
                    <a:pt x="22999" y="13566"/>
                    <a:pt x="23251" y="12934"/>
                  </a:cubicBezTo>
                  <a:cubicBezTo>
                    <a:pt x="23673" y="11869"/>
                    <a:pt x="23396" y="10562"/>
                    <a:pt x="22577" y="9763"/>
                  </a:cubicBezTo>
                  <a:cubicBezTo>
                    <a:pt x="21851" y="9055"/>
                    <a:pt x="20729" y="8679"/>
                    <a:pt x="20373" y="7730"/>
                  </a:cubicBezTo>
                  <a:cubicBezTo>
                    <a:pt x="20178" y="7209"/>
                    <a:pt x="20267" y="6632"/>
                    <a:pt x="20281" y="6077"/>
                  </a:cubicBezTo>
                  <a:cubicBezTo>
                    <a:pt x="20345" y="3666"/>
                    <a:pt x="18783" y="1297"/>
                    <a:pt x="16545" y="401"/>
                  </a:cubicBezTo>
                  <a:cubicBezTo>
                    <a:pt x="15867" y="131"/>
                    <a:pt x="15141" y="1"/>
                    <a:pt x="14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rot="8100000" flipH="1">
              <a:off x="-297201" y="4174521"/>
              <a:ext cx="1429859" cy="1848140"/>
            </a:xfrm>
            <a:custGeom>
              <a:avLst/>
              <a:gdLst/>
              <a:ahLst/>
              <a:cxnLst/>
              <a:rect l="l" t="t" r="r" b="b"/>
              <a:pathLst>
                <a:path w="33897" h="43813" extrusionOk="0">
                  <a:moveTo>
                    <a:pt x="25115" y="0"/>
                  </a:moveTo>
                  <a:cubicBezTo>
                    <a:pt x="24968" y="0"/>
                    <a:pt x="24820" y="8"/>
                    <a:pt x="24672" y="25"/>
                  </a:cubicBezTo>
                  <a:cubicBezTo>
                    <a:pt x="23239" y="185"/>
                    <a:pt x="21858" y="1403"/>
                    <a:pt x="21946" y="2840"/>
                  </a:cubicBezTo>
                  <a:cubicBezTo>
                    <a:pt x="22010" y="3882"/>
                    <a:pt x="22657" y="5231"/>
                    <a:pt x="21758" y="5760"/>
                  </a:cubicBezTo>
                  <a:cubicBezTo>
                    <a:pt x="21608" y="5849"/>
                    <a:pt x="21456" y="5888"/>
                    <a:pt x="21305" y="5888"/>
                  </a:cubicBezTo>
                  <a:cubicBezTo>
                    <a:pt x="20642" y="5888"/>
                    <a:pt x="19989" y="5136"/>
                    <a:pt x="19575" y="4496"/>
                  </a:cubicBezTo>
                  <a:cubicBezTo>
                    <a:pt x="18710" y="3159"/>
                    <a:pt x="17574" y="1876"/>
                    <a:pt x="16044" y="1437"/>
                  </a:cubicBezTo>
                  <a:cubicBezTo>
                    <a:pt x="15752" y="1353"/>
                    <a:pt x="15445" y="1312"/>
                    <a:pt x="15136" y="1312"/>
                  </a:cubicBezTo>
                  <a:cubicBezTo>
                    <a:pt x="13829" y="1312"/>
                    <a:pt x="12498" y="2042"/>
                    <a:pt x="12199" y="3295"/>
                  </a:cubicBezTo>
                  <a:cubicBezTo>
                    <a:pt x="11998" y="4139"/>
                    <a:pt x="12281" y="5013"/>
                    <a:pt x="12501" y="5852"/>
                  </a:cubicBezTo>
                  <a:cubicBezTo>
                    <a:pt x="13091" y="8104"/>
                    <a:pt x="13234" y="10472"/>
                    <a:pt x="12921" y="12779"/>
                  </a:cubicBezTo>
                  <a:cubicBezTo>
                    <a:pt x="12883" y="13063"/>
                    <a:pt x="12747" y="13422"/>
                    <a:pt x="12471" y="13422"/>
                  </a:cubicBezTo>
                  <a:cubicBezTo>
                    <a:pt x="12461" y="13422"/>
                    <a:pt x="12452" y="13421"/>
                    <a:pt x="12442" y="13420"/>
                  </a:cubicBezTo>
                  <a:lnTo>
                    <a:pt x="12442" y="13420"/>
                  </a:lnTo>
                  <a:cubicBezTo>
                    <a:pt x="13289" y="14765"/>
                    <a:pt x="14321" y="16115"/>
                    <a:pt x="14391" y="17702"/>
                  </a:cubicBezTo>
                  <a:cubicBezTo>
                    <a:pt x="14493" y="19995"/>
                    <a:pt x="12383" y="21958"/>
                    <a:pt x="10114" y="22312"/>
                  </a:cubicBezTo>
                  <a:cubicBezTo>
                    <a:pt x="9781" y="22364"/>
                    <a:pt x="9447" y="22388"/>
                    <a:pt x="9114" y="22388"/>
                  </a:cubicBezTo>
                  <a:cubicBezTo>
                    <a:pt x="7181" y="22388"/>
                    <a:pt x="5273" y="21561"/>
                    <a:pt x="3643" y="20475"/>
                  </a:cubicBezTo>
                  <a:cubicBezTo>
                    <a:pt x="3058" y="20087"/>
                    <a:pt x="2424" y="19644"/>
                    <a:pt x="1740" y="19644"/>
                  </a:cubicBezTo>
                  <a:cubicBezTo>
                    <a:pt x="1666" y="19644"/>
                    <a:pt x="1592" y="19650"/>
                    <a:pt x="1517" y="19660"/>
                  </a:cubicBezTo>
                  <a:cubicBezTo>
                    <a:pt x="595" y="19793"/>
                    <a:pt x="1" y="20817"/>
                    <a:pt x="78" y="21744"/>
                  </a:cubicBezTo>
                  <a:cubicBezTo>
                    <a:pt x="157" y="22672"/>
                    <a:pt x="745" y="23481"/>
                    <a:pt x="1422" y="24120"/>
                  </a:cubicBezTo>
                  <a:cubicBezTo>
                    <a:pt x="2809" y="25432"/>
                    <a:pt x="4663" y="26238"/>
                    <a:pt x="6568" y="26358"/>
                  </a:cubicBezTo>
                  <a:cubicBezTo>
                    <a:pt x="7868" y="26439"/>
                    <a:pt x="9354" y="26274"/>
                    <a:pt x="10291" y="27179"/>
                  </a:cubicBezTo>
                  <a:cubicBezTo>
                    <a:pt x="11033" y="27896"/>
                    <a:pt x="11149" y="29055"/>
                    <a:pt x="11775" y="29875"/>
                  </a:cubicBezTo>
                  <a:cubicBezTo>
                    <a:pt x="12333" y="30605"/>
                    <a:pt x="13226" y="30984"/>
                    <a:pt x="13946" y="31555"/>
                  </a:cubicBezTo>
                  <a:cubicBezTo>
                    <a:pt x="14667" y="32125"/>
                    <a:pt x="15245" y="33121"/>
                    <a:pt x="14825" y="33939"/>
                  </a:cubicBezTo>
                  <a:cubicBezTo>
                    <a:pt x="14629" y="34045"/>
                    <a:pt x="14427" y="34090"/>
                    <a:pt x="14222" y="34090"/>
                  </a:cubicBezTo>
                  <a:cubicBezTo>
                    <a:pt x="13507" y="34090"/>
                    <a:pt x="12758" y="33539"/>
                    <a:pt x="12124" y="33089"/>
                  </a:cubicBezTo>
                  <a:cubicBezTo>
                    <a:pt x="11681" y="32775"/>
                    <a:pt x="11068" y="32542"/>
                    <a:pt x="10536" y="32542"/>
                  </a:cubicBezTo>
                  <a:cubicBezTo>
                    <a:pt x="10090" y="32542"/>
                    <a:pt x="9700" y="32705"/>
                    <a:pt x="9512" y="33121"/>
                  </a:cubicBezTo>
                  <a:cubicBezTo>
                    <a:pt x="9377" y="33423"/>
                    <a:pt x="9409" y="33773"/>
                    <a:pt x="9488" y="34094"/>
                  </a:cubicBezTo>
                  <a:cubicBezTo>
                    <a:pt x="9958" y="36006"/>
                    <a:pt x="11845" y="37210"/>
                    <a:pt x="13685" y="37907"/>
                  </a:cubicBezTo>
                  <a:cubicBezTo>
                    <a:pt x="15527" y="38603"/>
                    <a:pt x="17532" y="39025"/>
                    <a:pt x="19073" y="40251"/>
                  </a:cubicBezTo>
                  <a:cubicBezTo>
                    <a:pt x="19936" y="40938"/>
                    <a:pt x="20604" y="41844"/>
                    <a:pt x="21464" y="42536"/>
                  </a:cubicBezTo>
                  <a:cubicBezTo>
                    <a:pt x="22499" y="43367"/>
                    <a:pt x="23841" y="43813"/>
                    <a:pt x="25164" y="43813"/>
                  </a:cubicBezTo>
                  <a:cubicBezTo>
                    <a:pt x="26332" y="43813"/>
                    <a:pt x="27484" y="43466"/>
                    <a:pt x="28396" y="42731"/>
                  </a:cubicBezTo>
                  <a:cubicBezTo>
                    <a:pt x="30341" y="41163"/>
                    <a:pt x="30691" y="37860"/>
                    <a:pt x="28901" y="36116"/>
                  </a:cubicBezTo>
                  <a:cubicBezTo>
                    <a:pt x="27615" y="34865"/>
                    <a:pt x="25349" y="34187"/>
                    <a:pt x="25283" y="32394"/>
                  </a:cubicBezTo>
                  <a:cubicBezTo>
                    <a:pt x="25238" y="31187"/>
                    <a:pt x="26295" y="30276"/>
                    <a:pt x="27015" y="29304"/>
                  </a:cubicBezTo>
                  <a:cubicBezTo>
                    <a:pt x="27734" y="28334"/>
                    <a:pt x="27962" y="26628"/>
                    <a:pt x="26839" y="26182"/>
                  </a:cubicBezTo>
                  <a:cubicBezTo>
                    <a:pt x="27938" y="26088"/>
                    <a:pt x="29036" y="25993"/>
                    <a:pt x="30134" y="25899"/>
                  </a:cubicBezTo>
                  <a:cubicBezTo>
                    <a:pt x="29770" y="24827"/>
                    <a:pt x="28697" y="24041"/>
                    <a:pt x="27791" y="24041"/>
                  </a:cubicBezTo>
                  <a:cubicBezTo>
                    <a:pt x="27732" y="24041"/>
                    <a:pt x="27674" y="24045"/>
                    <a:pt x="27617" y="24051"/>
                  </a:cubicBezTo>
                  <a:cubicBezTo>
                    <a:pt x="26789" y="23597"/>
                    <a:pt x="27073" y="22270"/>
                    <a:pt x="27778" y="21639"/>
                  </a:cubicBezTo>
                  <a:cubicBezTo>
                    <a:pt x="28481" y="21009"/>
                    <a:pt x="29450" y="20705"/>
                    <a:pt x="30074" y="19995"/>
                  </a:cubicBezTo>
                  <a:cubicBezTo>
                    <a:pt x="31742" y="18095"/>
                    <a:pt x="29878" y="14966"/>
                    <a:pt x="30863" y="12637"/>
                  </a:cubicBezTo>
                  <a:cubicBezTo>
                    <a:pt x="31152" y="11956"/>
                    <a:pt x="31668" y="11397"/>
                    <a:pt x="32042" y="10758"/>
                  </a:cubicBezTo>
                  <a:cubicBezTo>
                    <a:pt x="33897" y="7587"/>
                    <a:pt x="31723" y="3411"/>
                    <a:pt x="28697" y="1327"/>
                  </a:cubicBezTo>
                  <a:cubicBezTo>
                    <a:pt x="27632" y="596"/>
                    <a:pt x="26392" y="0"/>
                    <a:pt x="25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rot="-2700000" flipH="1">
              <a:off x="-1062530" y="3234555"/>
              <a:ext cx="1645157" cy="2043010"/>
            </a:xfrm>
            <a:custGeom>
              <a:avLst/>
              <a:gdLst/>
              <a:ahLst/>
              <a:cxnLst/>
              <a:rect l="l" t="t" r="r" b="b"/>
              <a:pathLst>
                <a:path w="24641" h="30600" extrusionOk="0">
                  <a:moveTo>
                    <a:pt x="17362" y="1"/>
                  </a:moveTo>
                  <a:cubicBezTo>
                    <a:pt x="17264" y="1"/>
                    <a:pt x="17166" y="6"/>
                    <a:pt x="17068" y="15"/>
                  </a:cubicBezTo>
                  <a:cubicBezTo>
                    <a:pt x="16233" y="93"/>
                    <a:pt x="15331" y="596"/>
                    <a:pt x="15216" y="1426"/>
                  </a:cubicBezTo>
                  <a:cubicBezTo>
                    <a:pt x="15122" y="2112"/>
                    <a:pt x="15589" y="2843"/>
                    <a:pt x="15299" y="3472"/>
                  </a:cubicBezTo>
                  <a:cubicBezTo>
                    <a:pt x="15076" y="3953"/>
                    <a:pt x="14519" y="4129"/>
                    <a:pt x="13968" y="4129"/>
                  </a:cubicBezTo>
                  <a:cubicBezTo>
                    <a:pt x="13815" y="4129"/>
                    <a:pt x="13663" y="4116"/>
                    <a:pt x="13518" y="4091"/>
                  </a:cubicBezTo>
                  <a:cubicBezTo>
                    <a:pt x="13029" y="4009"/>
                    <a:pt x="12530" y="3852"/>
                    <a:pt x="12043" y="3852"/>
                  </a:cubicBezTo>
                  <a:cubicBezTo>
                    <a:pt x="11866" y="3852"/>
                    <a:pt x="11690" y="3873"/>
                    <a:pt x="11518" y="3926"/>
                  </a:cubicBezTo>
                  <a:cubicBezTo>
                    <a:pt x="10321" y="4292"/>
                    <a:pt x="10048" y="5870"/>
                    <a:pt x="9147" y="6739"/>
                  </a:cubicBezTo>
                  <a:cubicBezTo>
                    <a:pt x="8808" y="7065"/>
                    <a:pt x="8380" y="7288"/>
                    <a:pt x="8054" y="7626"/>
                  </a:cubicBezTo>
                  <a:cubicBezTo>
                    <a:pt x="6849" y="8876"/>
                    <a:pt x="7500" y="11038"/>
                    <a:pt x="6665" y="12560"/>
                  </a:cubicBezTo>
                  <a:cubicBezTo>
                    <a:pt x="6552" y="12765"/>
                    <a:pt x="6400" y="12966"/>
                    <a:pt x="6179" y="13041"/>
                  </a:cubicBezTo>
                  <a:cubicBezTo>
                    <a:pt x="6108" y="13066"/>
                    <a:pt x="6035" y="13076"/>
                    <a:pt x="5960" y="13076"/>
                  </a:cubicBezTo>
                  <a:cubicBezTo>
                    <a:pt x="5817" y="13076"/>
                    <a:pt x="5670" y="13038"/>
                    <a:pt x="5531" y="12995"/>
                  </a:cubicBezTo>
                  <a:cubicBezTo>
                    <a:pt x="4805" y="12767"/>
                    <a:pt x="4128" y="12384"/>
                    <a:pt x="3559" y="11879"/>
                  </a:cubicBezTo>
                  <a:cubicBezTo>
                    <a:pt x="3002" y="11386"/>
                    <a:pt x="2461" y="10738"/>
                    <a:pt x="1717" y="10712"/>
                  </a:cubicBezTo>
                  <a:cubicBezTo>
                    <a:pt x="1704" y="10712"/>
                    <a:pt x="1690" y="10711"/>
                    <a:pt x="1677" y="10711"/>
                  </a:cubicBezTo>
                  <a:cubicBezTo>
                    <a:pt x="599" y="10711"/>
                    <a:pt x="1" y="12172"/>
                    <a:pt x="431" y="13174"/>
                  </a:cubicBezTo>
                  <a:cubicBezTo>
                    <a:pt x="866" y="14187"/>
                    <a:pt x="1911" y="14778"/>
                    <a:pt x="2896" y="15275"/>
                  </a:cubicBezTo>
                  <a:cubicBezTo>
                    <a:pt x="3264" y="15461"/>
                    <a:pt x="3643" y="15651"/>
                    <a:pt x="3914" y="15959"/>
                  </a:cubicBezTo>
                  <a:cubicBezTo>
                    <a:pt x="4436" y="16554"/>
                    <a:pt x="4453" y="17456"/>
                    <a:pt x="4922" y="18093"/>
                  </a:cubicBezTo>
                  <a:cubicBezTo>
                    <a:pt x="5801" y="19289"/>
                    <a:pt x="7798" y="19037"/>
                    <a:pt x="8796" y="20135"/>
                  </a:cubicBezTo>
                  <a:cubicBezTo>
                    <a:pt x="10207" y="21683"/>
                    <a:pt x="8633" y="24654"/>
                    <a:pt x="10181" y="26066"/>
                  </a:cubicBezTo>
                  <a:cubicBezTo>
                    <a:pt x="10931" y="26753"/>
                    <a:pt x="12105" y="26717"/>
                    <a:pt x="12958" y="27269"/>
                  </a:cubicBezTo>
                  <a:cubicBezTo>
                    <a:pt x="13684" y="27737"/>
                    <a:pt x="14083" y="28559"/>
                    <a:pt x="14608" y="29244"/>
                  </a:cubicBezTo>
                  <a:cubicBezTo>
                    <a:pt x="15050" y="29819"/>
                    <a:pt x="15719" y="30339"/>
                    <a:pt x="16410" y="30339"/>
                  </a:cubicBezTo>
                  <a:cubicBezTo>
                    <a:pt x="16542" y="30339"/>
                    <a:pt x="16675" y="30320"/>
                    <a:pt x="16808" y="30279"/>
                  </a:cubicBezTo>
                  <a:cubicBezTo>
                    <a:pt x="17352" y="29765"/>
                    <a:pt x="16866" y="28829"/>
                    <a:pt x="16244" y="28413"/>
                  </a:cubicBezTo>
                  <a:cubicBezTo>
                    <a:pt x="15622" y="27997"/>
                    <a:pt x="14822" y="27716"/>
                    <a:pt x="14528" y="27027"/>
                  </a:cubicBezTo>
                  <a:cubicBezTo>
                    <a:pt x="14549" y="27026"/>
                    <a:pt x="14569" y="27026"/>
                    <a:pt x="14589" y="27026"/>
                  </a:cubicBezTo>
                  <a:cubicBezTo>
                    <a:pt x="15842" y="27026"/>
                    <a:pt x="16851" y="28021"/>
                    <a:pt x="17804" y="28848"/>
                  </a:cubicBezTo>
                  <a:cubicBezTo>
                    <a:pt x="18638" y="29571"/>
                    <a:pt x="19571" y="30226"/>
                    <a:pt x="20643" y="30489"/>
                  </a:cubicBezTo>
                  <a:cubicBezTo>
                    <a:pt x="20941" y="30562"/>
                    <a:pt x="21250" y="30600"/>
                    <a:pt x="21559" y="30600"/>
                  </a:cubicBezTo>
                  <a:cubicBezTo>
                    <a:pt x="22365" y="30600"/>
                    <a:pt x="23167" y="30343"/>
                    <a:pt x="23730" y="29777"/>
                  </a:cubicBezTo>
                  <a:cubicBezTo>
                    <a:pt x="24510" y="28994"/>
                    <a:pt x="24641" y="27572"/>
                    <a:pt x="23849" y="26803"/>
                  </a:cubicBezTo>
                  <a:cubicBezTo>
                    <a:pt x="22458" y="25451"/>
                    <a:pt x="19444" y="26701"/>
                    <a:pt x="18573" y="24969"/>
                  </a:cubicBezTo>
                  <a:cubicBezTo>
                    <a:pt x="18426" y="24678"/>
                    <a:pt x="18379" y="24346"/>
                    <a:pt x="18235" y="24056"/>
                  </a:cubicBezTo>
                  <a:cubicBezTo>
                    <a:pt x="17874" y="23328"/>
                    <a:pt x="17003" y="23016"/>
                    <a:pt x="16198" y="22907"/>
                  </a:cubicBezTo>
                  <a:cubicBezTo>
                    <a:pt x="15393" y="22797"/>
                    <a:pt x="14546" y="22813"/>
                    <a:pt x="13816" y="22455"/>
                  </a:cubicBezTo>
                  <a:cubicBezTo>
                    <a:pt x="13085" y="22098"/>
                    <a:pt x="12535" y="21181"/>
                    <a:pt x="12922" y="20468"/>
                  </a:cubicBezTo>
                  <a:cubicBezTo>
                    <a:pt x="12977" y="20366"/>
                    <a:pt x="13050" y="20273"/>
                    <a:pt x="13145" y="20208"/>
                  </a:cubicBezTo>
                  <a:cubicBezTo>
                    <a:pt x="13256" y="20133"/>
                    <a:pt x="13375" y="20105"/>
                    <a:pt x="13499" y="20105"/>
                  </a:cubicBezTo>
                  <a:cubicBezTo>
                    <a:pt x="13863" y="20105"/>
                    <a:pt x="14274" y="20348"/>
                    <a:pt x="14666" y="20368"/>
                  </a:cubicBezTo>
                  <a:cubicBezTo>
                    <a:pt x="14682" y="20368"/>
                    <a:pt x="14698" y="20369"/>
                    <a:pt x="14714" y="20369"/>
                  </a:cubicBezTo>
                  <a:cubicBezTo>
                    <a:pt x="15571" y="20369"/>
                    <a:pt x="16051" y="19194"/>
                    <a:pt x="15699" y="18395"/>
                  </a:cubicBezTo>
                  <a:cubicBezTo>
                    <a:pt x="15341" y="17581"/>
                    <a:pt x="14493" y="17116"/>
                    <a:pt x="13698" y="16719"/>
                  </a:cubicBezTo>
                  <a:cubicBezTo>
                    <a:pt x="13124" y="16433"/>
                    <a:pt x="12529" y="16137"/>
                    <a:pt x="12109" y="15651"/>
                  </a:cubicBezTo>
                  <a:cubicBezTo>
                    <a:pt x="11688" y="15164"/>
                    <a:pt x="11483" y="14431"/>
                    <a:pt x="11793" y="13868"/>
                  </a:cubicBezTo>
                  <a:cubicBezTo>
                    <a:pt x="11885" y="13700"/>
                    <a:pt x="12020" y="13549"/>
                    <a:pt x="12067" y="13363"/>
                  </a:cubicBezTo>
                  <a:cubicBezTo>
                    <a:pt x="12237" y="12697"/>
                    <a:pt x="11324" y="12364"/>
                    <a:pt x="10726" y="12025"/>
                  </a:cubicBezTo>
                  <a:cubicBezTo>
                    <a:pt x="9433" y="11294"/>
                    <a:pt x="9215" y="9365"/>
                    <a:pt x="10006" y="8109"/>
                  </a:cubicBezTo>
                  <a:cubicBezTo>
                    <a:pt x="10797" y="6853"/>
                    <a:pt x="12297" y="6208"/>
                    <a:pt x="13767" y="5999"/>
                  </a:cubicBezTo>
                  <a:cubicBezTo>
                    <a:pt x="14600" y="5882"/>
                    <a:pt x="15524" y="5847"/>
                    <a:pt x="16129" y="5263"/>
                  </a:cubicBezTo>
                  <a:cubicBezTo>
                    <a:pt x="17200" y="4230"/>
                    <a:pt x="16521" y="2255"/>
                    <a:pt x="17441" y="1083"/>
                  </a:cubicBezTo>
                  <a:cubicBezTo>
                    <a:pt x="18386" y="1334"/>
                    <a:pt x="19136" y="2201"/>
                    <a:pt x="19246" y="3174"/>
                  </a:cubicBezTo>
                  <a:cubicBezTo>
                    <a:pt x="19614" y="3632"/>
                    <a:pt x="20197" y="4007"/>
                    <a:pt x="20750" y="4007"/>
                  </a:cubicBezTo>
                  <a:cubicBezTo>
                    <a:pt x="20857" y="4007"/>
                    <a:pt x="20962" y="3993"/>
                    <a:pt x="21065" y="3963"/>
                  </a:cubicBezTo>
                  <a:cubicBezTo>
                    <a:pt x="21230" y="1934"/>
                    <a:pt x="19376" y="1"/>
                    <a:pt x="173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28"/>
          <p:cNvSpPr txBox="1"/>
          <p:nvPr/>
        </p:nvSpPr>
        <p:spPr>
          <a:xfrm>
            <a:off x="983350" y="3492500"/>
            <a:ext cx="3369000" cy="6756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chemeClr val="dk1"/>
                </a:solidFill>
                <a:latin typeface="Barlow"/>
                <a:ea typeface="Barlow"/>
                <a:cs typeface="Barlow"/>
                <a:sym typeface="Barlow"/>
              </a:rPr>
              <a:t>CREDITS:</a:t>
            </a:r>
            <a:r>
              <a:rPr lang="en" sz="1000">
                <a:solidFill>
                  <a:schemeClr val="dk1"/>
                </a:solidFill>
                <a:latin typeface="Barlow"/>
                <a:ea typeface="Barlow"/>
                <a:cs typeface="Barlow"/>
                <a:sym typeface="Barlow"/>
              </a:rPr>
              <a:t> This presentation template was created by </a:t>
            </a:r>
            <a:r>
              <a:rPr lang="en" sz="1000" b="1" u="sng">
                <a:solidFill>
                  <a:schemeClr val="dk1"/>
                </a:solid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000">
                <a:solidFill>
                  <a:schemeClr val="dk1"/>
                </a:solidFill>
                <a:latin typeface="Barlow"/>
                <a:ea typeface="Barlow"/>
                <a:cs typeface="Barlow"/>
                <a:sym typeface="Barlow"/>
              </a:rPr>
              <a:t>, and includes icons by </a:t>
            </a:r>
            <a:r>
              <a:rPr lang="en" sz="1000" b="1" u="sng">
                <a:solidFill>
                  <a:schemeClr val="dk1"/>
                </a:solid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000">
                <a:solidFill>
                  <a:schemeClr val="dk1"/>
                </a:solidFill>
                <a:latin typeface="Barlow"/>
                <a:ea typeface="Barlow"/>
                <a:cs typeface="Barlow"/>
                <a:sym typeface="Barlow"/>
              </a:rPr>
              <a:t>, and infographics &amp; images by </a:t>
            </a:r>
            <a:r>
              <a:rPr lang="en" sz="1000" b="1" u="sng">
                <a:solidFill>
                  <a:schemeClr val="dk1"/>
                </a:solid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Barlow"/>
                <a:ea typeface="Barlow"/>
                <a:cs typeface="Barlow"/>
                <a:sym typeface="Barlow"/>
              </a:rPr>
              <a:t> </a:t>
            </a:r>
            <a:endParaRPr sz="1000" b="1" u="sng">
              <a:solidFill>
                <a:schemeClr val="dk1"/>
              </a:solidFill>
              <a:latin typeface="Barlow"/>
              <a:ea typeface="Barlow"/>
              <a:cs typeface="Barlow"/>
              <a:sym typeface="Barlow"/>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70"/>
        <p:cNvGrpSpPr/>
        <p:nvPr/>
      </p:nvGrpSpPr>
      <p:grpSpPr>
        <a:xfrm>
          <a:off x="0" y="0"/>
          <a:ext cx="0" cy="0"/>
          <a:chOff x="0" y="0"/>
          <a:chExt cx="0" cy="0"/>
        </a:xfrm>
      </p:grpSpPr>
      <p:grpSp>
        <p:nvGrpSpPr>
          <p:cNvPr id="271" name="Google Shape;271;p30"/>
          <p:cNvGrpSpPr/>
          <p:nvPr/>
        </p:nvGrpSpPr>
        <p:grpSpPr>
          <a:xfrm flipH="1">
            <a:off x="-1061643" y="-1010982"/>
            <a:ext cx="10679456" cy="6950429"/>
            <a:chOff x="-661593" y="-991932"/>
            <a:chExt cx="10679456" cy="6950429"/>
          </a:xfrm>
        </p:grpSpPr>
        <p:sp>
          <p:nvSpPr>
            <p:cNvPr id="272" name="Google Shape;272;p30"/>
            <p:cNvSpPr/>
            <p:nvPr/>
          </p:nvSpPr>
          <p:spPr>
            <a:xfrm rot="-386429">
              <a:off x="-561932" y="4004695"/>
              <a:ext cx="1617716" cy="1868964"/>
            </a:xfrm>
            <a:custGeom>
              <a:avLst/>
              <a:gdLst/>
              <a:ahLst/>
              <a:cxnLst/>
              <a:rect l="l" t="t" r="r" b="b"/>
              <a:pathLst>
                <a:path w="39448" h="45575" extrusionOk="0">
                  <a:moveTo>
                    <a:pt x="3835" y="0"/>
                  </a:moveTo>
                  <a:cubicBezTo>
                    <a:pt x="3396" y="0"/>
                    <a:pt x="3005" y="182"/>
                    <a:pt x="2849" y="604"/>
                  </a:cubicBezTo>
                  <a:cubicBezTo>
                    <a:pt x="1779" y="3514"/>
                    <a:pt x="3042" y="6510"/>
                    <a:pt x="5514" y="7136"/>
                  </a:cubicBezTo>
                  <a:cubicBezTo>
                    <a:pt x="6148" y="7297"/>
                    <a:pt x="6818" y="7316"/>
                    <a:pt x="7432" y="7544"/>
                  </a:cubicBezTo>
                  <a:cubicBezTo>
                    <a:pt x="8303" y="7868"/>
                    <a:pt x="8965" y="8576"/>
                    <a:pt x="9594" y="9260"/>
                  </a:cubicBezTo>
                  <a:cubicBezTo>
                    <a:pt x="10723" y="10489"/>
                    <a:pt x="11851" y="11718"/>
                    <a:pt x="12979" y="12947"/>
                  </a:cubicBezTo>
                  <a:cubicBezTo>
                    <a:pt x="14127" y="14196"/>
                    <a:pt x="15351" y="15944"/>
                    <a:pt x="14541" y="17434"/>
                  </a:cubicBezTo>
                  <a:cubicBezTo>
                    <a:pt x="12697" y="16825"/>
                    <a:pt x="11056" y="15614"/>
                    <a:pt x="9932" y="14030"/>
                  </a:cubicBezTo>
                  <a:cubicBezTo>
                    <a:pt x="9541" y="13479"/>
                    <a:pt x="9192" y="12868"/>
                    <a:pt x="8624" y="12504"/>
                  </a:cubicBezTo>
                  <a:cubicBezTo>
                    <a:pt x="8166" y="12211"/>
                    <a:pt x="7613" y="12115"/>
                    <a:pt x="7063" y="12115"/>
                  </a:cubicBezTo>
                  <a:cubicBezTo>
                    <a:pt x="6935" y="12115"/>
                    <a:pt x="6806" y="12120"/>
                    <a:pt x="6679" y="12129"/>
                  </a:cubicBezTo>
                  <a:cubicBezTo>
                    <a:pt x="3034" y="12393"/>
                    <a:pt x="0" y="16061"/>
                    <a:pt x="425" y="19691"/>
                  </a:cubicBezTo>
                  <a:cubicBezTo>
                    <a:pt x="743" y="22398"/>
                    <a:pt x="2651" y="24664"/>
                    <a:pt x="4801" y="26338"/>
                  </a:cubicBezTo>
                  <a:cubicBezTo>
                    <a:pt x="6951" y="28012"/>
                    <a:pt x="9407" y="29268"/>
                    <a:pt x="11506" y="31005"/>
                  </a:cubicBezTo>
                  <a:cubicBezTo>
                    <a:pt x="14045" y="33109"/>
                    <a:pt x="16146" y="35965"/>
                    <a:pt x="19279" y="36993"/>
                  </a:cubicBezTo>
                  <a:cubicBezTo>
                    <a:pt x="20616" y="37431"/>
                    <a:pt x="22059" y="37500"/>
                    <a:pt x="23372" y="38008"/>
                  </a:cubicBezTo>
                  <a:cubicBezTo>
                    <a:pt x="25493" y="38829"/>
                    <a:pt x="27007" y="40677"/>
                    <a:pt x="28678" y="42222"/>
                  </a:cubicBezTo>
                  <a:cubicBezTo>
                    <a:pt x="30138" y="43570"/>
                    <a:pt x="31817" y="44746"/>
                    <a:pt x="33731" y="45282"/>
                  </a:cubicBezTo>
                  <a:cubicBezTo>
                    <a:pt x="34411" y="45473"/>
                    <a:pt x="35125" y="45575"/>
                    <a:pt x="35835" y="45575"/>
                  </a:cubicBezTo>
                  <a:cubicBezTo>
                    <a:pt x="37123" y="45575"/>
                    <a:pt x="38401" y="45241"/>
                    <a:pt x="39447" y="44500"/>
                  </a:cubicBezTo>
                  <a:cubicBezTo>
                    <a:pt x="38318" y="41907"/>
                    <a:pt x="36861" y="39457"/>
                    <a:pt x="35123" y="37227"/>
                  </a:cubicBezTo>
                  <a:cubicBezTo>
                    <a:pt x="37090" y="36696"/>
                    <a:pt x="37901" y="34136"/>
                    <a:pt x="37248" y="32207"/>
                  </a:cubicBezTo>
                  <a:lnTo>
                    <a:pt x="37249" y="32207"/>
                  </a:lnTo>
                  <a:cubicBezTo>
                    <a:pt x="36596" y="30277"/>
                    <a:pt x="34942" y="28880"/>
                    <a:pt x="33309" y="27660"/>
                  </a:cubicBezTo>
                  <a:cubicBezTo>
                    <a:pt x="31677" y="26440"/>
                    <a:pt x="29934" y="25228"/>
                    <a:pt x="28954" y="23442"/>
                  </a:cubicBezTo>
                  <a:cubicBezTo>
                    <a:pt x="27631" y="21027"/>
                    <a:pt x="27944" y="17998"/>
                    <a:pt x="26746" y="15518"/>
                  </a:cubicBezTo>
                  <a:cubicBezTo>
                    <a:pt x="24919" y="11739"/>
                    <a:pt x="20247" y="10335"/>
                    <a:pt x="17434" y="7218"/>
                  </a:cubicBezTo>
                  <a:cubicBezTo>
                    <a:pt x="16774" y="6487"/>
                    <a:pt x="16200" y="5645"/>
                    <a:pt x="15359" y="5132"/>
                  </a:cubicBezTo>
                  <a:cubicBezTo>
                    <a:pt x="14409" y="4551"/>
                    <a:pt x="13254" y="4458"/>
                    <a:pt x="12077" y="4458"/>
                  </a:cubicBezTo>
                  <a:cubicBezTo>
                    <a:pt x="11524" y="4458"/>
                    <a:pt x="10967" y="4479"/>
                    <a:pt x="10423" y="4479"/>
                  </a:cubicBezTo>
                  <a:cubicBezTo>
                    <a:pt x="8968" y="4479"/>
                    <a:pt x="7613" y="4332"/>
                    <a:pt x="6720" y="3256"/>
                  </a:cubicBezTo>
                  <a:cubicBezTo>
                    <a:pt x="6090" y="2497"/>
                    <a:pt x="5903" y="1445"/>
                    <a:pt x="5284" y="676"/>
                  </a:cubicBezTo>
                  <a:cubicBezTo>
                    <a:pt x="4947" y="258"/>
                    <a:pt x="4358" y="0"/>
                    <a:pt x="3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rot="-1293156">
              <a:off x="6965907" y="-649759"/>
              <a:ext cx="2180452" cy="1668417"/>
            </a:xfrm>
            <a:custGeom>
              <a:avLst/>
              <a:gdLst/>
              <a:ahLst/>
              <a:cxnLst/>
              <a:rect l="l" t="t" r="r" b="b"/>
              <a:pathLst>
                <a:path w="27488" h="21033" extrusionOk="0">
                  <a:moveTo>
                    <a:pt x="7804" y="0"/>
                  </a:moveTo>
                  <a:cubicBezTo>
                    <a:pt x="7019" y="0"/>
                    <a:pt x="6437" y="926"/>
                    <a:pt x="6297" y="1751"/>
                  </a:cubicBezTo>
                  <a:cubicBezTo>
                    <a:pt x="6144" y="2647"/>
                    <a:pt x="6190" y="3665"/>
                    <a:pt x="5577" y="4337"/>
                  </a:cubicBezTo>
                  <a:cubicBezTo>
                    <a:pt x="5124" y="4835"/>
                    <a:pt x="4426" y="4997"/>
                    <a:pt x="3738" y="4997"/>
                  </a:cubicBezTo>
                  <a:cubicBezTo>
                    <a:pt x="3586" y="4997"/>
                    <a:pt x="3435" y="4989"/>
                    <a:pt x="3286" y="4975"/>
                  </a:cubicBezTo>
                  <a:cubicBezTo>
                    <a:pt x="2613" y="4910"/>
                    <a:pt x="1941" y="4747"/>
                    <a:pt x="1270" y="4747"/>
                  </a:cubicBezTo>
                  <a:cubicBezTo>
                    <a:pt x="1125" y="4747"/>
                    <a:pt x="980" y="4755"/>
                    <a:pt x="835" y="4773"/>
                  </a:cubicBezTo>
                  <a:cubicBezTo>
                    <a:pt x="465" y="4817"/>
                    <a:pt x="34" y="5014"/>
                    <a:pt x="13" y="5384"/>
                  </a:cubicBezTo>
                  <a:cubicBezTo>
                    <a:pt x="1" y="5618"/>
                    <a:pt x="164" y="5822"/>
                    <a:pt x="325" y="5992"/>
                  </a:cubicBezTo>
                  <a:cubicBezTo>
                    <a:pt x="342" y="6009"/>
                    <a:pt x="360" y="6027"/>
                    <a:pt x="378" y="6045"/>
                  </a:cubicBezTo>
                  <a:cubicBezTo>
                    <a:pt x="534" y="6482"/>
                    <a:pt x="1035" y="6831"/>
                    <a:pt x="1497" y="7033"/>
                  </a:cubicBezTo>
                  <a:cubicBezTo>
                    <a:pt x="2112" y="7303"/>
                    <a:pt x="2852" y="7627"/>
                    <a:pt x="2954" y="8291"/>
                  </a:cubicBezTo>
                  <a:cubicBezTo>
                    <a:pt x="3019" y="8714"/>
                    <a:pt x="2800" y="9207"/>
                    <a:pt x="3065" y="9543"/>
                  </a:cubicBezTo>
                  <a:lnTo>
                    <a:pt x="3063" y="9543"/>
                  </a:lnTo>
                  <a:cubicBezTo>
                    <a:pt x="3159" y="9666"/>
                    <a:pt x="3303" y="9739"/>
                    <a:pt x="3445" y="9803"/>
                  </a:cubicBezTo>
                  <a:cubicBezTo>
                    <a:pt x="4021" y="10056"/>
                    <a:pt x="4651" y="10186"/>
                    <a:pt x="5280" y="10186"/>
                  </a:cubicBezTo>
                  <a:cubicBezTo>
                    <a:pt x="5619" y="10186"/>
                    <a:pt x="5958" y="10148"/>
                    <a:pt x="6289" y="10072"/>
                  </a:cubicBezTo>
                  <a:cubicBezTo>
                    <a:pt x="6641" y="9990"/>
                    <a:pt x="7002" y="9865"/>
                    <a:pt x="7357" y="9865"/>
                  </a:cubicBezTo>
                  <a:cubicBezTo>
                    <a:pt x="7466" y="9865"/>
                    <a:pt x="7574" y="9877"/>
                    <a:pt x="7681" y="9905"/>
                  </a:cubicBezTo>
                  <a:cubicBezTo>
                    <a:pt x="8742" y="10181"/>
                    <a:pt x="8901" y="11767"/>
                    <a:pt x="9890" y="12239"/>
                  </a:cubicBezTo>
                  <a:cubicBezTo>
                    <a:pt x="10357" y="12462"/>
                    <a:pt x="10918" y="12386"/>
                    <a:pt x="11400" y="12574"/>
                  </a:cubicBezTo>
                  <a:cubicBezTo>
                    <a:pt x="11854" y="12752"/>
                    <a:pt x="12189" y="13147"/>
                    <a:pt x="12614" y="13388"/>
                  </a:cubicBezTo>
                  <a:cubicBezTo>
                    <a:pt x="12803" y="13495"/>
                    <a:pt x="13034" y="13558"/>
                    <a:pt x="13254" y="13558"/>
                  </a:cubicBezTo>
                  <a:cubicBezTo>
                    <a:pt x="13531" y="13558"/>
                    <a:pt x="13788" y="13458"/>
                    <a:pt x="13916" y="13217"/>
                  </a:cubicBezTo>
                  <a:cubicBezTo>
                    <a:pt x="14101" y="12871"/>
                    <a:pt x="13893" y="12425"/>
                    <a:pt x="13576" y="12192"/>
                  </a:cubicBezTo>
                  <a:cubicBezTo>
                    <a:pt x="13260" y="11960"/>
                    <a:pt x="12864" y="11876"/>
                    <a:pt x="12491" y="11753"/>
                  </a:cubicBezTo>
                  <a:cubicBezTo>
                    <a:pt x="11906" y="11557"/>
                    <a:pt x="11360" y="11247"/>
                    <a:pt x="10890" y="10847"/>
                  </a:cubicBezTo>
                  <a:cubicBezTo>
                    <a:pt x="10784" y="10757"/>
                    <a:pt x="10676" y="10650"/>
                    <a:pt x="10660" y="10512"/>
                  </a:cubicBezTo>
                  <a:cubicBezTo>
                    <a:pt x="10621" y="10208"/>
                    <a:pt x="11013" y="10059"/>
                    <a:pt x="11328" y="10059"/>
                  </a:cubicBezTo>
                  <a:cubicBezTo>
                    <a:pt x="11342" y="10059"/>
                    <a:pt x="11356" y="10060"/>
                    <a:pt x="11370" y="10060"/>
                  </a:cubicBezTo>
                  <a:cubicBezTo>
                    <a:pt x="12561" y="10113"/>
                    <a:pt x="13642" y="10738"/>
                    <a:pt x="14667" y="11345"/>
                  </a:cubicBezTo>
                  <a:cubicBezTo>
                    <a:pt x="14863" y="11461"/>
                    <a:pt x="15061" y="11578"/>
                    <a:pt x="15216" y="11745"/>
                  </a:cubicBezTo>
                  <a:cubicBezTo>
                    <a:pt x="15377" y="11917"/>
                    <a:pt x="15482" y="12131"/>
                    <a:pt x="15615" y="12326"/>
                  </a:cubicBezTo>
                  <a:cubicBezTo>
                    <a:pt x="16696" y="13915"/>
                    <a:pt x="19431" y="14062"/>
                    <a:pt x="19956" y="15911"/>
                  </a:cubicBezTo>
                  <a:cubicBezTo>
                    <a:pt x="19319" y="16132"/>
                    <a:pt x="18861" y="16789"/>
                    <a:pt x="18872" y="17463"/>
                  </a:cubicBezTo>
                  <a:cubicBezTo>
                    <a:pt x="18884" y="18138"/>
                    <a:pt x="19364" y="18779"/>
                    <a:pt x="20007" y="18980"/>
                  </a:cubicBezTo>
                  <a:cubicBezTo>
                    <a:pt x="20372" y="19094"/>
                    <a:pt x="20766" y="19075"/>
                    <a:pt x="21143" y="19143"/>
                  </a:cubicBezTo>
                  <a:cubicBezTo>
                    <a:pt x="22658" y="19413"/>
                    <a:pt x="23770" y="21033"/>
                    <a:pt x="25294" y="21033"/>
                  </a:cubicBezTo>
                  <a:cubicBezTo>
                    <a:pt x="25319" y="21033"/>
                    <a:pt x="25345" y="21032"/>
                    <a:pt x="25371" y="21031"/>
                  </a:cubicBezTo>
                  <a:cubicBezTo>
                    <a:pt x="25669" y="21020"/>
                    <a:pt x="25977" y="20937"/>
                    <a:pt x="26193" y="20732"/>
                  </a:cubicBezTo>
                  <a:cubicBezTo>
                    <a:pt x="26812" y="20146"/>
                    <a:pt x="26317" y="19093"/>
                    <a:pt x="25684" y="18521"/>
                  </a:cubicBezTo>
                  <a:cubicBezTo>
                    <a:pt x="25051" y="17951"/>
                    <a:pt x="24229" y="17391"/>
                    <a:pt x="24198" y="16539"/>
                  </a:cubicBezTo>
                  <a:cubicBezTo>
                    <a:pt x="24169" y="15757"/>
                    <a:pt x="24853" y="15096"/>
                    <a:pt x="24872" y="14314"/>
                  </a:cubicBezTo>
                  <a:cubicBezTo>
                    <a:pt x="24902" y="13024"/>
                    <a:pt x="23220" y="12320"/>
                    <a:pt x="22924" y="11064"/>
                  </a:cubicBezTo>
                  <a:cubicBezTo>
                    <a:pt x="22806" y="10560"/>
                    <a:pt x="22914" y="9970"/>
                    <a:pt x="22587" y="9568"/>
                  </a:cubicBezTo>
                  <a:cubicBezTo>
                    <a:pt x="22267" y="9171"/>
                    <a:pt x="21684" y="9146"/>
                    <a:pt x="21227" y="8923"/>
                  </a:cubicBezTo>
                  <a:cubicBezTo>
                    <a:pt x="20770" y="8699"/>
                    <a:pt x="20502" y="7931"/>
                    <a:pt x="20977" y="7748"/>
                  </a:cubicBezTo>
                  <a:cubicBezTo>
                    <a:pt x="21051" y="7720"/>
                    <a:pt x="21129" y="7713"/>
                    <a:pt x="21208" y="7713"/>
                  </a:cubicBezTo>
                  <a:cubicBezTo>
                    <a:pt x="21233" y="7713"/>
                    <a:pt x="21259" y="7714"/>
                    <a:pt x="21284" y="7715"/>
                  </a:cubicBezTo>
                  <a:cubicBezTo>
                    <a:pt x="22546" y="7755"/>
                    <a:pt x="23793" y="8173"/>
                    <a:pt x="24826" y="8900"/>
                  </a:cubicBezTo>
                  <a:cubicBezTo>
                    <a:pt x="25224" y="9182"/>
                    <a:pt x="25606" y="9514"/>
                    <a:pt x="26075" y="9646"/>
                  </a:cubicBezTo>
                  <a:cubicBezTo>
                    <a:pt x="26185" y="9678"/>
                    <a:pt x="26302" y="9693"/>
                    <a:pt x="26418" y="9693"/>
                  </a:cubicBezTo>
                  <a:cubicBezTo>
                    <a:pt x="26802" y="9693"/>
                    <a:pt x="27186" y="9524"/>
                    <a:pt x="27326" y="9177"/>
                  </a:cubicBezTo>
                  <a:cubicBezTo>
                    <a:pt x="27487" y="8772"/>
                    <a:pt x="27252" y="8308"/>
                    <a:pt x="26930" y="8016"/>
                  </a:cubicBezTo>
                  <a:cubicBezTo>
                    <a:pt x="26606" y="7724"/>
                    <a:pt x="26200" y="7538"/>
                    <a:pt x="25869" y="7255"/>
                  </a:cubicBezTo>
                  <a:cubicBezTo>
                    <a:pt x="25148" y="6636"/>
                    <a:pt x="24826" y="5589"/>
                    <a:pt x="23985" y="5142"/>
                  </a:cubicBezTo>
                  <a:cubicBezTo>
                    <a:pt x="23649" y="4963"/>
                    <a:pt x="23273" y="4907"/>
                    <a:pt x="22889" y="4907"/>
                  </a:cubicBezTo>
                  <a:cubicBezTo>
                    <a:pt x="22569" y="4907"/>
                    <a:pt x="22244" y="4946"/>
                    <a:pt x="21929" y="4987"/>
                  </a:cubicBezTo>
                  <a:cubicBezTo>
                    <a:pt x="21144" y="5089"/>
                    <a:pt x="20358" y="5191"/>
                    <a:pt x="19585" y="5357"/>
                  </a:cubicBezTo>
                  <a:cubicBezTo>
                    <a:pt x="19175" y="5447"/>
                    <a:pt x="18768" y="5553"/>
                    <a:pt x="18350" y="5597"/>
                  </a:cubicBezTo>
                  <a:cubicBezTo>
                    <a:pt x="18196" y="5613"/>
                    <a:pt x="18043" y="5621"/>
                    <a:pt x="17890" y="5621"/>
                  </a:cubicBezTo>
                  <a:cubicBezTo>
                    <a:pt x="16747" y="5621"/>
                    <a:pt x="15626" y="5197"/>
                    <a:pt x="14550" y="4780"/>
                  </a:cubicBezTo>
                  <a:cubicBezTo>
                    <a:pt x="13974" y="4559"/>
                    <a:pt x="13399" y="4336"/>
                    <a:pt x="12823" y="4113"/>
                  </a:cubicBezTo>
                  <a:cubicBezTo>
                    <a:pt x="11564" y="3625"/>
                    <a:pt x="10213" y="3063"/>
                    <a:pt x="9520" y="1904"/>
                  </a:cubicBezTo>
                  <a:cubicBezTo>
                    <a:pt x="9093" y="1189"/>
                    <a:pt x="8831" y="195"/>
                    <a:pt x="8017" y="23"/>
                  </a:cubicBezTo>
                  <a:cubicBezTo>
                    <a:pt x="7945" y="8"/>
                    <a:pt x="7874" y="0"/>
                    <a:pt x="78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8329875" y="-285967"/>
              <a:ext cx="1687988" cy="1132100"/>
            </a:xfrm>
            <a:custGeom>
              <a:avLst/>
              <a:gdLst/>
              <a:ahLst/>
              <a:cxnLst/>
              <a:rect l="l" t="t" r="r" b="b"/>
              <a:pathLst>
                <a:path w="19516" h="13089" extrusionOk="0">
                  <a:moveTo>
                    <a:pt x="984" y="1"/>
                  </a:moveTo>
                  <a:cubicBezTo>
                    <a:pt x="695" y="1"/>
                    <a:pt x="433" y="84"/>
                    <a:pt x="268" y="320"/>
                  </a:cubicBezTo>
                  <a:cubicBezTo>
                    <a:pt x="0" y="701"/>
                    <a:pt x="190" y="1228"/>
                    <a:pt x="429" y="1628"/>
                  </a:cubicBezTo>
                  <a:cubicBezTo>
                    <a:pt x="1354" y="3180"/>
                    <a:pt x="2953" y="4312"/>
                    <a:pt x="4724" y="4672"/>
                  </a:cubicBezTo>
                  <a:cubicBezTo>
                    <a:pt x="5178" y="4765"/>
                    <a:pt x="5649" y="4809"/>
                    <a:pt x="6073" y="4995"/>
                  </a:cubicBezTo>
                  <a:cubicBezTo>
                    <a:pt x="6416" y="5145"/>
                    <a:pt x="6718" y="5383"/>
                    <a:pt x="6942" y="5683"/>
                  </a:cubicBezTo>
                  <a:cubicBezTo>
                    <a:pt x="7201" y="6028"/>
                    <a:pt x="7355" y="6476"/>
                    <a:pt x="7258" y="6896"/>
                  </a:cubicBezTo>
                  <a:cubicBezTo>
                    <a:pt x="7165" y="7300"/>
                    <a:pt x="6798" y="7648"/>
                    <a:pt x="6389" y="7648"/>
                  </a:cubicBezTo>
                  <a:cubicBezTo>
                    <a:pt x="6371" y="7648"/>
                    <a:pt x="6354" y="7648"/>
                    <a:pt x="6336" y="7646"/>
                  </a:cubicBezTo>
                  <a:cubicBezTo>
                    <a:pt x="6076" y="7627"/>
                    <a:pt x="5846" y="7478"/>
                    <a:pt x="5593" y="7415"/>
                  </a:cubicBezTo>
                  <a:cubicBezTo>
                    <a:pt x="5519" y="7396"/>
                    <a:pt x="5445" y="7387"/>
                    <a:pt x="5372" y="7387"/>
                  </a:cubicBezTo>
                  <a:cubicBezTo>
                    <a:pt x="4545" y="7387"/>
                    <a:pt x="3863" y="8529"/>
                    <a:pt x="4384" y="9227"/>
                  </a:cubicBezTo>
                  <a:cubicBezTo>
                    <a:pt x="3702" y="8925"/>
                    <a:pt x="3021" y="8624"/>
                    <a:pt x="2340" y="8323"/>
                  </a:cubicBezTo>
                  <a:cubicBezTo>
                    <a:pt x="2178" y="8251"/>
                    <a:pt x="1984" y="8186"/>
                    <a:pt x="1811" y="8186"/>
                  </a:cubicBezTo>
                  <a:cubicBezTo>
                    <a:pt x="1675" y="8186"/>
                    <a:pt x="1552" y="8225"/>
                    <a:pt x="1465" y="8332"/>
                  </a:cubicBezTo>
                  <a:cubicBezTo>
                    <a:pt x="1357" y="8464"/>
                    <a:pt x="1354" y="8652"/>
                    <a:pt x="1372" y="8823"/>
                  </a:cubicBezTo>
                  <a:cubicBezTo>
                    <a:pt x="1499" y="10001"/>
                    <a:pt x="2447" y="11044"/>
                    <a:pt x="3608" y="11284"/>
                  </a:cubicBezTo>
                  <a:cubicBezTo>
                    <a:pt x="3961" y="11357"/>
                    <a:pt x="4328" y="11362"/>
                    <a:pt x="4676" y="11455"/>
                  </a:cubicBezTo>
                  <a:cubicBezTo>
                    <a:pt x="5869" y="11775"/>
                    <a:pt x="6819" y="13089"/>
                    <a:pt x="7963" y="13089"/>
                  </a:cubicBezTo>
                  <a:cubicBezTo>
                    <a:pt x="8090" y="13089"/>
                    <a:pt x="8219" y="13073"/>
                    <a:pt x="8352" y="13037"/>
                  </a:cubicBezTo>
                  <a:cubicBezTo>
                    <a:pt x="9232" y="12803"/>
                    <a:pt x="9647" y="11827"/>
                    <a:pt x="9996" y="10986"/>
                  </a:cubicBezTo>
                  <a:cubicBezTo>
                    <a:pt x="10343" y="10144"/>
                    <a:pt x="10924" y="9201"/>
                    <a:pt x="11833" y="9185"/>
                  </a:cubicBezTo>
                  <a:cubicBezTo>
                    <a:pt x="11840" y="9185"/>
                    <a:pt x="11846" y="9185"/>
                    <a:pt x="11853" y="9185"/>
                  </a:cubicBezTo>
                  <a:cubicBezTo>
                    <a:pt x="12267" y="9185"/>
                    <a:pt x="12652" y="9385"/>
                    <a:pt x="13027" y="9563"/>
                  </a:cubicBezTo>
                  <a:cubicBezTo>
                    <a:pt x="14745" y="10379"/>
                    <a:pt x="16642" y="10816"/>
                    <a:pt x="18545" y="10834"/>
                  </a:cubicBezTo>
                  <a:cubicBezTo>
                    <a:pt x="18559" y="10834"/>
                    <a:pt x="18574" y="10834"/>
                    <a:pt x="18588" y="10834"/>
                  </a:cubicBezTo>
                  <a:cubicBezTo>
                    <a:pt x="18762" y="10834"/>
                    <a:pt x="18941" y="10824"/>
                    <a:pt x="19094" y="10742"/>
                  </a:cubicBezTo>
                  <a:cubicBezTo>
                    <a:pt x="19451" y="10554"/>
                    <a:pt x="19515" y="10035"/>
                    <a:pt x="19333" y="9675"/>
                  </a:cubicBezTo>
                  <a:cubicBezTo>
                    <a:pt x="19150" y="9313"/>
                    <a:pt x="18794" y="9077"/>
                    <a:pt x="18449" y="8866"/>
                  </a:cubicBezTo>
                  <a:cubicBezTo>
                    <a:pt x="17006" y="7989"/>
                    <a:pt x="15460" y="7280"/>
                    <a:pt x="13853" y="6761"/>
                  </a:cubicBezTo>
                  <a:cubicBezTo>
                    <a:pt x="13377" y="6609"/>
                    <a:pt x="12890" y="6468"/>
                    <a:pt x="12463" y="6211"/>
                  </a:cubicBezTo>
                  <a:cubicBezTo>
                    <a:pt x="11701" y="5755"/>
                    <a:pt x="11178" y="4922"/>
                    <a:pt x="11095" y="4039"/>
                  </a:cubicBezTo>
                  <a:cubicBezTo>
                    <a:pt x="11243" y="3938"/>
                    <a:pt x="11394" y="3896"/>
                    <a:pt x="11549" y="3896"/>
                  </a:cubicBezTo>
                  <a:cubicBezTo>
                    <a:pt x="12356" y="3896"/>
                    <a:pt x="13237" y="5057"/>
                    <a:pt x="14125" y="5057"/>
                  </a:cubicBezTo>
                  <a:cubicBezTo>
                    <a:pt x="14229" y="5057"/>
                    <a:pt x="14334" y="5041"/>
                    <a:pt x="14438" y="5005"/>
                  </a:cubicBezTo>
                  <a:cubicBezTo>
                    <a:pt x="14482" y="4505"/>
                    <a:pt x="14040" y="4090"/>
                    <a:pt x="13579" y="3888"/>
                  </a:cubicBezTo>
                  <a:cubicBezTo>
                    <a:pt x="13120" y="3688"/>
                    <a:pt x="12604" y="3613"/>
                    <a:pt x="12180" y="3345"/>
                  </a:cubicBezTo>
                  <a:cubicBezTo>
                    <a:pt x="11479" y="2901"/>
                    <a:pt x="11150" y="2007"/>
                    <a:pt x="10426" y="1605"/>
                  </a:cubicBezTo>
                  <a:cubicBezTo>
                    <a:pt x="10129" y="1440"/>
                    <a:pt x="9808" y="1376"/>
                    <a:pt x="9485" y="1376"/>
                  </a:cubicBezTo>
                  <a:cubicBezTo>
                    <a:pt x="8324" y="1376"/>
                    <a:pt x="7147" y="2207"/>
                    <a:pt x="7044" y="2207"/>
                  </a:cubicBezTo>
                  <a:cubicBezTo>
                    <a:pt x="7024" y="2207"/>
                    <a:pt x="7045" y="2175"/>
                    <a:pt x="7115" y="2099"/>
                  </a:cubicBezTo>
                  <a:cubicBezTo>
                    <a:pt x="5372" y="1464"/>
                    <a:pt x="3630" y="827"/>
                    <a:pt x="1886" y="191"/>
                  </a:cubicBezTo>
                  <a:cubicBezTo>
                    <a:pt x="1608" y="89"/>
                    <a:pt x="1282" y="1"/>
                    <a:pt x="9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281798" y="4087725"/>
              <a:ext cx="884481" cy="461693"/>
            </a:xfrm>
            <a:custGeom>
              <a:avLst/>
              <a:gdLst/>
              <a:ahLst/>
              <a:cxnLst/>
              <a:rect l="l" t="t" r="r" b="b"/>
              <a:pathLst>
                <a:path w="27895" h="14561" extrusionOk="0">
                  <a:moveTo>
                    <a:pt x="6449" y="1"/>
                  </a:moveTo>
                  <a:cubicBezTo>
                    <a:pt x="5070" y="1"/>
                    <a:pt x="3679" y="206"/>
                    <a:pt x="2480" y="869"/>
                  </a:cubicBezTo>
                  <a:cubicBezTo>
                    <a:pt x="1079" y="1645"/>
                    <a:pt x="0" y="3161"/>
                    <a:pt x="124" y="4760"/>
                  </a:cubicBezTo>
                  <a:cubicBezTo>
                    <a:pt x="237" y="6235"/>
                    <a:pt x="1287" y="7441"/>
                    <a:pt x="1976" y="8752"/>
                  </a:cubicBezTo>
                  <a:cubicBezTo>
                    <a:pt x="2299" y="9364"/>
                    <a:pt x="2549" y="10019"/>
                    <a:pt x="2945" y="10587"/>
                  </a:cubicBezTo>
                  <a:cubicBezTo>
                    <a:pt x="3999" y="12099"/>
                    <a:pt x="5904" y="12760"/>
                    <a:pt x="7723" y="13065"/>
                  </a:cubicBezTo>
                  <a:cubicBezTo>
                    <a:pt x="8767" y="13240"/>
                    <a:pt x="9825" y="13327"/>
                    <a:pt x="10883" y="13327"/>
                  </a:cubicBezTo>
                  <a:cubicBezTo>
                    <a:pt x="13193" y="13327"/>
                    <a:pt x="15504" y="12913"/>
                    <a:pt x="17667" y="12101"/>
                  </a:cubicBezTo>
                  <a:cubicBezTo>
                    <a:pt x="18189" y="11905"/>
                    <a:pt x="18746" y="11684"/>
                    <a:pt x="19287" y="11684"/>
                  </a:cubicBezTo>
                  <a:cubicBezTo>
                    <a:pt x="19479" y="11684"/>
                    <a:pt x="19668" y="11712"/>
                    <a:pt x="19853" y="11778"/>
                  </a:cubicBezTo>
                  <a:cubicBezTo>
                    <a:pt x="20275" y="11928"/>
                    <a:pt x="20604" y="12258"/>
                    <a:pt x="20929" y="12566"/>
                  </a:cubicBezTo>
                  <a:cubicBezTo>
                    <a:pt x="21739" y="13335"/>
                    <a:pt x="22640" y="14051"/>
                    <a:pt x="23706" y="14383"/>
                  </a:cubicBezTo>
                  <a:cubicBezTo>
                    <a:pt x="24077" y="14499"/>
                    <a:pt x="24470" y="14560"/>
                    <a:pt x="24862" y="14560"/>
                  </a:cubicBezTo>
                  <a:cubicBezTo>
                    <a:pt x="25596" y="14560"/>
                    <a:pt x="26321" y="14343"/>
                    <a:pt x="26863" y="13856"/>
                  </a:cubicBezTo>
                  <a:cubicBezTo>
                    <a:pt x="27695" y="13111"/>
                    <a:pt x="27895" y="11669"/>
                    <a:pt x="27116" y="10868"/>
                  </a:cubicBezTo>
                  <a:cubicBezTo>
                    <a:pt x="26703" y="10443"/>
                    <a:pt x="26123" y="10262"/>
                    <a:pt x="25633" y="10262"/>
                  </a:cubicBezTo>
                  <a:cubicBezTo>
                    <a:pt x="25061" y="10262"/>
                    <a:pt x="24610" y="10509"/>
                    <a:pt x="24691" y="10900"/>
                  </a:cubicBezTo>
                  <a:cubicBezTo>
                    <a:pt x="22966" y="8100"/>
                    <a:pt x="20943" y="5069"/>
                    <a:pt x="17762" y="4237"/>
                  </a:cubicBezTo>
                  <a:cubicBezTo>
                    <a:pt x="16889" y="4009"/>
                    <a:pt x="15963" y="3961"/>
                    <a:pt x="15147" y="3580"/>
                  </a:cubicBezTo>
                  <a:cubicBezTo>
                    <a:pt x="14220" y="3150"/>
                    <a:pt x="13535" y="2340"/>
                    <a:pt x="12720" y="1725"/>
                  </a:cubicBezTo>
                  <a:cubicBezTo>
                    <a:pt x="11145" y="537"/>
                    <a:pt x="9118" y="105"/>
                    <a:pt x="7147" y="17"/>
                  </a:cubicBezTo>
                  <a:cubicBezTo>
                    <a:pt x="6916" y="7"/>
                    <a:pt x="6683" y="1"/>
                    <a:pt x="64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7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 name="Google Shape;18;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19" name="Google Shape;19;p4"/>
          <p:cNvGrpSpPr/>
          <p:nvPr/>
        </p:nvGrpSpPr>
        <p:grpSpPr>
          <a:xfrm>
            <a:off x="-585859" y="-564829"/>
            <a:ext cx="10337091" cy="6973485"/>
            <a:chOff x="-585859" y="-564829"/>
            <a:chExt cx="10337091" cy="6973485"/>
          </a:xfrm>
        </p:grpSpPr>
        <p:sp>
          <p:nvSpPr>
            <p:cNvPr id="20" name="Google Shape;20;p4"/>
            <p:cNvSpPr/>
            <p:nvPr/>
          </p:nvSpPr>
          <p:spPr>
            <a:xfrm rot="-1293156">
              <a:off x="7340557" y="4398066"/>
              <a:ext cx="2180452" cy="1668417"/>
            </a:xfrm>
            <a:custGeom>
              <a:avLst/>
              <a:gdLst/>
              <a:ahLst/>
              <a:cxnLst/>
              <a:rect l="l" t="t" r="r" b="b"/>
              <a:pathLst>
                <a:path w="27488" h="21033" extrusionOk="0">
                  <a:moveTo>
                    <a:pt x="7804" y="0"/>
                  </a:moveTo>
                  <a:cubicBezTo>
                    <a:pt x="7019" y="0"/>
                    <a:pt x="6437" y="926"/>
                    <a:pt x="6297" y="1751"/>
                  </a:cubicBezTo>
                  <a:cubicBezTo>
                    <a:pt x="6144" y="2647"/>
                    <a:pt x="6190" y="3665"/>
                    <a:pt x="5577" y="4337"/>
                  </a:cubicBezTo>
                  <a:cubicBezTo>
                    <a:pt x="5124" y="4835"/>
                    <a:pt x="4426" y="4997"/>
                    <a:pt x="3738" y="4997"/>
                  </a:cubicBezTo>
                  <a:cubicBezTo>
                    <a:pt x="3586" y="4997"/>
                    <a:pt x="3435" y="4989"/>
                    <a:pt x="3286" y="4975"/>
                  </a:cubicBezTo>
                  <a:cubicBezTo>
                    <a:pt x="2613" y="4910"/>
                    <a:pt x="1941" y="4747"/>
                    <a:pt x="1270" y="4747"/>
                  </a:cubicBezTo>
                  <a:cubicBezTo>
                    <a:pt x="1125" y="4747"/>
                    <a:pt x="980" y="4755"/>
                    <a:pt x="835" y="4773"/>
                  </a:cubicBezTo>
                  <a:cubicBezTo>
                    <a:pt x="465" y="4817"/>
                    <a:pt x="34" y="5014"/>
                    <a:pt x="13" y="5384"/>
                  </a:cubicBezTo>
                  <a:cubicBezTo>
                    <a:pt x="1" y="5618"/>
                    <a:pt x="164" y="5822"/>
                    <a:pt x="325" y="5992"/>
                  </a:cubicBezTo>
                  <a:cubicBezTo>
                    <a:pt x="342" y="6009"/>
                    <a:pt x="360" y="6027"/>
                    <a:pt x="378" y="6045"/>
                  </a:cubicBezTo>
                  <a:cubicBezTo>
                    <a:pt x="534" y="6482"/>
                    <a:pt x="1035" y="6831"/>
                    <a:pt x="1497" y="7033"/>
                  </a:cubicBezTo>
                  <a:cubicBezTo>
                    <a:pt x="2112" y="7303"/>
                    <a:pt x="2852" y="7627"/>
                    <a:pt x="2954" y="8291"/>
                  </a:cubicBezTo>
                  <a:cubicBezTo>
                    <a:pt x="3019" y="8714"/>
                    <a:pt x="2800" y="9207"/>
                    <a:pt x="3065" y="9543"/>
                  </a:cubicBezTo>
                  <a:lnTo>
                    <a:pt x="3063" y="9543"/>
                  </a:lnTo>
                  <a:cubicBezTo>
                    <a:pt x="3159" y="9666"/>
                    <a:pt x="3303" y="9739"/>
                    <a:pt x="3445" y="9803"/>
                  </a:cubicBezTo>
                  <a:cubicBezTo>
                    <a:pt x="4021" y="10056"/>
                    <a:pt x="4651" y="10186"/>
                    <a:pt x="5280" y="10186"/>
                  </a:cubicBezTo>
                  <a:cubicBezTo>
                    <a:pt x="5619" y="10186"/>
                    <a:pt x="5958" y="10148"/>
                    <a:pt x="6289" y="10072"/>
                  </a:cubicBezTo>
                  <a:cubicBezTo>
                    <a:pt x="6641" y="9990"/>
                    <a:pt x="7002" y="9865"/>
                    <a:pt x="7357" y="9865"/>
                  </a:cubicBezTo>
                  <a:cubicBezTo>
                    <a:pt x="7466" y="9865"/>
                    <a:pt x="7574" y="9877"/>
                    <a:pt x="7681" y="9905"/>
                  </a:cubicBezTo>
                  <a:cubicBezTo>
                    <a:pt x="8742" y="10181"/>
                    <a:pt x="8901" y="11767"/>
                    <a:pt x="9890" y="12239"/>
                  </a:cubicBezTo>
                  <a:cubicBezTo>
                    <a:pt x="10357" y="12462"/>
                    <a:pt x="10918" y="12386"/>
                    <a:pt x="11400" y="12574"/>
                  </a:cubicBezTo>
                  <a:cubicBezTo>
                    <a:pt x="11854" y="12752"/>
                    <a:pt x="12189" y="13147"/>
                    <a:pt x="12614" y="13388"/>
                  </a:cubicBezTo>
                  <a:cubicBezTo>
                    <a:pt x="12803" y="13495"/>
                    <a:pt x="13034" y="13558"/>
                    <a:pt x="13254" y="13558"/>
                  </a:cubicBezTo>
                  <a:cubicBezTo>
                    <a:pt x="13531" y="13558"/>
                    <a:pt x="13788" y="13458"/>
                    <a:pt x="13916" y="13217"/>
                  </a:cubicBezTo>
                  <a:cubicBezTo>
                    <a:pt x="14101" y="12871"/>
                    <a:pt x="13893" y="12425"/>
                    <a:pt x="13576" y="12192"/>
                  </a:cubicBezTo>
                  <a:cubicBezTo>
                    <a:pt x="13260" y="11960"/>
                    <a:pt x="12864" y="11876"/>
                    <a:pt x="12491" y="11753"/>
                  </a:cubicBezTo>
                  <a:cubicBezTo>
                    <a:pt x="11906" y="11557"/>
                    <a:pt x="11360" y="11247"/>
                    <a:pt x="10890" y="10847"/>
                  </a:cubicBezTo>
                  <a:cubicBezTo>
                    <a:pt x="10784" y="10757"/>
                    <a:pt x="10676" y="10650"/>
                    <a:pt x="10660" y="10512"/>
                  </a:cubicBezTo>
                  <a:cubicBezTo>
                    <a:pt x="10621" y="10208"/>
                    <a:pt x="11013" y="10059"/>
                    <a:pt x="11328" y="10059"/>
                  </a:cubicBezTo>
                  <a:cubicBezTo>
                    <a:pt x="11342" y="10059"/>
                    <a:pt x="11356" y="10060"/>
                    <a:pt x="11370" y="10060"/>
                  </a:cubicBezTo>
                  <a:cubicBezTo>
                    <a:pt x="12561" y="10113"/>
                    <a:pt x="13642" y="10738"/>
                    <a:pt x="14667" y="11345"/>
                  </a:cubicBezTo>
                  <a:cubicBezTo>
                    <a:pt x="14863" y="11461"/>
                    <a:pt x="15061" y="11578"/>
                    <a:pt x="15216" y="11745"/>
                  </a:cubicBezTo>
                  <a:cubicBezTo>
                    <a:pt x="15377" y="11917"/>
                    <a:pt x="15482" y="12131"/>
                    <a:pt x="15615" y="12326"/>
                  </a:cubicBezTo>
                  <a:cubicBezTo>
                    <a:pt x="16696" y="13915"/>
                    <a:pt x="19431" y="14062"/>
                    <a:pt x="19956" y="15911"/>
                  </a:cubicBezTo>
                  <a:cubicBezTo>
                    <a:pt x="19319" y="16132"/>
                    <a:pt x="18861" y="16789"/>
                    <a:pt x="18872" y="17463"/>
                  </a:cubicBezTo>
                  <a:cubicBezTo>
                    <a:pt x="18884" y="18138"/>
                    <a:pt x="19364" y="18779"/>
                    <a:pt x="20007" y="18980"/>
                  </a:cubicBezTo>
                  <a:cubicBezTo>
                    <a:pt x="20372" y="19094"/>
                    <a:pt x="20766" y="19075"/>
                    <a:pt x="21143" y="19143"/>
                  </a:cubicBezTo>
                  <a:cubicBezTo>
                    <a:pt x="22658" y="19413"/>
                    <a:pt x="23770" y="21033"/>
                    <a:pt x="25294" y="21033"/>
                  </a:cubicBezTo>
                  <a:cubicBezTo>
                    <a:pt x="25319" y="21033"/>
                    <a:pt x="25345" y="21032"/>
                    <a:pt x="25371" y="21031"/>
                  </a:cubicBezTo>
                  <a:cubicBezTo>
                    <a:pt x="25669" y="21020"/>
                    <a:pt x="25977" y="20937"/>
                    <a:pt x="26193" y="20732"/>
                  </a:cubicBezTo>
                  <a:cubicBezTo>
                    <a:pt x="26812" y="20146"/>
                    <a:pt x="26317" y="19093"/>
                    <a:pt x="25684" y="18521"/>
                  </a:cubicBezTo>
                  <a:cubicBezTo>
                    <a:pt x="25051" y="17951"/>
                    <a:pt x="24229" y="17391"/>
                    <a:pt x="24198" y="16539"/>
                  </a:cubicBezTo>
                  <a:cubicBezTo>
                    <a:pt x="24169" y="15757"/>
                    <a:pt x="24853" y="15096"/>
                    <a:pt x="24872" y="14314"/>
                  </a:cubicBezTo>
                  <a:cubicBezTo>
                    <a:pt x="24902" y="13024"/>
                    <a:pt x="23220" y="12320"/>
                    <a:pt x="22924" y="11064"/>
                  </a:cubicBezTo>
                  <a:cubicBezTo>
                    <a:pt x="22806" y="10560"/>
                    <a:pt x="22914" y="9970"/>
                    <a:pt x="22587" y="9568"/>
                  </a:cubicBezTo>
                  <a:cubicBezTo>
                    <a:pt x="22267" y="9171"/>
                    <a:pt x="21684" y="9146"/>
                    <a:pt x="21227" y="8923"/>
                  </a:cubicBezTo>
                  <a:cubicBezTo>
                    <a:pt x="20770" y="8699"/>
                    <a:pt x="20502" y="7931"/>
                    <a:pt x="20977" y="7748"/>
                  </a:cubicBezTo>
                  <a:cubicBezTo>
                    <a:pt x="21051" y="7720"/>
                    <a:pt x="21129" y="7713"/>
                    <a:pt x="21208" y="7713"/>
                  </a:cubicBezTo>
                  <a:cubicBezTo>
                    <a:pt x="21233" y="7713"/>
                    <a:pt x="21259" y="7714"/>
                    <a:pt x="21284" y="7715"/>
                  </a:cubicBezTo>
                  <a:cubicBezTo>
                    <a:pt x="22546" y="7755"/>
                    <a:pt x="23793" y="8173"/>
                    <a:pt x="24826" y="8900"/>
                  </a:cubicBezTo>
                  <a:cubicBezTo>
                    <a:pt x="25224" y="9182"/>
                    <a:pt x="25606" y="9514"/>
                    <a:pt x="26075" y="9646"/>
                  </a:cubicBezTo>
                  <a:cubicBezTo>
                    <a:pt x="26185" y="9678"/>
                    <a:pt x="26302" y="9693"/>
                    <a:pt x="26418" y="9693"/>
                  </a:cubicBezTo>
                  <a:cubicBezTo>
                    <a:pt x="26802" y="9693"/>
                    <a:pt x="27186" y="9524"/>
                    <a:pt x="27326" y="9177"/>
                  </a:cubicBezTo>
                  <a:cubicBezTo>
                    <a:pt x="27487" y="8772"/>
                    <a:pt x="27252" y="8308"/>
                    <a:pt x="26930" y="8016"/>
                  </a:cubicBezTo>
                  <a:cubicBezTo>
                    <a:pt x="26606" y="7724"/>
                    <a:pt x="26200" y="7538"/>
                    <a:pt x="25869" y="7255"/>
                  </a:cubicBezTo>
                  <a:cubicBezTo>
                    <a:pt x="25148" y="6636"/>
                    <a:pt x="24826" y="5589"/>
                    <a:pt x="23985" y="5142"/>
                  </a:cubicBezTo>
                  <a:cubicBezTo>
                    <a:pt x="23649" y="4963"/>
                    <a:pt x="23273" y="4907"/>
                    <a:pt x="22889" y="4907"/>
                  </a:cubicBezTo>
                  <a:cubicBezTo>
                    <a:pt x="22569" y="4907"/>
                    <a:pt x="22244" y="4946"/>
                    <a:pt x="21929" y="4987"/>
                  </a:cubicBezTo>
                  <a:cubicBezTo>
                    <a:pt x="21144" y="5089"/>
                    <a:pt x="20358" y="5191"/>
                    <a:pt x="19585" y="5357"/>
                  </a:cubicBezTo>
                  <a:cubicBezTo>
                    <a:pt x="19175" y="5447"/>
                    <a:pt x="18768" y="5553"/>
                    <a:pt x="18350" y="5597"/>
                  </a:cubicBezTo>
                  <a:cubicBezTo>
                    <a:pt x="18196" y="5613"/>
                    <a:pt x="18043" y="5621"/>
                    <a:pt x="17890" y="5621"/>
                  </a:cubicBezTo>
                  <a:cubicBezTo>
                    <a:pt x="16747" y="5621"/>
                    <a:pt x="15626" y="5197"/>
                    <a:pt x="14550" y="4780"/>
                  </a:cubicBezTo>
                  <a:cubicBezTo>
                    <a:pt x="13974" y="4559"/>
                    <a:pt x="13399" y="4336"/>
                    <a:pt x="12823" y="4113"/>
                  </a:cubicBezTo>
                  <a:cubicBezTo>
                    <a:pt x="11564" y="3625"/>
                    <a:pt x="10213" y="3063"/>
                    <a:pt x="9520" y="1904"/>
                  </a:cubicBezTo>
                  <a:cubicBezTo>
                    <a:pt x="9093" y="1189"/>
                    <a:pt x="8831" y="195"/>
                    <a:pt x="8017" y="23"/>
                  </a:cubicBezTo>
                  <a:cubicBezTo>
                    <a:pt x="7945" y="8"/>
                    <a:pt x="7874" y="0"/>
                    <a:pt x="78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rot="1877104">
              <a:off x="8540879" y="4034308"/>
              <a:ext cx="986207" cy="1139383"/>
            </a:xfrm>
            <a:custGeom>
              <a:avLst/>
              <a:gdLst/>
              <a:ahLst/>
              <a:cxnLst/>
              <a:rect l="l" t="t" r="r" b="b"/>
              <a:pathLst>
                <a:path w="39448" h="45575" extrusionOk="0">
                  <a:moveTo>
                    <a:pt x="3835" y="0"/>
                  </a:moveTo>
                  <a:cubicBezTo>
                    <a:pt x="3396" y="0"/>
                    <a:pt x="3005" y="182"/>
                    <a:pt x="2849" y="604"/>
                  </a:cubicBezTo>
                  <a:cubicBezTo>
                    <a:pt x="1779" y="3514"/>
                    <a:pt x="3042" y="6510"/>
                    <a:pt x="5514" y="7136"/>
                  </a:cubicBezTo>
                  <a:cubicBezTo>
                    <a:pt x="6148" y="7297"/>
                    <a:pt x="6818" y="7316"/>
                    <a:pt x="7432" y="7544"/>
                  </a:cubicBezTo>
                  <a:cubicBezTo>
                    <a:pt x="8303" y="7868"/>
                    <a:pt x="8965" y="8576"/>
                    <a:pt x="9594" y="9260"/>
                  </a:cubicBezTo>
                  <a:cubicBezTo>
                    <a:pt x="10723" y="10489"/>
                    <a:pt x="11851" y="11718"/>
                    <a:pt x="12979" y="12947"/>
                  </a:cubicBezTo>
                  <a:cubicBezTo>
                    <a:pt x="14127" y="14196"/>
                    <a:pt x="15351" y="15944"/>
                    <a:pt x="14541" y="17434"/>
                  </a:cubicBezTo>
                  <a:cubicBezTo>
                    <a:pt x="12697" y="16825"/>
                    <a:pt x="11056" y="15614"/>
                    <a:pt x="9932" y="14030"/>
                  </a:cubicBezTo>
                  <a:cubicBezTo>
                    <a:pt x="9541" y="13479"/>
                    <a:pt x="9192" y="12868"/>
                    <a:pt x="8624" y="12504"/>
                  </a:cubicBezTo>
                  <a:cubicBezTo>
                    <a:pt x="8166" y="12211"/>
                    <a:pt x="7613" y="12115"/>
                    <a:pt x="7063" y="12115"/>
                  </a:cubicBezTo>
                  <a:cubicBezTo>
                    <a:pt x="6935" y="12115"/>
                    <a:pt x="6806" y="12120"/>
                    <a:pt x="6679" y="12129"/>
                  </a:cubicBezTo>
                  <a:cubicBezTo>
                    <a:pt x="3034" y="12393"/>
                    <a:pt x="0" y="16061"/>
                    <a:pt x="425" y="19691"/>
                  </a:cubicBezTo>
                  <a:cubicBezTo>
                    <a:pt x="743" y="22398"/>
                    <a:pt x="2651" y="24664"/>
                    <a:pt x="4801" y="26338"/>
                  </a:cubicBezTo>
                  <a:cubicBezTo>
                    <a:pt x="6951" y="28012"/>
                    <a:pt x="9407" y="29268"/>
                    <a:pt x="11506" y="31005"/>
                  </a:cubicBezTo>
                  <a:cubicBezTo>
                    <a:pt x="14045" y="33109"/>
                    <a:pt x="16146" y="35965"/>
                    <a:pt x="19279" y="36993"/>
                  </a:cubicBezTo>
                  <a:cubicBezTo>
                    <a:pt x="20616" y="37431"/>
                    <a:pt x="22059" y="37500"/>
                    <a:pt x="23372" y="38008"/>
                  </a:cubicBezTo>
                  <a:cubicBezTo>
                    <a:pt x="25493" y="38829"/>
                    <a:pt x="27007" y="40677"/>
                    <a:pt x="28678" y="42222"/>
                  </a:cubicBezTo>
                  <a:cubicBezTo>
                    <a:pt x="30138" y="43570"/>
                    <a:pt x="31817" y="44746"/>
                    <a:pt x="33731" y="45282"/>
                  </a:cubicBezTo>
                  <a:cubicBezTo>
                    <a:pt x="34411" y="45473"/>
                    <a:pt x="35125" y="45575"/>
                    <a:pt x="35835" y="45575"/>
                  </a:cubicBezTo>
                  <a:cubicBezTo>
                    <a:pt x="37123" y="45575"/>
                    <a:pt x="38401" y="45241"/>
                    <a:pt x="39447" y="44500"/>
                  </a:cubicBezTo>
                  <a:cubicBezTo>
                    <a:pt x="38318" y="41907"/>
                    <a:pt x="36861" y="39457"/>
                    <a:pt x="35123" y="37227"/>
                  </a:cubicBezTo>
                  <a:cubicBezTo>
                    <a:pt x="37090" y="36696"/>
                    <a:pt x="37901" y="34136"/>
                    <a:pt x="37248" y="32207"/>
                  </a:cubicBezTo>
                  <a:lnTo>
                    <a:pt x="37249" y="32207"/>
                  </a:lnTo>
                  <a:cubicBezTo>
                    <a:pt x="36596" y="30277"/>
                    <a:pt x="34942" y="28880"/>
                    <a:pt x="33309" y="27660"/>
                  </a:cubicBezTo>
                  <a:cubicBezTo>
                    <a:pt x="31677" y="26440"/>
                    <a:pt x="29934" y="25228"/>
                    <a:pt x="28954" y="23442"/>
                  </a:cubicBezTo>
                  <a:cubicBezTo>
                    <a:pt x="27631" y="21027"/>
                    <a:pt x="27944" y="17998"/>
                    <a:pt x="26746" y="15518"/>
                  </a:cubicBezTo>
                  <a:cubicBezTo>
                    <a:pt x="24919" y="11739"/>
                    <a:pt x="20247" y="10335"/>
                    <a:pt x="17434" y="7218"/>
                  </a:cubicBezTo>
                  <a:cubicBezTo>
                    <a:pt x="16774" y="6487"/>
                    <a:pt x="16200" y="5645"/>
                    <a:pt x="15359" y="5132"/>
                  </a:cubicBezTo>
                  <a:cubicBezTo>
                    <a:pt x="14409" y="4551"/>
                    <a:pt x="13254" y="4458"/>
                    <a:pt x="12077" y="4458"/>
                  </a:cubicBezTo>
                  <a:cubicBezTo>
                    <a:pt x="11524" y="4458"/>
                    <a:pt x="10967" y="4479"/>
                    <a:pt x="10423" y="4479"/>
                  </a:cubicBezTo>
                  <a:cubicBezTo>
                    <a:pt x="8968" y="4479"/>
                    <a:pt x="7613" y="4332"/>
                    <a:pt x="6720" y="3256"/>
                  </a:cubicBezTo>
                  <a:cubicBezTo>
                    <a:pt x="6090" y="2497"/>
                    <a:pt x="5903" y="1445"/>
                    <a:pt x="5284" y="676"/>
                  </a:cubicBezTo>
                  <a:cubicBezTo>
                    <a:pt x="4947" y="258"/>
                    <a:pt x="4358" y="0"/>
                    <a:pt x="3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rot="2700000">
              <a:off x="-327457" y="-383014"/>
              <a:ext cx="986191" cy="1139364"/>
            </a:xfrm>
            <a:custGeom>
              <a:avLst/>
              <a:gdLst/>
              <a:ahLst/>
              <a:cxnLst/>
              <a:rect l="l" t="t" r="r" b="b"/>
              <a:pathLst>
                <a:path w="39448" h="45575" extrusionOk="0">
                  <a:moveTo>
                    <a:pt x="3835" y="0"/>
                  </a:moveTo>
                  <a:cubicBezTo>
                    <a:pt x="3396" y="0"/>
                    <a:pt x="3005" y="182"/>
                    <a:pt x="2849" y="604"/>
                  </a:cubicBezTo>
                  <a:cubicBezTo>
                    <a:pt x="1779" y="3514"/>
                    <a:pt x="3042" y="6510"/>
                    <a:pt x="5514" y="7136"/>
                  </a:cubicBezTo>
                  <a:cubicBezTo>
                    <a:pt x="6148" y="7297"/>
                    <a:pt x="6818" y="7316"/>
                    <a:pt x="7432" y="7544"/>
                  </a:cubicBezTo>
                  <a:cubicBezTo>
                    <a:pt x="8303" y="7868"/>
                    <a:pt x="8965" y="8576"/>
                    <a:pt x="9594" y="9260"/>
                  </a:cubicBezTo>
                  <a:cubicBezTo>
                    <a:pt x="10723" y="10489"/>
                    <a:pt x="11851" y="11718"/>
                    <a:pt x="12979" y="12947"/>
                  </a:cubicBezTo>
                  <a:cubicBezTo>
                    <a:pt x="14127" y="14196"/>
                    <a:pt x="15351" y="15944"/>
                    <a:pt x="14541" y="17434"/>
                  </a:cubicBezTo>
                  <a:cubicBezTo>
                    <a:pt x="12697" y="16825"/>
                    <a:pt x="11056" y="15614"/>
                    <a:pt x="9932" y="14030"/>
                  </a:cubicBezTo>
                  <a:cubicBezTo>
                    <a:pt x="9541" y="13479"/>
                    <a:pt x="9192" y="12868"/>
                    <a:pt x="8624" y="12504"/>
                  </a:cubicBezTo>
                  <a:cubicBezTo>
                    <a:pt x="8166" y="12211"/>
                    <a:pt x="7613" y="12115"/>
                    <a:pt x="7063" y="12115"/>
                  </a:cubicBezTo>
                  <a:cubicBezTo>
                    <a:pt x="6935" y="12115"/>
                    <a:pt x="6806" y="12120"/>
                    <a:pt x="6679" y="12129"/>
                  </a:cubicBezTo>
                  <a:cubicBezTo>
                    <a:pt x="3034" y="12393"/>
                    <a:pt x="0" y="16061"/>
                    <a:pt x="425" y="19691"/>
                  </a:cubicBezTo>
                  <a:cubicBezTo>
                    <a:pt x="743" y="22398"/>
                    <a:pt x="2651" y="24664"/>
                    <a:pt x="4801" y="26338"/>
                  </a:cubicBezTo>
                  <a:cubicBezTo>
                    <a:pt x="6951" y="28012"/>
                    <a:pt x="9407" y="29268"/>
                    <a:pt x="11506" y="31005"/>
                  </a:cubicBezTo>
                  <a:cubicBezTo>
                    <a:pt x="14045" y="33109"/>
                    <a:pt x="16146" y="35965"/>
                    <a:pt x="19279" y="36993"/>
                  </a:cubicBezTo>
                  <a:cubicBezTo>
                    <a:pt x="20616" y="37431"/>
                    <a:pt x="22059" y="37500"/>
                    <a:pt x="23372" y="38008"/>
                  </a:cubicBezTo>
                  <a:cubicBezTo>
                    <a:pt x="25493" y="38829"/>
                    <a:pt x="27007" y="40677"/>
                    <a:pt x="28678" y="42222"/>
                  </a:cubicBezTo>
                  <a:cubicBezTo>
                    <a:pt x="30138" y="43570"/>
                    <a:pt x="31817" y="44746"/>
                    <a:pt x="33731" y="45282"/>
                  </a:cubicBezTo>
                  <a:cubicBezTo>
                    <a:pt x="34411" y="45473"/>
                    <a:pt x="35125" y="45575"/>
                    <a:pt x="35835" y="45575"/>
                  </a:cubicBezTo>
                  <a:cubicBezTo>
                    <a:pt x="37123" y="45575"/>
                    <a:pt x="38401" y="45241"/>
                    <a:pt x="39447" y="44500"/>
                  </a:cubicBezTo>
                  <a:cubicBezTo>
                    <a:pt x="38318" y="41907"/>
                    <a:pt x="36861" y="39457"/>
                    <a:pt x="35123" y="37227"/>
                  </a:cubicBezTo>
                  <a:cubicBezTo>
                    <a:pt x="37090" y="36696"/>
                    <a:pt x="37901" y="34136"/>
                    <a:pt x="37248" y="32207"/>
                  </a:cubicBezTo>
                  <a:lnTo>
                    <a:pt x="37249" y="32207"/>
                  </a:lnTo>
                  <a:cubicBezTo>
                    <a:pt x="36596" y="30277"/>
                    <a:pt x="34942" y="28880"/>
                    <a:pt x="33309" y="27660"/>
                  </a:cubicBezTo>
                  <a:cubicBezTo>
                    <a:pt x="31677" y="26440"/>
                    <a:pt x="29934" y="25228"/>
                    <a:pt x="28954" y="23442"/>
                  </a:cubicBezTo>
                  <a:cubicBezTo>
                    <a:pt x="27631" y="21027"/>
                    <a:pt x="27944" y="17998"/>
                    <a:pt x="26746" y="15518"/>
                  </a:cubicBezTo>
                  <a:cubicBezTo>
                    <a:pt x="24919" y="11739"/>
                    <a:pt x="20247" y="10335"/>
                    <a:pt x="17434" y="7218"/>
                  </a:cubicBezTo>
                  <a:cubicBezTo>
                    <a:pt x="16774" y="6487"/>
                    <a:pt x="16200" y="5645"/>
                    <a:pt x="15359" y="5132"/>
                  </a:cubicBezTo>
                  <a:cubicBezTo>
                    <a:pt x="14409" y="4551"/>
                    <a:pt x="13254" y="4458"/>
                    <a:pt x="12077" y="4458"/>
                  </a:cubicBezTo>
                  <a:cubicBezTo>
                    <a:pt x="11524" y="4458"/>
                    <a:pt x="10967" y="4479"/>
                    <a:pt x="10423" y="4479"/>
                  </a:cubicBezTo>
                  <a:cubicBezTo>
                    <a:pt x="8968" y="4479"/>
                    <a:pt x="7613" y="4332"/>
                    <a:pt x="6720" y="3256"/>
                  </a:cubicBezTo>
                  <a:cubicBezTo>
                    <a:pt x="6090" y="2497"/>
                    <a:pt x="5903" y="1445"/>
                    <a:pt x="5284" y="676"/>
                  </a:cubicBezTo>
                  <a:cubicBezTo>
                    <a:pt x="4947" y="258"/>
                    <a:pt x="4358" y="0"/>
                    <a:pt x="38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364552" y="-225625"/>
              <a:ext cx="884481" cy="461693"/>
            </a:xfrm>
            <a:custGeom>
              <a:avLst/>
              <a:gdLst/>
              <a:ahLst/>
              <a:cxnLst/>
              <a:rect l="l" t="t" r="r" b="b"/>
              <a:pathLst>
                <a:path w="27895" h="14561" extrusionOk="0">
                  <a:moveTo>
                    <a:pt x="6449" y="1"/>
                  </a:moveTo>
                  <a:cubicBezTo>
                    <a:pt x="5070" y="1"/>
                    <a:pt x="3679" y="206"/>
                    <a:pt x="2480" y="869"/>
                  </a:cubicBezTo>
                  <a:cubicBezTo>
                    <a:pt x="1079" y="1645"/>
                    <a:pt x="0" y="3161"/>
                    <a:pt x="124" y="4760"/>
                  </a:cubicBezTo>
                  <a:cubicBezTo>
                    <a:pt x="237" y="6235"/>
                    <a:pt x="1287" y="7441"/>
                    <a:pt x="1976" y="8752"/>
                  </a:cubicBezTo>
                  <a:cubicBezTo>
                    <a:pt x="2299" y="9364"/>
                    <a:pt x="2549" y="10019"/>
                    <a:pt x="2945" y="10587"/>
                  </a:cubicBezTo>
                  <a:cubicBezTo>
                    <a:pt x="3999" y="12099"/>
                    <a:pt x="5904" y="12760"/>
                    <a:pt x="7723" y="13065"/>
                  </a:cubicBezTo>
                  <a:cubicBezTo>
                    <a:pt x="8767" y="13240"/>
                    <a:pt x="9825" y="13327"/>
                    <a:pt x="10883" y="13327"/>
                  </a:cubicBezTo>
                  <a:cubicBezTo>
                    <a:pt x="13193" y="13327"/>
                    <a:pt x="15504" y="12913"/>
                    <a:pt x="17667" y="12101"/>
                  </a:cubicBezTo>
                  <a:cubicBezTo>
                    <a:pt x="18189" y="11905"/>
                    <a:pt x="18746" y="11684"/>
                    <a:pt x="19287" y="11684"/>
                  </a:cubicBezTo>
                  <a:cubicBezTo>
                    <a:pt x="19479" y="11684"/>
                    <a:pt x="19668" y="11712"/>
                    <a:pt x="19853" y="11778"/>
                  </a:cubicBezTo>
                  <a:cubicBezTo>
                    <a:pt x="20275" y="11928"/>
                    <a:pt x="20604" y="12258"/>
                    <a:pt x="20929" y="12566"/>
                  </a:cubicBezTo>
                  <a:cubicBezTo>
                    <a:pt x="21739" y="13335"/>
                    <a:pt x="22640" y="14051"/>
                    <a:pt x="23706" y="14383"/>
                  </a:cubicBezTo>
                  <a:cubicBezTo>
                    <a:pt x="24077" y="14499"/>
                    <a:pt x="24470" y="14560"/>
                    <a:pt x="24862" y="14560"/>
                  </a:cubicBezTo>
                  <a:cubicBezTo>
                    <a:pt x="25596" y="14560"/>
                    <a:pt x="26321" y="14343"/>
                    <a:pt x="26863" y="13856"/>
                  </a:cubicBezTo>
                  <a:cubicBezTo>
                    <a:pt x="27695" y="13111"/>
                    <a:pt x="27895" y="11669"/>
                    <a:pt x="27116" y="10868"/>
                  </a:cubicBezTo>
                  <a:cubicBezTo>
                    <a:pt x="26703" y="10443"/>
                    <a:pt x="26123" y="10262"/>
                    <a:pt x="25633" y="10262"/>
                  </a:cubicBezTo>
                  <a:cubicBezTo>
                    <a:pt x="25061" y="10262"/>
                    <a:pt x="24610" y="10509"/>
                    <a:pt x="24691" y="10900"/>
                  </a:cubicBezTo>
                  <a:cubicBezTo>
                    <a:pt x="22966" y="8100"/>
                    <a:pt x="20943" y="5069"/>
                    <a:pt x="17762" y="4237"/>
                  </a:cubicBezTo>
                  <a:cubicBezTo>
                    <a:pt x="16889" y="4009"/>
                    <a:pt x="15963" y="3961"/>
                    <a:pt x="15147" y="3580"/>
                  </a:cubicBezTo>
                  <a:cubicBezTo>
                    <a:pt x="14220" y="3150"/>
                    <a:pt x="13535" y="2340"/>
                    <a:pt x="12720" y="1725"/>
                  </a:cubicBezTo>
                  <a:cubicBezTo>
                    <a:pt x="11145" y="537"/>
                    <a:pt x="9118" y="105"/>
                    <a:pt x="7147" y="17"/>
                  </a:cubicBezTo>
                  <a:cubicBezTo>
                    <a:pt x="6916" y="7"/>
                    <a:pt x="6683" y="1"/>
                    <a:pt x="64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3544578">
              <a:off x="-279800" y="446640"/>
              <a:ext cx="890870" cy="569473"/>
            </a:xfrm>
            <a:custGeom>
              <a:avLst/>
              <a:gdLst/>
              <a:ahLst/>
              <a:cxnLst/>
              <a:rect l="l" t="t" r="r" b="b"/>
              <a:pathLst>
                <a:path w="24617" h="15736" extrusionOk="0">
                  <a:moveTo>
                    <a:pt x="2448" y="0"/>
                  </a:moveTo>
                  <a:cubicBezTo>
                    <a:pt x="1361" y="0"/>
                    <a:pt x="426" y="1010"/>
                    <a:pt x="220" y="2097"/>
                  </a:cubicBezTo>
                  <a:cubicBezTo>
                    <a:pt x="1" y="3242"/>
                    <a:pt x="395" y="4414"/>
                    <a:pt x="889" y="5469"/>
                  </a:cubicBezTo>
                  <a:cubicBezTo>
                    <a:pt x="1575" y="6935"/>
                    <a:pt x="2500" y="8345"/>
                    <a:pt x="3849" y="9238"/>
                  </a:cubicBezTo>
                  <a:cubicBezTo>
                    <a:pt x="5153" y="10101"/>
                    <a:pt x="6737" y="10411"/>
                    <a:pt x="8165" y="11049"/>
                  </a:cubicBezTo>
                  <a:cubicBezTo>
                    <a:pt x="10172" y="11946"/>
                    <a:pt x="11835" y="13477"/>
                    <a:pt x="13797" y="14469"/>
                  </a:cubicBezTo>
                  <a:cubicBezTo>
                    <a:pt x="15347" y="15254"/>
                    <a:pt x="17073" y="15688"/>
                    <a:pt x="18808" y="15732"/>
                  </a:cubicBezTo>
                  <a:cubicBezTo>
                    <a:pt x="18893" y="15735"/>
                    <a:pt x="18978" y="15736"/>
                    <a:pt x="19063" y="15736"/>
                  </a:cubicBezTo>
                  <a:cubicBezTo>
                    <a:pt x="20555" y="15736"/>
                    <a:pt x="22112" y="15388"/>
                    <a:pt x="23178" y="14357"/>
                  </a:cubicBezTo>
                  <a:cubicBezTo>
                    <a:pt x="24305" y="13267"/>
                    <a:pt x="24617" y="11257"/>
                    <a:pt x="23513" y="10143"/>
                  </a:cubicBezTo>
                  <a:cubicBezTo>
                    <a:pt x="22839" y="9463"/>
                    <a:pt x="21904" y="9284"/>
                    <a:pt x="20921" y="9284"/>
                  </a:cubicBezTo>
                  <a:cubicBezTo>
                    <a:pt x="20269" y="9284"/>
                    <a:pt x="19597" y="9363"/>
                    <a:pt x="18965" y="9426"/>
                  </a:cubicBezTo>
                  <a:cubicBezTo>
                    <a:pt x="17524" y="9571"/>
                    <a:pt x="15743" y="9354"/>
                    <a:pt x="16307" y="10502"/>
                  </a:cubicBezTo>
                  <a:cubicBezTo>
                    <a:pt x="15075" y="8493"/>
                    <a:pt x="13631" y="6428"/>
                    <a:pt x="11402" y="5737"/>
                  </a:cubicBezTo>
                  <a:cubicBezTo>
                    <a:pt x="10649" y="5504"/>
                    <a:pt x="9852" y="5447"/>
                    <a:pt x="9093" y="5235"/>
                  </a:cubicBezTo>
                  <a:cubicBezTo>
                    <a:pt x="7616" y="4822"/>
                    <a:pt x="6339" y="3827"/>
                    <a:pt x="5436" y="2588"/>
                  </a:cubicBezTo>
                  <a:cubicBezTo>
                    <a:pt x="4660" y="1523"/>
                    <a:pt x="3933" y="139"/>
                    <a:pt x="2623" y="9"/>
                  </a:cubicBezTo>
                  <a:cubicBezTo>
                    <a:pt x="2564" y="3"/>
                    <a:pt x="2506" y="0"/>
                    <a:pt x="24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8316750" y="4257288"/>
              <a:ext cx="608535" cy="693413"/>
            </a:xfrm>
            <a:custGeom>
              <a:avLst/>
              <a:gdLst/>
              <a:ahLst/>
              <a:cxnLst/>
              <a:rect l="l" t="t" r="r" b="b"/>
              <a:pathLst>
                <a:path w="15693" h="17883" extrusionOk="0">
                  <a:moveTo>
                    <a:pt x="5083" y="1"/>
                  </a:moveTo>
                  <a:cubicBezTo>
                    <a:pt x="4662" y="1"/>
                    <a:pt x="4241" y="55"/>
                    <a:pt x="3831" y="169"/>
                  </a:cubicBezTo>
                  <a:cubicBezTo>
                    <a:pt x="3438" y="278"/>
                    <a:pt x="3044" y="445"/>
                    <a:pt x="2770" y="749"/>
                  </a:cubicBezTo>
                  <a:cubicBezTo>
                    <a:pt x="1441" y="2232"/>
                    <a:pt x="4146" y="4822"/>
                    <a:pt x="2958" y="6420"/>
                  </a:cubicBezTo>
                  <a:cubicBezTo>
                    <a:pt x="2598" y="6902"/>
                    <a:pt x="1987" y="7105"/>
                    <a:pt x="1487" y="7437"/>
                  </a:cubicBezTo>
                  <a:cubicBezTo>
                    <a:pt x="557" y="8053"/>
                    <a:pt x="1" y="9190"/>
                    <a:pt x="83" y="10302"/>
                  </a:cubicBezTo>
                  <a:cubicBezTo>
                    <a:pt x="166" y="11414"/>
                    <a:pt x="884" y="12455"/>
                    <a:pt x="1896" y="12928"/>
                  </a:cubicBezTo>
                  <a:cubicBezTo>
                    <a:pt x="3053" y="13469"/>
                    <a:pt x="4589" y="13348"/>
                    <a:pt x="5394" y="14343"/>
                  </a:cubicBezTo>
                  <a:cubicBezTo>
                    <a:pt x="5852" y="14909"/>
                    <a:pt x="5929" y="15695"/>
                    <a:pt x="6288" y="16329"/>
                  </a:cubicBezTo>
                  <a:cubicBezTo>
                    <a:pt x="6922" y="17452"/>
                    <a:pt x="8292" y="17883"/>
                    <a:pt x="9613" y="17883"/>
                  </a:cubicBezTo>
                  <a:cubicBezTo>
                    <a:pt x="9831" y="17883"/>
                    <a:pt x="10048" y="17871"/>
                    <a:pt x="10260" y="17848"/>
                  </a:cubicBezTo>
                  <a:cubicBezTo>
                    <a:pt x="11717" y="17696"/>
                    <a:pt x="13172" y="17143"/>
                    <a:pt x="14186" y="16085"/>
                  </a:cubicBezTo>
                  <a:cubicBezTo>
                    <a:pt x="15198" y="15028"/>
                    <a:pt x="15692" y="13419"/>
                    <a:pt x="15207" y="12038"/>
                  </a:cubicBezTo>
                  <a:cubicBezTo>
                    <a:pt x="14511" y="10051"/>
                    <a:pt x="12137" y="9070"/>
                    <a:pt x="11326" y="7127"/>
                  </a:cubicBezTo>
                  <a:cubicBezTo>
                    <a:pt x="10705" y="5640"/>
                    <a:pt x="11003" y="3639"/>
                    <a:pt x="9978" y="3265"/>
                  </a:cubicBezTo>
                  <a:cubicBezTo>
                    <a:pt x="9229" y="1312"/>
                    <a:pt x="7154" y="1"/>
                    <a:pt x="50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280"/>
        <p:cNvGrpSpPr/>
        <p:nvPr/>
      </p:nvGrpSpPr>
      <p:grpSpPr>
        <a:xfrm>
          <a:off x="0" y="0"/>
          <a:ext cx="0" cy="0"/>
          <a:chOff x="0" y="0"/>
          <a:chExt cx="0" cy="0"/>
        </a:xfrm>
      </p:grpSpPr>
      <p:sp>
        <p:nvSpPr>
          <p:cNvPr id="281" name="Google Shape;281;p33"/>
          <p:cNvSpPr txBox="1">
            <a:spLocks noGrp="1"/>
          </p:cNvSpPr>
          <p:nvPr>
            <p:ph type="title"/>
          </p:nvPr>
        </p:nvSpPr>
        <p:spPr>
          <a:xfrm>
            <a:off x="723450" y="511025"/>
            <a:ext cx="76971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solidFill>
                  <a:schemeClr val="lt1"/>
                </a:solidFill>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 name="Google Shape;28;p5"/>
          <p:cNvSpPr txBox="1">
            <a:spLocks noGrp="1"/>
          </p:cNvSpPr>
          <p:nvPr>
            <p:ph type="subTitle" idx="1"/>
          </p:nvPr>
        </p:nvSpPr>
        <p:spPr>
          <a:xfrm>
            <a:off x="4262708" y="3794747"/>
            <a:ext cx="2505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 name="Google Shape;29;p5"/>
          <p:cNvSpPr txBox="1">
            <a:spLocks noGrp="1"/>
          </p:cNvSpPr>
          <p:nvPr>
            <p:ph type="subTitle" idx="2"/>
          </p:nvPr>
        </p:nvSpPr>
        <p:spPr>
          <a:xfrm>
            <a:off x="732212" y="3794747"/>
            <a:ext cx="2505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0" name="Google Shape;30;p5"/>
          <p:cNvSpPr txBox="1">
            <a:spLocks noGrp="1"/>
          </p:cNvSpPr>
          <p:nvPr>
            <p:ph type="subTitle" idx="3"/>
          </p:nvPr>
        </p:nvSpPr>
        <p:spPr>
          <a:xfrm>
            <a:off x="4262699" y="3295923"/>
            <a:ext cx="2505600" cy="49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Bevan"/>
                <a:ea typeface="Bevan"/>
                <a:cs typeface="Bevan"/>
                <a:sym typeface="Beva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 name="Google Shape;31;p5"/>
          <p:cNvSpPr txBox="1">
            <a:spLocks noGrp="1"/>
          </p:cNvSpPr>
          <p:nvPr>
            <p:ph type="subTitle" idx="4"/>
          </p:nvPr>
        </p:nvSpPr>
        <p:spPr>
          <a:xfrm>
            <a:off x="732212" y="3295923"/>
            <a:ext cx="2505600" cy="49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Bevan"/>
                <a:ea typeface="Bevan"/>
                <a:cs typeface="Bevan"/>
                <a:sym typeface="Beva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32" name="Google Shape;32;p5"/>
          <p:cNvGrpSpPr/>
          <p:nvPr/>
        </p:nvGrpSpPr>
        <p:grpSpPr>
          <a:xfrm>
            <a:off x="6756090" y="3354438"/>
            <a:ext cx="3568020" cy="2717838"/>
            <a:chOff x="6756090" y="3354438"/>
            <a:chExt cx="3568020" cy="2717838"/>
          </a:xfrm>
        </p:grpSpPr>
        <p:sp>
          <p:nvSpPr>
            <p:cNvPr id="33" name="Google Shape;33;p5"/>
            <p:cNvSpPr/>
            <p:nvPr/>
          </p:nvSpPr>
          <p:spPr>
            <a:xfrm rot="10800000">
              <a:off x="8175777" y="4299405"/>
              <a:ext cx="1645152" cy="990702"/>
            </a:xfrm>
            <a:custGeom>
              <a:avLst/>
              <a:gdLst/>
              <a:ahLst/>
              <a:cxnLst/>
              <a:rect l="l" t="t" r="r" b="b"/>
              <a:pathLst>
                <a:path w="10661" h="6420" extrusionOk="0">
                  <a:moveTo>
                    <a:pt x="1251" y="0"/>
                  </a:moveTo>
                  <a:cubicBezTo>
                    <a:pt x="1147" y="0"/>
                    <a:pt x="1042" y="14"/>
                    <a:pt x="935" y="46"/>
                  </a:cubicBezTo>
                  <a:cubicBezTo>
                    <a:pt x="325" y="224"/>
                    <a:pt x="1" y="942"/>
                    <a:pt x="76" y="1574"/>
                  </a:cubicBezTo>
                  <a:cubicBezTo>
                    <a:pt x="151" y="2205"/>
                    <a:pt x="532" y="2756"/>
                    <a:pt x="940" y="3242"/>
                  </a:cubicBezTo>
                  <a:cubicBezTo>
                    <a:pt x="1755" y="4214"/>
                    <a:pt x="2844" y="5094"/>
                    <a:pt x="4111" y="5127"/>
                  </a:cubicBezTo>
                  <a:cubicBezTo>
                    <a:pt x="4138" y="5128"/>
                    <a:pt x="4166" y="5128"/>
                    <a:pt x="4193" y="5128"/>
                  </a:cubicBezTo>
                  <a:cubicBezTo>
                    <a:pt x="4540" y="5128"/>
                    <a:pt x="4892" y="5074"/>
                    <a:pt x="5235" y="5074"/>
                  </a:cubicBezTo>
                  <a:cubicBezTo>
                    <a:pt x="5435" y="5074"/>
                    <a:pt x="5632" y="5092"/>
                    <a:pt x="5824" y="5150"/>
                  </a:cubicBezTo>
                  <a:cubicBezTo>
                    <a:pt x="6470" y="5346"/>
                    <a:pt x="6910" y="5946"/>
                    <a:pt x="7515" y="6242"/>
                  </a:cubicBezTo>
                  <a:cubicBezTo>
                    <a:pt x="7763" y="6364"/>
                    <a:pt x="8028" y="6420"/>
                    <a:pt x="8294" y="6420"/>
                  </a:cubicBezTo>
                  <a:cubicBezTo>
                    <a:pt x="9343" y="6420"/>
                    <a:pt x="10410" y="5554"/>
                    <a:pt x="10522" y="4471"/>
                  </a:cubicBezTo>
                  <a:cubicBezTo>
                    <a:pt x="10661" y="3115"/>
                    <a:pt x="9428" y="1827"/>
                    <a:pt x="8065" y="1762"/>
                  </a:cubicBezTo>
                  <a:cubicBezTo>
                    <a:pt x="8017" y="1760"/>
                    <a:pt x="7969" y="1759"/>
                    <a:pt x="7921" y="1759"/>
                  </a:cubicBezTo>
                  <a:cubicBezTo>
                    <a:pt x="7147" y="1759"/>
                    <a:pt x="6352" y="2034"/>
                    <a:pt x="5878" y="2034"/>
                  </a:cubicBezTo>
                  <a:cubicBezTo>
                    <a:pt x="5672" y="2034"/>
                    <a:pt x="5526" y="1982"/>
                    <a:pt x="5469" y="1834"/>
                  </a:cubicBezTo>
                  <a:cubicBezTo>
                    <a:pt x="4617" y="1771"/>
                    <a:pt x="3785" y="1471"/>
                    <a:pt x="3090" y="975"/>
                  </a:cubicBezTo>
                  <a:cubicBezTo>
                    <a:pt x="2517" y="568"/>
                    <a:pt x="1909" y="0"/>
                    <a:pt x="12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rot="-2700000" flipH="1">
              <a:off x="8063634" y="3847775"/>
              <a:ext cx="2021840" cy="1512437"/>
            </a:xfrm>
            <a:custGeom>
              <a:avLst/>
              <a:gdLst/>
              <a:ahLst/>
              <a:cxnLst/>
              <a:rect l="l" t="t" r="r" b="b"/>
              <a:pathLst>
                <a:path w="47426" h="35477" extrusionOk="0">
                  <a:moveTo>
                    <a:pt x="12497" y="1"/>
                  </a:moveTo>
                  <a:cubicBezTo>
                    <a:pt x="12347" y="1"/>
                    <a:pt x="12196" y="9"/>
                    <a:pt x="12044" y="28"/>
                  </a:cubicBezTo>
                  <a:cubicBezTo>
                    <a:pt x="10902" y="167"/>
                    <a:pt x="9763" y="1068"/>
                    <a:pt x="9780" y="2221"/>
                  </a:cubicBezTo>
                  <a:cubicBezTo>
                    <a:pt x="9790" y="2887"/>
                    <a:pt x="10170" y="3481"/>
                    <a:pt x="10414" y="4102"/>
                  </a:cubicBezTo>
                  <a:cubicBezTo>
                    <a:pt x="10657" y="4719"/>
                    <a:pt x="10740" y="5515"/>
                    <a:pt x="10261" y="5977"/>
                  </a:cubicBezTo>
                  <a:cubicBezTo>
                    <a:pt x="9994" y="6237"/>
                    <a:pt x="9612" y="6330"/>
                    <a:pt x="9264" y="6469"/>
                  </a:cubicBezTo>
                  <a:cubicBezTo>
                    <a:pt x="7997" y="6977"/>
                    <a:pt x="7106" y="8209"/>
                    <a:pt x="6815" y="9542"/>
                  </a:cubicBezTo>
                  <a:cubicBezTo>
                    <a:pt x="6525" y="10873"/>
                    <a:pt x="6786" y="12282"/>
                    <a:pt x="7340" y="13527"/>
                  </a:cubicBezTo>
                  <a:cubicBezTo>
                    <a:pt x="7541" y="13980"/>
                    <a:pt x="7783" y="14484"/>
                    <a:pt x="7605" y="14944"/>
                  </a:cubicBezTo>
                  <a:cubicBezTo>
                    <a:pt x="7450" y="15334"/>
                    <a:pt x="7077" y="15498"/>
                    <a:pt x="6660" y="15498"/>
                  </a:cubicBezTo>
                  <a:cubicBezTo>
                    <a:pt x="6227" y="15498"/>
                    <a:pt x="5747" y="15322"/>
                    <a:pt x="5416" y="15040"/>
                  </a:cubicBezTo>
                  <a:cubicBezTo>
                    <a:pt x="4762" y="14484"/>
                    <a:pt x="4292" y="13665"/>
                    <a:pt x="3484" y="13385"/>
                  </a:cubicBezTo>
                  <a:cubicBezTo>
                    <a:pt x="3302" y="13322"/>
                    <a:pt x="3117" y="13293"/>
                    <a:pt x="2933" y="13293"/>
                  </a:cubicBezTo>
                  <a:cubicBezTo>
                    <a:pt x="2015" y="13293"/>
                    <a:pt x="1116" y="14022"/>
                    <a:pt x="711" y="14894"/>
                  </a:cubicBezTo>
                  <a:cubicBezTo>
                    <a:pt x="1" y="16426"/>
                    <a:pt x="391" y="18291"/>
                    <a:pt x="1305" y="19714"/>
                  </a:cubicBezTo>
                  <a:cubicBezTo>
                    <a:pt x="2219" y="21133"/>
                    <a:pt x="3587" y="22193"/>
                    <a:pt x="4950" y="23190"/>
                  </a:cubicBezTo>
                  <a:cubicBezTo>
                    <a:pt x="6179" y="24091"/>
                    <a:pt x="7433" y="24969"/>
                    <a:pt x="8820" y="25599"/>
                  </a:cubicBezTo>
                  <a:cubicBezTo>
                    <a:pt x="10107" y="26184"/>
                    <a:pt x="11493" y="26547"/>
                    <a:pt x="12896" y="26729"/>
                  </a:cubicBezTo>
                  <a:cubicBezTo>
                    <a:pt x="13679" y="26828"/>
                    <a:pt x="14488" y="26878"/>
                    <a:pt x="15214" y="27191"/>
                  </a:cubicBezTo>
                  <a:cubicBezTo>
                    <a:pt x="15801" y="27442"/>
                    <a:pt x="16306" y="27858"/>
                    <a:pt x="16765" y="28304"/>
                  </a:cubicBezTo>
                  <a:cubicBezTo>
                    <a:pt x="18189" y="29683"/>
                    <a:pt x="19238" y="31400"/>
                    <a:pt x="20585" y="32853"/>
                  </a:cubicBezTo>
                  <a:cubicBezTo>
                    <a:pt x="21899" y="34269"/>
                    <a:pt x="23650" y="35476"/>
                    <a:pt x="25574" y="35476"/>
                  </a:cubicBezTo>
                  <a:cubicBezTo>
                    <a:pt x="25622" y="35476"/>
                    <a:pt x="25670" y="35475"/>
                    <a:pt x="25719" y="35474"/>
                  </a:cubicBezTo>
                  <a:cubicBezTo>
                    <a:pt x="26973" y="35431"/>
                    <a:pt x="28145" y="34880"/>
                    <a:pt x="29277" y="34331"/>
                  </a:cubicBezTo>
                  <a:cubicBezTo>
                    <a:pt x="29805" y="34074"/>
                    <a:pt x="30344" y="33811"/>
                    <a:pt x="30757" y="33388"/>
                  </a:cubicBezTo>
                  <a:cubicBezTo>
                    <a:pt x="31516" y="32612"/>
                    <a:pt x="31713" y="31431"/>
                    <a:pt x="31615" y="30351"/>
                  </a:cubicBezTo>
                  <a:cubicBezTo>
                    <a:pt x="31512" y="29268"/>
                    <a:pt x="31155" y="28224"/>
                    <a:pt x="30968" y="27154"/>
                  </a:cubicBezTo>
                  <a:cubicBezTo>
                    <a:pt x="30578" y="24963"/>
                    <a:pt x="30736" y="22342"/>
                    <a:pt x="28984" y="20971"/>
                  </a:cubicBezTo>
                  <a:cubicBezTo>
                    <a:pt x="28020" y="20219"/>
                    <a:pt x="26718" y="20084"/>
                    <a:pt x="25596" y="19599"/>
                  </a:cubicBezTo>
                  <a:cubicBezTo>
                    <a:pt x="24355" y="19056"/>
                    <a:pt x="23316" y="18056"/>
                    <a:pt x="22734" y="16829"/>
                  </a:cubicBezTo>
                  <a:cubicBezTo>
                    <a:pt x="22308" y="15934"/>
                    <a:pt x="22263" y="14617"/>
                    <a:pt x="23160" y="14188"/>
                  </a:cubicBezTo>
                  <a:cubicBezTo>
                    <a:pt x="23323" y="14109"/>
                    <a:pt x="23491" y="14073"/>
                    <a:pt x="23658" y="14073"/>
                  </a:cubicBezTo>
                  <a:cubicBezTo>
                    <a:pt x="24367" y="14073"/>
                    <a:pt x="25072" y="14710"/>
                    <a:pt x="25398" y="15402"/>
                  </a:cubicBezTo>
                  <a:cubicBezTo>
                    <a:pt x="25802" y="16261"/>
                    <a:pt x="25920" y="17260"/>
                    <a:pt x="26501" y="18007"/>
                  </a:cubicBezTo>
                  <a:cubicBezTo>
                    <a:pt x="27854" y="19740"/>
                    <a:pt x="30709" y="19093"/>
                    <a:pt x="32559" y="20285"/>
                  </a:cubicBezTo>
                  <a:cubicBezTo>
                    <a:pt x="33239" y="20721"/>
                    <a:pt x="33784" y="21411"/>
                    <a:pt x="34566" y="21629"/>
                  </a:cubicBezTo>
                  <a:cubicBezTo>
                    <a:pt x="34743" y="21678"/>
                    <a:pt x="34918" y="21700"/>
                    <a:pt x="35090" y="21700"/>
                  </a:cubicBezTo>
                  <a:cubicBezTo>
                    <a:pt x="36831" y="21700"/>
                    <a:pt x="38320" y="19421"/>
                    <a:pt x="40121" y="19421"/>
                  </a:cubicBezTo>
                  <a:cubicBezTo>
                    <a:pt x="40228" y="19421"/>
                    <a:pt x="40336" y="19429"/>
                    <a:pt x="40445" y="19446"/>
                  </a:cubicBezTo>
                  <a:cubicBezTo>
                    <a:pt x="41156" y="19559"/>
                    <a:pt x="41743" y="20040"/>
                    <a:pt x="42387" y="20358"/>
                  </a:cubicBezTo>
                  <a:cubicBezTo>
                    <a:pt x="42905" y="20609"/>
                    <a:pt x="43490" y="20740"/>
                    <a:pt x="44068" y="20740"/>
                  </a:cubicBezTo>
                  <a:cubicBezTo>
                    <a:pt x="44968" y="20740"/>
                    <a:pt x="45853" y="20424"/>
                    <a:pt x="46447" y="19757"/>
                  </a:cubicBezTo>
                  <a:cubicBezTo>
                    <a:pt x="47425" y="18657"/>
                    <a:pt x="47204" y="16628"/>
                    <a:pt x="45873" y="16000"/>
                  </a:cubicBezTo>
                  <a:cubicBezTo>
                    <a:pt x="45265" y="15713"/>
                    <a:pt x="44566" y="15739"/>
                    <a:pt x="43905" y="15614"/>
                  </a:cubicBezTo>
                  <a:cubicBezTo>
                    <a:pt x="43246" y="15488"/>
                    <a:pt x="42535" y="15112"/>
                    <a:pt x="42406" y="14455"/>
                  </a:cubicBezTo>
                  <a:cubicBezTo>
                    <a:pt x="42334" y="14082"/>
                    <a:pt x="42466" y="13692"/>
                    <a:pt x="42406" y="13317"/>
                  </a:cubicBezTo>
                  <a:cubicBezTo>
                    <a:pt x="42345" y="12931"/>
                    <a:pt x="42117" y="12655"/>
                    <a:pt x="41908" y="12655"/>
                  </a:cubicBezTo>
                  <a:cubicBezTo>
                    <a:pt x="41885" y="12655"/>
                    <a:pt x="41861" y="12658"/>
                    <a:pt x="41838" y="12666"/>
                  </a:cubicBezTo>
                  <a:cubicBezTo>
                    <a:pt x="41815" y="12550"/>
                    <a:pt x="41789" y="12434"/>
                    <a:pt x="41763" y="12322"/>
                  </a:cubicBezTo>
                  <a:cubicBezTo>
                    <a:pt x="41354" y="12178"/>
                    <a:pt x="40921" y="12108"/>
                    <a:pt x="40488" y="12108"/>
                  </a:cubicBezTo>
                  <a:cubicBezTo>
                    <a:pt x="39542" y="12108"/>
                    <a:pt x="38593" y="12441"/>
                    <a:pt x="37877" y="13062"/>
                  </a:cubicBezTo>
                  <a:cubicBezTo>
                    <a:pt x="37576" y="13325"/>
                    <a:pt x="37312" y="13636"/>
                    <a:pt x="36979" y="13858"/>
                  </a:cubicBezTo>
                  <a:cubicBezTo>
                    <a:pt x="36562" y="14135"/>
                    <a:pt x="36082" y="14249"/>
                    <a:pt x="35586" y="14249"/>
                  </a:cubicBezTo>
                  <a:cubicBezTo>
                    <a:pt x="34904" y="14249"/>
                    <a:pt x="34191" y="14034"/>
                    <a:pt x="33568" y="13738"/>
                  </a:cubicBezTo>
                  <a:cubicBezTo>
                    <a:pt x="32492" y="13226"/>
                    <a:pt x="31503" y="12494"/>
                    <a:pt x="30336" y="12239"/>
                  </a:cubicBezTo>
                  <a:cubicBezTo>
                    <a:pt x="29776" y="12114"/>
                    <a:pt x="29165" y="12100"/>
                    <a:pt x="28683" y="11791"/>
                  </a:cubicBezTo>
                  <a:cubicBezTo>
                    <a:pt x="27498" y="11028"/>
                    <a:pt x="27782" y="9040"/>
                    <a:pt x="26683" y="8159"/>
                  </a:cubicBezTo>
                  <a:cubicBezTo>
                    <a:pt x="25982" y="7597"/>
                    <a:pt x="24927" y="7671"/>
                    <a:pt x="24216" y="7122"/>
                  </a:cubicBezTo>
                  <a:cubicBezTo>
                    <a:pt x="23160" y="6307"/>
                    <a:pt x="23341" y="4561"/>
                    <a:pt x="22384" y="3633"/>
                  </a:cubicBezTo>
                  <a:cubicBezTo>
                    <a:pt x="22024" y="3283"/>
                    <a:pt x="21542" y="3096"/>
                    <a:pt x="21073" y="2913"/>
                  </a:cubicBezTo>
                  <a:cubicBezTo>
                    <a:pt x="19178" y="2184"/>
                    <a:pt x="17283" y="1454"/>
                    <a:pt x="15388" y="724"/>
                  </a:cubicBezTo>
                  <a:cubicBezTo>
                    <a:pt x="14455" y="366"/>
                    <a:pt x="13484" y="1"/>
                    <a:pt x="124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10053163">
              <a:off x="6879590" y="4469821"/>
              <a:ext cx="2180422" cy="1383731"/>
            </a:xfrm>
            <a:custGeom>
              <a:avLst/>
              <a:gdLst/>
              <a:ahLst/>
              <a:cxnLst/>
              <a:rect l="l" t="t" r="r" b="b"/>
              <a:pathLst>
                <a:path w="24191" h="15352" extrusionOk="0">
                  <a:moveTo>
                    <a:pt x="9239" y="0"/>
                  </a:moveTo>
                  <a:cubicBezTo>
                    <a:pt x="9236" y="0"/>
                    <a:pt x="9234" y="0"/>
                    <a:pt x="9231" y="0"/>
                  </a:cubicBezTo>
                  <a:cubicBezTo>
                    <a:pt x="8605" y="205"/>
                    <a:pt x="8326" y="1005"/>
                    <a:pt x="8520" y="1634"/>
                  </a:cubicBezTo>
                  <a:cubicBezTo>
                    <a:pt x="8713" y="2264"/>
                    <a:pt x="9257" y="2727"/>
                    <a:pt x="9838" y="3037"/>
                  </a:cubicBezTo>
                  <a:cubicBezTo>
                    <a:pt x="10141" y="3199"/>
                    <a:pt x="10479" y="3348"/>
                    <a:pt x="10649" y="3647"/>
                  </a:cubicBezTo>
                  <a:cubicBezTo>
                    <a:pt x="10817" y="3944"/>
                    <a:pt x="10664" y="4429"/>
                    <a:pt x="10327" y="4429"/>
                  </a:cubicBezTo>
                  <a:cubicBezTo>
                    <a:pt x="10324" y="4429"/>
                    <a:pt x="10322" y="4429"/>
                    <a:pt x="10319" y="4429"/>
                  </a:cubicBezTo>
                  <a:cubicBezTo>
                    <a:pt x="9983" y="4161"/>
                    <a:pt x="9645" y="3892"/>
                    <a:pt x="9309" y="3622"/>
                  </a:cubicBezTo>
                  <a:cubicBezTo>
                    <a:pt x="9209" y="3542"/>
                    <a:pt x="9104" y="3459"/>
                    <a:pt x="8979" y="3430"/>
                  </a:cubicBezTo>
                  <a:cubicBezTo>
                    <a:pt x="8943" y="3421"/>
                    <a:pt x="8908" y="3418"/>
                    <a:pt x="8873" y="3418"/>
                  </a:cubicBezTo>
                  <a:cubicBezTo>
                    <a:pt x="8629" y="3418"/>
                    <a:pt x="8402" y="3601"/>
                    <a:pt x="8178" y="3725"/>
                  </a:cubicBezTo>
                  <a:cubicBezTo>
                    <a:pt x="7958" y="3846"/>
                    <a:pt x="7711" y="3902"/>
                    <a:pt x="7462" y="3902"/>
                  </a:cubicBezTo>
                  <a:cubicBezTo>
                    <a:pt x="6844" y="3902"/>
                    <a:pt x="6216" y="3555"/>
                    <a:pt x="5959" y="2985"/>
                  </a:cubicBezTo>
                  <a:cubicBezTo>
                    <a:pt x="5900" y="2857"/>
                    <a:pt x="5854" y="2713"/>
                    <a:pt x="5741" y="2629"/>
                  </a:cubicBezTo>
                  <a:cubicBezTo>
                    <a:pt x="5650" y="2560"/>
                    <a:pt x="5533" y="2542"/>
                    <a:pt x="5425" y="2506"/>
                  </a:cubicBezTo>
                  <a:cubicBezTo>
                    <a:pt x="4872" y="2329"/>
                    <a:pt x="4579" y="1730"/>
                    <a:pt x="4103" y="1397"/>
                  </a:cubicBezTo>
                  <a:cubicBezTo>
                    <a:pt x="3791" y="1180"/>
                    <a:pt x="3437" y="1095"/>
                    <a:pt x="3068" y="1095"/>
                  </a:cubicBezTo>
                  <a:cubicBezTo>
                    <a:pt x="2423" y="1095"/>
                    <a:pt x="1729" y="1354"/>
                    <a:pt x="1119" y="1620"/>
                  </a:cubicBezTo>
                  <a:cubicBezTo>
                    <a:pt x="1010" y="1667"/>
                    <a:pt x="891" y="1724"/>
                    <a:pt x="844" y="1833"/>
                  </a:cubicBezTo>
                  <a:cubicBezTo>
                    <a:pt x="795" y="1946"/>
                    <a:pt x="837" y="2076"/>
                    <a:pt x="885" y="2191"/>
                  </a:cubicBezTo>
                  <a:cubicBezTo>
                    <a:pt x="1503" y="3650"/>
                    <a:pt x="2977" y="4708"/>
                    <a:pt x="4558" y="4827"/>
                  </a:cubicBezTo>
                  <a:cubicBezTo>
                    <a:pt x="4767" y="4842"/>
                    <a:pt x="4987" y="4844"/>
                    <a:pt x="5170" y="4946"/>
                  </a:cubicBezTo>
                  <a:cubicBezTo>
                    <a:pt x="5615" y="5193"/>
                    <a:pt x="5714" y="5940"/>
                    <a:pt x="4997" y="8763"/>
                  </a:cubicBezTo>
                  <a:cubicBezTo>
                    <a:pt x="4013" y="8319"/>
                    <a:pt x="3112" y="7684"/>
                    <a:pt x="2362" y="6906"/>
                  </a:cubicBezTo>
                  <a:cubicBezTo>
                    <a:pt x="2020" y="6552"/>
                    <a:pt x="1685" y="6152"/>
                    <a:pt x="1217" y="5997"/>
                  </a:cubicBezTo>
                  <a:cubicBezTo>
                    <a:pt x="1121" y="5965"/>
                    <a:pt x="1018" y="5950"/>
                    <a:pt x="914" y="5950"/>
                  </a:cubicBezTo>
                  <a:cubicBezTo>
                    <a:pt x="514" y="5950"/>
                    <a:pt x="104" y="6178"/>
                    <a:pt x="65" y="6567"/>
                  </a:cubicBezTo>
                  <a:cubicBezTo>
                    <a:pt x="0" y="7202"/>
                    <a:pt x="820" y="7473"/>
                    <a:pt x="1365" y="7804"/>
                  </a:cubicBezTo>
                  <a:cubicBezTo>
                    <a:pt x="1909" y="8135"/>
                    <a:pt x="2269" y="8690"/>
                    <a:pt x="2719" y="9141"/>
                  </a:cubicBezTo>
                  <a:cubicBezTo>
                    <a:pt x="3751" y="10177"/>
                    <a:pt x="5251" y="10631"/>
                    <a:pt x="6722" y="10631"/>
                  </a:cubicBezTo>
                  <a:cubicBezTo>
                    <a:pt x="6868" y="10631"/>
                    <a:pt x="7014" y="10626"/>
                    <a:pt x="7159" y="10617"/>
                  </a:cubicBezTo>
                  <a:cubicBezTo>
                    <a:pt x="7335" y="10607"/>
                    <a:pt x="7516" y="10592"/>
                    <a:pt x="7694" y="10592"/>
                  </a:cubicBezTo>
                  <a:cubicBezTo>
                    <a:pt x="7955" y="10592"/>
                    <a:pt x="8210" y="10624"/>
                    <a:pt x="8434" y="10752"/>
                  </a:cubicBezTo>
                  <a:cubicBezTo>
                    <a:pt x="8714" y="10913"/>
                    <a:pt x="8900" y="11200"/>
                    <a:pt x="9169" y="11380"/>
                  </a:cubicBezTo>
                  <a:cubicBezTo>
                    <a:pt x="9402" y="11535"/>
                    <a:pt x="9656" y="11592"/>
                    <a:pt x="9922" y="11592"/>
                  </a:cubicBezTo>
                  <a:cubicBezTo>
                    <a:pt x="10649" y="11592"/>
                    <a:pt x="11471" y="11168"/>
                    <a:pt x="12225" y="11168"/>
                  </a:cubicBezTo>
                  <a:cubicBezTo>
                    <a:pt x="12432" y="11168"/>
                    <a:pt x="12633" y="11200"/>
                    <a:pt x="12826" y="11281"/>
                  </a:cubicBezTo>
                  <a:cubicBezTo>
                    <a:pt x="13368" y="11507"/>
                    <a:pt x="13684" y="12061"/>
                    <a:pt x="14106" y="12469"/>
                  </a:cubicBezTo>
                  <a:cubicBezTo>
                    <a:pt x="14520" y="12867"/>
                    <a:pt x="15044" y="13130"/>
                    <a:pt x="15558" y="13384"/>
                  </a:cubicBezTo>
                  <a:cubicBezTo>
                    <a:pt x="16330" y="13769"/>
                    <a:pt x="17103" y="14152"/>
                    <a:pt x="17876" y="14537"/>
                  </a:cubicBezTo>
                  <a:cubicBezTo>
                    <a:pt x="18033" y="14615"/>
                    <a:pt x="18205" y="14695"/>
                    <a:pt x="18377" y="14695"/>
                  </a:cubicBezTo>
                  <a:cubicBezTo>
                    <a:pt x="18419" y="14695"/>
                    <a:pt x="18461" y="14690"/>
                    <a:pt x="18502" y="14680"/>
                  </a:cubicBezTo>
                  <a:cubicBezTo>
                    <a:pt x="18986" y="14552"/>
                    <a:pt x="18929" y="13814"/>
                    <a:pt x="18618" y="13420"/>
                  </a:cubicBezTo>
                  <a:cubicBezTo>
                    <a:pt x="18142" y="12815"/>
                    <a:pt x="17393" y="12510"/>
                    <a:pt x="16714" y="12145"/>
                  </a:cubicBezTo>
                  <a:cubicBezTo>
                    <a:pt x="16036" y="11782"/>
                    <a:pt x="15347" y="11265"/>
                    <a:pt x="15190" y="10511"/>
                  </a:cubicBezTo>
                  <a:lnTo>
                    <a:pt x="15190" y="10511"/>
                  </a:lnTo>
                  <a:cubicBezTo>
                    <a:pt x="16141" y="10734"/>
                    <a:pt x="17062" y="11090"/>
                    <a:pt x="17918" y="11563"/>
                  </a:cubicBezTo>
                  <a:cubicBezTo>
                    <a:pt x="18822" y="12064"/>
                    <a:pt x="19659" y="12703"/>
                    <a:pt x="20306" y="13509"/>
                  </a:cubicBezTo>
                  <a:cubicBezTo>
                    <a:pt x="20562" y="13828"/>
                    <a:pt x="20791" y="14174"/>
                    <a:pt x="21110" y="14427"/>
                  </a:cubicBezTo>
                  <a:cubicBezTo>
                    <a:pt x="21450" y="14696"/>
                    <a:pt x="21868" y="14841"/>
                    <a:pt x="22278" y="14983"/>
                  </a:cubicBezTo>
                  <a:cubicBezTo>
                    <a:pt x="22555" y="15077"/>
                    <a:pt x="22831" y="15172"/>
                    <a:pt x="23107" y="15268"/>
                  </a:cubicBezTo>
                  <a:cubicBezTo>
                    <a:pt x="23227" y="15309"/>
                    <a:pt x="23352" y="15352"/>
                    <a:pt x="23479" y="15352"/>
                  </a:cubicBezTo>
                  <a:cubicBezTo>
                    <a:pt x="23489" y="15352"/>
                    <a:pt x="23499" y="15351"/>
                    <a:pt x="23510" y="15351"/>
                  </a:cubicBezTo>
                  <a:cubicBezTo>
                    <a:pt x="23963" y="15326"/>
                    <a:pt x="24191" y="14762"/>
                    <a:pt x="24134" y="14312"/>
                  </a:cubicBezTo>
                  <a:cubicBezTo>
                    <a:pt x="24029" y="13505"/>
                    <a:pt x="23390" y="12865"/>
                    <a:pt x="22687" y="12456"/>
                  </a:cubicBezTo>
                  <a:cubicBezTo>
                    <a:pt x="21984" y="12047"/>
                    <a:pt x="21194" y="11807"/>
                    <a:pt x="20485" y="11409"/>
                  </a:cubicBezTo>
                  <a:cubicBezTo>
                    <a:pt x="19274" y="10732"/>
                    <a:pt x="18329" y="9592"/>
                    <a:pt x="17889" y="8276"/>
                  </a:cubicBezTo>
                  <a:cubicBezTo>
                    <a:pt x="17807" y="8029"/>
                    <a:pt x="17738" y="7770"/>
                    <a:pt x="17577" y="7566"/>
                  </a:cubicBezTo>
                  <a:cubicBezTo>
                    <a:pt x="17410" y="7353"/>
                    <a:pt x="17163" y="7225"/>
                    <a:pt x="16923" y="7101"/>
                  </a:cubicBezTo>
                  <a:cubicBezTo>
                    <a:pt x="15997" y="6625"/>
                    <a:pt x="15061" y="6145"/>
                    <a:pt x="14049" y="5901"/>
                  </a:cubicBezTo>
                  <a:cubicBezTo>
                    <a:pt x="13754" y="5830"/>
                    <a:pt x="13448" y="5778"/>
                    <a:pt x="13179" y="5634"/>
                  </a:cubicBezTo>
                  <a:cubicBezTo>
                    <a:pt x="12599" y="5322"/>
                    <a:pt x="12306" y="4620"/>
                    <a:pt x="12325" y="3961"/>
                  </a:cubicBezTo>
                  <a:cubicBezTo>
                    <a:pt x="12485" y="3908"/>
                    <a:pt x="12643" y="3885"/>
                    <a:pt x="12800" y="3885"/>
                  </a:cubicBezTo>
                  <a:cubicBezTo>
                    <a:pt x="14133" y="3885"/>
                    <a:pt x="15356" y="5571"/>
                    <a:pt x="16715" y="5571"/>
                  </a:cubicBezTo>
                  <a:cubicBezTo>
                    <a:pt x="16846" y="5571"/>
                    <a:pt x="16979" y="5555"/>
                    <a:pt x="17113" y="5521"/>
                  </a:cubicBezTo>
                  <a:cubicBezTo>
                    <a:pt x="17226" y="5491"/>
                    <a:pt x="17341" y="5448"/>
                    <a:pt x="17456" y="5448"/>
                  </a:cubicBezTo>
                  <a:cubicBezTo>
                    <a:pt x="17484" y="5448"/>
                    <a:pt x="17513" y="5451"/>
                    <a:pt x="17541" y="5457"/>
                  </a:cubicBezTo>
                  <a:cubicBezTo>
                    <a:pt x="17811" y="5514"/>
                    <a:pt x="17931" y="5847"/>
                    <a:pt x="18180" y="5965"/>
                  </a:cubicBezTo>
                  <a:cubicBezTo>
                    <a:pt x="18237" y="5992"/>
                    <a:pt x="18295" y="6004"/>
                    <a:pt x="18352" y="6004"/>
                  </a:cubicBezTo>
                  <a:cubicBezTo>
                    <a:pt x="18672" y="6004"/>
                    <a:pt x="18973" y="5622"/>
                    <a:pt x="18915" y="5277"/>
                  </a:cubicBezTo>
                  <a:cubicBezTo>
                    <a:pt x="18847" y="4870"/>
                    <a:pt x="18469" y="4585"/>
                    <a:pt x="18086" y="4432"/>
                  </a:cubicBezTo>
                  <a:cubicBezTo>
                    <a:pt x="17703" y="4278"/>
                    <a:pt x="17285" y="4209"/>
                    <a:pt x="16925" y="4007"/>
                  </a:cubicBezTo>
                  <a:cubicBezTo>
                    <a:pt x="16446" y="3735"/>
                    <a:pt x="16106" y="3248"/>
                    <a:pt x="15600" y="3027"/>
                  </a:cubicBezTo>
                  <a:cubicBezTo>
                    <a:pt x="15384" y="2933"/>
                    <a:pt x="15147" y="2893"/>
                    <a:pt x="14914" y="2845"/>
                  </a:cubicBezTo>
                  <a:cubicBezTo>
                    <a:pt x="13717" y="2593"/>
                    <a:pt x="12579" y="2058"/>
                    <a:pt x="11622" y="1297"/>
                  </a:cubicBezTo>
                  <a:cubicBezTo>
                    <a:pt x="10910" y="731"/>
                    <a:pt x="10176" y="0"/>
                    <a:pt x="92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8" name="Google Shape;38;p6"/>
          <p:cNvGrpSpPr/>
          <p:nvPr/>
        </p:nvGrpSpPr>
        <p:grpSpPr>
          <a:xfrm>
            <a:off x="-1063218" y="-991932"/>
            <a:ext cx="10786281" cy="6950429"/>
            <a:chOff x="-1063218" y="-991932"/>
            <a:chExt cx="10786281" cy="6950429"/>
          </a:xfrm>
        </p:grpSpPr>
        <p:sp>
          <p:nvSpPr>
            <p:cNvPr id="39" name="Google Shape;39;p6"/>
            <p:cNvSpPr/>
            <p:nvPr/>
          </p:nvSpPr>
          <p:spPr>
            <a:xfrm rot="1293156" flipH="1">
              <a:off x="-325052" y="-649759"/>
              <a:ext cx="2180452" cy="1668417"/>
            </a:xfrm>
            <a:custGeom>
              <a:avLst/>
              <a:gdLst/>
              <a:ahLst/>
              <a:cxnLst/>
              <a:rect l="l" t="t" r="r" b="b"/>
              <a:pathLst>
                <a:path w="27488" h="21033" extrusionOk="0">
                  <a:moveTo>
                    <a:pt x="7804" y="0"/>
                  </a:moveTo>
                  <a:cubicBezTo>
                    <a:pt x="7019" y="0"/>
                    <a:pt x="6437" y="926"/>
                    <a:pt x="6297" y="1751"/>
                  </a:cubicBezTo>
                  <a:cubicBezTo>
                    <a:pt x="6144" y="2647"/>
                    <a:pt x="6190" y="3665"/>
                    <a:pt x="5577" y="4337"/>
                  </a:cubicBezTo>
                  <a:cubicBezTo>
                    <a:pt x="5124" y="4835"/>
                    <a:pt x="4426" y="4997"/>
                    <a:pt x="3738" y="4997"/>
                  </a:cubicBezTo>
                  <a:cubicBezTo>
                    <a:pt x="3586" y="4997"/>
                    <a:pt x="3435" y="4989"/>
                    <a:pt x="3286" y="4975"/>
                  </a:cubicBezTo>
                  <a:cubicBezTo>
                    <a:pt x="2613" y="4910"/>
                    <a:pt x="1941" y="4747"/>
                    <a:pt x="1270" y="4747"/>
                  </a:cubicBezTo>
                  <a:cubicBezTo>
                    <a:pt x="1125" y="4747"/>
                    <a:pt x="980" y="4755"/>
                    <a:pt x="835" y="4773"/>
                  </a:cubicBezTo>
                  <a:cubicBezTo>
                    <a:pt x="465" y="4817"/>
                    <a:pt x="34" y="5014"/>
                    <a:pt x="13" y="5384"/>
                  </a:cubicBezTo>
                  <a:cubicBezTo>
                    <a:pt x="1" y="5618"/>
                    <a:pt x="164" y="5822"/>
                    <a:pt x="325" y="5992"/>
                  </a:cubicBezTo>
                  <a:cubicBezTo>
                    <a:pt x="342" y="6009"/>
                    <a:pt x="360" y="6027"/>
                    <a:pt x="378" y="6045"/>
                  </a:cubicBezTo>
                  <a:cubicBezTo>
                    <a:pt x="534" y="6482"/>
                    <a:pt x="1035" y="6831"/>
                    <a:pt x="1497" y="7033"/>
                  </a:cubicBezTo>
                  <a:cubicBezTo>
                    <a:pt x="2112" y="7303"/>
                    <a:pt x="2852" y="7627"/>
                    <a:pt x="2954" y="8291"/>
                  </a:cubicBezTo>
                  <a:cubicBezTo>
                    <a:pt x="3019" y="8714"/>
                    <a:pt x="2800" y="9207"/>
                    <a:pt x="3065" y="9543"/>
                  </a:cubicBezTo>
                  <a:lnTo>
                    <a:pt x="3063" y="9543"/>
                  </a:lnTo>
                  <a:cubicBezTo>
                    <a:pt x="3159" y="9666"/>
                    <a:pt x="3303" y="9739"/>
                    <a:pt x="3445" y="9803"/>
                  </a:cubicBezTo>
                  <a:cubicBezTo>
                    <a:pt x="4021" y="10056"/>
                    <a:pt x="4651" y="10186"/>
                    <a:pt x="5280" y="10186"/>
                  </a:cubicBezTo>
                  <a:cubicBezTo>
                    <a:pt x="5619" y="10186"/>
                    <a:pt x="5958" y="10148"/>
                    <a:pt x="6289" y="10072"/>
                  </a:cubicBezTo>
                  <a:cubicBezTo>
                    <a:pt x="6641" y="9990"/>
                    <a:pt x="7002" y="9865"/>
                    <a:pt x="7357" y="9865"/>
                  </a:cubicBezTo>
                  <a:cubicBezTo>
                    <a:pt x="7466" y="9865"/>
                    <a:pt x="7574" y="9877"/>
                    <a:pt x="7681" y="9905"/>
                  </a:cubicBezTo>
                  <a:cubicBezTo>
                    <a:pt x="8742" y="10181"/>
                    <a:pt x="8901" y="11767"/>
                    <a:pt x="9890" y="12239"/>
                  </a:cubicBezTo>
                  <a:cubicBezTo>
                    <a:pt x="10357" y="12462"/>
                    <a:pt x="10918" y="12386"/>
                    <a:pt x="11400" y="12574"/>
                  </a:cubicBezTo>
                  <a:cubicBezTo>
                    <a:pt x="11854" y="12752"/>
                    <a:pt x="12189" y="13147"/>
                    <a:pt x="12614" y="13388"/>
                  </a:cubicBezTo>
                  <a:cubicBezTo>
                    <a:pt x="12803" y="13495"/>
                    <a:pt x="13034" y="13558"/>
                    <a:pt x="13254" y="13558"/>
                  </a:cubicBezTo>
                  <a:cubicBezTo>
                    <a:pt x="13531" y="13558"/>
                    <a:pt x="13788" y="13458"/>
                    <a:pt x="13916" y="13217"/>
                  </a:cubicBezTo>
                  <a:cubicBezTo>
                    <a:pt x="14101" y="12871"/>
                    <a:pt x="13893" y="12425"/>
                    <a:pt x="13576" y="12192"/>
                  </a:cubicBezTo>
                  <a:cubicBezTo>
                    <a:pt x="13260" y="11960"/>
                    <a:pt x="12864" y="11876"/>
                    <a:pt x="12491" y="11753"/>
                  </a:cubicBezTo>
                  <a:cubicBezTo>
                    <a:pt x="11906" y="11557"/>
                    <a:pt x="11360" y="11247"/>
                    <a:pt x="10890" y="10847"/>
                  </a:cubicBezTo>
                  <a:cubicBezTo>
                    <a:pt x="10784" y="10757"/>
                    <a:pt x="10676" y="10650"/>
                    <a:pt x="10660" y="10512"/>
                  </a:cubicBezTo>
                  <a:cubicBezTo>
                    <a:pt x="10621" y="10208"/>
                    <a:pt x="11013" y="10059"/>
                    <a:pt x="11328" y="10059"/>
                  </a:cubicBezTo>
                  <a:cubicBezTo>
                    <a:pt x="11342" y="10059"/>
                    <a:pt x="11356" y="10060"/>
                    <a:pt x="11370" y="10060"/>
                  </a:cubicBezTo>
                  <a:cubicBezTo>
                    <a:pt x="12561" y="10113"/>
                    <a:pt x="13642" y="10738"/>
                    <a:pt x="14667" y="11345"/>
                  </a:cubicBezTo>
                  <a:cubicBezTo>
                    <a:pt x="14863" y="11461"/>
                    <a:pt x="15061" y="11578"/>
                    <a:pt x="15216" y="11745"/>
                  </a:cubicBezTo>
                  <a:cubicBezTo>
                    <a:pt x="15377" y="11917"/>
                    <a:pt x="15482" y="12131"/>
                    <a:pt x="15615" y="12326"/>
                  </a:cubicBezTo>
                  <a:cubicBezTo>
                    <a:pt x="16696" y="13915"/>
                    <a:pt x="19431" y="14062"/>
                    <a:pt x="19956" y="15911"/>
                  </a:cubicBezTo>
                  <a:cubicBezTo>
                    <a:pt x="19319" y="16132"/>
                    <a:pt x="18861" y="16789"/>
                    <a:pt x="18872" y="17463"/>
                  </a:cubicBezTo>
                  <a:cubicBezTo>
                    <a:pt x="18884" y="18138"/>
                    <a:pt x="19364" y="18779"/>
                    <a:pt x="20007" y="18980"/>
                  </a:cubicBezTo>
                  <a:cubicBezTo>
                    <a:pt x="20372" y="19094"/>
                    <a:pt x="20766" y="19075"/>
                    <a:pt x="21143" y="19143"/>
                  </a:cubicBezTo>
                  <a:cubicBezTo>
                    <a:pt x="22658" y="19413"/>
                    <a:pt x="23770" y="21033"/>
                    <a:pt x="25294" y="21033"/>
                  </a:cubicBezTo>
                  <a:cubicBezTo>
                    <a:pt x="25319" y="21033"/>
                    <a:pt x="25345" y="21032"/>
                    <a:pt x="25371" y="21031"/>
                  </a:cubicBezTo>
                  <a:cubicBezTo>
                    <a:pt x="25669" y="21020"/>
                    <a:pt x="25977" y="20937"/>
                    <a:pt x="26193" y="20732"/>
                  </a:cubicBezTo>
                  <a:cubicBezTo>
                    <a:pt x="26812" y="20146"/>
                    <a:pt x="26317" y="19093"/>
                    <a:pt x="25684" y="18521"/>
                  </a:cubicBezTo>
                  <a:cubicBezTo>
                    <a:pt x="25051" y="17951"/>
                    <a:pt x="24229" y="17391"/>
                    <a:pt x="24198" y="16539"/>
                  </a:cubicBezTo>
                  <a:cubicBezTo>
                    <a:pt x="24169" y="15757"/>
                    <a:pt x="24853" y="15096"/>
                    <a:pt x="24872" y="14314"/>
                  </a:cubicBezTo>
                  <a:cubicBezTo>
                    <a:pt x="24902" y="13024"/>
                    <a:pt x="23220" y="12320"/>
                    <a:pt x="22924" y="11064"/>
                  </a:cubicBezTo>
                  <a:cubicBezTo>
                    <a:pt x="22806" y="10560"/>
                    <a:pt x="22914" y="9970"/>
                    <a:pt x="22587" y="9568"/>
                  </a:cubicBezTo>
                  <a:cubicBezTo>
                    <a:pt x="22267" y="9171"/>
                    <a:pt x="21684" y="9146"/>
                    <a:pt x="21227" y="8923"/>
                  </a:cubicBezTo>
                  <a:cubicBezTo>
                    <a:pt x="20770" y="8699"/>
                    <a:pt x="20502" y="7931"/>
                    <a:pt x="20977" y="7748"/>
                  </a:cubicBezTo>
                  <a:cubicBezTo>
                    <a:pt x="21051" y="7720"/>
                    <a:pt x="21129" y="7713"/>
                    <a:pt x="21208" y="7713"/>
                  </a:cubicBezTo>
                  <a:cubicBezTo>
                    <a:pt x="21233" y="7713"/>
                    <a:pt x="21259" y="7714"/>
                    <a:pt x="21284" y="7715"/>
                  </a:cubicBezTo>
                  <a:cubicBezTo>
                    <a:pt x="22546" y="7755"/>
                    <a:pt x="23793" y="8173"/>
                    <a:pt x="24826" y="8900"/>
                  </a:cubicBezTo>
                  <a:cubicBezTo>
                    <a:pt x="25224" y="9182"/>
                    <a:pt x="25606" y="9514"/>
                    <a:pt x="26075" y="9646"/>
                  </a:cubicBezTo>
                  <a:cubicBezTo>
                    <a:pt x="26185" y="9678"/>
                    <a:pt x="26302" y="9693"/>
                    <a:pt x="26418" y="9693"/>
                  </a:cubicBezTo>
                  <a:cubicBezTo>
                    <a:pt x="26802" y="9693"/>
                    <a:pt x="27186" y="9524"/>
                    <a:pt x="27326" y="9177"/>
                  </a:cubicBezTo>
                  <a:cubicBezTo>
                    <a:pt x="27487" y="8772"/>
                    <a:pt x="27252" y="8308"/>
                    <a:pt x="26930" y="8016"/>
                  </a:cubicBezTo>
                  <a:cubicBezTo>
                    <a:pt x="26606" y="7724"/>
                    <a:pt x="26200" y="7538"/>
                    <a:pt x="25869" y="7255"/>
                  </a:cubicBezTo>
                  <a:cubicBezTo>
                    <a:pt x="25148" y="6636"/>
                    <a:pt x="24826" y="5589"/>
                    <a:pt x="23985" y="5142"/>
                  </a:cubicBezTo>
                  <a:cubicBezTo>
                    <a:pt x="23649" y="4963"/>
                    <a:pt x="23273" y="4907"/>
                    <a:pt x="22889" y="4907"/>
                  </a:cubicBezTo>
                  <a:cubicBezTo>
                    <a:pt x="22569" y="4907"/>
                    <a:pt x="22244" y="4946"/>
                    <a:pt x="21929" y="4987"/>
                  </a:cubicBezTo>
                  <a:cubicBezTo>
                    <a:pt x="21144" y="5089"/>
                    <a:pt x="20358" y="5191"/>
                    <a:pt x="19585" y="5357"/>
                  </a:cubicBezTo>
                  <a:cubicBezTo>
                    <a:pt x="19175" y="5447"/>
                    <a:pt x="18768" y="5553"/>
                    <a:pt x="18350" y="5597"/>
                  </a:cubicBezTo>
                  <a:cubicBezTo>
                    <a:pt x="18196" y="5613"/>
                    <a:pt x="18043" y="5621"/>
                    <a:pt x="17890" y="5621"/>
                  </a:cubicBezTo>
                  <a:cubicBezTo>
                    <a:pt x="16747" y="5621"/>
                    <a:pt x="15626" y="5197"/>
                    <a:pt x="14550" y="4780"/>
                  </a:cubicBezTo>
                  <a:cubicBezTo>
                    <a:pt x="13974" y="4559"/>
                    <a:pt x="13399" y="4336"/>
                    <a:pt x="12823" y="4113"/>
                  </a:cubicBezTo>
                  <a:cubicBezTo>
                    <a:pt x="11564" y="3625"/>
                    <a:pt x="10213" y="3063"/>
                    <a:pt x="9520" y="1904"/>
                  </a:cubicBezTo>
                  <a:cubicBezTo>
                    <a:pt x="9093" y="1189"/>
                    <a:pt x="8831" y="195"/>
                    <a:pt x="8017" y="23"/>
                  </a:cubicBezTo>
                  <a:cubicBezTo>
                    <a:pt x="7945" y="8"/>
                    <a:pt x="7874" y="0"/>
                    <a:pt x="78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p:nvPr/>
          </p:nvSpPr>
          <p:spPr>
            <a:xfrm flipH="1">
              <a:off x="-1063218" y="-285967"/>
              <a:ext cx="1687988" cy="1132100"/>
            </a:xfrm>
            <a:custGeom>
              <a:avLst/>
              <a:gdLst/>
              <a:ahLst/>
              <a:cxnLst/>
              <a:rect l="l" t="t" r="r" b="b"/>
              <a:pathLst>
                <a:path w="19516" h="13089" extrusionOk="0">
                  <a:moveTo>
                    <a:pt x="984" y="1"/>
                  </a:moveTo>
                  <a:cubicBezTo>
                    <a:pt x="695" y="1"/>
                    <a:pt x="433" y="84"/>
                    <a:pt x="268" y="320"/>
                  </a:cubicBezTo>
                  <a:cubicBezTo>
                    <a:pt x="0" y="701"/>
                    <a:pt x="190" y="1228"/>
                    <a:pt x="429" y="1628"/>
                  </a:cubicBezTo>
                  <a:cubicBezTo>
                    <a:pt x="1354" y="3180"/>
                    <a:pt x="2953" y="4312"/>
                    <a:pt x="4724" y="4672"/>
                  </a:cubicBezTo>
                  <a:cubicBezTo>
                    <a:pt x="5178" y="4765"/>
                    <a:pt x="5649" y="4809"/>
                    <a:pt x="6073" y="4995"/>
                  </a:cubicBezTo>
                  <a:cubicBezTo>
                    <a:pt x="6416" y="5145"/>
                    <a:pt x="6718" y="5383"/>
                    <a:pt x="6942" y="5683"/>
                  </a:cubicBezTo>
                  <a:cubicBezTo>
                    <a:pt x="7201" y="6028"/>
                    <a:pt x="7355" y="6476"/>
                    <a:pt x="7258" y="6896"/>
                  </a:cubicBezTo>
                  <a:cubicBezTo>
                    <a:pt x="7165" y="7300"/>
                    <a:pt x="6798" y="7648"/>
                    <a:pt x="6389" y="7648"/>
                  </a:cubicBezTo>
                  <a:cubicBezTo>
                    <a:pt x="6371" y="7648"/>
                    <a:pt x="6354" y="7648"/>
                    <a:pt x="6336" y="7646"/>
                  </a:cubicBezTo>
                  <a:cubicBezTo>
                    <a:pt x="6076" y="7627"/>
                    <a:pt x="5846" y="7478"/>
                    <a:pt x="5593" y="7415"/>
                  </a:cubicBezTo>
                  <a:cubicBezTo>
                    <a:pt x="5519" y="7396"/>
                    <a:pt x="5445" y="7387"/>
                    <a:pt x="5372" y="7387"/>
                  </a:cubicBezTo>
                  <a:cubicBezTo>
                    <a:pt x="4545" y="7387"/>
                    <a:pt x="3863" y="8529"/>
                    <a:pt x="4384" y="9227"/>
                  </a:cubicBezTo>
                  <a:cubicBezTo>
                    <a:pt x="3702" y="8925"/>
                    <a:pt x="3021" y="8624"/>
                    <a:pt x="2340" y="8323"/>
                  </a:cubicBezTo>
                  <a:cubicBezTo>
                    <a:pt x="2178" y="8251"/>
                    <a:pt x="1984" y="8186"/>
                    <a:pt x="1811" y="8186"/>
                  </a:cubicBezTo>
                  <a:cubicBezTo>
                    <a:pt x="1675" y="8186"/>
                    <a:pt x="1552" y="8225"/>
                    <a:pt x="1465" y="8332"/>
                  </a:cubicBezTo>
                  <a:cubicBezTo>
                    <a:pt x="1357" y="8464"/>
                    <a:pt x="1354" y="8652"/>
                    <a:pt x="1372" y="8823"/>
                  </a:cubicBezTo>
                  <a:cubicBezTo>
                    <a:pt x="1499" y="10001"/>
                    <a:pt x="2447" y="11044"/>
                    <a:pt x="3608" y="11284"/>
                  </a:cubicBezTo>
                  <a:cubicBezTo>
                    <a:pt x="3961" y="11357"/>
                    <a:pt x="4328" y="11362"/>
                    <a:pt x="4676" y="11455"/>
                  </a:cubicBezTo>
                  <a:cubicBezTo>
                    <a:pt x="5869" y="11775"/>
                    <a:pt x="6819" y="13089"/>
                    <a:pt x="7963" y="13089"/>
                  </a:cubicBezTo>
                  <a:cubicBezTo>
                    <a:pt x="8090" y="13089"/>
                    <a:pt x="8219" y="13073"/>
                    <a:pt x="8352" y="13037"/>
                  </a:cubicBezTo>
                  <a:cubicBezTo>
                    <a:pt x="9232" y="12803"/>
                    <a:pt x="9647" y="11827"/>
                    <a:pt x="9996" y="10986"/>
                  </a:cubicBezTo>
                  <a:cubicBezTo>
                    <a:pt x="10343" y="10144"/>
                    <a:pt x="10924" y="9201"/>
                    <a:pt x="11833" y="9185"/>
                  </a:cubicBezTo>
                  <a:cubicBezTo>
                    <a:pt x="11840" y="9185"/>
                    <a:pt x="11846" y="9185"/>
                    <a:pt x="11853" y="9185"/>
                  </a:cubicBezTo>
                  <a:cubicBezTo>
                    <a:pt x="12267" y="9185"/>
                    <a:pt x="12652" y="9385"/>
                    <a:pt x="13027" y="9563"/>
                  </a:cubicBezTo>
                  <a:cubicBezTo>
                    <a:pt x="14745" y="10379"/>
                    <a:pt x="16642" y="10816"/>
                    <a:pt x="18545" y="10834"/>
                  </a:cubicBezTo>
                  <a:cubicBezTo>
                    <a:pt x="18559" y="10834"/>
                    <a:pt x="18574" y="10834"/>
                    <a:pt x="18588" y="10834"/>
                  </a:cubicBezTo>
                  <a:cubicBezTo>
                    <a:pt x="18762" y="10834"/>
                    <a:pt x="18941" y="10824"/>
                    <a:pt x="19094" y="10742"/>
                  </a:cubicBezTo>
                  <a:cubicBezTo>
                    <a:pt x="19451" y="10554"/>
                    <a:pt x="19515" y="10035"/>
                    <a:pt x="19333" y="9675"/>
                  </a:cubicBezTo>
                  <a:cubicBezTo>
                    <a:pt x="19150" y="9313"/>
                    <a:pt x="18794" y="9077"/>
                    <a:pt x="18449" y="8866"/>
                  </a:cubicBezTo>
                  <a:cubicBezTo>
                    <a:pt x="17006" y="7989"/>
                    <a:pt x="15460" y="7280"/>
                    <a:pt x="13853" y="6761"/>
                  </a:cubicBezTo>
                  <a:cubicBezTo>
                    <a:pt x="13377" y="6609"/>
                    <a:pt x="12890" y="6468"/>
                    <a:pt x="12463" y="6211"/>
                  </a:cubicBezTo>
                  <a:cubicBezTo>
                    <a:pt x="11701" y="5755"/>
                    <a:pt x="11178" y="4922"/>
                    <a:pt x="11095" y="4039"/>
                  </a:cubicBezTo>
                  <a:cubicBezTo>
                    <a:pt x="11243" y="3938"/>
                    <a:pt x="11394" y="3896"/>
                    <a:pt x="11549" y="3896"/>
                  </a:cubicBezTo>
                  <a:cubicBezTo>
                    <a:pt x="12356" y="3896"/>
                    <a:pt x="13237" y="5057"/>
                    <a:pt x="14125" y="5057"/>
                  </a:cubicBezTo>
                  <a:cubicBezTo>
                    <a:pt x="14229" y="5057"/>
                    <a:pt x="14334" y="5041"/>
                    <a:pt x="14438" y="5005"/>
                  </a:cubicBezTo>
                  <a:cubicBezTo>
                    <a:pt x="14482" y="4505"/>
                    <a:pt x="14040" y="4090"/>
                    <a:pt x="13579" y="3888"/>
                  </a:cubicBezTo>
                  <a:cubicBezTo>
                    <a:pt x="13120" y="3688"/>
                    <a:pt x="12604" y="3613"/>
                    <a:pt x="12180" y="3345"/>
                  </a:cubicBezTo>
                  <a:cubicBezTo>
                    <a:pt x="11479" y="2901"/>
                    <a:pt x="11150" y="2007"/>
                    <a:pt x="10426" y="1605"/>
                  </a:cubicBezTo>
                  <a:cubicBezTo>
                    <a:pt x="10129" y="1440"/>
                    <a:pt x="9808" y="1376"/>
                    <a:pt x="9485" y="1376"/>
                  </a:cubicBezTo>
                  <a:cubicBezTo>
                    <a:pt x="8324" y="1376"/>
                    <a:pt x="7147" y="2207"/>
                    <a:pt x="7044" y="2207"/>
                  </a:cubicBezTo>
                  <a:cubicBezTo>
                    <a:pt x="7024" y="2207"/>
                    <a:pt x="7045" y="2175"/>
                    <a:pt x="7115" y="2099"/>
                  </a:cubicBezTo>
                  <a:cubicBezTo>
                    <a:pt x="5372" y="1464"/>
                    <a:pt x="3630" y="827"/>
                    <a:pt x="1886" y="191"/>
                  </a:cubicBezTo>
                  <a:cubicBezTo>
                    <a:pt x="1608" y="89"/>
                    <a:pt x="1282" y="1"/>
                    <a:pt x="9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rot="386429" flipH="1">
              <a:off x="8005686" y="4004695"/>
              <a:ext cx="1617716" cy="1868964"/>
            </a:xfrm>
            <a:custGeom>
              <a:avLst/>
              <a:gdLst/>
              <a:ahLst/>
              <a:cxnLst/>
              <a:rect l="l" t="t" r="r" b="b"/>
              <a:pathLst>
                <a:path w="39448" h="45575" extrusionOk="0">
                  <a:moveTo>
                    <a:pt x="3835" y="0"/>
                  </a:moveTo>
                  <a:cubicBezTo>
                    <a:pt x="3396" y="0"/>
                    <a:pt x="3005" y="182"/>
                    <a:pt x="2849" y="604"/>
                  </a:cubicBezTo>
                  <a:cubicBezTo>
                    <a:pt x="1779" y="3514"/>
                    <a:pt x="3042" y="6510"/>
                    <a:pt x="5514" y="7136"/>
                  </a:cubicBezTo>
                  <a:cubicBezTo>
                    <a:pt x="6148" y="7297"/>
                    <a:pt x="6818" y="7316"/>
                    <a:pt x="7432" y="7544"/>
                  </a:cubicBezTo>
                  <a:cubicBezTo>
                    <a:pt x="8303" y="7868"/>
                    <a:pt x="8965" y="8576"/>
                    <a:pt x="9594" y="9260"/>
                  </a:cubicBezTo>
                  <a:cubicBezTo>
                    <a:pt x="10723" y="10489"/>
                    <a:pt x="11851" y="11718"/>
                    <a:pt x="12979" y="12947"/>
                  </a:cubicBezTo>
                  <a:cubicBezTo>
                    <a:pt x="14127" y="14196"/>
                    <a:pt x="15351" y="15944"/>
                    <a:pt x="14541" y="17434"/>
                  </a:cubicBezTo>
                  <a:cubicBezTo>
                    <a:pt x="12697" y="16825"/>
                    <a:pt x="11056" y="15614"/>
                    <a:pt x="9932" y="14030"/>
                  </a:cubicBezTo>
                  <a:cubicBezTo>
                    <a:pt x="9541" y="13479"/>
                    <a:pt x="9192" y="12868"/>
                    <a:pt x="8624" y="12504"/>
                  </a:cubicBezTo>
                  <a:cubicBezTo>
                    <a:pt x="8166" y="12211"/>
                    <a:pt x="7613" y="12115"/>
                    <a:pt x="7063" y="12115"/>
                  </a:cubicBezTo>
                  <a:cubicBezTo>
                    <a:pt x="6935" y="12115"/>
                    <a:pt x="6806" y="12120"/>
                    <a:pt x="6679" y="12129"/>
                  </a:cubicBezTo>
                  <a:cubicBezTo>
                    <a:pt x="3034" y="12393"/>
                    <a:pt x="0" y="16061"/>
                    <a:pt x="425" y="19691"/>
                  </a:cubicBezTo>
                  <a:cubicBezTo>
                    <a:pt x="743" y="22398"/>
                    <a:pt x="2651" y="24664"/>
                    <a:pt x="4801" y="26338"/>
                  </a:cubicBezTo>
                  <a:cubicBezTo>
                    <a:pt x="6951" y="28012"/>
                    <a:pt x="9407" y="29268"/>
                    <a:pt x="11506" y="31005"/>
                  </a:cubicBezTo>
                  <a:cubicBezTo>
                    <a:pt x="14045" y="33109"/>
                    <a:pt x="16146" y="35965"/>
                    <a:pt x="19279" y="36993"/>
                  </a:cubicBezTo>
                  <a:cubicBezTo>
                    <a:pt x="20616" y="37431"/>
                    <a:pt x="22059" y="37500"/>
                    <a:pt x="23372" y="38008"/>
                  </a:cubicBezTo>
                  <a:cubicBezTo>
                    <a:pt x="25493" y="38829"/>
                    <a:pt x="27007" y="40677"/>
                    <a:pt x="28678" y="42222"/>
                  </a:cubicBezTo>
                  <a:cubicBezTo>
                    <a:pt x="30138" y="43570"/>
                    <a:pt x="31817" y="44746"/>
                    <a:pt x="33731" y="45282"/>
                  </a:cubicBezTo>
                  <a:cubicBezTo>
                    <a:pt x="34411" y="45473"/>
                    <a:pt x="35125" y="45575"/>
                    <a:pt x="35835" y="45575"/>
                  </a:cubicBezTo>
                  <a:cubicBezTo>
                    <a:pt x="37123" y="45575"/>
                    <a:pt x="38401" y="45241"/>
                    <a:pt x="39447" y="44500"/>
                  </a:cubicBezTo>
                  <a:cubicBezTo>
                    <a:pt x="38318" y="41907"/>
                    <a:pt x="36861" y="39457"/>
                    <a:pt x="35123" y="37227"/>
                  </a:cubicBezTo>
                  <a:cubicBezTo>
                    <a:pt x="37090" y="36696"/>
                    <a:pt x="37901" y="34136"/>
                    <a:pt x="37248" y="32207"/>
                  </a:cubicBezTo>
                  <a:lnTo>
                    <a:pt x="37249" y="32207"/>
                  </a:lnTo>
                  <a:cubicBezTo>
                    <a:pt x="36596" y="30277"/>
                    <a:pt x="34942" y="28880"/>
                    <a:pt x="33309" y="27660"/>
                  </a:cubicBezTo>
                  <a:cubicBezTo>
                    <a:pt x="31677" y="26440"/>
                    <a:pt x="29934" y="25228"/>
                    <a:pt x="28954" y="23442"/>
                  </a:cubicBezTo>
                  <a:cubicBezTo>
                    <a:pt x="27631" y="21027"/>
                    <a:pt x="27944" y="17998"/>
                    <a:pt x="26746" y="15518"/>
                  </a:cubicBezTo>
                  <a:cubicBezTo>
                    <a:pt x="24919" y="11739"/>
                    <a:pt x="20247" y="10335"/>
                    <a:pt x="17434" y="7218"/>
                  </a:cubicBezTo>
                  <a:cubicBezTo>
                    <a:pt x="16774" y="6487"/>
                    <a:pt x="16200" y="5645"/>
                    <a:pt x="15359" y="5132"/>
                  </a:cubicBezTo>
                  <a:cubicBezTo>
                    <a:pt x="14409" y="4551"/>
                    <a:pt x="13254" y="4458"/>
                    <a:pt x="12077" y="4458"/>
                  </a:cubicBezTo>
                  <a:cubicBezTo>
                    <a:pt x="11524" y="4458"/>
                    <a:pt x="10967" y="4479"/>
                    <a:pt x="10423" y="4479"/>
                  </a:cubicBezTo>
                  <a:cubicBezTo>
                    <a:pt x="8968" y="4479"/>
                    <a:pt x="7613" y="4332"/>
                    <a:pt x="6720" y="3256"/>
                  </a:cubicBezTo>
                  <a:cubicBezTo>
                    <a:pt x="6090" y="2497"/>
                    <a:pt x="5903" y="1445"/>
                    <a:pt x="5284" y="676"/>
                  </a:cubicBezTo>
                  <a:cubicBezTo>
                    <a:pt x="4947" y="258"/>
                    <a:pt x="4358" y="0"/>
                    <a:pt x="3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flipH="1">
              <a:off x="8458787" y="4087725"/>
              <a:ext cx="884481" cy="461693"/>
            </a:xfrm>
            <a:custGeom>
              <a:avLst/>
              <a:gdLst/>
              <a:ahLst/>
              <a:cxnLst/>
              <a:rect l="l" t="t" r="r" b="b"/>
              <a:pathLst>
                <a:path w="27895" h="14561" extrusionOk="0">
                  <a:moveTo>
                    <a:pt x="6449" y="1"/>
                  </a:moveTo>
                  <a:cubicBezTo>
                    <a:pt x="5070" y="1"/>
                    <a:pt x="3679" y="206"/>
                    <a:pt x="2480" y="869"/>
                  </a:cubicBezTo>
                  <a:cubicBezTo>
                    <a:pt x="1079" y="1645"/>
                    <a:pt x="0" y="3161"/>
                    <a:pt x="124" y="4760"/>
                  </a:cubicBezTo>
                  <a:cubicBezTo>
                    <a:pt x="237" y="6235"/>
                    <a:pt x="1287" y="7441"/>
                    <a:pt x="1976" y="8752"/>
                  </a:cubicBezTo>
                  <a:cubicBezTo>
                    <a:pt x="2299" y="9364"/>
                    <a:pt x="2549" y="10019"/>
                    <a:pt x="2945" y="10587"/>
                  </a:cubicBezTo>
                  <a:cubicBezTo>
                    <a:pt x="3999" y="12099"/>
                    <a:pt x="5904" y="12760"/>
                    <a:pt x="7723" y="13065"/>
                  </a:cubicBezTo>
                  <a:cubicBezTo>
                    <a:pt x="8767" y="13240"/>
                    <a:pt x="9825" y="13327"/>
                    <a:pt x="10883" y="13327"/>
                  </a:cubicBezTo>
                  <a:cubicBezTo>
                    <a:pt x="13193" y="13327"/>
                    <a:pt x="15504" y="12913"/>
                    <a:pt x="17667" y="12101"/>
                  </a:cubicBezTo>
                  <a:cubicBezTo>
                    <a:pt x="18189" y="11905"/>
                    <a:pt x="18746" y="11684"/>
                    <a:pt x="19287" y="11684"/>
                  </a:cubicBezTo>
                  <a:cubicBezTo>
                    <a:pt x="19479" y="11684"/>
                    <a:pt x="19668" y="11712"/>
                    <a:pt x="19853" y="11778"/>
                  </a:cubicBezTo>
                  <a:cubicBezTo>
                    <a:pt x="20275" y="11928"/>
                    <a:pt x="20604" y="12258"/>
                    <a:pt x="20929" y="12566"/>
                  </a:cubicBezTo>
                  <a:cubicBezTo>
                    <a:pt x="21739" y="13335"/>
                    <a:pt x="22640" y="14051"/>
                    <a:pt x="23706" y="14383"/>
                  </a:cubicBezTo>
                  <a:cubicBezTo>
                    <a:pt x="24077" y="14499"/>
                    <a:pt x="24470" y="14560"/>
                    <a:pt x="24862" y="14560"/>
                  </a:cubicBezTo>
                  <a:cubicBezTo>
                    <a:pt x="25596" y="14560"/>
                    <a:pt x="26321" y="14343"/>
                    <a:pt x="26863" y="13856"/>
                  </a:cubicBezTo>
                  <a:cubicBezTo>
                    <a:pt x="27695" y="13111"/>
                    <a:pt x="27895" y="11669"/>
                    <a:pt x="27116" y="10868"/>
                  </a:cubicBezTo>
                  <a:cubicBezTo>
                    <a:pt x="26703" y="10443"/>
                    <a:pt x="26123" y="10262"/>
                    <a:pt x="25633" y="10262"/>
                  </a:cubicBezTo>
                  <a:cubicBezTo>
                    <a:pt x="25061" y="10262"/>
                    <a:pt x="24610" y="10509"/>
                    <a:pt x="24691" y="10900"/>
                  </a:cubicBezTo>
                  <a:cubicBezTo>
                    <a:pt x="22966" y="8100"/>
                    <a:pt x="20943" y="5069"/>
                    <a:pt x="17762" y="4237"/>
                  </a:cubicBezTo>
                  <a:cubicBezTo>
                    <a:pt x="16889" y="4009"/>
                    <a:pt x="15963" y="3961"/>
                    <a:pt x="15147" y="3580"/>
                  </a:cubicBezTo>
                  <a:cubicBezTo>
                    <a:pt x="14220" y="3150"/>
                    <a:pt x="13535" y="2340"/>
                    <a:pt x="12720" y="1725"/>
                  </a:cubicBezTo>
                  <a:cubicBezTo>
                    <a:pt x="11145" y="537"/>
                    <a:pt x="9118" y="105"/>
                    <a:pt x="7147" y="17"/>
                  </a:cubicBezTo>
                  <a:cubicBezTo>
                    <a:pt x="6916" y="7"/>
                    <a:pt x="6683" y="1"/>
                    <a:pt x="64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
        <p:cNvGrpSpPr/>
        <p:nvPr/>
      </p:nvGrpSpPr>
      <p:grpSpPr>
        <a:xfrm>
          <a:off x="0" y="0"/>
          <a:ext cx="0" cy="0"/>
          <a:chOff x="0" y="0"/>
          <a:chExt cx="0" cy="0"/>
        </a:xfrm>
      </p:grpSpPr>
      <p:sp>
        <p:nvSpPr>
          <p:cNvPr id="44" name="Google Shape;44;p7"/>
          <p:cNvSpPr>
            <a:spLocks noGrp="1"/>
          </p:cNvSpPr>
          <p:nvPr>
            <p:ph type="pic" idx="2"/>
          </p:nvPr>
        </p:nvSpPr>
        <p:spPr>
          <a:xfrm flipH="1">
            <a:off x="103" y="325"/>
            <a:ext cx="9144000" cy="5143500"/>
          </a:xfrm>
          <a:prstGeom prst="rect">
            <a:avLst/>
          </a:prstGeom>
          <a:noFill/>
          <a:ln>
            <a:noFill/>
          </a:ln>
        </p:spPr>
      </p:sp>
      <p:sp>
        <p:nvSpPr>
          <p:cNvPr id="45" name="Google Shape;45;p7"/>
          <p:cNvSpPr txBox="1">
            <a:spLocks noGrp="1"/>
          </p:cNvSpPr>
          <p:nvPr>
            <p:ph type="title"/>
          </p:nvPr>
        </p:nvSpPr>
        <p:spPr>
          <a:xfrm>
            <a:off x="713225" y="1110750"/>
            <a:ext cx="3466800" cy="1040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 name="Google Shape;46;p7"/>
          <p:cNvSpPr txBox="1">
            <a:spLocks noGrp="1"/>
          </p:cNvSpPr>
          <p:nvPr>
            <p:ph type="subTitle" idx="1"/>
          </p:nvPr>
        </p:nvSpPr>
        <p:spPr>
          <a:xfrm>
            <a:off x="713225" y="2151450"/>
            <a:ext cx="3466800" cy="1881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sp>
        <p:nvSpPr>
          <p:cNvPr id="48" name="Google Shape;48;p8"/>
          <p:cNvSpPr>
            <a:spLocks noGrp="1"/>
          </p:cNvSpPr>
          <p:nvPr>
            <p:ph type="pic" idx="2"/>
          </p:nvPr>
        </p:nvSpPr>
        <p:spPr>
          <a:xfrm>
            <a:off x="105" y="325"/>
            <a:ext cx="9144000" cy="5143500"/>
          </a:xfrm>
          <a:prstGeom prst="rect">
            <a:avLst/>
          </a:prstGeom>
          <a:noFill/>
          <a:ln>
            <a:noFill/>
          </a:ln>
        </p:spPr>
      </p:sp>
      <p:sp>
        <p:nvSpPr>
          <p:cNvPr id="49" name="Google Shape;49;p8"/>
          <p:cNvSpPr txBox="1">
            <a:spLocks noGrp="1"/>
          </p:cNvSpPr>
          <p:nvPr>
            <p:ph type="title"/>
          </p:nvPr>
        </p:nvSpPr>
        <p:spPr>
          <a:xfrm>
            <a:off x="927025" y="1541925"/>
            <a:ext cx="4198200" cy="205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5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2408475" y="1474100"/>
            <a:ext cx="4327200" cy="127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2" name="Google Shape;52;p9"/>
          <p:cNvSpPr txBox="1">
            <a:spLocks noGrp="1"/>
          </p:cNvSpPr>
          <p:nvPr>
            <p:ph type="subTitle" idx="1"/>
          </p:nvPr>
        </p:nvSpPr>
        <p:spPr>
          <a:xfrm>
            <a:off x="2408475" y="2672600"/>
            <a:ext cx="43272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53" name="Google Shape;53;p9"/>
          <p:cNvGrpSpPr/>
          <p:nvPr/>
        </p:nvGrpSpPr>
        <p:grpSpPr>
          <a:xfrm>
            <a:off x="-919192" y="-991932"/>
            <a:ext cx="10982405" cy="7400587"/>
            <a:chOff x="-919192" y="-991932"/>
            <a:chExt cx="10982405" cy="7400587"/>
          </a:xfrm>
        </p:grpSpPr>
        <p:sp>
          <p:nvSpPr>
            <p:cNvPr id="54" name="Google Shape;54;p9"/>
            <p:cNvSpPr/>
            <p:nvPr/>
          </p:nvSpPr>
          <p:spPr>
            <a:xfrm rot="1877162">
              <a:off x="-544682" y="2602972"/>
              <a:ext cx="1647811" cy="1903746"/>
            </a:xfrm>
            <a:custGeom>
              <a:avLst/>
              <a:gdLst/>
              <a:ahLst/>
              <a:cxnLst/>
              <a:rect l="l" t="t" r="r" b="b"/>
              <a:pathLst>
                <a:path w="39448" h="45575" extrusionOk="0">
                  <a:moveTo>
                    <a:pt x="3835" y="0"/>
                  </a:moveTo>
                  <a:cubicBezTo>
                    <a:pt x="3396" y="0"/>
                    <a:pt x="3005" y="182"/>
                    <a:pt x="2849" y="604"/>
                  </a:cubicBezTo>
                  <a:cubicBezTo>
                    <a:pt x="1779" y="3514"/>
                    <a:pt x="3042" y="6510"/>
                    <a:pt x="5514" y="7136"/>
                  </a:cubicBezTo>
                  <a:cubicBezTo>
                    <a:pt x="6148" y="7297"/>
                    <a:pt x="6818" y="7316"/>
                    <a:pt x="7432" y="7544"/>
                  </a:cubicBezTo>
                  <a:cubicBezTo>
                    <a:pt x="8303" y="7868"/>
                    <a:pt x="8965" y="8576"/>
                    <a:pt x="9594" y="9260"/>
                  </a:cubicBezTo>
                  <a:cubicBezTo>
                    <a:pt x="10723" y="10489"/>
                    <a:pt x="11851" y="11718"/>
                    <a:pt x="12979" y="12947"/>
                  </a:cubicBezTo>
                  <a:cubicBezTo>
                    <a:pt x="14127" y="14196"/>
                    <a:pt x="15351" y="15944"/>
                    <a:pt x="14541" y="17434"/>
                  </a:cubicBezTo>
                  <a:cubicBezTo>
                    <a:pt x="12697" y="16825"/>
                    <a:pt x="11056" y="15614"/>
                    <a:pt x="9932" y="14030"/>
                  </a:cubicBezTo>
                  <a:cubicBezTo>
                    <a:pt x="9541" y="13479"/>
                    <a:pt x="9192" y="12868"/>
                    <a:pt x="8624" y="12504"/>
                  </a:cubicBezTo>
                  <a:cubicBezTo>
                    <a:pt x="8166" y="12211"/>
                    <a:pt x="7613" y="12115"/>
                    <a:pt x="7063" y="12115"/>
                  </a:cubicBezTo>
                  <a:cubicBezTo>
                    <a:pt x="6935" y="12115"/>
                    <a:pt x="6806" y="12120"/>
                    <a:pt x="6679" y="12129"/>
                  </a:cubicBezTo>
                  <a:cubicBezTo>
                    <a:pt x="3034" y="12393"/>
                    <a:pt x="0" y="16061"/>
                    <a:pt x="425" y="19691"/>
                  </a:cubicBezTo>
                  <a:cubicBezTo>
                    <a:pt x="743" y="22398"/>
                    <a:pt x="2651" y="24664"/>
                    <a:pt x="4801" y="26338"/>
                  </a:cubicBezTo>
                  <a:cubicBezTo>
                    <a:pt x="6951" y="28012"/>
                    <a:pt x="9407" y="29268"/>
                    <a:pt x="11506" y="31005"/>
                  </a:cubicBezTo>
                  <a:cubicBezTo>
                    <a:pt x="14045" y="33109"/>
                    <a:pt x="16146" y="35965"/>
                    <a:pt x="19279" y="36993"/>
                  </a:cubicBezTo>
                  <a:cubicBezTo>
                    <a:pt x="20616" y="37431"/>
                    <a:pt x="22059" y="37500"/>
                    <a:pt x="23372" y="38008"/>
                  </a:cubicBezTo>
                  <a:cubicBezTo>
                    <a:pt x="25493" y="38829"/>
                    <a:pt x="27007" y="40677"/>
                    <a:pt x="28678" y="42222"/>
                  </a:cubicBezTo>
                  <a:cubicBezTo>
                    <a:pt x="30138" y="43570"/>
                    <a:pt x="31817" y="44746"/>
                    <a:pt x="33731" y="45282"/>
                  </a:cubicBezTo>
                  <a:cubicBezTo>
                    <a:pt x="34411" y="45473"/>
                    <a:pt x="35125" y="45575"/>
                    <a:pt x="35835" y="45575"/>
                  </a:cubicBezTo>
                  <a:cubicBezTo>
                    <a:pt x="37123" y="45575"/>
                    <a:pt x="38401" y="45241"/>
                    <a:pt x="39447" y="44500"/>
                  </a:cubicBezTo>
                  <a:cubicBezTo>
                    <a:pt x="38318" y="41907"/>
                    <a:pt x="36861" y="39457"/>
                    <a:pt x="35123" y="37227"/>
                  </a:cubicBezTo>
                  <a:cubicBezTo>
                    <a:pt x="37090" y="36696"/>
                    <a:pt x="37901" y="34136"/>
                    <a:pt x="37248" y="32207"/>
                  </a:cubicBezTo>
                  <a:lnTo>
                    <a:pt x="37249" y="32207"/>
                  </a:lnTo>
                  <a:cubicBezTo>
                    <a:pt x="36596" y="30277"/>
                    <a:pt x="34942" y="28880"/>
                    <a:pt x="33309" y="27660"/>
                  </a:cubicBezTo>
                  <a:cubicBezTo>
                    <a:pt x="31677" y="26440"/>
                    <a:pt x="29934" y="25228"/>
                    <a:pt x="28954" y="23442"/>
                  </a:cubicBezTo>
                  <a:cubicBezTo>
                    <a:pt x="27631" y="21027"/>
                    <a:pt x="27944" y="17998"/>
                    <a:pt x="26746" y="15518"/>
                  </a:cubicBezTo>
                  <a:cubicBezTo>
                    <a:pt x="24919" y="11739"/>
                    <a:pt x="20247" y="10335"/>
                    <a:pt x="17434" y="7218"/>
                  </a:cubicBezTo>
                  <a:cubicBezTo>
                    <a:pt x="16774" y="6487"/>
                    <a:pt x="16200" y="5645"/>
                    <a:pt x="15359" y="5132"/>
                  </a:cubicBezTo>
                  <a:cubicBezTo>
                    <a:pt x="14409" y="4551"/>
                    <a:pt x="13254" y="4458"/>
                    <a:pt x="12077" y="4458"/>
                  </a:cubicBezTo>
                  <a:cubicBezTo>
                    <a:pt x="11524" y="4458"/>
                    <a:pt x="10967" y="4479"/>
                    <a:pt x="10423" y="4479"/>
                  </a:cubicBezTo>
                  <a:cubicBezTo>
                    <a:pt x="8968" y="4479"/>
                    <a:pt x="7613" y="4332"/>
                    <a:pt x="6720" y="3256"/>
                  </a:cubicBezTo>
                  <a:cubicBezTo>
                    <a:pt x="6090" y="2497"/>
                    <a:pt x="5903" y="1445"/>
                    <a:pt x="5284" y="676"/>
                  </a:cubicBezTo>
                  <a:cubicBezTo>
                    <a:pt x="4947" y="258"/>
                    <a:pt x="4358" y="0"/>
                    <a:pt x="3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9"/>
            <p:cNvSpPr/>
            <p:nvPr/>
          </p:nvSpPr>
          <p:spPr>
            <a:xfrm rot="1876982">
              <a:off x="7621888" y="-394964"/>
              <a:ext cx="1617755" cy="1868925"/>
            </a:xfrm>
            <a:custGeom>
              <a:avLst/>
              <a:gdLst/>
              <a:ahLst/>
              <a:cxnLst/>
              <a:rect l="l" t="t" r="r" b="b"/>
              <a:pathLst>
                <a:path w="39448" h="45575" extrusionOk="0">
                  <a:moveTo>
                    <a:pt x="3835" y="0"/>
                  </a:moveTo>
                  <a:cubicBezTo>
                    <a:pt x="3396" y="0"/>
                    <a:pt x="3005" y="182"/>
                    <a:pt x="2849" y="604"/>
                  </a:cubicBezTo>
                  <a:cubicBezTo>
                    <a:pt x="1779" y="3514"/>
                    <a:pt x="3042" y="6510"/>
                    <a:pt x="5514" y="7136"/>
                  </a:cubicBezTo>
                  <a:cubicBezTo>
                    <a:pt x="6148" y="7297"/>
                    <a:pt x="6818" y="7316"/>
                    <a:pt x="7432" y="7544"/>
                  </a:cubicBezTo>
                  <a:cubicBezTo>
                    <a:pt x="8303" y="7868"/>
                    <a:pt x="8965" y="8576"/>
                    <a:pt x="9594" y="9260"/>
                  </a:cubicBezTo>
                  <a:cubicBezTo>
                    <a:pt x="10723" y="10489"/>
                    <a:pt x="11851" y="11718"/>
                    <a:pt x="12979" y="12947"/>
                  </a:cubicBezTo>
                  <a:cubicBezTo>
                    <a:pt x="14127" y="14196"/>
                    <a:pt x="15351" y="15944"/>
                    <a:pt x="14541" y="17434"/>
                  </a:cubicBezTo>
                  <a:cubicBezTo>
                    <a:pt x="12697" y="16825"/>
                    <a:pt x="11056" y="15614"/>
                    <a:pt x="9932" y="14030"/>
                  </a:cubicBezTo>
                  <a:cubicBezTo>
                    <a:pt x="9541" y="13479"/>
                    <a:pt x="9192" y="12868"/>
                    <a:pt x="8624" y="12504"/>
                  </a:cubicBezTo>
                  <a:cubicBezTo>
                    <a:pt x="8166" y="12211"/>
                    <a:pt x="7613" y="12115"/>
                    <a:pt x="7063" y="12115"/>
                  </a:cubicBezTo>
                  <a:cubicBezTo>
                    <a:pt x="6935" y="12115"/>
                    <a:pt x="6806" y="12120"/>
                    <a:pt x="6679" y="12129"/>
                  </a:cubicBezTo>
                  <a:cubicBezTo>
                    <a:pt x="3034" y="12393"/>
                    <a:pt x="0" y="16061"/>
                    <a:pt x="425" y="19691"/>
                  </a:cubicBezTo>
                  <a:cubicBezTo>
                    <a:pt x="743" y="22398"/>
                    <a:pt x="2651" y="24664"/>
                    <a:pt x="4801" y="26338"/>
                  </a:cubicBezTo>
                  <a:cubicBezTo>
                    <a:pt x="6951" y="28012"/>
                    <a:pt x="9407" y="29268"/>
                    <a:pt x="11506" y="31005"/>
                  </a:cubicBezTo>
                  <a:cubicBezTo>
                    <a:pt x="14045" y="33109"/>
                    <a:pt x="16146" y="35965"/>
                    <a:pt x="19279" y="36993"/>
                  </a:cubicBezTo>
                  <a:cubicBezTo>
                    <a:pt x="20616" y="37431"/>
                    <a:pt x="22059" y="37500"/>
                    <a:pt x="23372" y="38008"/>
                  </a:cubicBezTo>
                  <a:cubicBezTo>
                    <a:pt x="25493" y="38829"/>
                    <a:pt x="27007" y="40677"/>
                    <a:pt x="28678" y="42222"/>
                  </a:cubicBezTo>
                  <a:cubicBezTo>
                    <a:pt x="30138" y="43570"/>
                    <a:pt x="31817" y="44746"/>
                    <a:pt x="33731" y="45282"/>
                  </a:cubicBezTo>
                  <a:cubicBezTo>
                    <a:pt x="34411" y="45473"/>
                    <a:pt x="35125" y="45575"/>
                    <a:pt x="35835" y="45575"/>
                  </a:cubicBezTo>
                  <a:cubicBezTo>
                    <a:pt x="37123" y="45575"/>
                    <a:pt x="38401" y="45241"/>
                    <a:pt x="39447" y="44500"/>
                  </a:cubicBezTo>
                  <a:cubicBezTo>
                    <a:pt x="38318" y="41907"/>
                    <a:pt x="36861" y="39457"/>
                    <a:pt x="35123" y="37227"/>
                  </a:cubicBezTo>
                  <a:cubicBezTo>
                    <a:pt x="37090" y="36696"/>
                    <a:pt x="37901" y="34136"/>
                    <a:pt x="37248" y="32207"/>
                  </a:cubicBezTo>
                  <a:lnTo>
                    <a:pt x="37249" y="32207"/>
                  </a:lnTo>
                  <a:cubicBezTo>
                    <a:pt x="36596" y="30277"/>
                    <a:pt x="34942" y="28880"/>
                    <a:pt x="33309" y="27660"/>
                  </a:cubicBezTo>
                  <a:cubicBezTo>
                    <a:pt x="31677" y="26440"/>
                    <a:pt x="29934" y="25228"/>
                    <a:pt x="28954" y="23442"/>
                  </a:cubicBezTo>
                  <a:cubicBezTo>
                    <a:pt x="27631" y="21027"/>
                    <a:pt x="27944" y="17998"/>
                    <a:pt x="26746" y="15518"/>
                  </a:cubicBezTo>
                  <a:cubicBezTo>
                    <a:pt x="24919" y="11739"/>
                    <a:pt x="20247" y="10335"/>
                    <a:pt x="17434" y="7218"/>
                  </a:cubicBezTo>
                  <a:cubicBezTo>
                    <a:pt x="16774" y="6487"/>
                    <a:pt x="16200" y="5645"/>
                    <a:pt x="15359" y="5132"/>
                  </a:cubicBezTo>
                  <a:cubicBezTo>
                    <a:pt x="14409" y="4551"/>
                    <a:pt x="13254" y="4458"/>
                    <a:pt x="12077" y="4458"/>
                  </a:cubicBezTo>
                  <a:cubicBezTo>
                    <a:pt x="11524" y="4458"/>
                    <a:pt x="10967" y="4479"/>
                    <a:pt x="10423" y="4479"/>
                  </a:cubicBezTo>
                  <a:cubicBezTo>
                    <a:pt x="8968" y="4479"/>
                    <a:pt x="7613" y="4332"/>
                    <a:pt x="6720" y="3256"/>
                  </a:cubicBezTo>
                  <a:cubicBezTo>
                    <a:pt x="6090" y="2497"/>
                    <a:pt x="5903" y="1445"/>
                    <a:pt x="5284" y="676"/>
                  </a:cubicBezTo>
                  <a:cubicBezTo>
                    <a:pt x="4947" y="258"/>
                    <a:pt x="4358" y="0"/>
                    <a:pt x="3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p:nvPr/>
          </p:nvSpPr>
          <p:spPr>
            <a:xfrm rot="-1293156">
              <a:off x="6965907" y="-649759"/>
              <a:ext cx="2180452" cy="1668417"/>
            </a:xfrm>
            <a:custGeom>
              <a:avLst/>
              <a:gdLst/>
              <a:ahLst/>
              <a:cxnLst/>
              <a:rect l="l" t="t" r="r" b="b"/>
              <a:pathLst>
                <a:path w="27488" h="21033" extrusionOk="0">
                  <a:moveTo>
                    <a:pt x="7804" y="0"/>
                  </a:moveTo>
                  <a:cubicBezTo>
                    <a:pt x="7019" y="0"/>
                    <a:pt x="6437" y="926"/>
                    <a:pt x="6297" y="1751"/>
                  </a:cubicBezTo>
                  <a:cubicBezTo>
                    <a:pt x="6144" y="2647"/>
                    <a:pt x="6190" y="3665"/>
                    <a:pt x="5577" y="4337"/>
                  </a:cubicBezTo>
                  <a:cubicBezTo>
                    <a:pt x="5124" y="4835"/>
                    <a:pt x="4426" y="4997"/>
                    <a:pt x="3738" y="4997"/>
                  </a:cubicBezTo>
                  <a:cubicBezTo>
                    <a:pt x="3586" y="4997"/>
                    <a:pt x="3435" y="4989"/>
                    <a:pt x="3286" y="4975"/>
                  </a:cubicBezTo>
                  <a:cubicBezTo>
                    <a:pt x="2613" y="4910"/>
                    <a:pt x="1941" y="4747"/>
                    <a:pt x="1270" y="4747"/>
                  </a:cubicBezTo>
                  <a:cubicBezTo>
                    <a:pt x="1125" y="4747"/>
                    <a:pt x="980" y="4755"/>
                    <a:pt x="835" y="4773"/>
                  </a:cubicBezTo>
                  <a:cubicBezTo>
                    <a:pt x="465" y="4817"/>
                    <a:pt x="34" y="5014"/>
                    <a:pt x="13" y="5384"/>
                  </a:cubicBezTo>
                  <a:cubicBezTo>
                    <a:pt x="1" y="5618"/>
                    <a:pt x="164" y="5822"/>
                    <a:pt x="325" y="5992"/>
                  </a:cubicBezTo>
                  <a:cubicBezTo>
                    <a:pt x="342" y="6009"/>
                    <a:pt x="360" y="6027"/>
                    <a:pt x="378" y="6045"/>
                  </a:cubicBezTo>
                  <a:cubicBezTo>
                    <a:pt x="534" y="6482"/>
                    <a:pt x="1035" y="6831"/>
                    <a:pt x="1497" y="7033"/>
                  </a:cubicBezTo>
                  <a:cubicBezTo>
                    <a:pt x="2112" y="7303"/>
                    <a:pt x="2852" y="7627"/>
                    <a:pt x="2954" y="8291"/>
                  </a:cubicBezTo>
                  <a:cubicBezTo>
                    <a:pt x="3019" y="8714"/>
                    <a:pt x="2800" y="9207"/>
                    <a:pt x="3065" y="9543"/>
                  </a:cubicBezTo>
                  <a:lnTo>
                    <a:pt x="3063" y="9543"/>
                  </a:lnTo>
                  <a:cubicBezTo>
                    <a:pt x="3159" y="9666"/>
                    <a:pt x="3303" y="9739"/>
                    <a:pt x="3445" y="9803"/>
                  </a:cubicBezTo>
                  <a:cubicBezTo>
                    <a:pt x="4021" y="10056"/>
                    <a:pt x="4651" y="10186"/>
                    <a:pt x="5280" y="10186"/>
                  </a:cubicBezTo>
                  <a:cubicBezTo>
                    <a:pt x="5619" y="10186"/>
                    <a:pt x="5958" y="10148"/>
                    <a:pt x="6289" y="10072"/>
                  </a:cubicBezTo>
                  <a:cubicBezTo>
                    <a:pt x="6641" y="9990"/>
                    <a:pt x="7002" y="9865"/>
                    <a:pt x="7357" y="9865"/>
                  </a:cubicBezTo>
                  <a:cubicBezTo>
                    <a:pt x="7466" y="9865"/>
                    <a:pt x="7574" y="9877"/>
                    <a:pt x="7681" y="9905"/>
                  </a:cubicBezTo>
                  <a:cubicBezTo>
                    <a:pt x="8742" y="10181"/>
                    <a:pt x="8901" y="11767"/>
                    <a:pt x="9890" y="12239"/>
                  </a:cubicBezTo>
                  <a:cubicBezTo>
                    <a:pt x="10357" y="12462"/>
                    <a:pt x="10918" y="12386"/>
                    <a:pt x="11400" y="12574"/>
                  </a:cubicBezTo>
                  <a:cubicBezTo>
                    <a:pt x="11854" y="12752"/>
                    <a:pt x="12189" y="13147"/>
                    <a:pt x="12614" y="13388"/>
                  </a:cubicBezTo>
                  <a:cubicBezTo>
                    <a:pt x="12803" y="13495"/>
                    <a:pt x="13034" y="13558"/>
                    <a:pt x="13254" y="13558"/>
                  </a:cubicBezTo>
                  <a:cubicBezTo>
                    <a:pt x="13531" y="13558"/>
                    <a:pt x="13788" y="13458"/>
                    <a:pt x="13916" y="13217"/>
                  </a:cubicBezTo>
                  <a:cubicBezTo>
                    <a:pt x="14101" y="12871"/>
                    <a:pt x="13893" y="12425"/>
                    <a:pt x="13576" y="12192"/>
                  </a:cubicBezTo>
                  <a:cubicBezTo>
                    <a:pt x="13260" y="11960"/>
                    <a:pt x="12864" y="11876"/>
                    <a:pt x="12491" y="11753"/>
                  </a:cubicBezTo>
                  <a:cubicBezTo>
                    <a:pt x="11906" y="11557"/>
                    <a:pt x="11360" y="11247"/>
                    <a:pt x="10890" y="10847"/>
                  </a:cubicBezTo>
                  <a:cubicBezTo>
                    <a:pt x="10784" y="10757"/>
                    <a:pt x="10676" y="10650"/>
                    <a:pt x="10660" y="10512"/>
                  </a:cubicBezTo>
                  <a:cubicBezTo>
                    <a:pt x="10621" y="10208"/>
                    <a:pt x="11013" y="10059"/>
                    <a:pt x="11328" y="10059"/>
                  </a:cubicBezTo>
                  <a:cubicBezTo>
                    <a:pt x="11342" y="10059"/>
                    <a:pt x="11356" y="10060"/>
                    <a:pt x="11370" y="10060"/>
                  </a:cubicBezTo>
                  <a:cubicBezTo>
                    <a:pt x="12561" y="10113"/>
                    <a:pt x="13642" y="10738"/>
                    <a:pt x="14667" y="11345"/>
                  </a:cubicBezTo>
                  <a:cubicBezTo>
                    <a:pt x="14863" y="11461"/>
                    <a:pt x="15061" y="11578"/>
                    <a:pt x="15216" y="11745"/>
                  </a:cubicBezTo>
                  <a:cubicBezTo>
                    <a:pt x="15377" y="11917"/>
                    <a:pt x="15482" y="12131"/>
                    <a:pt x="15615" y="12326"/>
                  </a:cubicBezTo>
                  <a:cubicBezTo>
                    <a:pt x="16696" y="13915"/>
                    <a:pt x="19431" y="14062"/>
                    <a:pt x="19956" y="15911"/>
                  </a:cubicBezTo>
                  <a:cubicBezTo>
                    <a:pt x="19319" y="16132"/>
                    <a:pt x="18861" y="16789"/>
                    <a:pt x="18872" y="17463"/>
                  </a:cubicBezTo>
                  <a:cubicBezTo>
                    <a:pt x="18884" y="18138"/>
                    <a:pt x="19364" y="18779"/>
                    <a:pt x="20007" y="18980"/>
                  </a:cubicBezTo>
                  <a:cubicBezTo>
                    <a:pt x="20372" y="19094"/>
                    <a:pt x="20766" y="19075"/>
                    <a:pt x="21143" y="19143"/>
                  </a:cubicBezTo>
                  <a:cubicBezTo>
                    <a:pt x="22658" y="19413"/>
                    <a:pt x="23770" y="21033"/>
                    <a:pt x="25294" y="21033"/>
                  </a:cubicBezTo>
                  <a:cubicBezTo>
                    <a:pt x="25319" y="21033"/>
                    <a:pt x="25345" y="21032"/>
                    <a:pt x="25371" y="21031"/>
                  </a:cubicBezTo>
                  <a:cubicBezTo>
                    <a:pt x="25669" y="21020"/>
                    <a:pt x="25977" y="20937"/>
                    <a:pt x="26193" y="20732"/>
                  </a:cubicBezTo>
                  <a:cubicBezTo>
                    <a:pt x="26812" y="20146"/>
                    <a:pt x="26317" y="19093"/>
                    <a:pt x="25684" y="18521"/>
                  </a:cubicBezTo>
                  <a:cubicBezTo>
                    <a:pt x="25051" y="17951"/>
                    <a:pt x="24229" y="17391"/>
                    <a:pt x="24198" y="16539"/>
                  </a:cubicBezTo>
                  <a:cubicBezTo>
                    <a:pt x="24169" y="15757"/>
                    <a:pt x="24853" y="15096"/>
                    <a:pt x="24872" y="14314"/>
                  </a:cubicBezTo>
                  <a:cubicBezTo>
                    <a:pt x="24902" y="13024"/>
                    <a:pt x="23220" y="12320"/>
                    <a:pt x="22924" y="11064"/>
                  </a:cubicBezTo>
                  <a:cubicBezTo>
                    <a:pt x="22806" y="10560"/>
                    <a:pt x="22914" y="9970"/>
                    <a:pt x="22587" y="9568"/>
                  </a:cubicBezTo>
                  <a:cubicBezTo>
                    <a:pt x="22267" y="9171"/>
                    <a:pt x="21684" y="9146"/>
                    <a:pt x="21227" y="8923"/>
                  </a:cubicBezTo>
                  <a:cubicBezTo>
                    <a:pt x="20770" y="8699"/>
                    <a:pt x="20502" y="7931"/>
                    <a:pt x="20977" y="7748"/>
                  </a:cubicBezTo>
                  <a:cubicBezTo>
                    <a:pt x="21051" y="7720"/>
                    <a:pt x="21129" y="7713"/>
                    <a:pt x="21208" y="7713"/>
                  </a:cubicBezTo>
                  <a:cubicBezTo>
                    <a:pt x="21233" y="7713"/>
                    <a:pt x="21259" y="7714"/>
                    <a:pt x="21284" y="7715"/>
                  </a:cubicBezTo>
                  <a:cubicBezTo>
                    <a:pt x="22546" y="7755"/>
                    <a:pt x="23793" y="8173"/>
                    <a:pt x="24826" y="8900"/>
                  </a:cubicBezTo>
                  <a:cubicBezTo>
                    <a:pt x="25224" y="9182"/>
                    <a:pt x="25606" y="9514"/>
                    <a:pt x="26075" y="9646"/>
                  </a:cubicBezTo>
                  <a:cubicBezTo>
                    <a:pt x="26185" y="9678"/>
                    <a:pt x="26302" y="9693"/>
                    <a:pt x="26418" y="9693"/>
                  </a:cubicBezTo>
                  <a:cubicBezTo>
                    <a:pt x="26802" y="9693"/>
                    <a:pt x="27186" y="9524"/>
                    <a:pt x="27326" y="9177"/>
                  </a:cubicBezTo>
                  <a:cubicBezTo>
                    <a:pt x="27487" y="8772"/>
                    <a:pt x="27252" y="8308"/>
                    <a:pt x="26930" y="8016"/>
                  </a:cubicBezTo>
                  <a:cubicBezTo>
                    <a:pt x="26606" y="7724"/>
                    <a:pt x="26200" y="7538"/>
                    <a:pt x="25869" y="7255"/>
                  </a:cubicBezTo>
                  <a:cubicBezTo>
                    <a:pt x="25148" y="6636"/>
                    <a:pt x="24826" y="5589"/>
                    <a:pt x="23985" y="5142"/>
                  </a:cubicBezTo>
                  <a:cubicBezTo>
                    <a:pt x="23649" y="4963"/>
                    <a:pt x="23273" y="4907"/>
                    <a:pt x="22889" y="4907"/>
                  </a:cubicBezTo>
                  <a:cubicBezTo>
                    <a:pt x="22569" y="4907"/>
                    <a:pt x="22244" y="4946"/>
                    <a:pt x="21929" y="4987"/>
                  </a:cubicBezTo>
                  <a:cubicBezTo>
                    <a:pt x="21144" y="5089"/>
                    <a:pt x="20358" y="5191"/>
                    <a:pt x="19585" y="5357"/>
                  </a:cubicBezTo>
                  <a:cubicBezTo>
                    <a:pt x="19175" y="5447"/>
                    <a:pt x="18768" y="5553"/>
                    <a:pt x="18350" y="5597"/>
                  </a:cubicBezTo>
                  <a:cubicBezTo>
                    <a:pt x="18196" y="5613"/>
                    <a:pt x="18043" y="5621"/>
                    <a:pt x="17890" y="5621"/>
                  </a:cubicBezTo>
                  <a:cubicBezTo>
                    <a:pt x="16747" y="5621"/>
                    <a:pt x="15626" y="5197"/>
                    <a:pt x="14550" y="4780"/>
                  </a:cubicBezTo>
                  <a:cubicBezTo>
                    <a:pt x="13974" y="4559"/>
                    <a:pt x="13399" y="4336"/>
                    <a:pt x="12823" y="4113"/>
                  </a:cubicBezTo>
                  <a:cubicBezTo>
                    <a:pt x="11564" y="3625"/>
                    <a:pt x="10213" y="3063"/>
                    <a:pt x="9520" y="1904"/>
                  </a:cubicBezTo>
                  <a:cubicBezTo>
                    <a:pt x="9093" y="1189"/>
                    <a:pt x="8831" y="195"/>
                    <a:pt x="8017" y="23"/>
                  </a:cubicBezTo>
                  <a:cubicBezTo>
                    <a:pt x="7945" y="8"/>
                    <a:pt x="7874" y="0"/>
                    <a:pt x="78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p:nvPr/>
          </p:nvSpPr>
          <p:spPr>
            <a:xfrm rot="-1293156">
              <a:off x="7340557" y="4398066"/>
              <a:ext cx="2180452" cy="1668417"/>
            </a:xfrm>
            <a:custGeom>
              <a:avLst/>
              <a:gdLst/>
              <a:ahLst/>
              <a:cxnLst/>
              <a:rect l="l" t="t" r="r" b="b"/>
              <a:pathLst>
                <a:path w="27488" h="21033" extrusionOk="0">
                  <a:moveTo>
                    <a:pt x="7804" y="0"/>
                  </a:moveTo>
                  <a:cubicBezTo>
                    <a:pt x="7019" y="0"/>
                    <a:pt x="6437" y="926"/>
                    <a:pt x="6297" y="1751"/>
                  </a:cubicBezTo>
                  <a:cubicBezTo>
                    <a:pt x="6144" y="2647"/>
                    <a:pt x="6190" y="3665"/>
                    <a:pt x="5577" y="4337"/>
                  </a:cubicBezTo>
                  <a:cubicBezTo>
                    <a:pt x="5124" y="4835"/>
                    <a:pt x="4426" y="4997"/>
                    <a:pt x="3738" y="4997"/>
                  </a:cubicBezTo>
                  <a:cubicBezTo>
                    <a:pt x="3586" y="4997"/>
                    <a:pt x="3435" y="4989"/>
                    <a:pt x="3286" y="4975"/>
                  </a:cubicBezTo>
                  <a:cubicBezTo>
                    <a:pt x="2613" y="4910"/>
                    <a:pt x="1941" y="4747"/>
                    <a:pt x="1270" y="4747"/>
                  </a:cubicBezTo>
                  <a:cubicBezTo>
                    <a:pt x="1125" y="4747"/>
                    <a:pt x="980" y="4755"/>
                    <a:pt x="835" y="4773"/>
                  </a:cubicBezTo>
                  <a:cubicBezTo>
                    <a:pt x="465" y="4817"/>
                    <a:pt x="34" y="5014"/>
                    <a:pt x="13" y="5384"/>
                  </a:cubicBezTo>
                  <a:cubicBezTo>
                    <a:pt x="1" y="5618"/>
                    <a:pt x="164" y="5822"/>
                    <a:pt x="325" y="5992"/>
                  </a:cubicBezTo>
                  <a:cubicBezTo>
                    <a:pt x="342" y="6009"/>
                    <a:pt x="360" y="6027"/>
                    <a:pt x="378" y="6045"/>
                  </a:cubicBezTo>
                  <a:cubicBezTo>
                    <a:pt x="534" y="6482"/>
                    <a:pt x="1035" y="6831"/>
                    <a:pt x="1497" y="7033"/>
                  </a:cubicBezTo>
                  <a:cubicBezTo>
                    <a:pt x="2112" y="7303"/>
                    <a:pt x="2852" y="7627"/>
                    <a:pt x="2954" y="8291"/>
                  </a:cubicBezTo>
                  <a:cubicBezTo>
                    <a:pt x="3019" y="8714"/>
                    <a:pt x="2800" y="9207"/>
                    <a:pt x="3065" y="9543"/>
                  </a:cubicBezTo>
                  <a:lnTo>
                    <a:pt x="3063" y="9543"/>
                  </a:lnTo>
                  <a:cubicBezTo>
                    <a:pt x="3159" y="9666"/>
                    <a:pt x="3303" y="9739"/>
                    <a:pt x="3445" y="9803"/>
                  </a:cubicBezTo>
                  <a:cubicBezTo>
                    <a:pt x="4021" y="10056"/>
                    <a:pt x="4651" y="10186"/>
                    <a:pt x="5280" y="10186"/>
                  </a:cubicBezTo>
                  <a:cubicBezTo>
                    <a:pt x="5619" y="10186"/>
                    <a:pt x="5958" y="10148"/>
                    <a:pt x="6289" y="10072"/>
                  </a:cubicBezTo>
                  <a:cubicBezTo>
                    <a:pt x="6641" y="9990"/>
                    <a:pt x="7002" y="9865"/>
                    <a:pt x="7357" y="9865"/>
                  </a:cubicBezTo>
                  <a:cubicBezTo>
                    <a:pt x="7466" y="9865"/>
                    <a:pt x="7574" y="9877"/>
                    <a:pt x="7681" y="9905"/>
                  </a:cubicBezTo>
                  <a:cubicBezTo>
                    <a:pt x="8742" y="10181"/>
                    <a:pt x="8901" y="11767"/>
                    <a:pt x="9890" y="12239"/>
                  </a:cubicBezTo>
                  <a:cubicBezTo>
                    <a:pt x="10357" y="12462"/>
                    <a:pt x="10918" y="12386"/>
                    <a:pt x="11400" y="12574"/>
                  </a:cubicBezTo>
                  <a:cubicBezTo>
                    <a:pt x="11854" y="12752"/>
                    <a:pt x="12189" y="13147"/>
                    <a:pt x="12614" y="13388"/>
                  </a:cubicBezTo>
                  <a:cubicBezTo>
                    <a:pt x="12803" y="13495"/>
                    <a:pt x="13034" y="13558"/>
                    <a:pt x="13254" y="13558"/>
                  </a:cubicBezTo>
                  <a:cubicBezTo>
                    <a:pt x="13531" y="13558"/>
                    <a:pt x="13788" y="13458"/>
                    <a:pt x="13916" y="13217"/>
                  </a:cubicBezTo>
                  <a:cubicBezTo>
                    <a:pt x="14101" y="12871"/>
                    <a:pt x="13893" y="12425"/>
                    <a:pt x="13576" y="12192"/>
                  </a:cubicBezTo>
                  <a:cubicBezTo>
                    <a:pt x="13260" y="11960"/>
                    <a:pt x="12864" y="11876"/>
                    <a:pt x="12491" y="11753"/>
                  </a:cubicBezTo>
                  <a:cubicBezTo>
                    <a:pt x="11906" y="11557"/>
                    <a:pt x="11360" y="11247"/>
                    <a:pt x="10890" y="10847"/>
                  </a:cubicBezTo>
                  <a:cubicBezTo>
                    <a:pt x="10784" y="10757"/>
                    <a:pt x="10676" y="10650"/>
                    <a:pt x="10660" y="10512"/>
                  </a:cubicBezTo>
                  <a:cubicBezTo>
                    <a:pt x="10621" y="10208"/>
                    <a:pt x="11013" y="10059"/>
                    <a:pt x="11328" y="10059"/>
                  </a:cubicBezTo>
                  <a:cubicBezTo>
                    <a:pt x="11342" y="10059"/>
                    <a:pt x="11356" y="10060"/>
                    <a:pt x="11370" y="10060"/>
                  </a:cubicBezTo>
                  <a:cubicBezTo>
                    <a:pt x="12561" y="10113"/>
                    <a:pt x="13642" y="10738"/>
                    <a:pt x="14667" y="11345"/>
                  </a:cubicBezTo>
                  <a:cubicBezTo>
                    <a:pt x="14863" y="11461"/>
                    <a:pt x="15061" y="11578"/>
                    <a:pt x="15216" y="11745"/>
                  </a:cubicBezTo>
                  <a:cubicBezTo>
                    <a:pt x="15377" y="11917"/>
                    <a:pt x="15482" y="12131"/>
                    <a:pt x="15615" y="12326"/>
                  </a:cubicBezTo>
                  <a:cubicBezTo>
                    <a:pt x="16696" y="13915"/>
                    <a:pt x="19431" y="14062"/>
                    <a:pt x="19956" y="15911"/>
                  </a:cubicBezTo>
                  <a:cubicBezTo>
                    <a:pt x="19319" y="16132"/>
                    <a:pt x="18861" y="16789"/>
                    <a:pt x="18872" y="17463"/>
                  </a:cubicBezTo>
                  <a:cubicBezTo>
                    <a:pt x="18884" y="18138"/>
                    <a:pt x="19364" y="18779"/>
                    <a:pt x="20007" y="18980"/>
                  </a:cubicBezTo>
                  <a:cubicBezTo>
                    <a:pt x="20372" y="19094"/>
                    <a:pt x="20766" y="19075"/>
                    <a:pt x="21143" y="19143"/>
                  </a:cubicBezTo>
                  <a:cubicBezTo>
                    <a:pt x="22658" y="19413"/>
                    <a:pt x="23770" y="21033"/>
                    <a:pt x="25294" y="21033"/>
                  </a:cubicBezTo>
                  <a:cubicBezTo>
                    <a:pt x="25319" y="21033"/>
                    <a:pt x="25345" y="21032"/>
                    <a:pt x="25371" y="21031"/>
                  </a:cubicBezTo>
                  <a:cubicBezTo>
                    <a:pt x="25669" y="21020"/>
                    <a:pt x="25977" y="20937"/>
                    <a:pt x="26193" y="20732"/>
                  </a:cubicBezTo>
                  <a:cubicBezTo>
                    <a:pt x="26812" y="20146"/>
                    <a:pt x="26317" y="19093"/>
                    <a:pt x="25684" y="18521"/>
                  </a:cubicBezTo>
                  <a:cubicBezTo>
                    <a:pt x="25051" y="17951"/>
                    <a:pt x="24229" y="17391"/>
                    <a:pt x="24198" y="16539"/>
                  </a:cubicBezTo>
                  <a:cubicBezTo>
                    <a:pt x="24169" y="15757"/>
                    <a:pt x="24853" y="15096"/>
                    <a:pt x="24872" y="14314"/>
                  </a:cubicBezTo>
                  <a:cubicBezTo>
                    <a:pt x="24902" y="13024"/>
                    <a:pt x="23220" y="12320"/>
                    <a:pt x="22924" y="11064"/>
                  </a:cubicBezTo>
                  <a:cubicBezTo>
                    <a:pt x="22806" y="10560"/>
                    <a:pt x="22914" y="9970"/>
                    <a:pt x="22587" y="9568"/>
                  </a:cubicBezTo>
                  <a:cubicBezTo>
                    <a:pt x="22267" y="9171"/>
                    <a:pt x="21684" y="9146"/>
                    <a:pt x="21227" y="8923"/>
                  </a:cubicBezTo>
                  <a:cubicBezTo>
                    <a:pt x="20770" y="8699"/>
                    <a:pt x="20502" y="7931"/>
                    <a:pt x="20977" y="7748"/>
                  </a:cubicBezTo>
                  <a:cubicBezTo>
                    <a:pt x="21051" y="7720"/>
                    <a:pt x="21129" y="7713"/>
                    <a:pt x="21208" y="7713"/>
                  </a:cubicBezTo>
                  <a:cubicBezTo>
                    <a:pt x="21233" y="7713"/>
                    <a:pt x="21259" y="7714"/>
                    <a:pt x="21284" y="7715"/>
                  </a:cubicBezTo>
                  <a:cubicBezTo>
                    <a:pt x="22546" y="7755"/>
                    <a:pt x="23793" y="8173"/>
                    <a:pt x="24826" y="8900"/>
                  </a:cubicBezTo>
                  <a:cubicBezTo>
                    <a:pt x="25224" y="9182"/>
                    <a:pt x="25606" y="9514"/>
                    <a:pt x="26075" y="9646"/>
                  </a:cubicBezTo>
                  <a:cubicBezTo>
                    <a:pt x="26185" y="9678"/>
                    <a:pt x="26302" y="9693"/>
                    <a:pt x="26418" y="9693"/>
                  </a:cubicBezTo>
                  <a:cubicBezTo>
                    <a:pt x="26802" y="9693"/>
                    <a:pt x="27186" y="9524"/>
                    <a:pt x="27326" y="9177"/>
                  </a:cubicBezTo>
                  <a:cubicBezTo>
                    <a:pt x="27487" y="8772"/>
                    <a:pt x="27252" y="8308"/>
                    <a:pt x="26930" y="8016"/>
                  </a:cubicBezTo>
                  <a:cubicBezTo>
                    <a:pt x="26606" y="7724"/>
                    <a:pt x="26200" y="7538"/>
                    <a:pt x="25869" y="7255"/>
                  </a:cubicBezTo>
                  <a:cubicBezTo>
                    <a:pt x="25148" y="6636"/>
                    <a:pt x="24826" y="5589"/>
                    <a:pt x="23985" y="5142"/>
                  </a:cubicBezTo>
                  <a:cubicBezTo>
                    <a:pt x="23649" y="4963"/>
                    <a:pt x="23273" y="4907"/>
                    <a:pt x="22889" y="4907"/>
                  </a:cubicBezTo>
                  <a:cubicBezTo>
                    <a:pt x="22569" y="4907"/>
                    <a:pt x="22244" y="4946"/>
                    <a:pt x="21929" y="4987"/>
                  </a:cubicBezTo>
                  <a:cubicBezTo>
                    <a:pt x="21144" y="5089"/>
                    <a:pt x="20358" y="5191"/>
                    <a:pt x="19585" y="5357"/>
                  </a:cubicBezTo>
                  <a:cubicBezTo>
                    <a:pt x="19175" y="5447"/>
                    <a:pt x="18768" y="5553"/>
                    <a:pt x="18350" y="5597"/>
                  </a:cubicBezTo>
                  <a:cubicBezTo>
                    <a:pt x="18196" y="5613"/>
                    <a:pt x="18043" y="5621"/>
                    <a:pt x="17890" y="5621"/>
                  </a:cubicBezTo>
                  <a:cubicBezTo>
                    <a:pt x="16747" y="5621"/>
                    <a:pt x="15626" y="5197"/>
                    <a:pt x="14550" y="4780"/>
                  </a:cubicBezTo>
                  <a:cubicBezTo>
                    <a:pt x="13974" y="4559"/>
                    <a:pt x="13399" y="4336"/>
                    <a:pt x="12823" y="4113"/>
                  </a:cubicBezTo>
                  <a:cubicBezTo>
                    <a:pt x="11564" y="3625"/>
                    <a:pt x="10213" y="3063"/>
                    <a:pt x="9520" y="1904"/>
                  </a:cubicBezTo>
                  <a:cubicBezTo>
                    <a:pt x="9093" y="1189"/>
                    <a:pt x="8831" y="195"/>
                    <a:pt x="8017" y="23"/>
                  </a:cubicBezTo>
                  <a:cubicBezTo>
                    <a:pt x="7945" y="8"/>
                    <a:pt x="7874" y="0"/>
                    <a:pt x="78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rot="1877104">
              <a:off x="8540879" y="4034308"/>
              <a:ext cx="986207" cy="1139383"/>
            </a:xfrm>
            <a:custGeom>
              <a:avLst/>
              <a:gdLst/>
              <a:ahLst/>
              <a:cxnLst/>
              <a:rect l="l" t="t" r="r" b="b"/>
              <a:pathLst>
                <a:path w="39448" h="45575" extrusionOk="0">
                  <a:moveTo>
                    <a:pt x="3835" y="0"/>
                  </a:moveTo>
                  <a:cubicBezTo>
                    <a:pt x="3396" y="0"/>
                    <a:pt x="3005" y="182"/>
                    <a:pt x="2849" y="604"/>
                  </a:cubicBezTo>
                  <a:cubicBezTo>
                    <a:pt x="1779" y="3514"/>
                    <a:pt x="3042" y="6510"/>
                    <a:pt x="5514" y="7136"/>
                  </a:cubicBezTo>
                  <a:cubicBezTo>
                    <a:pt x="6148" y="7297"/>
                    <a:pt x="6818" y="7316"/>
                    <a:pt x="7432" y="7544"/>
                  </a:cubicBezTo>
                  <a:cubicBezTo>
                    <a:pt x="8303" y="7868"/>
                    <a:pt x="8965" y="8576"/>
                    <a:pt x="9594" y="9260"/>
                  </a:cubicBezTo>
                  <a:cubicBezTo>
                    <a:pt x="10723" y="10489"/>
                    <a:pt x="11851" y="11718"/>
                    <a:pt x="12979" y="12947"/>
                  </a:cubicBezTo>
                  <a:cubicBezTo>
                    <a:pt x="14127" y="14196"/>
                    <a:pt x="15351" y="15944"/>
                    <a:pt x="14541" y="17434"/>
                  </a:cubicBezTo>
                  <a:cubicBezTo>
                    <a:pt x="12697" y="16825"/>
                    <a:pt x="11056" y="15614"/>
                    <a:pt x="9932" y="14030"/>
                  </a:cubicBezTo>
                  <a:cubicBezTo>
                    <a:pt x="9541" y="13479"/>
                    <a:pt x="9192" y="12868"/>
                    <a:pt x="8624" y="12504"/>
                  </a:cubicBezTo>
                  <a:cubicBezTo>
                    <a:pt x="8166" y="12211"/>
                    <a:pt x="7613" y="12115"/>
                    <a:pt x="7063" y="12115"/>
                  </a:cubicBezTo>
                  <a:cubicBezTo>
                    <a:pt x="6935" y="12115"/>
                    <a:pt x="6806" y="12120"/>
                    <a:pt x="6679" y="12129"/>
                  </a:cubicBezTo>
                  <a:cubicBezTo>
                    <a:pt x="3034" y="12393"/>
                    <a:pt x="0" y="16061"/>
                    <a:pt x="425" y="19691"/>
                  </a:cubicBezTo>
                  <a:cubicBezTo>
                    <a:pt x="743" y="22398"/>
                    <a:pt x="2651" y="24664"/>
                    <a:pt x="4801" y="26338"/>
                  </a:cubicBezTo>
                  <a:cubicBezTo>
                    <a:pt x="6951" y="28012"/>
                    <a:pt x="9407" y="29268"/>
                    <a:pt x="11506" y="31005"/>
                  </a:cubicBezTo>
                  <a:cubicBezTo>
                    <a:pt x="14045" y="33109"/>
                    <a:pt x="16146" y="35965"/>
                    <a:pt x="19279" y="36993"/>
                  </a:cubicBezTo>
                  <a:cubicBezTo>
                    <a:pt x="20616" y="37431"/>
                    <a:pt x="22059" y="37500"/>
                    <a:pt x="23372" y="38008"/>
                  </a:cubicBezTo>
                  <a:cubicBezTo>
                    <a:pt x="25493" y="38829"/>
                    <a:pt x="27007" y="40677"/>
                    <a:pt x="28678" y="42222"/>
                  </a:cubicBezTo>
                  <a:cubicBezTo>
                    <a:pt x="30138" y="43570"/>
                    <a:pt x="31817" y="44746"/>
                    <a:pt x="33731" y="45282"/>
                  </a:cubicBezTo>
                  <a:cubicBezTo>
                    <a:pt x="34411" y="45473"/>
                    <a:pt x="35125" y="45575"/>
                    <a:pt x="35835" y="45575"/>
                  </a:cubicBezTo>
                  <a:cubicBezTo>
                    <a:pt x="37123" y="45575"/>
                    <a:pt x="38401" y="45241"/>
                    <a:pt x="39447" y="44500"/>
                  </a:cubicBezTo>
                  <a:cubicBezTo>
                    <a:pt x="38318" y="41907"/>
                    <a:pt x="36861" y="39457"/>
                    <a:pt x="35123" y="37227"/>
                  </a:cubicBezTo>
                  <a:cubicBezTo>
                    <a:pt x="37090" y="36696"/>
                    <a:pt x="37901" y="34136"/>
                    <a:pt x="37248" y="32207"/>
                  </a:cubicBezTo>
                  <a:lnTo>
                    <a:pt x="37249" y="32207"/>
                  </a:lnTo>
                  <a:cubicBezTo>
                    <a:pt x="36596" y="30277"/>
                    <a:pt x="34942" y="28880"/>
                    <a:pt x="33309" y="27660"/>
                  </a:cubicBezTo>
                  <a:cubicBezTo>
                    <a:pt x="31677" y="26440"/>
                    <a:pt x="29934" y="25228"/>
                    <a:pt x="28954" y="23442"/>
                  </a:cubicBezTo>
                  <a:cubicBezTo>
                    <a:pt x="27631" y="21027"/>
                    <a:pt x="27944" y="17998"/>
                    <a:pt x="26746" y="15518"/>
                  </a:cubicBezTo>
                  <a:cubicBezTo>
                    <a:pt x="24919" y="11739"/>
                    <a:pt x="20247" y="10335"/>
                    <a:pt x="17434" y="7218"/>
                  </a:cubicBezTo>
                  <a:cubicBezTo>
                    <a:pt x="16774" y="6487"/>
                    <a:pt x="16200" y="5645"/>
                    <a:pt x="15359" y="5132"/>
                  </a:cubicBezTo>
                  <a:cubicBezTo>
                    <a:pt x="14409" y="4551"/>
                    <a:pt x="13254" y="4458"/>
                    <a:pt x="12077" y="4458"/>
                  </a:cubicBezTo>
                  <a:cubicBezTo>
                    <a:pt x="11524" y="4458"/>
                    <a:pt x="10967" y="4479"/>
                    <a:pt x="10423" y="4479"/>
                  </a:cubicBezTo>
                  <a:cubicBezTo>
                    <a:pt x="8968" y="4479"/>
                    <a:pt x="7613" y="4332"/>
                    <a:pt x="6720" y="3256"/>
                  </a:cubicBezTo>
                  <a:cubicBezTo>
                    <a:pt x="6090" y="2497"/>
                    <a:pt x="5903" y="1445"/>
                    <a:pt x="5284" y="676"/>
                  </a:cubicBezTo>
                  <a:cubicBezTo>
                    <a:pt x="4947" y="258"/>
                    <a:pt x="4358" y="0"/>
                    <a:pt x="3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8316750" y="4257288"/>
              <a:ext cx="608535" cy="693413"/>
            </a:xfrm>
            <a:custGeom>
              <a:avLst/>
              <a:gdLst/>
              <a:ahLst/>
              <a:cxnLst/>
              <a:rect l="l" t="t" r="r" b="b"/>
              <a:pathLst>
                <a:path w="15693" h="17883" extrusionOk="0">
                  <a:moveTo>
                    <a:pt x="5083" y="1"/>
                  </a:moveTo>
                  <a:cubicBezTo>
                    <a:pt x="4662" y="1"/>
                    <a:pt x="4241" y="55"/>
                    <a:pt x="3831" y="169"/>
                  </a:cubicBezTo>
                  <a:cubicBezTo>
                    <a:pt x="3438" y="278"/>
                    <a:pt x="3044" y="445"/>
                    <a:pt x="2770" y="749"/>
                  </a:cubicBezTo>
                  <a:cubicBezTo>
                    <a:pt x="1441" y="2232"/>
                    <a:pt x="4146" y="4822"/>
                    <a:pt x="2958" y="6420"/>
                  </a:cubicBezTo>
                  <a:cubicBezTo>
                    <a:pt x="2598" y="6902"/>
                    <a:pt x="1987" y="7105"/>
                    <a:pt x="1487" y="7437"/>
                  </a:cubicBezTo>
                  <a:cubicBezTo>
                    <a:pt x="557" y="8053"/>
                    <a:pt x="1" y="9190"/>
                    <a:pt x="83" y="10302"/>
                  </a:cubicBezTo>
                  <a:cubicBezTo>
                    <a:pt x="166" y="11414"/>
                    <a:pt x="884" y="12455"/>
                    <a:pt x="1896" y="12928"/>
                  </a:cubicBezTo>
                  <a:cubicBezTo>
                    <a:pt x="3053" y="13469"/>
                    <a:pt x="4589" y="13348"/>
                    <a:pt x="5394" y="14343"/>
                  </a:cubicBezTo>
                  <a:cubicBezTo>
                    <a:pt x="5852" y="14909"/>
                    <a:pt x="5929" y="15695"/>
                    <a:pt x="6288" y="16329"/>
                  </a:cubicBezTo>
                  <a:cubicBezTo>
                    <a:pt x="6922" y="17452"/>
                    <a:pt x="8292" y="17883"/>
                    <a:pt x="9613" y="17883"/>
                  </a:cubicBezTo>
                  <a:cubicBezTo>
                    <a:pt x="9831" y="17883"/>
                    <a:pt x="10048" y="17871"/>
                    <a:pt x="10260" y="17848"/>
                  </a:cubicBezTo>
                  <a:cubicBezTo>
                    <a:pt x="11717" y="17696"/>
                    <a:pt x="13172" y="17143"/>
                    <a:pt x="14186" y="16085"/>
                  </a:cubicBezTo>
                  <a:cubicBezTo>
                    <a:pt x="15198" y="15028"/>
                    <a:pt x="15692" y="13419"/>
                    <a:pt x="15207" y="12038"/>
                  </a:cubicBezTo>
                  <a:cubicBezTo>
                    <a:pt x="14511" y="10051"/>
                    <a:pt x="12137" y="9070"/>
                    <a:pt x="11326" y="7127"/>
                  </a:cubicBezTo>
                  <a:cubicBezTo>
                    <a:pt x="10705" y="5640"/>
                    <a:pt x="11003" y="3639"/>
                    <a:pt x="9978" y="3265"/>
                  </a:cubicBezTo>
                  <a:cubicBezTo>
                    <a:pt x="9229" y="1312"/>
                    <a:pt x="7154" y="1"/>
                    <a:pt x="50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p:nvPr/>
          </p:nvSpPr>
          <p:spPr>
            <a:xfrm rot="3861327">
              <a:off x="-324753" y="-511161"/>
              <a:ext cx="1207950" cy="1395566"/>
            </a:xfrm>
            <a:custGeom>
              <a:avLst/>
              <a:gdLst/>
              <a:ahLst/>
              <a:cxnLst/>
              <a:rect l="l" t="t" r="r" b="b"/>
              <a:pathLst>
                <a:path w="39448" h="45575" extrusionOk="0">
                  <a:moveTo>
                    <a:pt x="3835" y="0"/>
                  </a:moveTo>
                  <a:cubicBezTo>
                    <a:pt x="3396" y="0"/>
                    <a:pt x="3005" y="182"/>
                    <a:pt x="2849" y="604"/>
                  </a:cubicBezTo>
                  <a:cubicBezTo>
                    <a:pt x="1779" y="3514"/>
                    <a:pt x="3042" y="6510"/>
                    <a:pt x="5514" y="7136"/>
                  </a:cubicBezTo>
                  <a:cubicBezTo>
                    <a:pt x="6148" y="7297"/>
                    <a:pt x="6818" y="7316"/>
                    <a:pt x="7432" y="7544"/>
                  </a:cubicBezTo>
                  <a:cubicBezTo>
                    <a:pt x="8303" y="7868"/>
                    <a:pt x="8965" y="8576"/>
                    <a:pt x="9594" y="9260"/>
                  </a:cubicBezTo>
                  <a:cubicBezTo>
                    <a:pt x="10723" y="10489"/>
                    <a:pt x="11851" y="11718"/>
                    <a:pt x="12979" y="12947"/>
                  </a:cubicBezTo>
                  <a:cubicBezTo>
                    <a:pt x="14127" y="14196"/>
                    <a:pt x="15351" y="15944"/>
                    <a:pt x="14541" y="17434"/>
                  </a:cubicBezTo>
                  <a:cubicBezTo>
                    <a:pt x="12697" y="16825"/>
                    <a:pt x="11056" y="15614"/>
                    <a:pt x="9932" y="14030"/>
                  </a:cubicBezTo>
                  <a:cubicBezTo>
                    <a:pt x="9541" y="13479"/>
                    <a:pt x="9192" y="12868"/>
                    <a:pt x="8624" y="12504"/>
                  </a:cubicBezTo>
                  <a:cubicBezTo>
                    <a:pt x="8166" y="12211"/>
                    <a:pt x="7613" y="12115"/>
                    <a:pt x="7063" y="12115"/>
                  </a:cubicBezTo>
                  <a:cubicBezTo>
                    <a:pt x="6935" y="12115"/>
                    <a:pt x="6806" y="12120"/>
                    <a:pt x="6679" y="12129"/>
                  </a:cubicBezTo>
                  <a:cubicBezTo>
                    <a:pt x="3034" y="12393"/>
                    <a:pt x="0" y="16061"/>
                    <a:pt x="425" y="19691"/>
                  </a:cubicBezTo>
                  <a:cubicBezTo>
                    <a:pt x="743" y="22398"/>
                    <a:pt x="2651" y="24664"/>
                    <a:pt x="4801" y="26338"/>
                  </a:cubicBezTo>
                  <a:cubicBezTo>
                    <a:pt x="6951" y="28012"/>
                    <a:pt x="9407" y="29268"/>
                    <a:pt x="11506" y="31005"/>
                  </a:cubicBezTo>
                  <a:cubicBezTo>
                    <a:pt x="14045" y="33109"/>
                    <a:pt x="16146" y="35965"/>
                    <a:pt x="19279" y="36993"/>
                  </a:cubicBezTo>
                  <a:cubicBezTo>
                    <a:pt x="20616" y="37431"/>
                    <a:pt x="22059" y="37500"/>
                    <a:pt x="23372" y="38008"/>
                  </a:cubicBezTo>
                  <a:cubicBezTo>
                    <a:pt x="25493" y="38829"/>
                    <a:pt x="27007" y="40677"/>
                    <a:pt x="28678" y="42222"/>
                  </a:cubicBezTo>
                  <a:cubicBezTo>
                    <a:pt x="30138" y="43570"/>
                    <a:pt x="31817" y="44746"/>
                    <a:pt x="33731" y="45282"/>
                  </a:cubicBezTo>
                  <a:cubicBezTo>
                    <a:pt x="34411" y="45473"/>
                    <a:pt x="35125" y="45575"/>
                    <a:pt x="35835" y="45575"/>
                  </a:cubicBezTo>
                  <a:cubicBezTo>
                    <a:pt x="37123" y="45575"/>
                    <a:pt x="38401" y="45241"/>
                    <a:pt x="39447" y="44500"/>
                  </a:cubicBezTo>
                  <a:cubicBezTo>
                    <a:pt x="38318" y="41907"/>
                    <a:pt x="36861" y="39457"/>
                    <a:pt x="35123" y="37227"/>
                  </a:cubicBezTo>
                  <a:cubicBezTo>
                    <a:pt x="37090" y="36696"/>
                    <a:pt x="37901" y="34136"/>
                    <a:pt x="37248" y="32207"/>
                  </a:cubicBezTo>
                  <a:lnTo>
                    <a:pt x="37249" y="32207"/>
                  </a:lnTo>
                  <a:cubicBezTo>
                    <a:pt x="36596" y="30277"/>
                    <a:pt x="34942" y="28880"/>
                    <a:pt x="33309" y="27660"/>
                  </a:cubicBezTo>
                  <a:cubicBezTo>
                    <a:pt x="31677" y="26440"/>
                    <a:pt x="29934" y="25228"/>
                    <a:pt x="28954" y="23442"/>
                  </a:cubicBezTo>
                  <a:cubicBezTo>
                    <a:pt x="27631" y="21027"/>
                    <a:pt x="27944" y="17998"/>
                    <a:pt x="26746" y="15518"/>
                  </a:cubicBezTo>
                  <a:cubicBezTo>
                    <a:pt x="24919" y="11739"/>
                    <a:pt x="20247" y="10335"/>
                    <a:pt x="17434" y="7218"/>
                  </a:cubicBezTo>
                  <a:cubicBezTo>
                    <a:pt x="16774" y="6487"/>
                    <a:pt x="16200" y="5645"/>
                    <a:pt x="15359" y="5132"/>
                  </a:cubicBezTo>
                  <a:cubicBezTo>
                    <a:pt x="14409" y="4551"/>
                    <a:pt x="13254" y="4458"/>
                    <a:pt x="12077" y="4458"/>
                  </a:cubicBezTo>
                  <a:cubicBezTo>
                    <a:pt x="11524" y="4458"/>
                    <a:pt x="10967" y="4479"/>
                    <a:pt x="10423" y="4479"/>
                  </a:cubicBezTo>
                  <a:cubicBezTo>
                    <a:pt x="8968" y="4479"/>
                    <a:pt x="7613" y="4332"/>
                    <a:pt x="6720" y="3256"/>
                  </a:cubicBezTo>
                  <a:cubicBezTo>
                    <a:pt x="6090" y="2497"/>
                    <a:pt x="5903" y="1445"/>
                    <a:pt x="5284" y="676"/>
                  </a:cubicBezTo>
                  <a:cubicBezTo>
                    <a:pt x="4947" y="258"/>
                    <a:pt x="4358" y="0"/>
                    <a:pt x="38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p:nvPr/>
          </p:nvSpPr>
          <p:spPr>
            <a:xfrm>
              <a:off x="545977" y="-258775"/>
              <a:ext cx="884481" cy="461693"/>
            </a:xfrm>
            <a:custGeom>
              <a:avLst/>
              <a:gdLst/>
              <a:ahLst/>
              <a:cxnLst/>
              <a:rect l="l" t="t" r="r" b="b"/>
              <a:pathLst>
                <a:path w="27895" h="14561" extrusionOk="0">
                  <a:moveTo>
                    <a:pt x="6449" y="1"/>
                  </a:moveTo>
                  <a:cubicBezTo>
                    <a:pt x="5070" y="1"/>
                    <a:pt x="3679" y="206"/>
                    <a:pt x="2480" y="869"/>
                  </a:cubicBezTo>
                  <a:cubicBezTo>
                    <a:pt x="1079" y="1645"/>
                    <a:pt x="0" y="3161"/>
                    <a:pt x="124" y="4760"/>
                  </a:cubicBezTo>
                  <a:cubicBezTo>
                    <a:pt x="237" y="6235"/>
                    <a:pt x="1287" y="7441"/>
                    <a:pt x="1976" y="8752"/>
                  </a:cubicBezTo>
                  <a:cubicBezTo>
                    <a:pt x="2299" y="9364"/>
                    <a:pt x="2549" y="10019"/>
                    <a:pt x="2945" y="10587"/>
                  </a:cubicBezTo>
                  <a:cubicBezTo>
                    <a:pt x="3999" y="12099"/>
                    <a:pt x="5904" y="12760"/>
                    <a:pt x="7723" y="13065"/>
                  </a:cubicBezTo>
                  <a:cubicBezTo>
                    <a:pt x="8767" y="13240"/>
                    <a:pt x="9825" y="13327"/>
                    <a:pt x="10883" y="13327"/>
                  </a:cubicBezTo>
                  <a:cubicBezTo>
                    <a:pt x="13193" y="13327"/>
                    <a:pt x="15504" y="12913"/>
                    <a:pt x="17667" y="12101"/>
                  </a:cubicBezTo>
                  <a:cubicBezTo>
                    <a:pt x="18189" y="11905"/>
                    <a:pt x="18746" y="11684"/>
                    <a:pt x="19287" y="11684"/>
                  </a:cubicBezTo>
                  <a:cubicBezTo>
                    <a:pt x="19479" y="11684"/>
                    <a:pt x="19668" y="11712"/>
                    <a:pt x="19853" y="11778"/>
                  </a:cubicBezTo>
                  <a:cubicBezTo>
                    <a:pt x="20275" y="11928"/>
                    <a:pt x="20604" y="12258"/>
                    <a:pt x="20929" y="12566"/>
                  </a:cubicBezTo>
                  <a:cubicBezTo>
                    <a:pt x="21739" y="13335"/>
                    <a:pt x="22640" y="14051"/>
                    <a:pt x="23706" y="14383"/>
                  </a:cubicBezTo>
                  <a:cubicBezTo>
                    <a:pt x="24077" y="14499"/>
                    <a:pt x="24470" y="14560"/>
                    <a:pt x="24862" y="14560"/>
                  </a:cubicBezTo>
                  <a:cubicBezTo>
                    <a:pt x="25596" y="14560"/>
                    <a:pt x="26321" y="14343"/>
                    <a:pt x="26863" y="13856"/>
                  </a:cubicBezTo>
                  <a:cubicBezTo>
                    <a:pt x="27695" y="13111"/>
                    <a:pt x="27895" y="11669"/>
                    <a:pt x="27116" y="10868"/>
                  </a:cubicBezTo>
                  <a:cubicBezTo>
                    <a:pt x="26703" y="10443"/>
                    <a:pt x="26123" y="10262"/>
                    <a:pt x="25633" y="10262"/>
                  </a:cubicBezTo>
                  <a:cubicBezTo>
                    <a:pt x="25061" y="10262"/>
                    <a:pt x="24610" y="10509"/>
                    <a:pt x="24691" y="10900"/>
                  </a:cubicBezTo>
                  <a:cubicBezTo>
                    <a:pt x="22966" y="8100"/>
                    <a:pt x="20943" y="5069"/>
                    <a:pt x="17762" y="4237"/>
                  </a:cubicBezTo>
                  <a:cubicBezTo>
                    <a:pt x="16889" y="4009"/>
                    <a:pt x="15963" y="3961"/>
                    <a:pt x="15147" y="3580"/>
                  </a:cubicBezTo>
                  <a:cubicBezTo>
                    <a:pt x="14220" y="3150"/>
                    <a:pt x="13535" y="2340"/>
                    <a:pt x="12720" y="1725"/>
                  </a:cubicBezTo>
                  <a:cubicBezTo>
                    <a:pt x="11145" y="537"/>
                    <a:pt x="9118" y="105"/>
                    <a:pt x="7147" y="17"/>
                  </a:cubicBezTo>
                  <a:cubicBezTo>
                    <a:pt x="6916" y="7"/>
                    <a:pt x="6683" y="1"/>
                    <a:pt x="64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3544578">
              <a:off x="-279800" y="446640"/>
              <a:ext cx="890870" cy="569473"/>
            </a:xfrm>
            <a:custGeom>
              <a:avLst/>
              <a:gdLst/>
              <a:ahLst/>
              <a:cxnLst/>
              <a:rect l="l" t="t" r="r" b="b"/>
              <a:pathLst>
                <a:path w="24617" h="15736" extrusionOk="0">
                  <a:moveTo>
                    <a:pt x="2448" y="0"/>
                  </a:moveTo>
                  <a:cubicBezTo>
                    <a:pt x="1361" y="0"/>
                    <a:pt x="426" y="1010"/>
                    <a:pt x="220" y="2097"/>
                  </a:cubicBezTo>
                  <a:cubicBezTo>
                    <a:pt x="1" y="3242"/>
                    <a:pt x="395" y="4414"/>
                    <a:pt x="889" y="5469"/>
                  </a:cubicBezTo>
                  <a:cubicBezTo>
                    <a:pt x="1575" y="6935"/>
                    <a:pt x="2500" y="8345"/>
                    <a:pt x="3849" y="9238"/>
                  </a:cubicBezTo>
                  <a:cubicBezTo>
                    <a:pt x="5153" y="10101"/>
                    <a:pt x="6737" y="10411"/>
                    <a:pt x="8165" y="11049"/>
                  </a:cubicBezTo>
                  <a:cubicBezTo>
                    <a:pt x="10172" y="11946"/>
                    <a:pt x="11835" y="13477"/>
                    <a:pt x="13797" y="14469"/>
                  </a:cubicBezTo>
                  <a:cubicBezTo>
                    <a:pt x="15347" y="15254"/>
                    <a:pt x="17073" y="15688"/>
                    <a:pt x="18808" y="15732"/>
                  </a:cubicBezTo>
                  <a:cubicBezTo>
                    <a:pt x="18893" y="15735"/>
                    <a:pt x="18978" y="15736"/>
                    <a:pt x="19063" y="15736"/>
                  </a:cubicBezTo>
                  <a:cubicBezTo>
                    <a:pt x="20555" y="15736"/>
                    <a:pt x="22112" y="15388"/>
                    <a:pt x="23178" y="14357"/>
                  </a:cubicBezTo>
                  <a:cubicBezTo>
                    <a:pt x="24305" y="13267"/>
                    <a:pt x="24617" y="11257"/>
                    <a:pt x="23513" y="10143"/>
                  </a:cubicBezTo>
                  <a:cubicBezTo>
                    <a:pt x="22839" y="9463"/>
                    <a:pt x="21904" y="9284"/>
                    <a:pt x="20921" y="9284"/>
                  </a:cubicBezTo>
                  <a:cubicBezTo>
                    <a:pt x="20269" y="9284"/>
                    <a:pt x="19597" y="9363"/>
                    <a:pt x="18965" y="9426"/>
                  </a:cubicBezTo>
                  <a:cubicBezTo>
                    <a:pt x="17524" y="9571"/>
                    <a:pt x="15743" y="9354"/>
                    <a:pt x="16307" y="10502"/>
                  </a:cubicBezTo>
                  <a:cubicBezTo>
                    <a:pt x="15075" y="8493"/>
                    <a:pt x="13631" y="6428"/>
                    <a:pt x="11402" y="5737"/>
                  </a:cubicBezTo>
                  <a:cubicBezTo>
                    <a:pt x="10649" y="5504"/>
                    <a:pt x="9852" y="5447"/>
                    <a:pt x="9093" y="5235"/>
                  </a:cubicBezTo>
                  <a:cubicBezTo>
                    <a:pt x="7616" y="4822"/>
                    <a:pt x="6339" y="3827"/>
                    <a:pt x="5436" y="2588"/>
                  </a:cubicBezTo>
                  <a:cubicBezTo>
                    <a:pt x="4660" y="1523"/>
                    <a:pt x="3933" y="139"/>
                    <a:pt x="2623" y="9"/>
                  </a:cubicBezTo>
                  <a:cubicBezTo>
                    <a:pt x="2564" y="3"/>
                    <a:pt x="2506" y="0"/>
                    <a:pt x="24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474075" y="3587150"/>
              <a:ext cx="2715411" cy="2033688"/>
            </a:xfrm>
            <a:custGeom>
              <a:avLst/>
              <a:gdLst/>
              <a:ahLst/>
              <a:cxnLst/>
              <a:rect l="l" t="t" r="r" b="b"/>
              <a:pathLst>
                <a:path w="80882" h="60576" extrusionOk="0">
                  <a:moveTo>
                    <a:pt x="11377" y="1"/>
                  </a:moveTo>
                  <a:cubicBezTo>
                    <a:pt x="10061" y="1"/>
                    <a:pt x="8755" y="386"/>
                    <a:pt x="7882" y="1341"/>
                  </a:cubicBezTo>
                  <a:cubicBezTo>
                    <a:pt x="7327" y="1947"/>
                    <a:pt x="6974" y="2750"/>
                    <a:pt x="6297" y="3215"/>
                  </a:cubicBezTo>
                  <a:cubicBezTo>
                    <a:pt x="5407" y="3828"/>
                    <a:pt x="4179" y="3704"/>
                    <a:pt x="3240" y="4239"/>
                  </a:cubicBezTo>
                  <a:cubicBezTo>
                    <a:pt x="2064" y="4911"/>
                    <a:pt x="1657" y="6493"/>
                    <a:pt x="1980" y="7810"/>
                  </a:cubicBezTo>
                  <a:cubicBezTo>
                    <a:pt x="2301" y="9125"/>
                    <a:pt x="3193" y="10223"/>
                    <a:pt x="4123" y="11209"/>
                  </a:cubicBezTo>
                  <a:cubicBezTo>
                    <a:pt x="4500" y="10814"/>
                    <a:pt x="4709" y="10678"/>
                    <a:pt x="4796" y="10678"/>
                  </a:cubicBezTo>
                  <a:cubicBezTo>
                    <a:pt x="4952" y="10678"/>
                    <a:pt x="4714" y="11117"/>
                    <a:pt x="4347" y="11280"/>
                  </a:cubicBezTo>
                  <a:cubicBezTo>
                    <a:pt x="4141" y="11371"/>
                    <a:pt x="3925" y="11406"/>
                    <a:pt x="3703" y="11406"/>
                  </a:cubicBezTo>
                  <a:cubicBezTo>
                    <a:pt x="3310" y="11406"/>
                    <a:pt x="2901" y="11296"/>
                    <a:pt x="2514" y="11199"/>
                  </a:cubicBezTo>
                  <a:cubicBezTo>
                    <a:pt x="2214" y="11123"/>
                    <a:pt x="1891" y="11060"/>
                    <a:pt x="1581" y="11060"/>
                  </a:cubicBezTo>
                  <a:cubicBezTo>
                    <a:pt x="1265" y="11060"/>
                    <a:pt x="963" y="11125"/>
                    <a:pt x="709" y="11311"/>
                  </a:cubicBezTo>
                  <a:cubicBezTo>
                    <a:pt x="1" y="11826"/>
                    <a:pt x="115" y="12913"/>
                    <a:pt x="425" y="13733"/>
                  </a:cubicBezTo>
                  <a:cubicBezTo>
                    <a:pt x="886" y="14955"/>
                    <a:pt x="1619" y="16075"/>
                    <a:pt x="2555" y="16987"/>
                  </a:cubicBezTo>
                  <a:cubicBezTo>
                    <a:pt x="3009" y="17430"/>
                    <a:pt x="3580" y="17845"/>
                    <a:pt x="4200" y="17845"/>
                  </a:cubicBezTo>
                  <a:cubicBezTo>
                    <a:pt x="4260" y="17845"/>
                    <a:pt x="4319" y="17841"/>
                    <a:pt x="4379" y="17833"/>
                  </a:cubicBezTo>
                  <a:cubicBezTo>
                    <a:pt x="5615" y="17673"/>
                    <a:pt x="5949" y="16087"/>
                    <a:pt x="6218" y="14869"/>
                  </a:cubicBezTo>
                  <a:cubicBezTo>
                    <a:pt x="6435" y="13882"/>
                    <a:pt x="7277" y="12766"/>
                    <a:pt x="8126" y="12766"/>
                  </a:cubicBezTo>
                  <a:cubicBezTo>
                    <a:pt x="8325" y="12766"/>
                    <a:pt x="8524" y="12828"/>
                    <a:pt x="8716" y="12966"/>
                  </a:cubicBezTo>
                  <a:cubicBezTo>
                    <a:pt x="7689" y="13770"/>
                    <a:pt x="8463" y="15418"/>
                    <a:pt x="9363" y="16361"/>
                  </a:cubicBezTo>
                  <a:cubicBezTo>
                    <a:pt x="10265" y="17306"/>
                    <a:pt x="11328" y="18632"/>
                    <a:pt x="10647" y="19746"/>
                  </a:cubicBezTo>
                  <a:cubicBezTo>
                    <a:pt x="10362" y="20211"/>
                    <a:pt x="9836" y="20471"/>
                    <a:pt x="9479" y="20885"/>
                  </a:cubicBezTo>
                  <a:cubicBezTo>
                    <a:pt x="9028" y="21409"/>
                    <a:pt x="8893" y="22129"/>
                    <a:pt x="8775" y="22811"/>
                  </a:cubicBezTo>
                  <a:cubicBezTo>
                    <a:pt x="8400" y="24980"/>
                    <a:pt x="8160" y="27568"/>
                    <a:pt x="9800" y="29035"/>
                  </a:cubicBezTo>
                  <a:cubicBezTo>
                    <a:pt x="10387" y="29558"/>
                    <a:pt x="11144" y="29856"/>
                    <a:pt x="11748" y="30358"/>
                  </a:cubicBezTo>
                  <a:cubicBezTo>
                    <a:pt x="12355" y="30859"/>
                    <a:pt x="12803" y="31717"/>
                    <a:pt x="12458" y="32424"/>
                  </a:cubicBezTo>
                  <a:cubicBezTo>
                    <a:pt x="12217" y="32919"/>
                    <a:pt x="11688" y="33134"/>
                    <a:pt x="11126" y="33134"/>
                  </a:cubicBezTo>
                  <a:cubicBezTo>
                    <a:pt x="10727" y="33134"/>
                    <a:pt x="10310" y="33025"/>
                    <a:pt x="9969" y="32831"/>
                  </a:cubicBezTo>
                  <a:cubicBezTo>
                    <a:pt x="9151" y="32363"/>
                    <a:pt x="8563" y="31570"/>
                    <a:pt x="7774" y="31052"/>
                  </a:cubicBezTo>
                  <a:cubicBezTo>
                    <a:pt x="7373" y="30789"/>
                    <a:pt x="6864" y="30623"/>
                    <a:pt x="6386" y="30623"/>
                  </a:cubicBezTo>
                  <a:cubicBezTo>
                    <a:pt x="5923" y="30623"/>
                    <a:pt x="5489" y="30778"/>
                    <a:pt x="5212" y="31150"/>
                  </a:cubicBezTo>
                  <a:cubicBezTo>
                    <a:pt x="4800" y="31702"/>
                    <a:pt x="4915" y="32468"/>
                    <a:pt x="5050" y="33142"/>
                  </a:cubicBezTo>
                  <a:lnTo>
                    <a:pt x="6185" y="38846"/>
                  </a:lnTo>
                  <a:cubicBezTo>
                    <a:pt x="4663" y="39847"/>
                    <a:pt x="4791" y="42282"/>
                    <a:pt x="5966" y="43674"/>
                  </a:cubicBezTo>
                  <a:cubicBezTo>
                    <a:pt x="7141" y="45067"/>
                    <a:pt x="8974" y="45678"/>
                    <a:pt x="10711" y="46228"/>
                  </a:cubicBezTo>
                  <a:cubicBezTo>
                    <a:pt x="12938" y="46934"/>
                    <a:pt x="15166" y="47641"/>
                    <a:pt x="17394" y="48346"/>
                  </a:cubicBezTo>
                  <a:cubicBezTo>
                    <a:pt x="18239" y="48613"/>
                    <a:pt x="19130" y="48910"/>
                    <a:pt x="19705" y="49583"/>
                  </a:cubicBezTo>
                  <a:cubicBezTo>
                    <a:pt x="20282" y="50255"/>
                    <a:pt x="20365" y="51432"/>
                    <a:pt x="19640" y="51940"/>
                  </a:cubicBezTo>
                  <a:cubicBezTo>
                    <a:pt x="19417" y="52097"/>
                    <a:pt x="19168" y="52164"/>
                    <a:pt x="18913" y="52164"/>
                  </a:cubicBezTo>
                  <a:cubicBezTo>
                    <a:pt x="18262" y="52164"/>
                    <a:pt x="17561" y="51729"/>
                    <a:pt x="17083" y="51225"/>
                  </a:cubicBezTo>
                  <a:cubicBezTo>
                    <a:pt x="16418" y="50524"/>
                    <a:pt x="15825" y="49632"/>
                    <a:pt x="14884" y="49409"/>
                  </a:cubicBezTo>
                  <a:cubicBezTo>
                    <a:pt x="14756" y="49379"/>
                    <a:pt x="14629" y="49365"/>
                    <a:pt x="14504" y="49365"/>
                  </a:cubicBezTo>
                  <a:cubicBezTo>
                    <a:pt x="13262" y="49365"/>
                    <a:pt x="12187" y="50774"/>
                    <a:pt x="12395" y="52057"/>
                  </a:cubicBezTo>
                  <a:cubicBezTo>
                    <a:pt x="12623" y="53469"/>
                    <a:pt x="13972" y="54494"/>
                    <a:pt x="15375" y="54773"/>
                  </a:cubicBezTo>
                  <a:cubicBezTo>
                    <a:pt x="15736" y="54845"/>
                    <a:pt x="16130" y="54890"/>
                    <a:pt x="16393" y="55148"/>
                  </a:cubicBezTo>
                  <a:cubicBezTo>
                    <a:pt x="16777" y="55523"/>
                    <a:pt x="16695" y="56144"/>
                    <a:pt x="16714" y="56681"/>
                  </a:cubicBezTo>
                  <a:cubicBezTo>
                    <a:pt x="16798" y="58973"/>
                    <a:pt x="19281" y="60552"/>
                    <a:pt x="21575" y="60575"/>
                  </a:cubicBezTo>
                  <a:cubicBezTo>
                    <a:pt x="21597" y="60575"/>
                    <a:pt x="21620" y="60576"/>
                    <a:pt x="21643" y="60576"/>
                  </a:cubicBezTo>
                  <a:cubicBezTo>
                    <a:pt x="23911" y="60576"/>
                    <a:pt x="26029" y="59516"/>
                    <a:pt x="28118" y="58626"/>
                  </a:cubicBezTo>
                  <a:cubicBezTo>
                    <a:pt x="32361" y="56818"/>
                    <a:pt x="36866" y="55630"/>
                    <a:pt x="41448" y="55111"/>
                  </a:cubicBezTo>
                  <a:cubicBezTo>
                    <a:pt x="42944" y="54941"/>
                    <a:pt x="44469" y="54837"/>
                    <a:pt x="45874" y="54298"/>
                  </a:cubicBezTo>
                  <a:cubicBezTo>
                    <a:pt x="47278" y="53761"/>
                    <a:pt x="48576" y="52696"/>
                    <a:pt x="48959" y="51242"/>
                  </a:cubicBezTo>
                  <a:cubicBezTo>
                    <a:pt x="49129" y="50604"/>
                    <a:pt x="49120" y="49907"/>
                    <a:pt x="49445" y="49333"/>
                  </a:cubicBezTo>
                  <a:cubicBezTo>
                    <a:pt x="49758" y="48778"/>
                    <a:pt x="50334" y="48425"/>
                    <a:pt x="50910" y="48155"/>
                  </a:cubicBezTo>
                  <a:cubicBezTo>
                    <a:pt x="51510" y="47873"/>
                    <a:pt x="52164" y="47651"/>
                    <a:pt x="52818" y="47651"/>
                  </a:cubicBezTo>
                  <a:cubicBezTo>
                    <a:pt x="52982" y="47651"/>
                    <a:pt x="53146" y="47665"/>
                    <a:pt x="53310" y="47695"/>
                  </a:cubicBezTo>
                  <a:cubicBezTo>
                    <a:pt x="54123" y="47848"/>
                    <a:pt x="54885" y="48522"/>
                    <a:pt x="54899" y="49350"/>
                  </a:cubicBezTo>
                  <a:cubicBezTo>
                    <a:pt x="54909" y="49925"/>
                    <a:pt x="54578" y="50443"/>
                    <a:pt x="54402" y="50991"/>
                  </a:cubicBezTo>
                  <a:cubicBezTo>
                    <a:pt x="54042" y="52110"/>
                    <a:pt x="54379" y="53423"/>
                    <a:pt x="55235" y="54231"/>
                  </a:cubicBezTo>
                  <a:cubicBezTo>
                    <a:pt x="58379" y="53658"/>
                    <a:pt x="61396" y="52393"/>
                    <a:pt x="64009" y="50552"/>
                  </a:cubicBezTo>
                  <a:cubicBezTo>
                    <a:pt x="65181" y="49726"/>
                    <a:pt x="66497" y="48739"/>
                    <a:pt x="67855" y="48739"/>
                  </a:cubicBezTo>
                  <a:cubicBezTo>
                    <a:pt x="68116" y="48739"/>
                    <a:pt x="68379" y="48775"/>
                    <a:pt x="68642" y="48857"/>
                  </a:cubicBezTo>
                  <a:cubicBezTo>
                    <a:pt x="69604" y="49155"/>
                    <a:pt x="70288" y="49991"/>
                    <a:pt x="71146" y="50517"/>
                  </a:cubicBezTo>
                  <a:cubicBezTo>
                    <a:pt x="72055" y="51074"/>
                    <a:pt x="73097" y="51255"/>
                    <a:pt x="74170" y="51255"/>
                  </a:cubicBezTo>
                  <a:cubicBezTo>
                    <a:pt x="75087" y="51255"/>
                    <a:pt x="76027" y="51123"/>
                    <a:pt x="76926" y="50981"/>
                  </a:cubicBezTo>
                  <a:cubicBezTo>
                    <a:pt x="78186" y="50781"/>
                    <a:pt x="79644" y="50427"/>
                    <a:pt x="80151" y="49257"/>
                  </a:cubicBezTo>
                  <a:cubicBezTo>
                    <a:pt x="80882" y="47573"/>
                    <a:pt x="78928" y="45861"/>
                    <a:pt x="77110" y="45611"/>
                  </a:cubicBezTo>
                  <a:cubicBezTo>
                    <a:pt x="76640" y="45545"/>
                    <a:pt x="76163" y="45529"/>
                    <a:pt x="75684" y="45529"/>
                  </a:cubicBezTo>
                  <a:cubicBezTo>
                    <a:pt x="75190" y="45529"/>
                    <a:pt x="74694" y="45547"/>
                    <a:pt x="74202" y="45547"/>
                  </a:cubicBezTo>
                  <a:cubicBezTo>
                    <a:pt x="73325" y="45547"/>
                    <a:pt x="72462" y="45491"/>
                    <a:pt x="71646" y="45179"/>
                  </a:cubicBezTo>
                  <a:cubicBezTo>
                    <a:pt x="67567" y="43618"/>
                    <a:pt x="67362" y="36923"/>
                    <a:pt x="63194" y="35619"/>
                  </a:cubicBezTo>
                  <a:cubicBezTo>
                    <a:pt x="62820" y="35502"/>
                    <a:pt x="62402" y="35421"/>
                    <a:pt x="62144" y="35126"/>
                  </a:cubicBezTo>
                  <a:cubicBezTo>
                    <a:pt x="61580" y="34482"/>
                    <a:pt x="62209" y="33448"/>
                    <a:pt x="61954" y="32630"/>
                  </a:cubicBezTo>
                  <a:cubicBezTo>
                    <a:pt x="61748" y="31970"/>
                    <a:pt x="61037" y="31630"/>
                    <a:pt x="60398" y="31368"/>
                  </a:cubicBezTo>
                  <a:cubicBezTo>
                    <a:pt x="59576" y="31030"/>
                    <a:pt x="58725" y="30686"/>
                    <a:pt x="57840" y="30686"/>
                  </a:cubicBezTo>
                  <a:cubicBezTo>
                    <a:pt x="57812" y="30686"/>
                    <a:pt x="57784" y="30686"/>
                    <a:pt x="57755" y="30687"/>
                  </a:cubicBezTo>
                  <a:cubicBezTo>
                    <a:pt x="56840" y="30710"/>
                    <a:pt x="55869" y="31215"/>
                    <a:pt x="55598" y="32090"/>
                  </a:cubicBezTo>
                  <a:cubicBezTo>
                    <a:pt x="55236" y="33263"/>
                    <a:pt x="56203" y="34380"/>
                    <a:pt x="57012" y="35303"/>
                  </a:cubicBezTo>
                  <a:cubicBezTo>
                    <a:pt x="57820" y="36225"/>
                    <a:pt x="58553" y="37628"/>
                    <a:pt x="57790" y="38590"/>
                  </a:cubicBezTo>
                  <a:cubicBezTo>
                    <a:pt x="57502" y="38702"/>
                    <a:pt x="57201" y="38754"/>
                    <a:pt x="56900" y="38754"/>
                  </a:cubicBezTo>
                  <a:cubicBezTo>
                    <a:pt x="55464" y="38754"/>
                    <a:pt x="54019" y="37575"/>
                    <a:pt x="53940" y="36105"/>
                  </a:cubicBezTo>
                  <a:cubicBezTo>
                    <a:pt x="53911" y="35564"/>
                    <a:pt x="54029" y="34983"/>
                    <a:pt x="53767" y="34510"/>
                  </a:cubicBezTo>
                  <a:cubicBezTo>
                    <a:pt x="53483" y="33999"/>
                    <a:pt x="52860" y="33803"/>
                    <a:pt x="52296" y="33650"/>
                  </a:cubicBezTo>
                  <a:cubicBezTo>
                    <a:pt x="49470" y="32885"/>
                    <a:pt x="46643" y="32119"/>
                    <a:pt x="43816" y="31354"/>
                  </a:cubicBezTo>
                  <a:cubicBezTo>
                    <a:pt x="42735" y="31062"/>
                    <a:pt x="41632" y="30768"/>
                    <a:pt x="40519" y="30768"/>
                  </a:cubicBezTo>
                  <a:cubicBezTo>
                    <a:pt x="40351" y="30768"/>
                    <a:pt x="40184" y="30774"/>
                    <a:pt x="40016" y="30789"/>
                  </a:cubicBezTo>
                  <a:cubicBezTo>
                    <a:pt x="38733" y="30899"/>
                    <a:pt x="37419" y="31551"/>
                    <a:pt x="36877" y="32719"/>
                  </a:cubicBezTo>
                  <a:cubicBezTo>
                    <a:pt x="36333" y="33887"/>
                    <a:pt x="36882" y="35541"/>
                    <a:pt x="38127" y="35867"/>
                  </a:cubicBezTo>
                  <a:cubicBezTo>
                    <a:pt x="38460" y="35954"/>
                    <a:pt x="38832" y="35958"/>
                    <a:pt x="39201" y="35958"/>
                  </a:cubicBezTo>
                  <a:cubicBezTo>
                    <a:pt x="39236" y="35958"/>
                    <a:pt x="39272" y="35958"/>
                    <a:pt x="39307" y="35958"/>
                  </a:cubicBezTo>
                  <a:cubicBezTo>
                    <a:pt x="39988" y="35958"/>
                    <a:pt x="40642" y="35971"/>
                    <a:pt x="40995" y="36505"/>
                  </a:cubicBezTo>
                  <a:cubicBezTo>
                    <a:pt x="41199" y="36813"/>
                    <a:pt x="41213" y="37211"/>
                    <a:pt x="41150" y="37575"/>
                  </a:cubicBezTo>
                  <a:cubicBezTo>
                    <a:pt x="40900" y="39057"/>
                    <a:pt x="39532" y="40150"/>
                    <a:pt x="38080" y="40541"/>
                  </a:cubicBezTo>
                  <a:cubicBezTo>
                    <a:pt x="37432" y="40715"/>
                    <a:pt x="36767" y="40778"/>
                    <a:pt x="36097" y="40778"/>
                  </a:cubicBezTo>
                  <a:cubicBezTo>
                    <a:pt x="35265" y="40778"/>
                    <a:pt x="34425" y="40682"/>
                    <a:pt x="33597" y="40584"/>
                  </a:cubicBezTo>
                  <a:cubicBezTo>
                    <a:pt x="28660" y="40005"/>
                    <a:pt x="23090" y="39052"/>
                    <a:pt x="20341" y="34911"/>
                  </a:cubicBezTo>
                  <a:cubicBezTo>
                    <a:pt x="19831" y="34143"/>
                    <a:pt x="19416" y="33263"/>
                    <a:pt x="18647" y="32757"/>
                  </a:cubicBezTo>
                  <a:cubicBezTo>
                    <a:pt x="18232" y="32485"/>
                    <a:pt x="17729" y="32335"/>
                    <a:pt x="17389" y="31974"/>
                  </a:cubicBezTo>
                  <a:cubicBezTo>
                    <a:pt x="16414" y="30945"/>
                    <a:pt x="17442" y="29291"/>
                    <a:pt x="18513" y="28364"/>
                  </a:cubicBezTo>
                  <a:cubicBezTo>
                    <a:pt x="19584" y="27438"/>
                    <a:pt x="20865" y="26137"/>
                    <a:pt x="20288" y="24843"/>
                  </a:cubicBezTo>
                  <a:cubicBezTo>
                    <a:pt x="20150" y="24532"/>
                    <a:pt x="19910" y="24266"/>
                    <a:pt x="19829" y="23935"/>
                  </a:cubicBezTo>
                  <a:cubicBezTo>
                    <a:pt x="19664" y="23258"/>
                    <a:pt x="20206" y="22634"/>
                    <a:pt x="20413" y="21971"/>
                  </a:cubicBezTo>
                  <a:cubicBezTo>
                    <a:pt x="21255" y="19290"/>
                    <a:pt x="16720" y="17287"/>
                    <a:pt x="17269" y="14533"/>
                  </a:cubicBezTo>
                  <a:cubicBezTo>
                    <a:pt x="17507" y="13342"/>
                    <a:pt x="18748" y="12535"/>
                    <a:pt x="19965" y="12535"/>
                  </a:cubicBezTo>
                  <a:cubicBezTo>
                    <a:pt x="20040" y="12535"/>
                    <a:pt x="20115" y="12538"/>
                    <a:pt x="20189" y="12545"/>
                  </a:cubicBezTo>
                  <a:cubicBezTo>
                    <a:pt x="21473" y="12652"/>
                    <a:pt x="22598" y="13523"/>
                    <a:pt x="23307" y="14599"/>
                  </a:cubicBezTo>
                  <a:cubicBezTo>
                    <a:pt x="23736" y="15251"/>
                    <a:pt x="24095" y="16033"/>
                    <a:pt x="24810" y="16341"/>
                  </a:cubicBezTo>
                  <a:cubicBezTo>
                    <a:pt x="24995" y="16420"/>
                    <a:pt x="25179" y="16457"/>
                    <a:pt x="25359" y="16457"/>
                  </a:cubicBezTo>
                  <a:cubicBezTo>
                    <a:pt x="26555" y="16457"/>
                    <a:pt x="27572" y="14848"/>
                    <a:pt x="27256" y="13555"/>
                  </a:cubicBezTo>
                  <a:cubicBezTo>
                    <a:pt x="26890" y="12065"/>
                    <a:pt x="25572" y="11046"/>
                    <a:pt x="24446" y="10005"/>
                  </a:cubicBezTo>
                  <a:cubicBezTo>
                    <a:pt x="23319" y="8966"/>
                    <a:pt x="22239" y="7536"/>
                    <a:pt x="22577" y="6040"/>
                  </a:cubicBezTo>
                  <a:cubicBezTo>
                    <a:pt x="22723" y="5387"/>
                    <a:pt x="23392" y="4804"/>
                    <a:pt x="23985" y="4804"/>
                  </a:cubicBezTo>
                  <a:cubicBezTo>
                    <a:pt x="24198" y="4804"/>
                    <a:pt x="24401" y="4879"/>
                    <a:pt x="24566" y="5053"/>
                  </a:cubicBezTo>
                  <a:cubicBezTo>
                    <a:pt x="24762" y="5259"/>
                    <a:pt x="24842" y="5549"/>
                    <a:pt x="25009" y="5780"/>
                  </a:cubicBezTo>
                  <a:cubicBezTo>
                    <a:pt x="25287" y="6164"/>
                    <a:pt x="25671" y="6298"/>
                    <a:pt x="26111" y="6298"/>
                  </a:cubicBezTo>
                  <a:cubicBezTo>
                    <a:pt x="26930" y="6298"/>
                    <a:pt x="27940" y="5834"/>
                    <a:pt x="28807" y="5661"/>
                  </a:cubicBezTo>
                  <a:cubicBezTo>
                    <a:pt x="29043" y="5614"/>
                    <a:pt x="29279" y="5593"/>
                    <a:pt x="29514" y="5593"/>
                  </a:cubicBezTo>
                  <a:cubicBezTo>
                    <a:pt x="30717" y="5593"/>
                    <a:pt x="31908" y="6142"/>
                    <a:pt x="33065" y="6562"/>
                  </a:cubicBezTo>
                  <a:cubicBezTo>
                    <a:pt x="33784" y="6822"/>
                    <a:pt x="34585" y="7021"/>
                    <a:pt x="35348" y="7021"/>
                  </a:cubicBezTo>
                  <a:cubicBezTo>
                    <a:pt x="36056" y="7021"/>
                    <a:pt x="36730" y="6850"/>
                    <a:pt x="37274" y="6396"/>
                  </a:cubicBezTo>
                  <a:cubicBezTo>
                    <a:pt x="38575" y="5313"/>
                    <a:pt x="38307" y="3056"/>
                    <a:pt x="37054" y="1916"/>
                  </a:cubicBezTo>
                  <a:cubicBezTo>
                    <a:pt x="36122" y="1070"/>
                    <a:pt x="34853" y="740"/>
                    <a:pt x="33576" y="740"/>
                  </a:cubicBezTo>
                  <a:cubicBezTo>
                    <a:pt x="33133" y="740"/>
                    <a:pt x="32690" y="780"/>
                    <a:pt x="32259" y="852"/>
                  </a:cubicBezTo>
                  <a:cubicBezTo>
                    <a:pt x="30587" y="1128"/>
                    <a:pt x="29014" y="1816"/>
                    <a:pt x="27375" y="2251"/>
                  </a:cubicBezTo>
                  <a:cubicBezTo>
                    <a:pt x="25997" y="2617"/>
                    <a:pt x="24571" y="2799"/>
                    <a:pt x="23146" y="2799"/>
                  </a:cubicBezTo>
                  <a:cubicBezTo>
                    <a:pt x="21328" y="2799"/>
                    <a:pt x="19510" y="2503"/>
                    <a:pt x="17790" y="1914"/>
                  </a:cubicBezTo>
                  <a:cubicBezTo>
                    <a:pt x="16119" y="1341"/>
                    <a:pt x="14532" y="499"/>
                    <a:pt x="12803" y="146"/>
                  </a:cubicBezTo>
                  <a:cubicBezTo>
                    <a:pt x="12340" y="52"/>
                    <a:pt x="11858" y="1"/>
                    <a:pt x="11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rot="-7199991">
              <a:off x="-72877" y="3561152"/>
              <a:ext cx="1759335" cy="1639781"/>
            </a:xfrm>
            <a:custGeom>
              <a:avLst/>
              <a:gdLst/>
              <a:ahLst/>
              <a:cxnLst/>
              <a:rect l="l" t="t" r="r" b="b"/>
              <a:pathLst>
                <a:path w="19572" h="18242" extrusionOk="0">
                  <a:moveTo>
                    <a:pt x="9194" y="1"/>
                  </a:moveTo>
                  <a:cubicBezTo>
                    <a:pt x="8223" y="1"/>
                    <a:pt x="7241" y="303"/>
                    <a:pt x="6945" y="1176"/>
                  </a:cubicBezTo>
                  <a:cubicBezTo>
                    <a:pt x="6859" y="1427"/>
                    <a:pt x="6842" y="1709"/>
                    <a:pt x="6682" y="1921"/>
                  </a:cubicBezTo>
                  <a:cubicBezTo>
                    <a:pt x="6323" y="2401"/>
                    <a:pt x="5340" y="2439"/>
                    <a:pt x="5395" y="3036"/>
                  </a:cubicBezTo>
                  <a:cubicBezTo>
                    <a:pt x="5424" y="3354"/>
                    <a:pt x="5792" y="3632"/>
                    <a:pt x="5660" y="3922"/>
                  </a:cubicBezTo>
                  <a:cubicBezTo>
                    <a:pt x="5582" y="4090"/>
                    <a:pt x="5372" y="4146"/>
                    <a:pt x="5187" y="4162"/>
                  </a:cubicBezTo>
                  <a:cubicBezTo>
                    <a:pt x="5084" y="4172"/>
                    <a:pt x="4979" y="4177"/>
                    <a:pt x="4874" y="4177"/>
                  </a:cubicBezTo>
                  <a:cubicBezTo>
                    <a:pt x="4201" y="4177"/>
                    <a:pt x="3515" y="3972"/>
                    <a:pt x="3123" y="3522"/>
                  </a:cubicBezTo>
                  <a:cubicBezTo>
                    <a:pt x="2718" y="3058"/>
                    <a:pt x="2286" y="2575"/>
                    <a:pt x="1702" y="2381"/>
                  </a:cubicBezTo>
                  <a:cubicBezTo>
                    <a:pt x="1565" y="2335"/>
                    <a:pt x="1418" y="2313"/>
                    <a:pt x="1271" y="2313"/>
                  </a:cubicBezTo>
                  <a:cubicBezTo>
                    <a:pt x="790" y="2313"/>
                    <a:pt x="306" y="2551"/>
                    <a:pt x="170" y="3002"/>
                  </a:cubicBezTo>
                  <a:cubicBezTo>
                    <a:pt x="0" y="3561"/>
                    <a:pt x="413" y="4115"/>
                    <a:pt x="798" y="4554"/>
                  </a:cubicBezTo>
                  <a:lnTo>
                    <a:pt x="3007" y="7081"/>
                  </a:lnTo>
                  <a:cubicBezTo>
                    <a:pt x="3162" y="7258"/>
                    <a:pt x="3328" y="7483"/>
                    <a:pt x="3253" y="7706"/>
                  </a:cubicBezTo>
                  <a:cubicBezTo>
                    <a:pt x="3197" y="7871"/>
                    <a:pt x="3060" y="7937"/>
                    <a:pt x="2897" y="7937"/>
                  </a:cubicBezTo>
                  <a:cubicBezTo>
                    <a:pt x="2665" y="7937"/>
                    <a:pt x="2380" y="7803"/>
                    <a:pt x="2202" y="7630"/>
                  </a:cubicBezTo>
                  <a:cubicBezTo>
                    <a:pt x="1973" y="7407"/>
                    <a:pt x="1660" y="7145"/>
                    <a:pt x="1379" y="7145"/>
                  </a:cubicBezTo>
                  <a:cubicBezTo>
                    <a:pt x="1288" y="7145"/>
                    <a:pt x="1201" y="7172"/>
                    <a:pt x="1121" y="7235"/>
                  </a:cubicBezTo>
                  <a:cubicBezTo>
                    <a:pt x="850" y="8456"/>
                    <a:pt x="2999" y="9331"/>
                    <a:pt x="2561" y="10504"/>
                  </a:cubicBezTo>
                  <a:cubicBezTo>
                    <a:pt x="2444" y="10819"/>
                    <a:pt x="2160" y="11036"/>
                    <a:pt x="1982" y="11320"/>
                  </a:cubicBezTo>
                  <a:cubicBezTo>
                    <a:pt x="1443" y="12179"/>
                    <a:pt x="2049" y="13340"/>
                    <a:pt x="2876" y="13927"/>
                  </a:cubicBezTo>
                  <a:cubicBezTo>
                    <a:pt x="3702" y="14514"/>
                    <a:pt x="4726" y="14780"/>
                    <a:pt x="5539" y="15388"/>
                  </a:cubicBezTo>
                  <a:cubicBezTo>
                    <a:pt x="6533" y="16132"/>
                    <a:pt x="7176" y="17359"/>
                    <a:pt x="8333" y="17814"/>
                  </a:cubicBezTo>
                  <a:cubicBezTo>
                    <a:pt x="8474" y="17869"/>
                    <a:pt x="8634" y="17896"/>
                    <a:pt x="8795" y="17896"/>
                  </a:cubicBezTo>
                  <a:cubicBezTo>
                    <a:pt x="9303" y="17896"/>
                    <a:pt x="9816" y="17630"/>
                    <a:pt x="9740" y="17157"/>
                  </a:cubicBezTo>
                  <a:cubicBezTo>
                    <a:pt x="9680" y="16779"/>
                    <a:pt x="9273" y="16584"/>
                    <a:pt x="8962" y="16358"/>
                  </a:cubicBezTo>
                  <a:cubicBezTo>
                    <a:pt x="8651" y="16134"/>
                    <a:pt x="8412" y="15641"/>
                    <a:pt x="8710" y="15401"/>
                  </a:cubicBezTo>
                  <a:lnTo>
                    <a:pt x="8710" y="15401"/>
                  </a:lnTo>
                  <a:cubicBezTo>
                    <a:pt x="10220" y="16240"/>
                    <a:pt x="11732" y="17079"/>
                    <a:pt x="13242" y="17917"/>
                  </a:cubicBezTo>
                  <a:cubicBezTo>
                    <a:pt x="13553" y="18090"/>
                    <a:pt x="13952" y="18241"/>
                    <a:pt x="14297" y="18241"/>
                  </a:cubicBezTo>
                  <a:cubicBezTo>
                    <a:pt x="14560" y="18241"/>
                    <a:pt x="14791" y="18153"/>
                    <a:pt x="14927" y="17920"/>
                  </a:cubicBezTo>
                  <a:cubicBezTo>
                    <a:pt x="15031" y="17739"/>
                    <a:pt x="15036" y="17517"/>
                    <a:pt x="15013" y="17310"/>
                  </a:cubicBezTo>
                  <a:cubicBezTo>
                    <a:pt x="14910" y="16374"/>
                    <a:pt x="14270" y="15517"/>
                    <a:pt x="13401" y="15155"/>
                  </a:cubicBezTo>
                  <a:cubicBezTo>
                    <a:pt x="12869" y="14933"/>
                    <a:pt x="12242" y="14871"/>
                    <a:pt x="11836" y="14463"/>
                  </a:cubicBezTo>
                  <a:cubicBezTo>
                    <a:pt x="11416" y="14042"/>
                    <a:pt x="11297" y="13308"/>
                    <a:pt x="10745" y="13087"/>
                  </a:cubicBezTo>
                  <a:cubicBezTo>
                    <a:pt x="10624" y="13038"/>
                    <a:pt x="10498" y="13021"/>
                    <a:pt x="10370" y="13021"/>
                  </a:cubicBezTo>
                  <a:cubicBezTo>
                    <a:pt x="10112" y="13021"/>
                    <a:pt x="9843" y="13089"/>
                    <a:pt x="9582" y="13101"/>
                  </a:cubicBezTo>
                  <a:cubicBezTo>
                    <a:pt x="9551" y="13102"/>
                    <a:pt x="9520" y="13103"/>
                    <a:pt x="9489" y="13103"/>
                  </a:cubicBezTo>
                  <a:cubicBezTo>
                    <a:pt x="8219" y="13103"/>
                    <a:pt x="7316" y="11843"/>
                    <a:pt x="6666" y="10728"/>
                  </a:cubicBezTo>
                  <a:cubicBezTo>
                    <a:pt x="6575" y="10573"/>
                    <a:pt x="6481" y="10402"/>
                    <a:pt x="6498" y="10223"/>
                  </a:cubicBezTo>
                  <a:cubicBezTo>
                    <a:pt x="6528" y="9897"/>
                    <a:pt x="6818" y="9788"/>
                    <a:pt x="7163" y="9788"/>
                  </a:cubicBezTo>
                  <a:cubicBezTo>
                    <a:pt x="7424" y="9788"/>
                    <a:pt x="7716" y="9851"/>
                    <a:pt x="7951" y="9929"/>
                  </a:cubicBezTo>
                  <a:cubicBezTo>
                    <a:pt x="8350" y="10060"/>
                    <a:pt x="8776" y="10138"/>
                    <a:pt x="9197" y="10138"/>
                  </a:cubicBezTo>
                  <a:cubicBezTo>
                    <a:pt x="9671" y="10138"/>
                    <a:pt x="10138" y="10039"/>
                    <a:pt x="10551" y="9809"/>
                  </a:cubicBezTo>
                  <a:cubicBezTo>
                    <a:pt x="11331" y="9375"/>
                    <a:pt x="11831" y="8389"/>
                    <a:pt x="11530" y="7548"/>
                  </a:cubicBezTo>
                  <a:cubicBezTo>
                    <a:pt x="11258" y="6787"/>
                    <a:pt x="10407" y="6037"/>
                    <a:pt x="10831" y="5347"/>
                  </a:cubicBezTo>
                  <a:cubicBezTo>
                    <a:pt x="10993" y="5083"/>
                    <a:pt x="11305" y="4960"/>
                    <a:pt x="11621" y="4960"/>
                  </a:cubicBezTo>
                  <a:cubicBezTo>
                    <a:pt x="11743" y="4960"/>
                    <a:pt x="11866" y="4978"/>
                    <a:pt x="11980" y="5014"/>
                  </a:cubicBezTo>
                  <a:cubicBezTo>
                    <a:pt x="12390" y="5142"/>
                    <a:pt x="12720" y="5442"/>
                    <a:pt x="13036" y="5732"/>
                  </a:cubicBezTo>
                  <a:cubicBezTo>
                    <a:pt x="13881" y="6512"/>
                    <a:pt x="14726" y="7290"/>
                    <a:pt x="15571" y="8069"/>
                  </a:cubicBezTo>
                  <a:cubicBezTo>
                    <a:pt x="15958" y="8425"/>
                    <a:pt x="16404" y="8805"/>
                    <a:pt x="16924" y="8805"/>
                  </a:cubicBezTo>
                  <a:cubicBezTo>
                    <a:pt x="16940" y="8805"/>
                    <a:pt x="16956" y="8805"/>
                    <a:pt x="16972" y="8804"/>
                  </a:cubicBezTo>
                  <a:cubicBezTo>
                    <a:pt x="17190" y="8794"/>
                    <a:pt x="17409" y="8717"/>
                    <a:pt x="17622" y="8717"/>
                  </a:cubicBezTo>
                  <a:cubicBezTo>
                    <a:pt x="17684" y="8717"/>
                    <a:pt x="17746" y="8723"/>
                    <a:pt x="17807" y="8740"/>
                  </a:cubicBezTo>
                  <a:cubicBezTo>
                    <a:pt x="18273" y="8872"/>
                    <a:pt x="18506" y="9542"/>
                    <a:pt x="18974" y="9542"/>
                  </a:cubicBezTo>
                  <a:cubicBezTo>
                    <a:pt x="18987" y="9542"/>
                    <a:pt x="19001" y="9541"/>
                    <a:pt x="19015" y="9540"/>
                  </a:cubicBezTo>
                  <a:cubicBezTo>
                    <a:pt x="19571" y="9494"/>
                    <a:pt x="19534" y="8618"/>
                    <a:pt x="19162" y="8200"/>
                  </a:cubicBezTo>
                  <a:cubicBezTo>
                    <a:pt x="18375" y="7317"/>
                    <a:pt x="16992" y="7126"/>
                    <a:pt x="16277" y="6184"/>
                  </a:cubicBezTo>
                  <a:cubicBezTo>
                    <a:pt x="16083" y="5930"/>
                    <a:pt x="15951" y="5633"/>
                    <a:pt x="15769" y="5369"/>
                  </a:cubicBezTo>
                  <a:cubicBezTo>
                    <a:pt x="14592" y="3669"/>
                    <a:pt x="11699" y="3741"/>
                    <a:pt x="10774" y="1890"/>
                  </a:cubicBezTo>
                  <a:lnTo>
                    <a:pt x="10774" y="1890"/>
                  </a:lnTo>
                  <a:cubicBezTo>
                    <a:pt x="10816" y="1902"/>
                    <a:pt x="10857" y="1907"/>
                    <a:pt x="10897" y="1907"/>
                  </a:cubicBezTo>
                  <a:cubicBezTo>
                    <a:pt x="11352" y="1907"/>
                    <a:pt x="11648" y="1215"/>
                    <a:pt x="11397" y="786"/>
                  </a:cubicBezTo>
                  <a:cubicBezTo>
                    <a:pt x="11124" y="320"/>
                    <a:pt x="10537" y="156"/>
                    <a:pt x="10004" y="68"/>
                  </a:cubicBezTo>
                  <a:cubicBezTo>
                    <a:pt x="9745" y="25"/>
                    <a:pt x="9470" y="1"/>
                    <a:pt x="9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a:off x="8375225" y="-93192"/>
              <a:ext cx="1687988" cy="1132100"/>
            </a:xfrm>
            <a:custGeom>
              <a:avLst/>
              <a:gdLst/>
              <a:ahLst/>
              <a:cxnLst/>
              <a:rect l="l" t="t" r="r" b="b"/>
              <a:pathLst>
                <a:path w="19516" h="13089" extrusionOk="0">
                  <a:moveTo>
                    <a:pt x="984" y="1"/>
                  </a:moveTo>
                  <a:cubicBezTo>
                    <a:pt x="695" y="1"/>
                    <a:pt x="433" y="84"/>
                    <a:pt x="268" y="320"/>
                  </a:cubicBezTo>
                  <a:cubicBezTo>
                    <a:pt x="0" y="701"/>
                    <a:pt x="190" y="1228"/>
                    <a:pt x="429" y="1628"/>
                  </a:cubicBezTo>
                  <a:cubicBezTo>
                    <a:pt x="1354" y="3180"/>
                    <a:pt x="2953" y="4312"/>
                    <a:pt x="4724" y="4672"/>
                  </a:cubicBezTo>
                  <a:cubicBezTo>
                    <a:pt x="5178" y="4765"/>
                    <a:pt x="5649" y="4809"/>
                    <a:pt x="6073" y="4995"/>
                  </a:cubicBezTo>
                  <a:cubicBezTo>
                    <a:pt x="6416" y="5145"/>
                    <a:pt x="6718" y="5383"/>
                    <a:pt x="6942" y="5683"/>
                  </a:cubicBezTo>
                  <a:cubicBezTo>
                    <a:pt x="7201" y="6028"/>
                    <a:pt x="7355" y="6476"/>
                    <a:pt x="7258" y="6896"/>
                  </a:cubicBezTo>
                  <a:cubicBezTo>
                    <a:pt x="7165" y="7300"/>
                    <a:pt x="6798" y="7648"/>
                    <a:pt x="6389" y="7648"/>
                  </a:cubicBezTo>
                  <a:cubicBezTo>
                    <a:pt x="6371" y="7648"/>
                    <a:pt x="6354" y="7648"/>
                    <a:pt x="6336" y="7646"/>
                  </a:cubicBezTo>
                  <a:cubicBezTo>
                    <a:pt x="6076" y="7627"/>
                    <a:pt x="5846" y="7478"/>
                    <a:pt x="5593" y="7415"/>
                  </a:cubicBezTo>
                  <a:cubicBezTo>
                    <a:pt x="5519" y="7396"/>
                    <a:pt x="5445" y="7387"/>
                    <a:pt x="5372" y="7387"/>
                  </a:cubicBezTo>
                  <a:cubicBezTo>
                    <a:pt x="4545" y="7387"/>
                    <a:pt x="3863" y="8529"/>
                    <a:pt x="4384" y="9227"/>
                  </a:cubicBezTo>
                  <a:cubicBezTo>
                    <a:pt x="3702" y="8925"/>
                    <a:pt x="3021" y="8624"/>
                    <a:pt x="2340" y="8323"/>
                  </a:cubicBezTo>
                  <a:cubicBezTo>
                    <a:pt x="2178" y="8251"/>
                    <a:pt x="1984" y="8186"/>
                    <a:pt x="1811" y="8186"/>
                  </a:cubicBezTo>
                  <a:cubicBezTo>
                    <a:pt x="1675" y="8186"/>
                    <a:pt x="1552" y="8225"/>
                    <a:pt x="1465" y="8332"/>
                  </a:cubicBezTo>
                  <a:cubicBezTo>
                    <a:pt x="1357" y="8464"/>
                    <a:pt x="1354" y="8652"/>
                    <a:pt x="1372" y="8823"/>
                  </a:cubicBezTo>
                  <a:cubicBezTo>
                    <a:pt x="1499" y="10001"/>
                    <a:pt x="2447" y="11044"/>
                    <a:pt x="3608" y="11284"/>
                  </a:cubicBezTo>
                  <a:cubicBezTo>
                    <a:pt x="3961" y="11357"/>
                    <a:pt x="4328" y="11362"/>
                    <a:pt x="4676" y="11455"/>
                  </a:cubicBezTo>
                  <a:cubicBezTo>
                    <a:pt x="5869" y="11775"/>
                    <a:pt x="6819" y="13089"/>
                    <a:pt x="7963" y="13089"/>
                  </a:cubicBezTo>
                  <a:cubicBezTo>
                    <a:pt x="8090" y="13089"/>
                    <a:pt x="8219" y="13073"/>
                    <a:pt x="8352" y="13037"/>
                  </a:cubicBezTo>
                  <a:cubicBezTo>
                    <a:pt x="9232" y="12803"/>
                    <a:pt x="9647" y="11827"/>
                    <a:pt x="9996" y="10986"/>
                  </a:cubicBezTo>
                  <a:cubicBezTo>
                    <a:pt x="10343" y="10144"/>
                    <a:pt x="10924" y="9201"/>
                    <a:pt x="11833" y="9185"/>
                  </a:cubicBezTo>
                  <a:cubicBezTo>
                    <a:pt x="11840" y="9185"/>
                    <a:pt x="11846" y="9185"/>
                    <a:pt x="11853" y="9185"/>
                  </a:cubicBezTo>
                  <a:cubicBezTo>
                    <a:pt x="12267" y="9185"/>
                    <a:pt x="12652" y="9385"/>
                    <a:pt x="13027" y="9563"/>
                  </a:cubicBezTo>
                  <a:cubicBezTo>
                    <a:pt x="14745" y="10379"/>
                    <a:pt x="16642" y="10816"/>
                    <a:pt x="18545" y="10834"/>
                  </a:cubicBezTo>
                  <a:cubicBezTo>
                    <a:pt x="18559" y="10834"/>
                    <a:pt x="18574" y="10834"/>
                    <a:pt x="18588" y="10834"/>
                  </a:cubicBezTo>
                  <a:cubicBezTo>
                    <a:pt x="18762" y="10834"/>
                    <a:pt x="18941" y="10824"/>
                    <a:pt x="19094" y="10742"/>
                  </a:cubicBezTo>
                  <a:cubicBezTo>
                    <a:pt x="19451" y="10554"/>
                    <a:pt x="19515" y="10035"/>
                    <a:pt x="19333" y="9675"/>
                  </a:cubicBezTo>
                  <a:cubicBezTo>
                    <a:pt x="19150" y="9313"/>
                    <a:pt x="18794" y="9077"/>
                    <a:pt x="18449" y="8866"/>
                  </a:cubicBezTo>
                  <a:cubicBezTo>
                    <a:pt x="17006" y="7989"/>
                    <a:pt x="15460" y="7280"/>
                    <a:pt x="13853" y="6761"/>
                  </a:cubicBezTo>
                  <a:cubicBezTo>
                    <a:pt x="13377" y="6609"/>
                    <a:pt x="12890" y="6468"/>
                    <a:pt x="12463" y="6211"/>
                  </a:cubicBezTo>
                  <a:cubicBezTo>
                    <a:pt x="11701" y="5755"/>
                    <a:pt x="11178" y="4922"/>
                    <a:pt x="11095" y="4039"/>
                  </a:cubicBezTo>
                  <a:cubicBezTo>
                    <a:pt x="11243" y="3938"/>
                    <a:pt x="11394" y="3896"/>
                    <a:pt x="11549" y="3896"/>
                  </a:cubicBezTo>
                  <a:cubicBezTo>
                    <a:pt x="12356" y="3896"/>
                    <a:pt x="13237" y="5057"/>
                    <a:pt x="14125" y="5057"/>
                  </a:cubicBezTo>
                  <a:cubicBezTo>
                    <a:pt x="14229" y="5057"/>
                    <a:pt x="14334" y="5041"/>
                    <a:pt x="14438" y="5005"/>
                  </a:cubicBezTo>
                  <a:cubicBezTo>
                    <a:pt x="14482" y="4505"/>
                    <a:pt x="14040" y="4090"/>
                    <a:pt x="13579" y="3888"/>
                  </a:cubicBezTo>
                  <a:cubicBezTo>
                    <a:pt x="13120" y="3688"/>
                    <a:pt x="12604" y="3613"/>
                    <a:pt x="12180" y="3345"/>
                  </a:cubicBezTo>
                  <a:cubicBezTo>
                    <a:pt x="11479" y="2901"/>
                    <a:pt x="11150" y="2007"/>
                    <a:pt x="10426" y="1605"/>
                  </a:cubicBezTo>
                  <a:cubicBezTo>
                    <a:pt x="10129" y="1440"/>
                    <a:pt x="9808" y="1376"/>
                    <a:pt x="9485" y="1376"/>
                  </a:cubicBezTo>
                  <a:cubicBezTo>
                    <a:pt x="8324" y="1376"/>
                    <a:pt x="7147" y="2207"/>
                    <a:pt x="7044" y="2207"/>
                  </a:cubicBezTo>
                  <a:cubicBezTo>
                    <a:pt x="7024" y="2207"/>
                    <a:pt x="7045" y="2175"/>
                    <a:pt x="7115" y="2099"/>
                  </a:cubicBezTo>
                  <a:cubicBezTo>
                    <a:pt x="5372" y="1464"/>
                    <a:pt x="3630" y="827"/>
                    <a:pt x="1886" y="191"/>
                  </a:cubicBezTo>
                  <a:cubicBezTo>
                    <a:pt x="1608" y="89"/>
                    <a:pt x="1282" y="1"/>
                    <a:pt x="9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a:spLocks noGrp="1"/>
          </p:cNvSpPr>
          <p:nvPr>
            <p:ph type="pic" idx="2"/>
          </p:nvPr>
        </p:nvSpPr>
        <p:spPr>
          <a:xfrm>
            <a:off x="0" y="0"/>
            <a:ext cx="9144000" cy="5143500"/>
          </a:xfrm>
          <a:prstGeom prst="rect">
            <a:avLst/>
          </a:prstGeom>
          <a:noFill/>
          <a:ln>
            <a:noFill/>
          </a:ln>
        </p:spPr>
      </p:sp>
      <p:sp>
        <p:nvSpPr>
          <p:cNvPr id="68" name="Google Shape;68;p10"/>
          <p:cNvSpPr txBox="1">
            <a:spLocks noGrp="1"/>
          </p:cNvSpPr>
          <p:nvPr>
            <p:ph type="title"/>
          </p:nvPr>
        </p:nvSpPr>
        <p:spPr>
          <a:xfrm>
            <a:off x="5546550" y="539500"/>
            <a:ext cx="2884200" cy="819300"/>
          </a:xfrm>
          <a:prstGeom prst="rect">
            <a:avLst/>
          </a:prstGeom>
          <a:solidFill>
            <a:schemeClr val="accent1"/>
          </a:solidFill>
        </p:spPr>
        <p:txBody>
          <a:bodyPr spcFirstLastPara="1" wrap="square" lIns="91425" tIns="91425" rIns="91425" bIns="91425" anchor="t" anchorCtr="0">
            <a:noAutofit/>
          </a:bodyPr>
          <a:lstStyle>
            <a:lvl1pPr lvl="0" algn="ctr" rtl="0">
              <a:spcBef>
                <a:spcPts val="0"/>
              </a:spcBef>
              <a:spcAft>
                <a:spcPts val="0"/>
              </a:spcAft>
              <a:buSzPts val="3000"/>
              <a:buNone/>
              <a:defRPr sz="2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0.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12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Bevan"/>
              <a:buNone/>
              <a:defRPr sz="3000">
                <a:solidFill>
                  <a:schemeClr val="dk1"/>
                </a:solidFill>
                <a:latin typeface="Bevan"/>
                <a:ea typeface="Bevan"/>
                <a:cs typeface="Bevan"/>
                <a:sym typeface="Bevan"/>
              </a:defRPr>
            </a:lvl1pPr>
            <a:lvl2pPr lvl="1" rtl="0">
              <a:spcBef>
                <a:spcPts val="0"/>
              </a:spcBef>
              <a:spcAft>
                <a:spcPts val="0"/>
              </a:spcAft>
              <a:buClr>
                <a:schemeClr val="dk1"/>
              </a:buClr>
              <a:buSzPts val="3500"/>
              <a:buFont typeface="Bevan"/>
              <a:buNone/>
              <a:defRPr sz="3500">
                <a:solidFill>
                  <a:schemeClr val="dk1"/>
                </a:solidFill>
                <a:latin typeface="Bevan"/>
                <a:ea typeface="Bevan"/>
                <a:cs typeface="Bevan"/>
                <a:sym typeface="Bevan"/>
              </a:defRPr>
            </a:lvl2pPr>
            <a:lvl3pPr lvl="2" rtl="0">
              <a:spcBef>
                <a:spcPts val="0"/>
              </a:spcBef>
              <a:spcAft>
                <a:spcPts val="0"/>
              </a:spcAft>
              <a:buClr>
                <a:schemeClr val="dk1"/>
              </a:buClr>
              <a:buSzPts val="3500"/>
              <a:buFont typeface="Bevan"/>
              <a:buNone/>
              <a:defRPr sz="3500">
                <a:solidFill>
                  <a:schemeClr val="dk1"/>
                </a:solidFill>
                <a:latin typeface="Bevan"/>
                <a:ea typeface="Bevan"/>
                <a:cs typeface="Bevan"/>
                <a:sym typeface="Bevan"/>
              </a:defRPr>
            </a:lvl3pPr>
            <a:lvl4pPr lvl="3" rtl="0">
              <a:spcBef>
                <a:spcPts val="0"/>
              </a:spcBef>
              <a:spcAft>
                <a:spcPts val="0"/>
              </a:spcAft>
              <a:buClr>
                <a:schemeClr val="dk1"/>
              </a:buClr>
              <a:buSzPts val="3500"/>
              <a:buFont typeface="Bevan"/>
              <a:buNone/>
              <a:defRPr sz="3500">
                <a:solidFill>
                  <a:schemeClr val="dk1"/>
                </a:solidFill>
                <a:latin typeface="Bevan"/>
                <a:ea typeface="Bevan"/>
                <a:cs typeface="Bevan"/>
                <a:sym typeface="Bevan"/>
              </a:defRPr>
            </a:lvl4pPr>
            <a:lvl5pPr lvl="4" rtl="0">
              <a:spcBef>
                <a:spcPts val="0"/>
              </a:spcBef>
              <a:spcAft>
                <a:spcPts val="0"/>
              </a:spcAft>
              <a:buClr>
                <a:schemeClr val="dk1"/>
              </a:buClr>
              <a:buSzPts val="3500"/>
              <a:buFont typeface="Bevan"/>
              <a:buNone/>
              <a:defRPr sz="3500">
                <a:solidFill>
                  <a:schemeClr val="dk1"/>
                </a:solidFill>
                <a:latin typeface="Bevan"/>
                <a:ea typeface="Bevan"/>
                <a:cs typeface="Bevan"/>
                <a:sym typeface="Bevan"/>
              </a:defRPr>
            </a:lvl5pPr>
            <a:lvl6pPr lvl="5" rtl="0">
              <a:spcBef>
                <a:spcPts val="0"/>
              </a:spcBef>
              <a:spcAft>
                <a:spcPts val="0"/>
              </a:spcAft>
              <a:buClr>
                <a:schemeClr val="dk1"/>
              </a:buClr>
              <a:buSzPts val="3500"/>
              <a:buFont typeface="Bevan"/>
              <a:buNone/>
              <a:defRPr sz="3500">
                <a:solidFill>
                  <a:schemeClr val="dk1"/>
                </a:solidFill>
                <a:latin typeface="Bevan"/>
                <a:ea typeface="Bevan"/>
                <a:cs typeface="Bevan"/>
                <a:sym typeface="Bevan"/>
              </a:defRPr>
            </a:lvl6pPr>
            <a:lvl7pPr lvl="6" rtl="0">
              <a:spcBef>
                <a:spcPts val="0"/>
              </a:spcBef>
              <a:spcAft>
                <a:spcPts val="0"/>
              </a:spcAft>
              <a:buClr>
                <a:schemeClr val="dk1"/>
              </a:buClr>
              <a:buSzPts val="3500"/>
              <a:buFont typeface="Bevan"/>
              <a:buNone/>
              <a:defRPr sz="3500">
                <a:solidFill>
                  <a:schemeClr val="dk1"/>
                </a:solidFill>
                <a:latin typeface="Bevan"/>
                <a:ea typeface="Bevan"/>
                <a:cs typeface="Bevan"/>
                <a:sym typeface="Bevan"/>
              </a:defRPr>
            </a:lvl7pPr>
            <a:lvl8pPr lvl="7" rtl="0">
              <a:spcBef>
                <a:spcPts val="0"/>
              </a:spcBef>
              <a:spcAft>
                <a:spcPts val="0"/>
              </a:spcAft>
              <a:buClr>
                <a:schemeClr val="dk1"/>
              </a:buClr>
              <a:buSzPts val="3500"/>
              <a:buFont typeface="Bevan"/>
              <a:buNone/>
              <a:defRPr sz="3500">
                <a:solidFill>
                  <a:schemeClr val="dk1"/>
                </a:solidFill>
                <a:latin typeface="Bevan"/>
                <a:ea typeface="Bevan"/>
                <a:cs typeface="Bevan"/>
                <a:sym typeface="Bevan"/>
              </a:defRPr>
            </a:lvl8pPr>
            <a:lvl9pPr lvl="8" rtl="0">
              <a:spcBef>
                <a:spcPts val="0"/>
              </a:spcBef>
              <a:spcAft>
                <a:spcPts val="0"/>
              </a:spcAft>
              <a:buClr>
                <a:schemeClr val="dk1"/>
              </a:buClr>
              <a:buSzPts val="3500"/>
              <a:buFont typeface="Bevan"/>
              <a:buNone/>
              <a:defRPr sz="3500">
                <a:solidFill>
                  <a:schemeClr val="dk1"/>
                </a:solidFill>
                <a:latin typeface="Bevan"/>
                <a:ea typeface="Bevan"/>
                <a:cs typeface="Bevan"/>
                <a:sym typeface="Bevan"/>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marL="914400" lvl="1"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marL="1371600" lvl="2"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marL="1828800" lvl="3"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marL="2286000" lvl="4"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marL="2743200" lvl="5"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marL="3200400" lvl="6"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marL="3657600" lvl="7"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marL="4114800" lvl="8"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6" r:id="rId2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76"/>
        <p:cNvGrpSpPr/>
        <p:nvPr/>
      </p:nvGrpSpPr>
      <p:grpSpPr>
        <a:xfrm>
          <a:off x="0" y="0"/>
          <a:ext cx="0" cy="0"/>
          <a:chOff x="0" y="0"/>
          <a:chExt cx="0" cy="0"/>
        </a:xfrm>
      </p:grpSpPr>
      <p:sp>
        <p:nvSpPr>
          <p:cNvPr id="277" name="Google Shape;277;p3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78" name="Google Shape;278;p3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7" r:id="rId1"/>
    <p:sldLayoutId id="2147483678"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hyperlink" Target="mailto:mAP@0.5" TargetMode="External"/><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8" name="Google Shape;288;p34"/>
          <p:cNvSpPr txBox="1">
            <a:spLocks noGrp="1"/>
          </p:cNvSpPr>
          <p:nvPr>
            <p:ph type="ctrTitle"/>
          </p:nvPr>
        </p:nvSpPr>
        <p:spPr>
          <a:xfrm>
            <a:off x="2142037" y="84158"/>
            <a:ext cx="4859925" cy="2317800"/>
          </a:xfrm>
          <a:prstGeom prst="rect">
            <a:avLst/>
          </a:prstGeom>
        </p:spPr>
        <p:txBody>
          <a:bodyPr spcFirstLastPara="1" wrap="square" lIns="91425" tIns="91425" rIns="91425" bIns="91425" anchor="b" anchorCtr="0">
            <a:noAutofit/>
          </a:bodyPr>
          <a:lstStyle/>
          <a:p>
            <a:pPr algn="ctr"/>
            <a:r>
              <a:rPr lang="en" b="1" dirty="0"/>
              <a:t>Mini Project Presentation</a:t>
            </a:r>
            <a:br>
              <a:rPr lang="en" b="1" dirty="0"/>
            </a:br>
            <a:r>
              <a:rPr lang="en" sz="2400" b="1" dirty="0">
                <a:latin typeface="Gill Sans MT"/>
              </a:rPr>
              <a:t>CSEMP22-12</a:t>
            </a:r>
            <a:endParaRPr lang="en" sz="2400" b="1" dirty="0"/>
          </a:p>
        </p:txBody>
      </p:sp>
      <p:sp>
        <p:nvSpPr>
          <p:cNvPr id="289" name="Google Shape;289;p34"/>
          <p:cNvSpPr txBox="1">
            <a:spLocks noGrp="1"/>
          </p:cNvSpPr>
          <p:nvPr>
            <p:ph type="subTitle" idx="1"/>
          </p:nvPr>
        </p:nvSpPr>
        <p:spPr>
          <a:xfrm>
            <a:off x="921381" y="2638464"/>
            <a:ext cx="4321500" cy="19186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 Members:</a:t>
            </a:r>
          </a:p>
          <a:p>
            <a:pPr marL="0" lvl="0" indent="0" algn="ctr" rtl="0">
              <a:spcBef>
                <a:spcPts val="0"/>
              </a:spcBef>
              <a:spcAft>
                <a:spcPts val="0"/>
              </a:spcAft>
              <a:buNone/>
            </a:pPr>
            <a:r>
              <a:rPr lang="en" dirty="0"/>
              <a:t>Harshit Ranjan    (BT22CSA029)</a:t>
            </a:r>
          </a:p>
          <a:p>
            <a:pPr marL="0" lvl="0" indent="0" algn="ctr" rtl="0">
              <a:spcBef>
                <a:spcPts val="0"/>
              </a:spcBef>
              <a:spcAft>
                <a:spcPts val="0"/>
              </a:spcAft>
              <a:buNone/>
            </a:pPr>
            <a:r>
              <a:rPr lang="en" dirty="0"/>
              <a:t>Harsh </a:t>
            </a:r>
            <a:r>
              <a:rPr lang="en" dirty="0" err="1"/>
              <a:t>Suhan</a:t>
            </a:r>
            <a:r>
              <a:rPr lang="en" dirty="0"/>
              <a:t>     (BT22CSA034)</a:t>
            </a:r>
          </a:p>
          <a:p>
            <a:pPr marL="0" lvl="0" indent="0" algn="ctr" rtl="0">
              <a:spcBef>
                <a:spcPts val="0"/>
              </a:spcBef>
              <a:spcAft>
                <a:spcPts val="0"/>
              </a:spcAft>
              <a:buNone/>
            </a:pPr>
            <a:r>
              <a:rPr lang="en" dirty="0" err="1"/>
              <a:t>Sharit</a:t>
            </a:r>
            <a:r>
              <a:rPr lang="en" dirty="0"/>
              <a:t> Vaishnav    (BT22CSA042)</a:t>
            </a:r>
          </a:p>
          <a:p>
            <a:pPr marL="0" lvl="0" indent="0" algn="ctr" rtl="0">
              <a:spcBef>
                <a:spcPts val="0"/>
              </a:spcBef>
              <a:spcAft>
                <a:spcPts val="0"/>
              </a:spcAft>
              <a:buNone/>
            </a:pPr>
            <a:r>
              <a:rPr lang="en" dirty="0"/>
              <a:t>Prajwal Prasad    (BT22CSA043)</a:t>
            </a:r>
          </a:p>
          <a:p>
            <a:pPr marL="0" lvl="0" indent="0" algn="ctr" rtl="0">
              <a:spcBef>
                <a:spcPts val="0"/>
              </a:spcBef>
              <a:spcAft>
                <a:spcPts val="0"/>
              </a:spcAft>
              <a:buNone/>
            </a:pPr>
            <a:endParaRPr lang="en" dirty="0"/>
          </a:p>
          <a:p>
            <a:pPr marL="0" lvl="0" indent="0" algn="ctr" rtl="0">
              <a:spcBef>
                <a:spcPts val="0"/>
              </a:spcBef>
              <a:spcAft>
                <a:spcPts val="0"/>
              </a:spcAft>
              <a:buNone/>
            </a:pPr>
            <a:r>
              <a:rPr lang="en" dirty="0"/>
              <a:t>Under the mentorship of: </a:t>
            </a:r>
            <a:r>
              <a:rPr lang="en" b="1" dirty="0"/>
              <a:t>Dr. Prerna Mishra </a:t>
            </a:r>
          </a:p>
        </p:txBody>
      </p:sp>
      <p:grpSp>
        <p:nvGrpSpPr>
          <p:cNvPr id="290" name="Google Shape;290;p34"/>
          <p:cNvGrpSpPr/>
          <p:nvPr/>
        </p:nvGrpSpPr>
        <p:grpSpPr>
          <a:xfrm>
            <a:off x="6328494" y="3717457"/>
            <a:ext cx="3305232" cy="2453957"/>
            <a:chOff x="6328494" y="3717457"/>
            <a:chExt cx="3305232" cy="2453957"/>
          </a:xfrm>
        </p:grpSpPr>
        <p:sp>
          <p:nvSpPr>
            <p:cNvPr id="291" name="Google Shape;291;p34"/>
            <p:cNvSpPr/>
            <p:nvPr/>
          </p:nvSpPr>
          <p:spPr>
            <a:xfrm rot="5400000">
              <a:off x="7601363" y="3792933"/>
              <a:ext cx="2021734" cy="2042992"/>
            </a:xfrm>
            <a:custGeom>
              <a:avLst/>
              <a:gdLst/>
              <a:ahLst/>
              <a:cxnLst/>
              <a:rect l="l" t="t" r="r" b="b"/>
              <a:pathLst>
                <a:path w="30337" h="30656" extrusionOk="0">
                  <a:moveTo>
                    <a:pt x="14414" y="1"/>
                  </a:moveTo>
                  <a:cubicBezTo>
                    <a:pt x="12738" y="1"/>
                    <a:pt x="11053" y="691"/>
                    <a:pt x="9926" y="1938"/>
                  </a:cubicBezTo>
                  <a:cubicBezTo>
                    <a:pt x="9253" y="2686"/>
                    <a:pt x="8603" y="3693"/>
                    <a:pt x="7597" y="3698"/>
                  </a:cubicBezTo>
                  <a:cubicBezTo>
                    <a:pt x="7595" y="3698"/>
                    <a:pt x="7593" y="3698"/>
                    <a:pt x="7591" y="3698"/>
                  </a:cubicBezTo>
                  <a:cubicBezTo>
                    <a:pt x="6375" y="3698"/>
                    <a:pt x="5728" y="2253"/>
                    <a:pt x="4678" y="1635"/>
                  </a:cubicBezTo>
                  <a:cubicBezTo>
                    <a:pt x="4311" y="1420"/>
                    <a:pt x="3902" y="1322"/>
                    <a:pt x="3486" y="1322"/>
                  </a:cubicBezTo>
                  <a:cubicBezTo>
                    <a:pt x="2508" y="1322"/>
                    <a:pt x="1497" y="1864"/>
                    <a:pt x="918" y="2683"/>
                  </a:cubicBezTo>
                  <a:cubicBezTo>
                    <a:pt x="92" y="3851"/>
                    <a:pt x="1" y="5402"/>
                    <a:pt x="266" y="6807"/>
                  </a:cubicBezTo>
                  <a:cubicBezTo>
                    <a:pt x="817" y="9732"/>
                    <a:pt x="2851" y="12339"/>
                    <a:pt x="5554" y="13583"/>
                  </a:cubicBezTo>
                  <a:cubicBezTo>
                    <a:pt x="6292" y="13922"/>
                    <a:pt x="7114" y="14197"/>
                    <a:pt x="7598" y="14848"/>
                  </a:cubicBezTo>
                  <a:cubicBezTo>
                    <a:pt x="8039" y="15441"/>
                    <a:pt x="8101" y="16222"/>
                    <a:pt x="8212" y="16953"/>
                  </a:cubicBezTo>
                  <a:cubicBezTo>
                    <a:pt x="8882" y="21354"/>
                    <a:pt x="12049" y="25288"/>
                    <a:pt x="16205" y="26882"/>
                  </a:cubicBezTo>
                  <a:cubicBezTo>
                    <a:pt x="18439" y="27739"/>
                    <a:pt x="20900" y="27958"/>
                    <a:pt x="23051" y="29006"/>
                  </a:cubicBezTo>
                  <a:cubicBezTo>
                    <a:pt x="24394" y="29661"/>
                    <a:pt x="25765" y="30656"/>
                    <a:pt x="27192" y="30656"/>
                  </a:cubicBezTo>
                  <a:cubicBezTo>
                    <a:pt x="27435" y="30656"/>
                    <a:pt x="27680" y="30627"/>
                    <a:pt x="27927" y="30562"/>
                  </a:cubicBezTo>
                  <a:cubicBezTo>
                    <a:pt x="29450" y="30164"/>
                    <a:pt x="30336" y="28443"/>
                    <a:pt x="30245" y="26873"/>
                  </a:cubicBezTo>
                  <a:cubicBezTo>
                    <a:pt x="30152" y="25302"/>
                    <a:pt x="29300" y="23879"/>
                    <a:pt x="28345" y="22629"/>
                  </a:cubicBezTo>
                  <a:cubicBezTo>
                    <a:pt x="27501" y="21524"/>
                    <a:pt x="26559" y="20497"/>
                    <a:pt x="25954" y="20497"/>
                  </a:cubicBezTo>
                  <a:cubicBezTo>
                    <a:pt x="25853" y="20497"/>
                    <a:pt x="25762" y="20525"/>
                    <a:pt x="25682" y="20587"/>
                  </a:cubicBezTo>
                  <a:cubicBezTo>
                    <a:pt x="25223" y="18331"/>
                    <a:pt x="21907" y="17030"/>
                    <a:pt x="22385" y="14778"/>
                  </a:cubicBezTo>
                  <a:cubicBezTo>
                    <a:pt x="22526" y="14110"/>
                    <a:pt x="22999" y="13566"/>
                    <a:pt x="23251" y="12934"/>
                  </a:cubicBezTo>
                  <a:cubicBezTo>
                    <a:pt x="23673" y="11869"/>
                    <a:pt x="23396" y="10562"/>
                    <a:pt x="22577" y="9763"/>
                  </a:cubicBezTo>
                  <a:cubicBezTo>
                    <a:pt x="21851" y="9055"/>
                    <a:pt x="20729" y="8679"/>
                    <a:pt x="20373" y="7730"/>
                  </a:cubicBezTo>
                  <a:cubicBezTo>
                    <a:pt x="20178" y="7209"/>
                    <a:pt x="20267" y="6632"/>
                    <a:pt x="20281" y="6077"/>
                  </a:cubicBezTo>
                  <a:cubicBezTo>
                    <a:pt x="20345" y="3666"/>
                    <a:pt x="18783" y="1297"/>
                    <a:pt x="16545" y="401"/>
                  </a:cubicBezTo>
                  <a:cubicBezTo>
                    <a:pt x="15867" y="131"/>
                    <a:pt x="15141" y="1"/>
                    <a:pt x="14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rot="-8100000">
              <a:off x="6772512" y="4088396"/>
              <a:ext cx="1429859" cy="1848140"/>
            </a:xfrm>
            <a:custGeom>
              <a:avLst/>
              <a:gdLst/>
              <a:ahLst/>
              <a:cxnLst/>
              <a:rect l="l" t="t" r="r" b="b"/>
              <a:pathLst>
                <a:path w="33897" h="43813" extrusionOk="0">
                  <a:moveTo>
                    <a:pt x="25115" y="0"/>
                  </a:moveTo>
                  <a:cubicBezTo>
                    <a:pt x="24968" y="0"/>
                    <a:pt x="24820" y="8"/>
                    <a:pt x="24672" y="25"/>
                  </a:cubicBezTo>
                  <a:cubicBezTo>
                    <a:pt x="23239" y="185"/>
                    <a:pt x="21858" y="1403"/>
                    <a:pt x="21946" y="2840"/>
                  </a:cubicBezTo>
                  <a:cubicBezTo>
                    <a:pt x="22010" y="3882"/>
                    <a:pt x="22657" y="5231"/>
                    <a:pt x="21758" y="5760"/>
                  </a:cubicBezTo>
                  <a:cubicBezTo>
                    <a:pt x="21608" y="5849"/>
                    <a:pt x="21456" y="5888"/>
                    <a:pt x="21305" y="5888"/>
                  </a:cubicBezTo>
                  <a:cubicBezTo>
                    <a:pt x="20642" y="5888"/>
                    <a:pt x="19989" y="5136"/>
                    <a:pt x="19575" y="4496"/>
                  </a:cubicBezTo>
                  <a:cubicBezTo>
                    <a:pt x="18710" y="3159"/>
                    <a:pt x="17574" y="1876"/>
                    <a:pt x="16044" y="1437"/>
                  </a:cubicBezTo>
                  <a:cubicBezTo>
                    <a:pt x="15752" y="1353"/>
                    <a:pt x="15445" y="1312"/>
                    <a:pt x="15136" y="1312"/>
                  </a:cubicBezTo>
                  <a:cubicBezTo>
                    <a:pt x="13829" y="1312"/>
                    <a:pt x="12498" y="2042"/>
                    <a:pt x="12199" y="3295"/>
                  </a:cubicBezTo>
                  <a:cubicBezTo>
                    <a:pt x="11998" y="4139"/>
                    <a:pt x="12281" y="5013"/>
                    <a:pt x="12501" y="5852"/>
                  </a:cubicBezTo>
                  <a:cubicBezTo>
                    <a:pt x="13091" y="8104"/>
                    <a:pt x="13234" y="10472"/>
                    <a:pt x="12921" y="12779"/>
                  </a:cubicBezTo>
                  <a:cubicBezTo>
                    <a:pt x="12883" y="13063"/>
                    <a:pt x="12747" y="13422"/>
                    <a:pt x="12471" y="13422"/>
                  </a:cubicBezTo>
                  <a:cubicBezTo>
                    <a:pt x="12461" y="13422"/>
                    <a:pt x="12452" y="13421"/>
                    <a:pt x="12442" y="13420"/>
                  </a:cubicBezTo>
                  <a:lnTo>
                    <a:pt x="12442" y="13420"/>
                  </a:lnTo>
                  <a:cubicBezTo>
                    <a:pt x="13289" y="14765"/>
                    <a:pt x="14321" y="16115"/>
                    <a:pt x="14391" y="17702"/>
                  </a:cubicBezTo>
                  <a:cubicBezTo>
                    <a:pt x="14493" y="19995"/>
                    <a:pt x="12383" y="21958"/>
                    <a:pt x="10114" y="22312"/>
                  </a:cubicBezTo>
                  <a:cubicBezTo>
                    <a:pt x="9781" y="22364"/>
                    <a:pt x="9447" y="22388"/>
                    <a:pt x="9114" y="22388"/>
                  </a:cubicBezTo>
                  <a:cubicBezTo>
                    <a:pt x="7181" y="22388"/>
                    <a:pt x="5273" y="21561"/>
                    <a:pt x="3643" y="20475"/>
                  </a:cubicBezTo>
                  <a:cubicBezTo>
                    <a:pt x="3058" y="20087"/>
                    <a:pt x="2424" y="19644"/>
                    <a:pt x="1740" y="19644"/>
                  </a:cubicBezTo>
                  <a:cubicBezTo>
                    <a:pt x="1666" y="19644"/>
                    <a:pt x="1592" y="19650"/>
                    <a:pt x="1517" y="19660"/>
                  </a:cubicBezTo>
                  <a:cubicBezTo>
                    <a:pt x="595" y="19793"/>
                    <a:pt x="1" y="20817"/>
                    <a:pt x="78" y="21744"/>
                  </a:cubicBezTo>
                  <a:cubicBezTo>
                    <a:pt x="157" y="22672"/>
                    <a:pt x="745" y="23481"/>
                    <a:pt x="1422" y="24120"/>
                  </a:cubicBezTo>
                  <a:cubicBezTo>
                    <a:pt x="2809" y="25432"/>
                    <a:pt x="4663" y="26238"/>
                    <a:pt x="6568" y="26358"/>
                  </a:cubicBezTo>
                  <a:cubicBezTo>
                    <a:pt x="7868" y="26439"/>
                    <a:pt x="9354" y="26274"/>
                    <a:pt x="10291" y="27179"/>
                  </a:cubicBezTo>
                  <a:cubicBezTo>
                    <a:pt x="11033" y="27896"/>
                    <a:pt x="11149" y="29055"/>
                    <a:pt x="11775" y="29875"/>
                  </a:cubicBezTo>
                  <a:cubicBezTo>
                    <a:pt x="12333" y="30605"/>
                    <a:pt x="13226" y="30984"/>
                    <a:pt x="13946" y="31555"/>
                  </a:cubicBezTo>
                  <a:cubicBezTo>
                    <a:pt x="14667" y="32125"/>
                    <a:pt x="15245" y="33121"/>
                    <a:pt x="14825" y="33939"/>
                  </a:cubicBezTo>
                  <a:cubicBezTo>
                    <a:pt x="14629" y="34045"/>
                    <a:pt x="14427" y="34090"/>
                    <a:pt x="14222" y="34090"/>
                  </a:cubicBezTo>
                  <a:cubicBezTo>
                    <a:pt x="13507" y="34090"/>
                    <a:pt x="12758" y="33539"/>
                    <a:pt x="12124" y="33089"/>
                  </a:cubicBezTo>
                  <a:cubicBezTo>
                    <a:pt x="11681" y="32775"/>
                    <a:pt x="11068" y="32542"/>
                    <a:pt x="10536" y="32542"/>
                  </a:cubicBezTo>
                  <a:cubicBezTo>
                    <a:pt x="10090" y="32542"/>
                    <a:pt x="9700" y="32705"/>
                    <a:pt x="9512" y="33121"/>
                  </a:cubicBezTo>
                  <a:cubicBezTo>
                    <a:pt x="9377" y="33423"/>
                    <a:pt x="9409" y="33773"/>
                    <a:pt x="9488" y="34094"/>
                  </a:cubicBezTo>
                  <a:cubicBezTo>
                    <a:pt x="9958" y="36006"/>
                    <a:pt x="11845" y="37210"/>
                    <a:pt x="13685" y="37907"/>
                  </a:cubicBezTo>
                  <a:cubicBezTo>
                    <a:pt x="15527" y="38603"/>
                    <a:pt x="17532" y="39025"/>
                    <a:pt x="19073" y="40251"/>
                  </a:cubicBezTo>
                  <a:cubicBezTo>
                    <a:pt x="19936" y="40938"/>
                    <a:pt x="20604" y="41844"/>
                    <a:pt x="21464" y="42536"/>
                  </a:cubicBezTo>
                  <a:cubicBezTo>
                    <a:pt x="22499" y="43367"/>
                    <a:pt x="23841" y="43813"/>
                    <a:pt x="25164" y="43813"/>
                  </a:cubicBezTo>
                  <a:cubicBezTo>
                    <a:pt x="26332" y="43813"/>
                    <a:pt x="27484" y="43466"/>
                    <a:pt x="28396" y="42731"/>
                  </a:cubicBezTo>
                  <a:cubicBezTo>
                    <a:pt x="30341" y="41163"/>
                    <a:pt x="30691" y="37860"/>
                    <a:pt x="28901" y="36116"/>
                  </a:cubicBezTo>
                  <a:cubicBezTo>
                    <a:pt x="27615" y="34865"/>
                    <a:pt x="25349" y="34187"/>
                    <a:pt x="25283" y="32394"/>
                  </a:cubicBezTo>
                  <a:cubicBezTo>
                    <a:pt x="25238" y="31187"/>
                    <a:pt x="26295" y="30276"/>
                    <a:pt x="27015" y="29304"/>
                  </a:cubicBezTo>
                  <a:cubicBezTo>
                    <a:pt x="27734" y="28334"/>
                    <a:pt x="27962" y="26628"/>
                    <a:pt x="26839" y="26182"/>
                  </a:cubicBezTo>
                  <a:cubicBezTo>
                    <a:pt x="27938" y="26088"/>
                    <a:pt x="29036" y="25993"/>
                    <a:pt x="30134" y="25899"/>
                  </a:cubicBezTo>
                  <a:cubicBezTo>
                    <a:pt x="29770" y="24827"/>
                    <a:pt x="28697" y="24041"/>
                    <a:pt x="27791" y="24041"/>
                  </a:cubicBezTo>
                  <a:cubicBezTo>
                    <a:pt x="27732" y="24041"/>
                    <a:pt x="27674" y="24045"/>
                    <a:pt x="27617" y="24051"/>
                  </a:cubicBezTo>
                  <a:cubicBezTo>
                    <a:pt x="26789" y="23597"/>
                    <a:pt x="27073" y="22270"/>
                    <a:pt x="27778" y="21639"/>
                  </a:cubicBezTo>
                  <a:cubicBezTo>
                    <a:pt x="28481" y="21009"/>
                    <a:pt x="29450" y="20705"/>
                    <a:pt x="30074" y="19995"/>
                  </a:cubicBezTo>
                  <a:cubicBezTo>
                    <a:pt x="31742" y="18095"/>
                    <a:pt x="29878" y="14966"/>
                    <a:pt x="30863" y="12637"/>
                  </a:cubicBezTo>
                  <a:cubicBezTo>
                    <a:pt x="31152" y="11956"/>
                    <a:pt x="31668" y="11397"/>
                    <a:pt x="32042" y="10758"/>
                  </a:cubicBezTo>
                  <a:cubicBezTo>
                    <a:pt x="33897" y="7587"/>
                    <a:pt x="31723" y="3411"/>
                    <a:pt x="28697" y="1327"/>
                  </a:cubicBezTo>
                  <a:cubicBezTo>
                    <a:pt x="27632" y="596"/>
                    <a:pt x="26392" y="0"/>
                    <a:pt x="25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rot="5400000">
              <a:off x="7617369" y="3518530"/>
              <a:ext cx="1645156" cy="2043009"/>
            </a:xfrm>
            <a:custGeom>
              <a:avLst/>
              <a:gdLst/>
              <a:ahLst/>
              <a:cxnLst/>
              <a:rect l="l" t="t" r="r" b="b"/>
              <a:pathLst>
                <a:path w="24641" h="30600" extrusionOk="0">
                  <a:moveTo>
                    <a:pt x="17362" y="1"/>
                  </a:moveTo>
                  <a:cubicBezTo>
                    <a:pt x="17264" y="1"/>
                    <a:pt x="17166" y="6"/>
                    <a:pt x="17068" y="15"/>
                  </a:cubicBezTo>
                  <a:cubicBezTo>
                    <a:pt x="16233" y="93"/>
                    <a:pt x="15331" y="596"/>
                    <a:pt x="15216" y="1426"/>
                  </a:cubicBezTo>
                  <a:cubicBezTo>
                    <a:pt x="15122" y="2112"/>
                    <a:pt x="15589" y="2843"/>
                    <a:pt x="15299" y="3472"/>
                  </a:cubicBezTo>
                  <a:cubicBezTo>
                    <a:pt x="15076" y="3953"/>
                    <a:pt x="14519" y="4129"/>
                    <a:pt x="13968" y="4129"/>
                  </a:cubicBezTo>
                  <a:cubicBezTo>
                    <a:pt x="13815" y="4129"/>
                    <a:pt x="13663" y="4116"/>
                    <a:pt x="13518" y="4091"/>
                  </a:cubicBezTo>
                  <a:cubicBezTo>
                    <a:pt x="13029" y="4009"/>
                    <a:pt x="12530" y="3852"/>
                    <a:pt x="12043" y="3852"/>
                  </a:cubicBezTo>
                  <a:cubicBezTo>
                    <a:pt x="11866" y="3852"/>
                    <a:pt x="11690" y="3873"/>
                    <a:pt x="11518" y="3926"/>
                  </a:cubicBezTo>
                  <a:cubicBezTo>
                    <a:pt x="10321" y="4292"/>
                    <a:pt x="10048" y="5870"/>
                    <a:pt x="9147" y="6739"/>
                  </a:cubicBezTo>
                  <a:cubicBezTo>
                    <a:pt x="8808" y="7065"/>
                    <a:pt x="8380" y="7288"/>
                    <a:pt x="8054" y="7626"/>
                  </a:cubicBezTo>
                  <a:cubicBezTo>
                    <a:pt x="6849" y="8876"/>
                    <a:pt x="7500" y="11038"/>
                    <a:pt x="6665" y="12560"/>
                  </a:cubicBezTo>
                  <a:cubicBezTo>
                    <a:pt x="6552" y="12765"/>
                    <a:pt x="6400" y="12966"/>
                    <a:pt x="6179" y="13041"/>
                  </a:cubicBezTo>
                  <a:cubicBezTo>
                    <a:pt x="6108" y="13066"/>
                    <a:pt x="6035" y="13076"/>
                    <a:pt x="5960" y="13076"/>
                  </a:cubicBezTo>
                  <a:cubicBezTo>
                    <a:pt x="5817" y="13076"/>
                    <a:pt x="5670" y="13038"/>
                    <a:pt x="5531" y="12995"/>
                  </a:cubicBezTo>
                  <a:cubicBezTo>
                    <a:pt x="4805" y="12767"/>
                    <a:pt x="4128" y="12384"/>
                    <a:pt x="3559" y="11879"/>
                  </a:cubicBezTo>
                  <a:cubicBezTo>
                    <a:pt x="3002" y="11386"/>
                    <a:pt x="2461" y="10738"/>
                    <a:pt x="1717" y="10712"/>
                  </a:cubicBezTo>
                  <a:cubicBezTo>
                    <a:pt x="1704" y="10712"/>
                    <a:pt x="1690" y="10711"/>
                    <a:pt x="1677" y="10711"/>
                  </a:cubicBezTo>
                  <a:cubicBezTo>
                    <a:pt x="599" y="10711"/>
                    <a:pt x="1" y="12172"/>
                    <a:pt x="431" y="13174"/>
                  </a:cubicBezTo>
                  <a:cubicBezTo>
                    <a:pt x="866" y="14187"/>
                    <a:pt x="1911" y="14778"/>
                    <a:pt x="2896" y="15275"/>
                  </a:cubicBezTo>
                  <a:cubicBezTo>
                    <a:pt x="3264" y="15461"/>
                    <a:pt x="3643" y="15651"/>
                    <a:pt x="3914" y="15959"/>
                  </a:cubicBezTo>
                  <a:cubicBezTo>
                    <a:pt x="4436" y="16554"/>
                    <a:pt x="4453" y="17456"/>
                    <a:pt x="4922" y="18093"/>
                  </a:cubicBezTo>
                  <a:cubicBezTo>
                    <a:pt x="5801" y="19289"/>
                    <a:pt x="7798" y="19037"/>
                    <a:pt x="8796" y="20135"/>
                  </a:cubicBezTo>
                  <a:cubicBezTo>
                    <a:pt x="10207" y="21683"/>
                    <a:pt x="8633" y="24654"/>
                    <a:pt x="10181" y="26066"/>
                  </a:cubicBezTo>
                  <a:cubicBezTo>
                    <a:pt x="10931" y="26753"/>
                    <a:pt x="12105" y="26717"/>
                    <a:pt x="12958" y="27269"/>
                  </a:cubicBezTo>
                  <a:cubicBezTo>
                    <a:pt x="13684" y="27737"/>
                    <a:pt x="14083" y="28559"/>
                    <a:pt x="14608" y="29244"/>
                  </a:cubicBezTo>
                  <a:cubicBezTo>
                    <a:pt x="15050" y="29819"/>
                    <a:pt x="15719" y="30339"/>
                    <a:pt x="16410" y="30339"/>
                  </a:cubicBezTo>
                  <a:cubicBezTo>
                    <a:pt x="16542" y="30339"/>
                    <a:pt x="16675" y="30320"/>
                    <a:pt x="16808" y="30279"/>
                  </a:cubicBezTo>
                  <a:cubicBezTo>
                    <a:pt x="17352" y="29765"/>
                    <a:pt x="16866" y="28829"/>
                    <a:pt x="16244" y="28413"/>
                  </a:cubicBezTo>
                  <a:cubicBezTo>
                    <a:pt x="15622" y="27997"/>
                    <a:pt x="14822" y="27716"/>
                    <a:pt x="14528" y="27027"/>
                  </a:cubicBezTo>
                  <a:cubicBezTo>
                    <a:pt x="14549" y="27026"/>
                    <a:pt x="14569" y="27026"/>
                    <a:pt x="14589" y="27026"/>
                  </a:cubicBezTo>
                  <a:cubicBezTo>
                    <a:pt x="15842" y="27026"/>
                    <a:pt x="16851" y="28021"/>
                    <a:pt x="17804" y="28848"/>
                  </a:cubicBezTo>
                  <a:cubicBezTo>
                    <a:pt x="18638" y="29571"/>
                    <a:pt x="19571" y="30226"/>
                    <a:pt x="20643" y="30489"/>
                  </a:cubicBezTo>
                  <a:cubicBezTo>
                    <a:pt x="20941" y="30562"/>
                    <a:pt x="21250" y="30600"/>
                    <a:pt x="21559" y="30600"/>
                  </a:cubicBezTo>
                  <a:cubicBezTo>
                    <a:pt x="22365" y="30600"/>
                    <a:pt x="23167" y="30343"/>
                    <a:pt x="23730" y="29777"/>
                  </a:cubicBezTo>
                  <a:cubicBezTo>
                    <a:pt x="24510" y="28994"/>
                    <a:pt x="24641" y="27572"/>
                    <a:pt x="23849" y="26803"/>
                  </a:cubicBezTo>
                  <a:cubicBezTo>
                    <a:pt x="22458" y="25451"/>
                    <a:pt x="19444" y="26701"/>
                    <a:pt x="18573" y="24969"/>
                  </a:cubicBezTo>
                  <a:cubicBezTo>
                    <a:pt x="18426" y="24678"/>
                    <a:pt x="18379" y="24346"/>
                    <a:pt x="18235" y="24056"/>
                  </a:cubicBezTo>
                  <a:cubicBezTo>
                    <a:pt x="17874" y="23328"/>
                    <a:pt x="17003" y="23016"/>
                    <a:pt x="16198" y="22907"/>
                  </a:cubicBezTo>
                  <a:cubicBezTo>
                    <a:pt x="15393" y="22797"/>
                    <a:pt x="14546" y="22813"/>
                    <a:pt x="13816" y="22455"/>
                  </a:cubicBezTo>
                  <a:cubicBezTo>
                    <a:pt x="13085" y="22098"/>
                    <a:pt x="12535" y="21181"/>
                    <a:pt x="12922" y="20468"/>
                  </a:cubicBezTo>
                  <a:cubicBezTo>
                    <a:pt x="12977" y="20366"/>
                    <a:pt x="13050" y="20273"/>
                    <a:pt x="13145" y="20208"/>
                  </a:cubicBezTo>
                  <a:cubicBezTo>
                    <a:pt x="13256" y="20133"/>
                    <a:pt x="13375" y="20105"/>
                    <a:pt x="13499" y="20105"/>
                  </a:cubicBezTo>
                  <a:cubicBezTo>
                    <a:pt x="13863" y="20105"/>
                    <a:pt x="14274" y="20348"/>
                    <a:pt x="14666" y="20368"/>
                  </a:cubicBezTo>
                  <a:cubicBezTo>
                    <a:pt x="14682" y="20368"/>
                    <a:pt x="14698" y="20369"/>
                    <a:pt x="14714" y="20369"/>
                  </a:cubicBezTo>
                  <a:cubicBezTo>
                    <a:pt x="15571" y="20369"/>
                    <a:pt x="16051" y="19194"/>
                    <a:pt x="15699" y="18395"/>
                  </a:cubicBezTo>
                  <a:cubicBezTo>
                    <a:pt x="15341" y="17581"/>
                    <a:pt x="14493" y="17116"/>
                    <a:pt x="13698" y="16719"/>
                  </a:cubicBezTo>
                  <a:cubicBezTo>
                    <a:pt x="13124" y="16433"/>
                    <a:pt x="12529" y="16137"/>
                    <a:pt x="12109" y="15651"/>
                  </a:cubicBezTo>
                  <a:cubicBezTo>
                    <a:pt x="11688" y="15164"/>
                    <a:pt x="11483" y="14431"/>
                    <a:pt x="11793" y="13868"/>
                  </a:cubicBezTo>
                  <a:cubicBezTo>
                    <a:pt x="11885" y="13700"/>
                    <a:pt x="12020" y="13549"/>
                    <a:pt x="12067" y="13363"/>
                  </a:cubicBezTo>
                  <a:cubicBezTo>
                    <a:pt x="12237" y="12697"/>
                    <a:pt x="11324" y="12364"/>
                    <a:pt x="10726" y="12025"/>
                  </a:cubicBezTo>
                  <a:cubicBezTo>
                    <a:pt x="9433" y="11294"/>
                    <a:pt x="9215" y="9365"/>
                    <a:pt x="10006" y="8109"/>
                  </a:cubicBezTo>
                  <a:cubicBezTo>
                    <a:pt x="10797" y="6853"/>
                    <a:pt x="12297" y="6208"/>
                    <a:pt x="13767" y="5999"/>
                  </a:cubicBezTo>
                  <a:cubicBezTo>
                    <a:pt x="14600" y="5882"/>
                    <a:pt x="15524" y="5847"/>
                    <a:pt x="16129" y="5263"/>
                  </a:cubicBezTo>
                  <a:cubicBezTo>
                    <a:pt x="17200" y="4230"/>
                    <a:pt x="16521" y="2255"/>
                    <a:pt x="17441" y="1083"/>
                  </a:cubicBezTo>
                  <a:cubicBezTo>
                    <a:pt x="18386" y="1334"/>
                    <a:pt x="19136" y="2201"/>
                    <a:pt x="19246" y="3174"/>
                  </a:cubicBezTo>
                  <a:cubicBezTo>
                    <a:pt x="19614" y="3632"/>
                    <a:pt x="20197" y="4007"/>
                    <a:pt x="20750" y="4007"/>
                  </a:cubicBezTo>
                  <a:cubicBezTo>
                    <a:pt x="20857" y="4007"/>
                    <a:pt x="20962" y="3993"/>
                    <a:pt x="21065" y="3963"/>
                  </a:cubicBezTo>
                  <a:cubicBezTo>
                    <a:pt x="21230" y="1934"/>
                    <a:pt x="19376" y="1"/>
                    <a:pt x="173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34"/>
          <p:cNvGrpSpPr/>
          <p:nvPr/>
        </p:nvGrpSpPr>
        <p:grpSpPr>
          <a:xfrm>
            <a:off x="-735869" y="-766432"/>
            <a:ext cx="3156819" cy="2499120"/>
            <a:chOff x="-843993" y="-833825"/>
            <a:chExt cx="3156819" cy="2499120"/>
          </a:xfrm>
        </p:grpSpPr>
        <p:sp>
          <p:nvSpPr>
            <p:cNvPr id="295" name="Google Shape;295;p34"/>
            <p:cNvSpPr/>
            <p:nvPr/>
          </p:nvSpPr>
          <p:spPr>
            <a:xfrm>
              <a:off x="-340812" y="-270375"/>
              <a:ext cx="1645152" cy="990702"/>
            </a:xfrm>
            <a:custGeom>
              <a:avLst/>
              <a:gdLst/>
              <a:ahLst/>
              <a:cxnLst/>
              <a:rect l="l" t="t" r="r" b="b"/>
              <a:pathLst>
                <a:path w="10661" h="6420" extrusionOk="0">
                  <a:moveTo>
                    <a:pt x="1251" y="0"/>
                  </a:moveTo>
                  <a:cubicBezTo>
                    <a:pt x="1147" y="0"/>
                    <a:pt x="1042" y="14"/>
                    <a:pt x="935" y="46"/>
                  </a:cubicBezTo>
                  <a:cubicBezTo>
                    <a:pt x="325" y="224"/>
                    <a:pt x="1" y="942"/>
                    <a:pt x="76" y="1574"/>
                  </a:cubicBezTo>
                  <a:cubicBezTo>
                    <a:pt x="151" y="2205"/>
                    <a:pt x="532" y="2756"/>
                    <a:pt x="940" y="3242"/>
                  </a:cubicBezTo>
                  <a:cubicBezTo>
                    <a:pt x="1755" y="4214"/>
                    <a:pt x="2844" y="5094"/>
                    <a:pt x="4111" y="5127"/>
                  </a:cubicBezTo>
                  <a:cubicBezTo>
                    <a:pt x="4138" y="5128"/>
                    <a:pt x="4166" y="5128"/>
                    <a:pt x="4193" y="5128"/>
                  </a:cubicBezTo>
                  <a:cubicBezTo>
                    <a:pt x="4540" y="5128"/>
                    <a:pt x="4892" y="5074"/>
                    <a:pt x="5235" y="5074"/>
                  </a:cubicBezTo>
                  <a:cubicBezTo>
                    <a:pt x="5435" y="5074"/>
                    <a:pt x="5632" y="5092"/>
                    <a:pt x="5824" y="5150"/>
                  </a:cubicBezTo>
                  <a:cubicBezTo>
                    <a:pt x="6470" y="5346"/>
                    <a:pt x="6910" y="5946"/>
                    <a:pt x="7515" y="6242"/>
                  </a:cubicBezTo>
                  <a:cubicBezTo>
                    <a:pt x="7763" y="6364"/>
                    <a:pt x="8028" y="6420"/>
                    <a:pt x="8294" y="6420"/>
                  </a:cubicBezTo>
                  <a:cubicBezTo>
                    <a:pt x="9343" y="6420"/>
                    <a:pt x="10410" y="5554"/>
                    <a:pt x="10522" y="4471"/>
                  </a:cubicBezTo>
                  <a:cubicBezTo>
                    <a:pt x="10661" y="3115"/>
                    <a:pt x="9428" y="1827"/>
                    <a:pt x="8065" y="1762"/>
                  </a:cubicBezTo>
                  <a:cubicBezTo>
                    <a:pt x="8017" y="1760"/>
                    <a:pt x="7969" y="1759"/>
                    <a:pt x="7921" y="1759"/>
                  </a:cubicBezTo>
                  <a:cubicBezTo>
                    <a:pt x="7147" y="1759"/>
                    <a:pt x="6352" y="2034"/>
                    <a:pt x="5878" y="2034"/>
                  </a:cubicBezTo>
                  <a:cubicBezTo>
                    <a:pt x="5672" y="2034"/>
                    <a:pt x="5526" y="1982"/>
                    <a:pt x="5469" y="1834"/>
                  </a:cubicBezTo>
                  <a:cubicBezTo>
                    <a:pt x="4617" y="1771"/>
                    <a:pt x="3785" y="1471"/>
                    <a:pt x="3090" y="975"/>
                  </a:cubicBezTo>
                  <a:cubicBezTo>
                    <a:pt x="2517" y="568"/>
                    <a:pt x="1909" y="0"/>
                    <a:pt x="12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rot="8100000" flipH="1">
              <a:off x="-605357" y="-340479"/>
              <a:ext cx="2021840" cy="1512437"/>
            </a:xfrm>
            <a:custGeom>
              <a:avLst/>
              <a:gdLst/>
              <a:ahLst/>
              <a:cxnLst/>
              <a:rect l="l" t="t" r="r" b="b"/>
              <a:pathLst>
                <a:path w="47426" h="35477" extrusionOk="0">
                  <a:moveTo>
                    <a:pt x="12497" y="1"/>
                  </a:moveTo>
                  <a:cubicBezTo>
                    <a:pt x="12347" y="1"/>
                    <a:pt x="12196" y="9"/>
                    <a:pt x="12044" y="28"/>
                  </a:cubicBezTo>
                  <a:cubicBezTo>
                    <a:pt x="10902" y="167"/>
                    <a:pt x="9763" y="1068"/>
                    <a:pt x="9780" y="2221"/>
                  </a:cubicBezTo>
                  <a:cubicBezTo>
                    <a:pt x="9790" y="2887"/>
                    <a:pt x="10170" y="3481"/>
                    <a:pt x="10414" y="4102"/>
                  </a:cubicBezTo>
                  <a:cubicBezTo>
                    <a:pt x="10657" y="4719"/>
                    <a:pt x="10740" y="5515"/>
                    <a:pt x="10261" y="5977"/>
                  </a:cubicBezTo>
                  <a:cubicBezTo>
                    <a:pt x="9994" y="6237"/>
                    <a:pt x="9612" y="6330"/>
                    <a:pt x="9264" y="6469"/>
                  </a:cubicBezTo>
                  <a:cubicBezTo>
                    <a:pt x="7997" y="6977"/>
                    <a:pt x="7106" y="8209"/>
                    <a:pt x="6815" y="9542"/>
                  </a:cubicBezTo>
                  <a:cubicBezTo>
                    <a:pt x="6525" y="10873"/>
                    <a:pt x="6786" y="12282"/>
                    <a:pt x="7340" y="13527"/>
                  </a:cubicBezTo>
                  <a:cubicBezTo>
                    <a:pt x="7541" y="13980"/>
                    <a:pt x="7783" y="14484"/>
                    <a:pt x="7605" y="14944"/>
                  </a:cubicBezTo>
                  <a:cubicBezTo>
                    <a:pt x="7450" y="15334"/>
                    <a:pt x="7077" y="15498"/>
                    <a:pt x="6660" y="15498"/>
                  </a:cubicBezTo>
                  <a:cubicBezTo>
                    <a:pt x="6227" y="15498"/>
                    <a:pt x="5747" y="15322"/>
                    <a:pt x="5416" y="15040"/>
                  </a:cubicBezTo>
                  <a:cubicBezTo>
                    <a:pt x="4762" y="14484"/>
                    <a:pt x="4292" y="13665"/>
                    <a:pt x="3484" y="13385"/>
                  </a:cubicBezTo>
                  <a:cubicBezTo>
                    <a:pt x="3302" y="13322"/>
                    <a:pt x="3117" y="13293"/>
                    <a:pt x="2933" y="13293"/>
                  </a:cubicBezTo>
                  <a:cubicBezTo>
                    <a:pt x="2015" y="13293"/>
                    <a:pt x="1116" y="14022"/>
                    <a:pt x="711" y="14894"/>
                  </a:cubicBezTo>
                  <a:cubicBezTo>
                    <a:pt x="1" y="16426"/>
                    <a:pt x="391" y="18291"/>
                    <a:pt x="1305" y="19714"/>
                  </a:cubicBezTo>
                  <a:cubicBezTo>
                    <a:pt x="2219" y="21133"/>
                    <a:pt x="3587" y="22193"/>
                    <a:pt x="4950" y="23190"/>
                  </a:cubicBezTo>
                  <a:cubicBezTo>
                    <a:pt x="6179" y="24091"/>
                    <a:pt x="7433" y="24969"/>
                    <a:pt x="8820" y="25599"/>
                  </a:cubicBezTo>
                  <a:cubicBezTo>
                    <a:pt x="10107" y="26184"/>
                    <a:pt x="11493" y="26547"/>
                    <a:pt x="12896" y="26729"/>
                  </a:cubicBezTo>
                  <a:cubicBezTo>
                    <a:pt x="13679" y="26828"/>
                    <a:pt x="14488" y="26878"/>
                    <a:pt x="15214" y="27191"/>
                  </a:cubicBezTo>
                  <a:cubicBezTo>
                    <a:pt x="15801" y="27442"/>
                    <a:pt x="16306" y="27858"/>
                    <a:pt x="16765" y="28304"/>
                  </a:cubicBezTo>
                  <a:cubicBezTo>
                    <a:pt x="18189" y="29683"/>
                    <a:pt x="19238" y="31400"/>
                    <a:pt x="20585" y="32853"/>
                  </a:cubicBezTo>
                  <a:cubicBezTo>
                    <a:pt x="21899" y="34269"/>
                    <a:pt x="23650" y="35476"/>
                    <a:pt x="25574" y="35476"/>
                  </a:cubicBezTo>
                  <a:cubicBezTo>
                    <a:pt x="25622" y="35476"/>
                    <a:pt x="25670" y="35475"/>
                    <a:pt x="25719" y="35474"/>
                  </a:cubicBezTo>
                  <a:cubicBezTo>
                    <a:pt x="26973" y="35431"/>
                    <a:pt x="28145" y="34880"/>
                    <a:pt x="29277" y="34331"/>
                  </a:cubicBezTo>
                  <a:cubicBezTo>
                    <a:pt x="29805" y="34074"/>
                    <a:pt x="30344" y="33811"/>
                    <a:pt x="30757" y="33388"/>
                  </a:cubicBezTo>
                  <a:cubicBezTo>
                    <a:pt x="31516" y="32612"/>
                    <a:pt x="31713" y="31431"/>
                    <a:pt x="31615" y="30351"/>
                  </a:cubicBezTo>
                  <a:cubicBezTo>
                    <a:pt x="31512" y="29268"/>
                    <a:pt x="31155" y="28224"/>
                    <a:pt x="30968" y="27154"/>
                  </a:cubicBezTo>
                  <a:cubicBezTo>
                    <a:pt x="30578" y="24963"/>
                    <a:pt x="30736" y="22342"/>
                    <a:pt x="28984" y="20971"/>
                  </a:cubicBezTo>
                  <a:cubicBezTo>
                    <a:pt x="28020" y="20219"/>
                    <a:pt x="26718" y="20084"/>
                    <a:pt x="25596" y="19599"/>
                  </a:cubicBezTo>
                  <a:cubicBezTo>
                    <a:pt x="24355" y="19056"/>
                    <a:pt x="23316" y="18056"/>
                    <a:pt x="22734" y="16829"/>
                  </a:cubicBezTo>
                  <a:cubicBezTo>
                    <a:pt x="22308" y="15934"/>
                    <a:pt x="22263" y="14617"/>
                    <a:pt x="23160" y="14188"/>
                  </a:cubicBezTo>
                  <a:cubicBezTo>
                    <a:pt x="23323" y="14109"/>
                    <a:pt x="23491" y="14073"/>
                    <a:pt x="23658" y="14073"/>
                  </a:cubicBezTo>
                  <a:cubicBezTo>
                    <a:pt x="24367" y="14073"/>
                    <a:pt x="25072" y="14710"/>
                    <a:pt x="25398" y="15402"/>
                  </a:cubicBezTo>
                  <a:cubicBezTo>
                    <a:pt x="25802" y="16261"/>
                    <a:pt x="25920" y="17260"/>
                    <a:pt x="26501" y="18007"/>
                  </a:cubicBezTo>
                  <a:cubicBezTo>
                    <a:pt x="27854" y="19740"/>
                    <a:pt x="30709" y="19093"/>
                    <a:pt x="32559" y="20285"/>
                  </a:cubicBezTo>
                  <a:cubicBezTo>
                    <a:pt x="33239" y="20721"/>
                    <a:pt x="33784" y="21411"/>
                    <a:pt x="34566" y="21629"/>
                  </a:cubicBezTo>
                  <a:cubicBezTo>
                    <a:pt x="34743" y="21678"/>
                    <a:pt x="34918" y="21700"/>
                    <a:pt x="35090" y="21700"/>
                  </a:cubicBezTo>
                  <a:cubicBezTo>
                    <a:pt x="36831" y="21700"/>
                    <a:pt x="38320" y="19421"/>
                    <a:pt x="40121" y="19421"/>
                  </a:cubicBezTo>
                  <a:cubicBezTo>
                    <a:pt x="40228" y="19421"/>
                    <a:pt x="40336" y="19429"/>
                    <a:pt x="40445" y="19446"/>
                  </a:cubicBezTo>
                  <a:cubicBezTo>
                    <a:pt x="41156" y="19559"/>
                    <a:pt x="41743" y="20040"/>
                    <a:pt x="42387" y="20358"/>
                  </a:cubicBezTo>
                  <a:cubicBezTo>
                    <a:pt x="42905" y="20609"/>
                    <a:pt x="43490" y="20740"/>
                    <a:pt x="44068" y="20740"/>
                  </a:cubicBezTo>
                  <a:cubicBezTo>
                    <a:pt x="44968" y="20740"/>
                    <a:pt x="45853" y="20424"/>
                    <a:pt x="46447" y="19757"/>
                  </a:cubicBezTo>
                  <a:cubicBezTo>
                    <a:pt x="47425" y="18657"/>
                    <a:pt x="47204" y="16628"/>
                    <a:pt x="45873" y="16000"/>
                  </a:cubicBezTo>
                  <a:cubicBezTo>
                    <a:pt x="45265" y="15713"/>
                    <a:pt x="44566" y="15739"/>
                    <a:pt x="43905" y="15614"/>
                  </a:cubicBezTo>
                  <a:cubicBezTo>
                    <a:pt x="43246" y="15488"/>
                    <a:pt x="42535" y="15112"/>
                    <a:pt x="42406" y="14455"/>
                  </a:cubicBezTo>
                  <a:cubicBezTo>
                    <a:pt x="42334" y="14082"/>
                    <a:pt x="42466" y="13692"/>
                    <a:pt x="42406" y="13317"/>
                  </a:cubicBezTo>
                  <a:cubicBezTo>
                    <a:pt x="42345" y="12931"/>
                    <a:pt x="42117" y="12655"/>
                    <a:pt x="41908" y="12655"/>
                  </a:cubicBezTo>
                  <a:cubicBezTo>
                    <a:pt x="41885" y="12655"/>
                    <a:pt x="41861" y="12658"/>
                    <a:pt x="41838" y="12666"/>
                  </a:cubicBezTo>
                  <a:cubicBezTo>
                    <a:pt x="41815" y="12550"/>
                    <a:pt x="41789" y="12434"/>
                    <a:pt x="41763" y="12322"/>
                  </a:cubicBezTo>
                  <a:cubicBezTo>
                    <a:pt x="41354" y="12178"/>
                    <a:pt x="40921" y="12108"/>
                    <a:pt x="40488" y="12108"/>
                  </a:cubicBezTo>
                  <a:cubicBezTo>
                    <a:pt x="39542" y="12108"/>
                    <a:pt x="38593" y="12441"/>
                    <a:pt x="37877" y="13062"/>
                  </a:cubicBezTo>
                  <a:cubicBezTo>
                    <a:pt x="37576" y="13325"/>
                    <a:pt x="37312" y="13636"/>
                    <a:pt x="36979" y="13858"/>
                  </a:cubicBezTo>
                  <a:cubicBezTo>
                    <a:pt x="36562" y="14135"/>
                    <a:pt x="36082" y="14249"/>
                    <a:pt x="35586" y="14249"/>
                  </a:cubicBezTo>
                  <a:cubicBezTo>
                    <a:pt x="34904" y="14249"/>
                    <a:pt x="34191" y="14034"/>
                    <a:pt x="33568" y="13738"/>
                  </a:cubicBezTo>
                  <a:cubicBezTo>
                    <a:pt x="32492" y="13226"/>
                    <a:pt x="31503" y="12494"/>
                    <a:pt x="30336" y="12239"/>
                  </a:cubicBezTo>
                  <a:cubicBezTo>
                    <a:pt x="29776" y="12114"/>
                    <a:pt x="29165" y="12100"/>
                    <a:pt x="28683" y="11791"/>
                  </a:cubicBezTo>
                  <a:cubicBezTo>
                    <a:pt x="27498" y="11028"/>
                    <a:pt x="27782" y="9040"/>
                    <a:pt x="26683" y="8159"/>
                  </a:cubicBezTo>
                  <a:cubicBezTo>
                    <a:pt x="25982" y="7597"/>
                    <a:pt x="24927" y="7671"/>
                    <a:pt x="24216" y="7122"/>
                  </a:cubicBezTo>
                  <a:cubicBezTo>
                    <a:pt x="23160" y="6307"/>
                    <a:pt x="23341" y="4561"/>
                    <a:pt x="22384" y="3633"/>
                  </a:cubicBezTo>
                  <a:cubicBezTo>
                    <a:pt x="22024" y="3283"/>
                    <a:pt x="21542" y="3096"/>
                    <a:pt x="21073" y="2913"/>
                  </a:cubicBezTo>
                  <a:cubicBezTo>
                    <a:pt x="19178" y="2184"/>
                    <a:pt x="17283" y="1454"/>
                    <a:pt x="15388" y="724"/>
                  </a:cubicBezTo>
                  <a:cubicBezTo>
                    <a:pt x="14455" y="366"/>
                    <a:pt x="13484" y="1"/>
                    <a:pt x="124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132431" y="-833825"/>
              <a:ext cx="2180395" cy="1383714"/>
            </a:xfrm>
            <a:custGeom>
              <a:avLst/>
              <a:gdLst/>
              <a:ahLst/>
              <a:cxnLst/>
              <a:rect l="l" t="t" r="r" b="b"/>
              <a:pathLst>
                <a:path w="24191" h="15352" extrusionOk="0">
                  <a:moveTo>
                    <a:pt x="9239" y="0"/>
                  </a:moveTo>
                  <a:cubicBezTo>
                    <a:pt x="9236" y="0"/>
                    <a:pt x="9234" y="0"/>
                    <a:pt x="9231" y="0"/>
                  </a:cubicBezTo>
                  <a:cubicBezTo>
                    <a:pt x="8605" y="205"/>
                    <a:pt x="8326" y="1005"/>
                    <a:pt x="8520" y="1634"/>
                  </a:cubicBezTo>
                  <a:cubicBezTo>
                    <a:pt x="8713" y="2264"/>
                    <a:pt x="9257" y="2727"/>
                    <a:pt x="9838" y="3037"/>
                  </a:cubicBezTo>
                  <a:cubicBezTo>
                    <a:pt x="10141" y="3199"/>
                    <a:pt x="10479" y="3348"/>
                    <a:pt x="10649" y="3647"/>
                  </a:cubicBezTo>
                  <a:cubicBezTo>
                    <a:pt x="10817" y="3944"/>
                    <a:pt x="10664" y="4429"/>
                    <a:pt x="10327" y="4429"/>
                  </a:cubicBezTo>
                  <a:cubicBezTo>
                    <a:pt x="10324" y="4429"/>
                    <a:pt x="10322" y="4429"/>
                    <a:pt x="10319" y="4429"/>
                  </a:cubicBezTo>
                  <a:cubicBezTo>
                    <a:pt x="9983" y="4161"/>
                    <a:pt x="9645" y="3892"/>
                    <a:pt x="9309" y="3622"/>
                  </a:cubicBezTo>
                  <a:cubicBezTo>
                    <a:pt x="9209" y="3542"/>
                    <a:pt x="9104" y="3459"/>
                    <a:pt x="8979" y="3430"/>
                  </a:cubicBezTo>
                  <a:cubicBezTo>
                    <a:pt x="8943" y="3421"/>
                    <a:pt x="8908" y="3418"/>
                    <a:pt x="8873" y="3418"/>
                  </a:cubicBezTo>
                  <a:cubicBezTo>
                    <a:pt x="8629" y="3418"/>
                    <a:pt x="8402" y="3601"/>
                    <a:pt x="8178" y="3725"/>
                  </a:cubicBezTo>
                  <a:cubicBezTo>
                    <a:pt x="7958" y="3846"/>
                    <a:pt x="7711" y="3902"/>
                    <a:pt x="7462" y="3902"/>
                  </a:cubicBezTo>
                  <a:cubicBezTo>
                    <a:pt x="6844" y="3902"/>
                    <a:pt x="6216" y="3555"/>
                    <a:pt x="5959" y="2985"/>
                  </a:cubicBezTo>
                  <a:cubicBezTo>
                    <a:pt x="5900" y="2857"/>
                    <a:pt x="5854" y="2713"/>
                    <a:pt x="5741" y="2629"/>
                  </a:cubicBezTo>
                  <a:cubicBezTo>
                    <a:pt x="5650" y="2560"/>
                    <a:pt x="5533" y="2542"/>
                    <a:pt x="5425" y="2506"/>
                  </a:cubicBezTo>
                  <a:cubicBezTo>
                    <a:pt x="4872" y="2329"/>
                    <a:pt x="4579" y="1730"/>
                    <a:pt x="4103" y="1397"/>
                  </a:cubicBezTo>
                  <a:cubicBezTo>
                    <a:pt x="3791" y="1180"/>
                    <a:pt x="3437" y="1095"/>
                    <a:pt x="3068" y="1095"/>
                  </a:cubicBezTo>
                  <a:cubicBezTo>
                    <a:pt x="2423" y="1095"/>
                    <a:pt x="1729" y="1354"/>
                    <a:pt x="1119" y="1620"/>
                  </a:cubicBezTo>
                  <a:cubicBezTo>
                    <a:pt x="1010" y="1667"/>
                    <a:pt x="891" y="1724"/>
                    <a:pt x="844" y="1833"/>
                  </a:cubicBezTo>
                  <a:cubicBezTo>
                    <a:pt x="795" y="1946"/>
                    <a:pt x="837" y="2076"/>
                    <a:pt x="885" y="2191"/>
                  </a:cubicBezTo>
                  <a:cubicBezTo>
                    <a:pt x="1503" y="3650"/>
                    <a:pt x="2977" y="4708"/>
                    <a:pt x="4558" y="4827"/>
                  </a:cubicBezTo>
                  <a:cubicBezTo>
                    <a:pt x="4767" y="4842"/>
                    <a:pt x="4987" y="4844"/>
                    <a:pt x="5170" y="4946"/>
                  </a:cubicBezTo>
                  <a:cubicBezTo>
                    <a:pt x="5615" y="5193"/>
                    <a:pt x="5714" y="5940"/>
                    <a:pt x="4997" y="8763"/>
                  </a:cubicBezTo>
                  <a:cubicBezTo>
                    <a:pt x="4013" y="8319"/>
                    <a:pt x="3112" y="7684"/>
                    <a:pt x="2362" y="6906"/>
                  </a:cubicBezTo>
                  <a:cubicBezTo>
                    <a:pt x="2020" y="6552"/>
                    <a:pt x="1685" y="6152"/>
                    <a:pt x="1217" y="5997"/>
                  </a:cubicBezTo>
                  <a:cubicBezTo>
                    <a:pt x="1121" y="5965"/>
                    <a:pt x="1018" y="5950"/>
                    <a:pt x="914" y="5950"/>
                  </a:cubicBezTo>
                  <a:cubicBezTo>
                    <a:pt x="514" y="5950"/>
                    <a:pt x="104" y="6178"/>
                    <a:pt x="65" y="6567"/>
                  </a:cubicBezTo>
                  <a:cubicBezTo>
                    <a:pt x="0" y="7202"/>
                    <a:pt x="820" y="7473"/>
                    <a:pt x="1365" y="7804"/>
                  </a:cubicBezTo>
                  <a:cubicBezTo>
                    <a:pt x="1909" y="8135"/>
                    <a:pt x="2269" y="8690"/>
                    <a:pt x="2719" y="9141"/>
                  </a:cubicBezTo>
                  <a:cubicBezTo>
                    <a:pt x="3751" y="10177"/>
                    <a:pt x="5251" y="10631"/>
                    <a:pt x="6722" y="10631"/>
                  </a:cubicBezTo>
                  <a:cubicBezTo>
                    <a:pt x="6868" y="10631"/>
                    <a:pt x="7014" y="10626"/>
                    <a:pt x="7159" y="10617"/>
                  </a:cubicBezTo>
                  <a:cubicBezTo>
                    <a:pt x="7335" y="10607"/>
                    <a:pt x="7516" y="10592"/>
                    <a:pt x="7694" y="10592"/>
                  </a:cubicBezTo>
                  <a:cubicBezTo>
                    <a:pt x="7955" y="10592"/>
                    <a:pt x="8210" y="10624"/>
                    <a:pt x="8434" y="10752"/>
                  </a:cubicBezTo>
                  <a:cubicBezTo>
                    <a:pt x="8714" y="10913"/>
                    <a:pt x="8900" y="11200"/>
                    <a:pt x="9169" y="11380"/>
                  </a:cubicBezTo>
                  <a:cubicBezTo>
                    <a:pt x="9402" y="11535"/>
                    <a:pt x="9656" y="11592"/>
                    <a:pt x="9922" y="11592"/>
                  </a:cubicBezTo>
                  <a:cubicBezTo>
                    <a:pt x="10649" y="11592"/>
                    <a:pt x="11471" y="11168"/>
                    <a:pt x="12225" y="11168"/>
                  </a:cubicBezTo>
                  <a:cubicBezTo>
                    <a:pt x="12432" y="11168"/>
                    <a:pt x="12633" y="11200"/>
                    <a:pt x="12826" y="11281"/>
                  </a:cubicBezTo>
                  <a:cubicBezTo>
                    <a:pt x="13368" y="11507"/>
                    <a:pt x="13684" y="12061"/>
                    <a:pt x="14106" y="12469"/>
                  </a:cubicBezTo>
                  <a:cubicBezTo>
                    <a:pt x="14520" y="12867"/>
                    <a:pt x="15044" y="13130"/>
                    <a:pt x="15558" y="13384"/>
                  </a:cubicBezTo>
                  <a:cubicBezTo>
                    <a:pt x="16330" y="13769"/>
                    <a:pt x="17103" y="14152"/>
                    <a:pt x="17876" y="14537"/>
                  </a:cubicBezTo>
                  <a:cubicBezTo>
                    <a:pt x="18033" y="14615"/>
                    <a:pt x="18205" y="14695"/>
                    <a:pt x="18377" y="14695"/>
                  </a:cubicBezTo>
                  <a:cubicBezTo>
                    <a:pt x="18419" y="14695"/>
                    <a:pt x="18461" y="14690"/>
                    <a:pt x="18502" y="14680"/>
                  </a:cubicBezTo>
                  <a:cubicBezTo>
                    <a:pt x="18986" y="14552"/>
                    <a:pt x="18929" y="13814"/>
                    <a:pt x="18618" y="13420"/>
                  </a:cubicBezTo>
                  <a:cubicBezTo>
                    <a:pt x="18142" y="12815"/>
                    <a:pt x="17393" y="12510"/>
                    <a:pt x="16714" y="12145"/>
                  </a:cubicBezTo>
                  <a:cubicBezTo>
                    <a:pt x="16036" y="11782"/>
                    <a:pt x="15347" y="11265"/>
                    <a:pt x="15190" y="10511"/>
                  </a:cubicBezTo>
                  <a:lnTo>
                    <a:pt x="15190" y="10511"/>
                  </a:lnTo>
                  <a:cubicBezTo>
                    <a:pt x="16141" y="10734"/>
                    <a:pt x="17062" y="11090"/>
                    <a:pt x="17918" y="11563"/>
                  </a:cubicBezTo>
                  <a:cubicBezTo>
                    <a:pt x="18822" y="12064"/>
                    <a:pt x="19659" y="12703"/>
                    <a:pt x="20306" y="13509"/>
                  </a:cubicBezTo>
                  <a:cubicBezTo>
                    <a:pt x="20562" y="13828"/>
                    <a:pt x="20791" y="14174"/>
                    <a:pt x="21110" y="14427"/>
                  </a:cubicBezTo>
                  <a:cubicBezTo>
                    <a:pt x="21450" y="14696"/>
                    <a:pt x="21868" y="14841"/>
                    <a:pt x="22278" y="14983"/>
                  </a:cubicBezTo>
                  <a:cubicBezTo>
                    <a:pt x="22555" y="15077"/>
                    <a:pt x="22831" y="15172"/>
                    <a:pt x="23107" y="15268"/>
                  </a:cubicBezTo>
                  <a:cubicBezTo>
                    <a:pt x="23227" y="15309"/>
                    <a:pt x="23352" y="15352"/>
                    <a:pt x="23479" y="15352"/>
                  </a:cubicBezTo>
                  <a:cubicBezTo>
                    <a:pt x="23489" y="15352"/>
                    <a:pt x="23499" y="15351"/>
                    <a:pt x="23510" y="15351"/>
                  </a:cubicBezTo>
                  <a:cubicBezTo>
                    <a:pt x="23963" y="15326"/>
                    <a:pt x="24191" y="14762"/>
                    <a:pt x="24134" y="14312"/>
                  </a:cubicBezTo>
                  <a:cubicBezTo>
                    <a:pt x="24029" y="13505"/>
                    <a:pt x="23390" y="12865"/>
                    <a:pt x="22687" y="12456"/>
                  </a:cubicBezTo>
                  <a:cubicBezTo>
                    <a:pt x="21984" y="12047"/>
                    <a:pt x="21194" y="11807"/>
                    <a:pt x="20485" y="11409"/>
                  </a:cubicBezTo>
                  <a:cubicBezTo>
                    <a:pt x="19274" y="10732"/>
                    <a:pt x="18329" y="9592"/>
                    <a:pt x="17889" y="8276"/>
                  </a:cubicBezTo>
                  <a:cubicBezTo>
                    <a:pt x="17807" y="8029"/>
                    <a:pt x="17738" y="7770"/>
                    <a:pt x="17577" y="7566"/>
                  </a:cubicBezTo>
                  <a:cubicBezTo>
                    <a:pt x="17410" y="7353"/>
                    <a:pt x="17163" y="7225"/>
                    <a:pt x="16923" y="7101"/>
                  </a:cubicBezTo>
                  <a:cubicBezTo>
                    <a:pt x="15997" y="6625"/>
                    <a:pt x="15061" y="6145"/>
                    <a:pt x="14049" y="5901"/>
                  </a:cubicBezTo>
                  <a:cubicBezTo>
                    <a:pt x="13754" y="5830"/>
                    <a:pt x="13448" y="5778"/>
                    <a:pt x="13179" y="5634"/>
                  </a:cubicBezTo>
                  <a:cubicBezTo>
                    <a:pt x="12599" y="5322"/>
                    <a:pt x="12306" y="4620"/>
                    <a:pt x="12325" y="3961"/>
                  </a:cubicBezTo>
                  <a:cubicBezTo>
                    <a:pt x="12485" y="3908"/>
                    <a:pt x="12643" y="3885"/>
                    <a:pt x="12800" y="3885"/>
                  </a:cubicBezTo>
                  <a:cubicBezTo>
                    <a:pt x="14133" y="3885"/>
                    <a:pt x="15356" y="5571"/>
                    <a:pt x="16715" y="5571"/>
                  </a:cubicBezTo>
                  <a:cubicBezTo>
                    <a:pt x="16846" y="5571"/>
                    <a:pt x="16979" y="5555"/>
                    <a:pt x="17113" y="5521"/>
                  </a:cubicBezTo>
                  <a:cubicBezTo>
                    <a:pt x="17226" y="5491"/>
                    <a:pt x="17341" y="5448"/>
                    <a:pt x="17456" y="5448"/>
                  </a:cubicBezTo>
                  <a:cubicBezTo>
                    <a:pt x="17484" y="5448"/>
                    <a:pt x="17513" y="5451"/>
                    <a:pt x="17541" y="5457"/>
                  </a:cubicBezTo>
                  <a:cubicBezTo>
                    <a:pt x="17811" y="5514"/>
                    <a:pt x="17931" y="5847"/>
                    <a:pt x="18180" y="5965"/>
                  </a:cubicBezTo>
                  <a:cubicBezTo>
                    <a:pt x="18237" y="5992"/>
                    <a:pt x="18295" y="6004"/>
                    <a:pt x="18352" y="6004"/>
                  </a:cubicBezTo>
                  <a:cubicBezTo>
                    <a:pt x="18672" y="6004"/>
                    <a:pt x="18973" y="5622"/>
                    <a:pt x="18915" y="5277"/>
                  </a:cubicBezTo>
                  <a:cubicBezTo>
                    <a:pt x="18847" y="4870"/>
                    <a:pt x="18469" y="4585"/>
                    <a:pt x="18086" y="4432"/>
                  </a:cubicBezTo>
                  <a:cubicBezTo>
                    <a:pt x="17703" y="4278"/>
                    <a:pt x="17285" y="4209"/>
                    <a:pt x="16925" y="4007"/>
                  </a:cubicBezTo>
                  <a:cubicBezTo>
                    <a:pt x="16446" y="3735"/>
                    <a:pt x="16106" y="3248"/>
                    <a:pt x="15600" y="3027"/>
                  </a:cubicBezTo>
                  <a:cubicBezTo>
                    <a:pt x="15384" y="2933"/>
                    <a:pt x="15147" y="2893"/>
                    <a:pt x="14914" y="2845"/>
                  </a:cubicBezTo>
                  <a:cubicBezTo>
                    <a:pt x="13717" y="2593"/>
                    <a:pt x="12579" y="2058"/>
                    <a:pt x="11622" y="1297"/>
                  </a:cubicBezTo>
                  <a:cubicBezTo>
                    <a:pt x="10910" y="731"/>
                    <a:pt x="10176" y="0"/>
                    <a:pt x="92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F2868ACF-94E9-4000-60D6-6A2C48A9BF40}"/>
              </a:ext>
            </a:extLst>
          </p:cNvPr>
          <p:cNvSpPr txBox="1"/>
          <p:nvPr/>
        </p:nvSpPr>
        <p:spPr>
          <a:xfrm>
            <a:off x="5700111" y="3305320"/>
            <a:ext cx="2380232" cy="523220"/>
          </a:xfrm>
          <a:prstGeom prst="rect">
            <a:avLst/>
          </a:prstGeom>
          <a:noFill/>
        </p:spPr>
        <p:txBody>
          <a:bodyPr wrap="square" rtlCol="0">
            <a:spAutoFit/>
          </a:bodyPr>
          <a:lstStyle/>
          <a:p>
            <a:r>
              <a:rPr lang="en-IN" dirty="0"/>
              <a:t>Project Coordinator :</a:t>
            </a:r>
          </a:p>
          <a:p>
            <a:r>
              <a:rPr lang="en-IN" dirty="0" err="1"/>
              <a:t>Dr.</a:t>
            </a:r>
            <a:r>
              <a:rPr lang="en-IN" dirty="0"/>
              <a:t> Khushboo Thakkar Jain</a:t>
            </a:r>
          </a:p>
        </p:txBody>
      </p:sp>
      <p:pic>
        <p:nvPicPr>
          <p:cNvPr id="2" name="Picture 1">
            <a:extLst>
              <a:ext uri="{FF2B5EF4-FFF2-40B4-BE49-F238E27FC236}">
                <a16:creationId xmlns:a16="http://schemas.microsoft.com/office/drawing/2014/main" id="{AA0B3DF0-AEAA-7170-B23D-B2CFF3743088}"/>
              </a:ext>
            </a:extLst>
          </p:cNvPr>
          <p:cNvPicPr>
            <a:picLocks noChangeAspect="1"/>
          </p:cNvPicPr>
          <p:nvPr/>
        </p:nvPicPr>
        <p:blipFill>
          <a:blip r:embed="rId3"/>
          <a:stretch>
            <a:fillRect/>
          </a:stretch>
        </p:blipFill>
        <p:spPr>
          <a:xfrm>
            <a:off x="7590735" y="169108"/>
            <a:ext cx="1352864" cy="140472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6896;p47">
            <a:extLst>
              <a:ext uri="{FF2B5EF4-FFF2-40B4-BE49-F238E27FC236}">
                <a16:creationId xmlns:a16="http://schemas.microsoft.com/office/drawing/2014/main" id="{5421CCC0-B799-B9EC-B545-7BE84BA9575C}"/>
              </a:ext>
            </a:extLst>
          </p:cNvPr>
          <p:cNvSpPr txBox="1">
            <a:spLocks noGrp="1"/>
          </p:cNvSpPr>
          <p:nvPr>
            <p:ph type="title"/>
          </p:nvPr>
        </p:nvSpPr>
        <p:spPr>
          <a:xfrm>
            <a:off x="392454" y="51326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b="1" dirty="0"/>
              <a:t>DATA DESCRIPTION</a:t>
            </a:r>
            <a:endParaRPr sz="3600" b="1" dirty="0"/>
          </a:p>
        </p:txBody>
      </p:sp>
      <p:sp>
        <p:nvSpPr>
          <p:cNvPr id="8" name="Google Shape;6897;p47">
            <a:extLst>
              <a:ext uri="{FF2B5EF4-FFF2-40B4-BE49-F238E27FC236}">
                <a16:creationId xmlns:a16="http://schemas.microsoft.com/office/drawing/2014/main" id="{DCFC996C-B62D-CBB8-FC11-7FADFCCADD3F}"/>
              </a:ext>
            </a:extLst>
          </p:cNvPr>
          <p:cNvSpPr txBox="1">
            <a:spLocks/>
          </p:cNvSpPr>
          <p:nvPr/>
        </p:nvSpPr>
        <p:spPr>
          <a:xfrm>
            <a:off x="1307274" y="1151311"/>
            <a:ext cx="4190097" cy="3478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9pPr>
          </a:lstStyle>
          <a:p>
            <a:pPr marL="139700" indent="0">
              <a:buSzPts val="1400"/>
            </a:pPr>
            <a:r>
              <a:rPr lang="en-US" dirty="0"/>
              <a:t>This projects leverages 28,000 images featuring 700,000 objects across 3 classes, annotated with Horizontal Bounding Boxes(HBB). This dataset is designed for detecting tiny objects, which are challenging due to their small size and low resolution in large-scale images.</a:t>
            </a:r>
          </a:p>
          <a:p>
            <a:pPr marL="139700" indent="0">
              <a:buSzPts val="1400"/>
            </a:pPr>
            <a:endParaRPr lang="en-US" dirty="0"/>
          </a:p>
          <a:p>
            <a:pPr marL="139700" indent="0">
              <a:buSzPts val="1400"/>
            </a:pPr>
            <a:r>
              <a:rPr lang="en-US" b="1" u="sng" dirty="0">
                <a:solidFill>
                  <a:schemeClr val="tx1"/>
                </a:solidFill>
              </a:rPr>
              <a:t>SOURCE :  </a:t>
            </a:r>
            <a:r>
              <a:rPr lang="en-US" dirty="0">
                <a:solidFill>
                  <a:schemeClr val="tx1"/>
                </a:solidFill>
              </a:rPr>
              <a:t>AI-TOD v2</a:t>
            </a:r>
          </a:p>
          <a:p>
            <a:pPr marL="139700" indent="0">
              <a:buSzPts val="1400"/>
            </a:pPr>
            <a:r>
              <a:rPr lang="en-US" b="1" u="sng" dirty="0">
                <a:solidFill>
                  <a:schemeClr val="tx1"/>
                </a:solidFill>
              </a:rPr>
              <a:t>CLASSES: </a:t>
            </a:r>
            <a:r>
              <a:rPr lang="en-IN" dirty="0">
                <a:solidFill>
                  <a:schemeClr val="tx1"/>
                </a:solidFill>
                <a:latin typeface="Inter"/>
              </a:rPr>
              <a:t> Vehicles , Ships, Aircraft</a:t>
            </a:r>
          </a:p>
          <a:p>
            <a:pPr marL="139700" indent="0" fontAlgn="base"/>
            <a:r>
              <a:rPr lang="en-US" b="1" u="sng" dirty="0">
                <a:solidFill>
                  <a:schemeClr val="tx1"/>
                </a:solidFill>
                <a:latin typeface="Be Vietnam Pro" charset="0"/>
              </a:rPr>
              <a:t>Annotation Format</a:t>
            </a:r>
            <a:r>
              <a:rPr lang="en-US" u="sng" dirty="0">
                <a:solidFill>
                  <a:schemeClr val="tx1"/>
                </a:solidFill>
                <a:latin typeface="Be Vietnam Pro" charset="0"/>
              </a:rPr>
              <a:t> :</a:t>
            </a:r>
            <a:r>
              <a:rPr lang="en-US" dirty="0">
                <a:solidFill>
                  <a:schemeClr val="tx1"/>
                </a:solidFill>
                <a:latin typeface="Be Vietnam Pro" charset="0"/>
              </a:rPr>
              <a:t> MS-COCO </a:t>
            </a:r>
            <a:r>
              <a:rPr lang="en-US" dirty="0" err="1">
                <a:solidFill>
                  <a:schemeClr val="tx1"/>
                </a:solidFill>
                <a:latin typeface="Be Vietnam Pro" charset="0"/>
              </a:rPr>
              <a:t>json</a:t>
            </a:r>
            <a:endParaRPr lang="en-US" dirty="0">
              <a:solidFill>
                <a:schemeClr val="tx1"/>
              </a:solidFill>
              <a:latin typeface="Be Vietnam Pro" charset="0"/>
            </a:endParaRPr>
          </a:p>
          <a:p>
            <a:pPr marL="139700" indent="0" fontAlgn="base"/>
            <a:r>
              <a:rPr lang="en-US" b="1" u="sng" dirty="0">
                <a:solidFill>
                  <a:schemeClr val="tx1"/>
                </a:solidFill>
                <a:latin typeface="Be Vietnam Pro" charset="0"/>
              </a:rPr>
              <a:t>Annotation Type</a:t>
            </a:r>
            <a:r>
              <a:rPr lang="en-US" u="sng" dirty="0">
                <a:solidFill>
                  <a:schemeClr val="tx1"/>
                </a:solidFill>
                <a:latin typeface="Be Vietnam Pro" charset="0"/>
              </a:rPr>
              <a:t> : </a:t>
            </a:r>
            <a:r>
              <a:rPr lang="en-US" dirty="0">
                <a:solidFill>
                  <a:schemeClr val="tx1"/>
                </a:solidFill>
                <a:latin typeface="Be Vietnam Pro" charset="0"/>
              </a:rPr>
              <a:t>Horizontal Bounding Boxes (HBB)</a:t>
            </a:r>
          </a:p>
          <a:p>
            <a:pPr marL="139700" indent="0">
              <a:buSzPts val="1400"/>
            </a:pPr>
            <a:endParaRPr lang="en-US" b="1" u="sng" dirty="0"/>
          </a:p>
        </p:txBody>
      </p:sp>
      <p:pic>
        <p:nvPicPr>
          <p:cNvPr id="9" name="Picture 2">
            <a:extLst>
              <a:ext uri="{FF2B5EF4-FFF2-40B4-BE49-F238E27FC236}">
                <a16:creationId xmlns:a16="http://schemas.microsoft.com/office/drawing/2014/main" id="{E7E2FAAB-510B-9E1F-9B5D-8019074A5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7371" y="1231686"/>
            <a:ext cx="3110248" cy="3110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94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9CF9A-C9E2-B64A-17E7-F5462698E80E}"/>
            </a:ext>
          </a:extLst>
        </p:cNvPr>
        <p:cNvGrpSpPr/>
        <p:nvPr/>
      </p:nvGrpSpPr>
      <p:grpSpPr>
        <a:xfrm>
          <a:off x="0" y="0"/>
          <a:ext cx="0" cy="0"/>
          <a:chOff x="0" y="0"/>
          <a:chExt cx="0" cy="0"/>
        </a:xfrm>
      </p:grpSpPr>
      <p:sp>
        <p:nvSpPr>
          <p:cNvPr id="2" name="Google Shape;6832;p44">
            <a:extLst>
              <a:ext uri="{FF2B5EF4-FFF2-40B4-BE49-F238E27FC236}">
                <a16:creationId xmlns:a16="http://schemas.microsoft.com/office/drawing/2014/main" id="{1433024B-8D6A-06E1-75D6-5D7147493418}"/>
              </a:ext>
            </a:extLst>
          </p:cNvPr>
          <p:cNvSpPr txBox="1">
            <a:spLocks noGrp="1"/>
          </p:cNvSpPr>
          <p:nvPr>
            <p:ph type="title"/>
          </p:nvPr>
        </p:nvSpPr>
        <p:spPr>
          <a:xfrm>
            <a:off x="150721" y="32251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b="1" dirty="0"/>
              <a:t>Model Development</a:t>
            </a:r>
            <a:endParaRPr sz="3600" b="1" dirty="0"/>
          </a:p>
        </p:txBody>
      </p:sp>
      <p:sp>
        <p:nvSpPr>
          <p:cNvPr id="3" name="Google Shape;6833;p44">
            <a:extLst>
              <a:ext uri="{FF2B5EF4-FFF2-40B4-BE49-F238E27FC236}">
                <a16:creationId xmlns:a16="http://schemas.microsoft.com/office/drawing/2014/main" id="{55B4BDC5-E110-D6ED-6A45-B94E720B415D}"/>
              </a:ext>
            </a:extLst>
          </p:cNvPr>
          <p:cNvSpPr txBox="1">
            <a:spLocks noGrp="1"/>
          </p:cNvSpPr>
          <p:nvPr>
            <p:ph type="subTitle" idx="1"/>
          </p:nvPr>
        </p:nvSpPr>
        <p:spPr>
          <a:xfrm>
            <a:off x="1381025" y="1345921"/>
            <a:ext cx="70431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Image resizing, normalization, and bounding box adjustments will be performed to ensure consistency across varying image sizes and annotations.</a:t>
            </a:r>
            <a:endParaRPr/>
          </a:p>
        </p:txBody>
      </p:sp>
      <p:sp>
        <p:nvSpPr>
          <p:cNvPr id="4" name="Google Shape;6834;p44">
            <a:extLst>
              <a:ext uri="{FF2B5EF4-FFF2-40B4-BE49-F238E27FC236}">
                <a16:creationId xmlns:a16="http://schemas.microsoft.com/office/drawing/2014/main" id="{CCD4C801-2DA0-2C56-E19C-02BC4691310B}"/>
              </a:ext>
            </a:extLst>
          </p:cNvPr>
          <p:cNvSpPr txBox="1">
            <a:spLocks/>
          </p:cNvSpPr>
          <p:nvPr/>
        </p:nvSpPr>
        <p:spPr>
          <a:xfrm>
            <a:off x="1381025" y="2468391"/>
            <a:ext cx="7043100" cy="527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t>A convolutional neural network (CNN)-based architecture, such as YOLO or Faster R-CNN, will be employed to detect and classify vehicles in real-time from drone images.</a:t>
            </a:r>
          </a:p>
        </p:txBody>
      </p:sp>
      <p:sp>
        <p:nvSpPr>
          <p:cNvPr id="5" name="Google Shape;6835;p44">
            <a:extLst>
              <a:ext uri="{FF2B5EF4-FFF2-40B4-BE49-F238E27FC236}">
                <a16:creationId xmlns:a16="http://schemas.microsoft.com/office/drawing/2014/main" id="{C4C9C6DF-B936-946B-E973-9FD31F1376DD}"/>
              </a:ext>
            </a:extLst>
          </p:cNvPr>
          <p:cNvSpPr txBox="1">
            <a:spLocks/>
          </p:cNvSpPr>
          <p:nvPr/>
        </p:nvSpPr>
        <p:spPr>
          <a:xfrm>
            <a:off x="1381025" y="3556518"/>
            <a:ext cx="7043100" cy="79711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t>The model will be trained on annotated images, using metrics </a:t>
            </a:r>
            <a:r>
              <a:rPr lang="en-US" err="1">
                <a:solidFill>
                  <a:schemeClr val="tx1"/>
                </a:solidFill>
                <a:latin typeface="Be Vietnam Pro" charset="0"/>
              </a:rPr>
              <a:t>mAP</a:t>
            </a:r>
            <a:r>
              <a:rPr lang="en-US">
                <a:solidFill>
                  <a:schemeClr val="tx1"/>
                </a:solidFill>
                <a:latin typeface="Be Vietnam Pro" charset="0"/>
              </a:rPr>
              <a:t> (mean Average Precision)</a:t>
            </a:r>
            <a:r>
              <a:rPr lang="en-US" sz="1600" b="1">
                <a:solidFill>
                  <a:schemeClr val="tx1"/>
                </a:solidFill>
                <a:latin typeface="Be Vietnam Pro" charset="0"/>
              </a:rPr>
              <a:t> </a:t>
            </a:r>
            <a:r>
              <a:rPr lang="en-US"/>
              <a:t>to evaluate its accuracy in detecting and classifying vehicles under different conditions.</a:t>
            </a:r>
          </a:p>
        </p:txBody>
      </p:sp>
      <p:sp>
        <p:nvSpPr>
          <p:cNvPr id="6" name="Google Shape;6837;p44">
            <a:extLst>
              <a:ext uri="{FF2B5EF4-FFF2-40B4-BE49-F238E27FC236}">
                <a16:creationId xmlns:a16="http://schemas.microsoft.com/office/drawing/2014/main" id="{59F9BC29-A08E-F5D8-006C-944BEB3A09F7}"/>
              </a:ext>
            </a:extLst>
          </p:cNvPr>
          <p:cNvSpPr txBox="1">
            <a:spLocks/>
          </p:cNvSpPr>
          <p:nvPr/>
        </p:nvSpPr>
        <p:spPr>
          <a:xfrm>
            <a:off x="1381025" y="2209525"/>
            <a:ext cx="7043100" cy="427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b="1"/>
              <a:t>Model Architecture</a:t>
            </a:r>
            <a:r>
              <a:rPr lang="en-IN"/>
              <a:t>:</a:t>
            </a:r>
          </a:p>
        </p:txBody>
      </p:sp>
      <p:sp>
        <p:nvSpPr>
          <p:cNvPr id="7" name="Google Shape;6838;p44">
            <a:extLst>
              <a:ext uri="{FF2B5EF4-FFF2-40B4-BE49-F238E27FC236}">
                <a16:creationId xmlns:a16="http://schemas.microsoft.com/office/drawing/2014/main" id="{67724D9C-A005-04C0-6B66-426BA506EB9E}"/>
              </a:ext>
            </a:extLst>
          </p:cNvPr>
          <p:cNvSpPr txBox="1">
            <a:spLocks/>
          </p:cNvSpPr>
          <p:nvPr/>
        </p:nvSpPr>
        <p:spPr>
          <a:xfrm>
            <a:off x="1381025" y="3254957"/>
            <a:ext cx="7043100" cy="427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b="1"/>
              <a:t>Training and Evaluation</a:t>
            </a:r>
            <a:r>
              <a:rPr lang="en-IN"/>
              <a:t>:</a:t>
            </a:r>
          </a:p>
        </p:txBody>
      </p:sp>
      <p:sp>
        <p:nvSpPr>
          <p:cNvPr id="8" name="Google Shape;6931;p50">
            <a:extLst>
              <a:ext uri="{FF2B5EF4-FFF2-40B4-BE49-F238E27FC236}">
                <a16:creationId xmlns:a16="http://schemas.microsoft.com/office/drawing/2014/main" id="{2F07FD0F-1D8D-09D2-D7C4-197634687904}"/>
              </a:ext>
            </a:extLst>
          </p:cNvPr>
          <p:cNvSpPr/>
          <p:nvPr/>
        </p:nvSpPr>
        <p:spPr>
          <a:xfrm>
            <a:off x="763264" y="3421284"/>
            <a:ext cx="544800" cy="5448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e Vietnam Pro"/>
              <a:ea typeface="Be Vietnam Pro"/>
              <a:cs typeface="Be Vietnam Pro"/>
              <a:sym typeface="Be Vietnam Pro"/>
            </a:endParaRPr>
          </a:p>
        </p:txBody>
      </p:sp>
      <p:sp>
        <p:nvSpPr>
          <p:cNvPr id="9" name="Google Shape;6932;p50">
            <a:extLst>
              <a:ext uri="{FF2B5EF4-FFF2-40B4-BE49-F238E27FC236}">
                <a16:creationId xmlns:a16="http://schemas.microsoft.com/office/drawing/2014/main" id="{CEEC177C-35C8-96B0-22C9-19D76A0E34D7}"/>
              </a:ext>
            </a:extLst>
          </p:cNvPr>
          <p:cNvSpPr/>
          <p:nvPr/>
        </p:nvSpPr>
        <p:spPr>
          <a:xfrm>
            <a:off x="771253" y="2317671"/>
            <a:ext cx="544800" cy="5448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e Vietnam Pro"/>
              <a:ea typeface="Be Vietnam Pro"/>
              <a:cs typeface="Be Vietnam Pro"/>
              <a:sym typeface="Be Vietnam Pro"/>
            </a:endParaRPr>
          </a:p>
        </p:txBody>
      </p:sp>
      <p:sp>
        <p:nvSpPr>
          <p:cNvPr id="10" name="Google Shape;6944;p50">
            <a:extLst>
              <a:ext uri="{FF2B5EF4-FFF2-40B4-BE49-F238E27FC236}">
                <a16:creationId xmlns:a16="http://schemas.microsoft.com/office/drawing/2014/main" id="{82C770EF-79CB-57F8-C949-8D80E3BDA6B2}"/>
              </a:ext>
            </a:extLst>
          </p:cNvPr>
          <p:cNvSpPr/>
          <p:nvPr/>
        </p:nvSpPr>
        <p:spPr>
          <a:xfrm>
            <a:off x="898510" y="3556530"/>
            <a:ext cx="274308" cy="274307"/>
          </a:xfrm>
          <a:custGeom>
            <a:avLst/>
            <a:gdLst/>
            <a:ahLst/>
            <a:cxnLst/>
            <a:rect l="l" t="t" r="r" b="b"/>
            <a:pathLst>
              <a:path w="12760" h="12673" extrusionOk="0">
                <a:moveTo>
                  <a:pt x="2225" y="866"/>
                </a:moveTo>
                <a:cubicBezTo>
                  <a:pt x="2371" y="866"/>
                  <a:pt x="2521" y="929"/>
                  <a:pt x="2647" y="1056"/>
                </a:cubicBezTo>
                <a:lnTo>
                  <a:pt x="3245" y="1654"/>
                </a:lnTo>
                <a:lnTo>
                  <a:pt x="1702" y="3166"/>
                </a:lnTo>
                <a:lnTo>
                  <a:pt x="1103" y="2599"/>
                </a:lnTo>
                <a:cubicBezTo>
                  <a:pt x="1072" y="2536"/>
                  <a:pt x="977" y="2473"/>
                  <a:pt x="977" y="2379"/>
                </a:cubicBezTo>
                <a:cubicBezTo>
                  <a:pt x="914" y="2190"/>
                  <a:pt x="946" y="1906"/>
                  <a:pt x="1103" y="1749"/>
                </a:cubicBezTo>
                <a:lnTo>
                  <a:pt x="1828" y="1056"/>
                </a:lnTo>
                <a:cubicBezTo>
                  <a:pt x="1938" y="929"/>
                  <a:pt x="2080" y="866"/>
                  <a:pt x="2225" y="866"/>
                </a:cubicBezTo>
                <a:close/>
                <a:moveTo>
                  <a:pt x="3812" y="2221"/>
                </a:moveTo>
                <a:lnTo>
                  <a:pt x="4506" y="2914"/>
                </a:lnTo>
                <a:lnTo>
                  <a:pt x="2962" y="4427"/>
                </a:lnTo>
                <a:lnTo>
                  <a:pt x="2300" y="3765"/>
                </a:lnTo>
                <a:lnTo>
                  <a:pt x="3812" y="2221"/>
                </a:lnTo>
                <a:close/>
                <a:moveTo>
                  <a:pt x="9452" y="1056"/>
                </a:moveTo>
                <a:lnTo>
                  <a:pt x="11783" y="3387"/>
                </a:lnTo>
                <a:lnTo>
                  <a:pt x="8979" y="6159"/>
                </a:lnTo>
                <a:lnTo>
                  <a:pt x="6648" y="3828"/>
                </a:lnTo>
                <a:lnTo>
                  <a:pt x="7908" y="2599"/>
                </a:lnTo>
                <a:lnTo>
                  <a:pt x="8790" y="3450"/>
                </a:lnTo>
                <a:cubicBezTo>
                  <a:pt x="8869" y="3529"/>
                  <a:pt x="8979" y="3568"/>
                  <a:pt x="9090" y="3568"/>
                </a:cubicBezTo>
                <a:cubicBezTo>
                  <a:pt x="9200" y="3568"/>
                  <a:pt x="9310" y="3529"/>
                  <a:pt x="9389" y="3450"/>
                </a:cubicBezTo>
                <a:cubicBezTo>
                  <a:pt x="9546" y="3292"/>
                  <a:pt x="9546" y="3009"/>
                  <a:pt x="9389" y="2851"/>
                </a:cubicBezTo>
                <a:lnTo>
                  <a:pt x="8507" y="2001"/>
                </a:lnTo>
                <a:lnTo>
                  <a:pt x="9452" y="1056"/>
                </a:lnTo>
                <a:close/>
                <a:moveTo>
                  <a:pt x="5041" y="3450"/>
                </a:moveTo>
                <a:cubicBezTo>
                  <a:pt x="5356" y="3765"/>
                  <a:pt x="10366" y="8711"/>
                  <a:pt x="10523" y="8932"/>
                </a:cubicBezTo>
                <a:lnTo>
                  <a:pt x="8948" y="10412"/>
                </a:lnTo>
                <a:lnTo>
                  <a:pt x="3497" y="4994"/>
                </a:lnTo>
                <a:lnTo>
                  <a:pt x="5041" y="3450"/>
                </a:lnTo>
                <a:close/>
                <a:moveTo>
                  <a:pt x="10996" y="9625"/>
                </a:moveTo>
                <a:lnTo>
                  <a:pt x="11657" y="11610"/>
                </a:lnTo>
                <a:lnTo>
                  <a:pt x="9609" y="10948"/>
                </a:lnTo>
                <a:lnTo>
                  <a:pt x="10996" y="9625"/>
                </a:lnTo>
                <a:close/>
                <a:moveTo>
                  <a:pt x="3939" y="6600"/>
                </a:moveTo>
                <a:lnTo>
                  <a:pt x="6270" y="8932"/>
                </a:lnTo>
                <a:lnTo>
                  <a:pt x="3466" y="11736"/>
                </a:lnTo>
                <a:lnTo>
                  <a:pt x="1135" y="9404"/>
                </a:lnTo>
                <a:lnTo>
                  <a:pt x="2489" y="8050"/>
                </a:lnTo>
                <a:lnTo>
                  <a:pt x="3340" y="8932"/>
                </a:lnTo>
                <a:cubicBezTo>
                  <a:pt x="3419" y="9010"/>
                  <a:pt x="3529" y="9050"/>
                  <a:pt x="3639" y="9050"/>
                </a:cubicBezTo>
                <a:cubicBezTo>
                  <a:pt x="3749" y="9050"/>
                  <a:pt x="3860" y="9010"/>
                  <a:pt x="3939" y="8932"/>
                </a:cubicBezTo>
                <a:cubicBezTo>
                  <a:pt x="4096" y="8774"/>
                  <a:pt x="4096" y="8491"/>
                  <a:pt x="3939" y="8333"/>
                </a:cubicBezTo>
                <a:lnTo>
                  <a:pt x="3088" y="7482"/>
                </a:lnTo>
                <a:lnTo>
                  <a:pt x="3939" y="6600"/>
                </a:lnTo>
                <a:close/>
                <a:moveTo>
                  <a:pt x="2194" y="0"/>
                </a:moveTo>
                <a:cubicBezTo>
                  <a:pt x="1828" y="0"/>
                  <a:pt x="1465" y="142"/>
                  <a:pt x="1198" y="425"/>
                </a:cubicBezTo>
                <a:lnTo>
                  <a:pt x="473" y="1119"/>
                </a:lnTo>
                <a:cubicBezTo>
                  <a:pt x="221" y="1402"/>
                  <a:pt x="95" y="1749"/>
                  <a:pt x="95" y="2127"/>
                </a:cubicBezTo>
                <a:cubicBezTo>
                  <a:pt x="95" y="2473"/>
                  <a:pt x="252" y="2851"/>
                  <a:pt x="473" y="3103"/>
                </a:cubicBezTo>
                <a:lnTo>
                  <a:pt x="1387" y="4017"/>
                </a:lnTo>
                <a:cubicBezTo>
                  <a:pt x="1387" y="4017"/>
                  <a:pt x="2647" y="5277"/>
                  <a:pt x="2615" y="5277"/>
                </a:cubicBezTo>
                <a:lnTo>
                  <a:pt x="3277" y="5939"/>
                </a:lnTo>
                <a:lnTo>
                  <a:pt x="2174" y="7041"/>
                </a:lnTo>
                <a:lnTo>
                  <a:pt x="2048" y="7167"/>
                </a:lnTo>
                <a:lnTo>
                  <a:pt x="158" y="9058"/>
                </a:lnTo>
                <a:cubicBezTo>
                  <a:pt x="0" y="9215"/>
                  <a:pt x="0" y="9467"/>
                  <a:pt x="158" y="9625"/>
                </a:cubicBezTo>
                <a:lnTo>
                  <a:pt x="3088" y="12555"/>
                </a:lnTo>
                <a:cubicBezTo>
                  <a:pt x="3167" y="12634"/>
                  <a:pt x="3269" y="12673"/>
                  <a:pt x="3371" y="12673"/>
                </a:cubicBezTo>
                <a:cubicBezTo>
                  <a:pt x="3474" y="12673"/>
                  <a:pt x="3576" y="12634"/>
                  <a:pt x="3655" y="12555"/>
                </a:cubicBezTo>
                <a:lnTo>
                  <a:pt x="6742" y="9467"/>
                </a:lnTo>
                <a:lnTo>
                  <a:pt x="8570" y="11295"/>
                </a:lnTo>
                <a:cubicBezTo>
                  <a:pt x="8601" y="11326"/>
                  <a:pt x="8633" y="11358"/>
                  <a:pt x="8696" y="11358"/>
                </a:cubicBezTo>
                <a:cubicBezTo>
                  <a:pt x="8759" y="11452"/>
                  <a:pt x="8822" y="11515"/>
                  <a:pt x="8948" y="11578"/>
                </a:cubicBezTo>
                <a:lnTo>
                  <a:pt x="12098" y="12618"/>
                </a:lnTo>
                <a:cubicBezTo>
                  <a:pt x="12147" y="12637"/>
                  <a:pt x="12196" y="12646"/>
                  <a:pt x="12243" y="12646"/>
                </a:cubicBezTo>
                <a:cubicBezTo>
                  <a:pt x="12500" y="12646"/>
                  <a:pt x="12709" y="12380"/>
                  <a:pt x="12602" y="12114"/>
                </a:cubicBezTo>
                <a:lnTo>
                  <a:pt x="11657" y="8963"/>
                </a:lnTo>
                <a:cubicBezTo>
                  <a:pt x="11626" y="8900"/>
                  <a:pt x="11594" y="8806"/>
                  <a:pt x="11468" y="8743"/>
                </a:cubicBezTo>
                <a:cubicBezTo>
                  <a:pt x="11437" y="8648"/>
                  <a:pt x="11531" y="8806"/>
                  <a:pt x="9546" y="6758"/>
                </a:cubicBezTo>
                <a:lnTo>
                  <a:pt x="12602" y="3702"/>
                </a:lnTo>
                <a:cubicBezTo>
                  <a:pt x="12760" y="3544"/>
                  <a:pt x="12760" y="3261"/>
                  <a:pt x="12602" y="3103"/>
                </a:cubicBezTo>
                <a:lnTo>
                  <a:pt x="9704" y="173"/>
                </a:lnTo>
                <a:cubicBezTo>
                  <a:pt x="9625" y="95"/>
                  <a:pt x="9515" y="55"/>
                  <a:pt x="9405" y="55"/>
                </a:cubicBezTo>
                <a:cubicBezTo>
                  <a:pt x="9294" y="55"/>
                  <a:pt x="9184" y="95"/>
                  <a:pt x="9105" y="173"/>
                </a:cubicBezTo>
                <a:lnTo>
                  <a:pt x="7656" y="1654"/>
                </a:lnTo>
                <a:lnTo>
                  <a:pt x="7530" y="1749"/>
                </a:lnTo>
                <a:lnTo>
                  <a:pt x="6049" y="3261"/>
                </a:lnTo>
                <a:lnTo>
                  <a:pt x="3214" y="425"/>
                </a:lnTo>
                <a:cubicBezTo>
                  <a:pt x="2930" y="142"/>
                  <a:pt x="2560" y="0"/>
                  <a:pt x="21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6949;p50">
            <a:extLst>
              <a:ext uri="{FF2B5EF4-FFF2-40B4-BE49-F238E27FC236}">
                <a16:creationId xmlns:a16="http://schemas.microsoft.com/office/drawing/2014/main" id="{B473DF5E-2D3D-98CA-879D-940B5B90CD56}"/>
              </a:ext>
            </a:extLst>
          </p:cNvPr>
          <p:cNvGrpSpPr/>
          <p:nvPr/>
        </p:nvGrpSpPr>
        <p:grpSpPr>
          <a:xfrm>
            <a:off x="871228" y="2452915"/>
            <a:ext cx="344851" cy="274313"/>
            <a:chOff x="-41694200" y="2382950"/>
            <a:chExt cx="317425" cy="248900"/>
          </a:xfrm>
        </p:grpSpPr>
        <p:sp>
          <p:nvSpPr>
            <p:cNvPr id="13" name="Google Shape;6950;p50">
              <a:extLst>
                <a:ext uri="{FF2B5EF4-FFF2-40B4-BE49-F238E27FC236}">
                  <a16:creationId xmlns:a16="http://schemas.microsoft.com/office/drawing/2014/main" id="{ECEF24FC-7CA7-23EE-2567-9561931A4316}"/>
                </a:ext>
              </a:extLst>
            </p:cNvPr>
            <p:cNvSpPr/>
            <p:nvPr/>
          </p:nvSpPr>
          <p:spPr>
            <a:xfrm>
              <a:off x="-41694200" y="2382950"/>
              <a:ext cx="317425" cy="248900"/>
            </a:xfrm>
            <a:custGeom>
              <a:avLst/>
              <a:gdLst/>
              <a:ahLst/>
              <a:cxnLst/>
              <a:rect l="l" t="t" r="r" b="b"/>
              <a:pathLst>
                <a:path w="12697" h="9956" extrusionOk="0">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51;p50">
              <a:extLst>
                <a:ext uri="{FF2B5EF4-FFF2-40B4-BE49-F238E27FC236}">
                  <a16:creationId xmlns:a16="http://schemas.microsoft.com/office/drawing/2014/main" id="{12FE8E6C-21BF-9283-1450-C7FC4444803D}"/>
                </a:ext>
              </a:extLst>
            </p:cNvPr>
            <p:cNvSpPr/>
            <p:nvPr/>
          </p:nvSpPr>
          <p:spPr>
            <a:xfrm>
              <a:off x="-41586600" y="2425550"/>
              <a:ext cx="107450" cy="102925"/>
            </a:xfrm>
            <a:custGeom>
              <a:avLst/>
              <a:gdLst/>
              <a:ahLst/>
              <a:cxnLst/>
              <a:rect l="l" t="t" r="r" b="b"/>
              <a:pathLst>
                <a:path w="4298" h="4117" extrusionOk="0">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6934;p50">
            <a:extLst>
              <a:ext uri="{FF2B5EF4-FFF2-40B4-BE49-F238E27FC236}">
                <a16:creationId xmlns:a16="http://schemas.microsoft.com/office/drawing/2014/main" id="{41B5B868-5908-CB34-21FB-11909EBC16EA}"/>
              </a:ext>
            </a:extLst>
          </p:cNvPr>
          <p:cNvSpPr/>
          <p:nvPr/>
        </p:nvSpPr>
        <p:spPr>
          <a:xfrm>
            <a:off x="784967" y="1177416"/>
            <a:ext cx="544800" cy="5448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e Vietnam Pro"/>
              <a:ea typeface="Be Vietnam Pro"/>
              <a:cs typeface="Be Vietnam Pro"/>
              <a:sym typeface="Be Vietnam Pro"/>
            </a:endParaRPr>
          </a:p>
        </p:txBody>
      </p:sp>
      <p:sp>
        <p:nvSpPr>
          <p:cNvPr id="18" name="Google Shape;6945;p50">
            <a:extLst>
              <a:ext uri="{FF2B5EF4-FFF2-40B4-BE49-F238E27FC236}">
                <a16:creationId xmlns:a16="http://schemas.microsoft.com/office/drawing/2014/main" id="{7AFFC3C0-1818-6EEC-1636-64717246BE30}"/>
              </a:ext>
            </a:extLst>
          </p:cNvPr>
          <p:cNvSpPr/>
          <p:nvPr/>
        </p:nvSpPr>
        <p:spPr>
          <a:xfrm>
            <a:off x="906499" y="1312650"/>
            <a:ext cx="301736" cy="274332"/>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836;p44">
            <a:extLst>
              <a:ext uri="{FF2B5EF4-FFF2-40B4-BE49-F238E27FC236}">
                <a16:creationId xmlns:a16="http://schemas.microsoft.com/office/drawing/2014/main" id="{951FB355-FEC6-6884-320D-251965FD1BAE}"/>
              </a:ext>
            </a:extLst>
          </p:cNvPr>
          <p:cNvSpPr txBox="1">
            <a:spLocks/>
          </p:cNvSpPr>
          <p:nvPr/>
        </p:nvSpPr>
        <p:spPr>
          <a:xfrm>
            <a:off x="1381025" y="1105576"/>
            <a:ext cx="7043100" cy="427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b="1"/>
              <a:t>Data Preprocessing</a:t>
            </a:r>
            <a:r>
              <a:rPr lang="en-IN"/>
              <a:t>:</a:t>
            </a:r>
          </a:p>
        </p:txBody>
      </p:sp>
    </p:spTree>
    <p:extLst>
      <p:ext uri="{BB962C8B-B14F-4D97-AF65-F5344CB8AC3E}">
        <p14:creationId xmlns:p14="http://schemas.microsoft.com/office/powerpoint/2010/main" val="4242322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63982-DC69-0FE9-4DE2-26B3664E6B39}"/>
            </a:ext>
          </a:extLst>
        </p:cNvPr>
        <p:cNvGrpSpPr/>
        <p:nvPr/>
      </p:nvGrpSpPr>
      <p:grpSpPr>
        <a:xfrm>
          <a:off x="0" y="0"/>
          <a:ext cx="0" cy="0"/>
          <a:chOff x="0" y="0"/>
          <a:chExt cx="0" cy="0"/>
        </a:xfrm>
      </p:grpSpPr>
      <p:sp>
        <p:nvSpPr>
          <p:cNvPr id="2" name="Google Shape;6896;p47">
            <a:extLst>
              <a:ext uri="{FF2B5EF4-FFF2-40B4-BE49-F238E27FC236}">
                <a16:creationId xmlns:a16="http://schemas.microsoft.com/office/drawing/2014/main" id="{185A57B2-8534-8A6A-4575-645220E17203}"/>
              </a:ext>
            </a:extLst>
          </p:cNvPr>
          <p:cNvSpPr txBox="1">
            <a:spLocks noGrp="1"/>
          </p:cNvSpPr>
          <p:nvPr>
            <p:ph type="title"/>
          </p:nvPr>
        </p:nvSpPr>
        <p:spPr>
          <a:xfrm>
            <a:off x="174090" y="33584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dirty="0"/>
              <a:t>Data Pre-Processing</a:t>
            </a:r>
            <a:endParaRPr sz="3200" b="1" dirty="0"/>
          </a:p>
        </p:txBody>
      </p:sp>
      <p:sp>
        <p:nvSpPr>
          <p:cNvPr id="3" name="Google Shape;6897;p47">
            <a:extLst>
              <a:ext uri="{FF2B5EF4-FFF2-40B4-BE49-F238E27FC236}">
                <a16:creationId xmlns:a16="http://schemas.microsoft.com/office/drawing/2014/main" id="{D0823158-FDF0-5D04-515F-AF9A7A92E084}"/>
              </a:ext>
            </a:extLst>
          </p:cNvPr>
          <p:cNvSpPr txBox="1">
            <a:spLocks/>
          </p:cNvSpPr>
          <p:nvPr/>
        </p:nvSpPr>
        <p:spPr>
          <a:xfrm>
            <a:off x="1034318" y="935170"/>
            <a:ext cx="7416977" cy="32731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1600"/>
              <a:buFont typeface="Barlow"/>
              <a:buNone/>
              <a:defRPr sz="1600" b="0" i="0" u="none" strike="noStrike" cap="none">
                <a:solidFill>
                  <a:schemeClr val="dk1"/>
                </a:solidFill>
                <a:latin typeface="Barlow"/>
                <a:ea typeface="Barlow"/>
                <a:cs typeface="Barlow"/>
                <a:sym typeface="Barlow"/>
              </a:defRPr>
            </a:lvl9pPr>
          </a:lstStyle>
          <a:p>
            <a:pPr>
              <a:lnSpc>
                <a:spcPct val="150000"/>
              </a:lnSpc>
            </a:pPr>
            <a:r>
              <a:rPr lang="en-US" b="1"/>
              <a:t>Load JSON Annotations</a:t>
            </a:r>
            <a:r>
              <a:rPr lang="en-US"/>
              <a:t>: Read the JSON file containing image metadata and bounding box coordinates</a:t>
            </a:r>
          </a:p>
          <a:p>
            <a:pPr>
              <a:lnSpc>
                <a:spcPct val="150000"/>
              </a:lnSpc>
            </a:pPr>
            <a:r>
              <a:rPr lang="en-US" b="1"/>
              <a:t>Convert Bounding Boxes</a:t>
            </a:r>
            <a:r>
              <a:rPr lang="en-US"/>
              <a:t>: For each annotation, convert bounding box coordinates from absolute pixel values to YOLO format (normalized center coordinates, width, and height relative to image dimensions)</a:t>
            </a:r>
          </a:p>
          <a:p>
            <a:pPr>
              <a:lnSpc>
                <a:spcPct val="150000"/>
              </a:lnSpc>
            </a:pPr>
            <a:r>
              <a:rPr lang="en-US" b="1"/>
              <a:t>Save YOLO Annotation Files</a:t>
            </a:r>
            <a:r>
              <a:rPr lang="en-US"/>
              <a:t>: Create .txt files for each image with YOLO-formatted annotations</a:t>
            </a:r>
          </a:p>
          <a:p>
            <a:pPr>
              <a:lnSpc>
                <a:spcPct val="150000"/>
              </a:lnSpc>
            </a:pPr>
            <a:r>
              <a:rPr lang="en-US" b="1"/>
              <a:t>Sanity Check on Images</a:t>
            </a:r>
            <a:r>
              <a:rPr lang="en-US"/>
              <a:t>: Check the existence of file in the path and catch an error/exception if any.</a:t>
            </a:r>
          </a:p>
          <a:p>
            <a:pPr lvl="1">
              <a:lnSpc>
                <a:spcPct val="150000"/>
              </a:lnSpc>
            </a:pPr>
            <a:endParaRPr lang="en-US"/>
          </a:p>
          <a:p>
            <a:pPr>
              <a:lnSpc>
                <a:spcPct val="150000"/>
              </a:lnSpc>
            </a:pPr>
            <a:endParaRPr lang="en-US"/>
          </a:p>
          <a:p>
            <a:pPr>
              <a:lnSpc>
                <a:spcPct val="150000"/>
              </a:lnSpc>
            </a:pPr>
            <a:endParaRPr lang="en-US"/>
          </a:p>
          <a:p>
            <a:pPr>
              <a:lnSpc>
                <a:spcPct val="150000"/>
              </a:lnSpc>
            </a:pPr>
            <a:endParaRPr lang="en-US" sz="1200" b="1" u="sng"/>
          </a:p>
        </p:txBody>
      </p:sp>
    </p:spTree>
    <p:extLst>
      <p:ext uri="{BB962C8B-B14F-4D97-AF65-F5344CB8AC3E}">
        <p14:creationId xmlns:p14="http://schemas.microsoft.com/office/powerpoint/2010/main" val="1954528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E1C1FF-96B5-81B9-9018-DE90484CF899}"/>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231A9C05-45FE-40B0-2E9E-9F9CBE40E872}"/>
              </a:ext>
            </a:extLst>
          </p:cNvPr>
          <p:cNvSpPr>
            <a:spLocks noGrp="1"/>
          </p:cNvSpPr>
          <p:nvPr>
            <p:ph type="title"/>
          </p:nvPr>
        </p:nvSpPr>
        <p:spPr>
          <a:xfrm>
            <a:off x="1064525" y="512711"/>
            <a:ext cx="6359857" cy="701940"/>
          </a:xfrm>
        </p:spPr>
        <p:txBody>
          <a:bodyPr/>
          <a:lstStyle/>
          <a:p>
            <a:r>
              <a:rPr lang="en-US" sz="3200" b="1" dirty="0"/>
              <a:t>Visualize the Annotations</a:t>
            </a:r>
          </a:p>
        </p:txBody>
      </p:sp>
      <p:pic>
        <p:nvPicPr>
          <p:cNvPr id="9" name="Picture 2">
            <a:extLst>
              <a:ext uri="{FF2B5EF4-FFF2-40B4-BE49-F238E27FC236}">
                <a16:creationId xmlns:a16="http://schemas.microsoft.com/office/drawing/2014/main" id="{94070770-0F9A-048C-FA0A-6D90ECE886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747" y="1374359"/>
            <a:ext cx="2803484" cy="2803484"/>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6976;p52">
            <a:extLst>
              <a:ext uri="{FF2B5EF4-FFF2-40B4-BE49-F238E27FC236}">
                <a16:creationId xmlns:a16="http://schemas.microsoft.com/office/drawing/2014/main" id="{B69D289A-3A42-C6E4-9C76-D34D96005CFA}"/>
              </a:ext>
            </a:extLst>
          </p:cNvPr>
          <p:cNvSpPr txBox="1"/>
          <p:nvPr/>
        </p:nvSpPr>
        <p:spPr>
          <a:xfrm>
            <a:off x="4244453" y="1214651"/>
            <a:ext cx="4271651" cy="2941800"/>
          </a:xfrm>
          <a:prstGeom prst="rect">
            <a:avLst/>
          </a:prstGeom>
          <a:noFill/>
          <a:ln>
            <a:noFill/>
          </a:ln>
        </p:spPr>
        <p:txBody>
          <a:bodyPr spcFirstLastPara="1" wrap="square" lIns="91425" tIns="91425" rIns="91425" bIns="91425" anchor="t" anchorCtr="0">
            <a:noAutofit/>
          </a:bodyPr>
          <a:lstStyle/>
          <a:p>
            <a:pPr lvl="0" algn="l" rtl="0">
              <a:lnSpc>
                <a:spcPct val="150000"/>
              </a:lnSpc>
              <a:spcBef>
                <a:spcPts val="0"/>
              </a:spcBef>
              <a:spcAft>
                <a:spcPts val="0"/>
              </a:spcAft>
            </a:pPr>
            <a:r>
              <a:rPr lang="en-US"/>
              <a:t>This image shows an airport with multiple aircraft annotated using the YOLO object detection algorithm. Each aircraft is labeled with a bounding box and the tag "Aircraft," demonstrating how YOLO efficiently detects objects in real-time within aerial or satellite images. The annotations highlight aircraft positions along the terminal gates and the tarmac, providing a clear visualization of object recognition in a complex environment.</a:t>
            </a:r>
            <a:endParaRPr>
              <a:solidFill>
                <a:schemeClr val="dk1"/>
              </a:solidFill>
              <a:latin typeface="Be Vietnam Pro"/>
              <a:ea typeface="Be Vietnam Pro"/>
              <a:cs typeface="Be Vietnam Pro"/>
              <a:sym typeface="Be Vietnam Pro"/>
            </a:endParaRPr>
          </a:p>
        </p:txBody>
      </p:sp>
    </p:spTree>
    <p:extLst>
      <p:ext uri="{BB962C8B-B14F-4D97-AF65-F5344CB8AC3E}">
        <p14:creationId xmlns:p14="http://schemas.microsoft.com/office/powerpoint/2010/main" val="878988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832;p44">
            <a:extLst>
              <a:ext uri="{FF2B5EF4-FFF2-40B4-BE49-F238E27FC236}">
                <a16:creationId xmlns:a16="http://schemas.microsoft.com/office/drawing/2014/main" id="{BF519F8A-168F-B207-5178-D89E9331A16B}"/>
              </a:ext>
            </a:extLst>
          </p:cNvPr>
          <p:cNvSpPr txBox="1">
            <a:spLocks noGrp="1"/>
          </p:cNvSpPr>
          <p:nvPr>
            <p:ph type="title"/>
          </p:nvPr>
        </p:nvSpPr>
        <p:spPr>
          <a:xfrm>
            <a:off x="742891" y="540572"/>
            <a:ext cx="691881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400" b="1" dirty="0"/>
              <a:t>Training Preparation and Execution</a:t>
            </a:r>
            <a:endParaRPr sz="2400" b="1" dirty="0"/>
          </a:p>
        </p:txBody>
      </p:sp>
      <p:sp>
        <p:nvSpPr>
          <p:cNvPr id="5" name="Google Shape;6833;p44">
            <a:extLst>
              <a:ext uri="{FF2B5EF4-FFF2-40B4-BE49-F238E27FC236}">
                <a16:creationId xmlns:a16="http://schemas.microsoft.com/office/drawing/2014/main" id="{F084848F-3BC0-90E6-6A9F-6EA54ADC873A}"/>
              </a:ext>
            </a:extLst>
          </p:cNvPr>
          <p:cNvSpPr txBox="1">
            <a:spLocks noGrp="1"/>
          </p:cNvSpPr>
          <p:nvPr>
            <p:ph type="subTitle" idx="1"/>
          </p:nvPr>
        </p:nvSpPr>
        <p:spPr>
          <a:xfrm>
            <a:off x="1007023" y="1440449"/>
            <a:ext cx="7530726"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a:latin typeface="+mn-lt"/>
              </a:rPr>
              <a:t>Adjust annotation labels to ensure proper YOLOv7 format, apply data augmentation techniques (e.g., rotation, scaling), and normalize images to the required dimensions.</a:t>
            </a:r>
            <a:endParaRPr sz="1400">
              <a:latin typeface="+mn-lt"/>
            </a:endParaRPr>
          </a:p>
        </p:txBody>
      </p:sp>
      <p:sp>
        <p:nvSpPr>
          <p:cNvPr id="6" name="Google Shape;6834;p44">
            <a:extLst>
              <a:ext uri="{FF2B5EF4-FFF2-40B4-BE49-F238E27FC236}">
                <a16:creationId xmlns:a16="http://schemas.microsoft.com/office/drawing/2014/main" id="{AB786EDC-0497-7FFB-3ADE-3DEB09C93DDE}"/>
              </a:ext>
            </a:extLst>
          </p:cNvPr>
          <p:cNvSpPr txBox="1">
            <a:spLocks/>
          </p:cNvSpPr>
          <p:nvPr/>
        </p:nvSpPr>
        <p:spPr>
          <a:xfrm>
            <a:off x="1007022" y="2337963"/>
            <a:ext cx="7530727" cy="527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t>Load pre-trained YOLOv7 weights to utilize transfer learning, set hyperparameters such as learning rate, batch size, and epochs based on validation data, and ensure all settings align with the dataset and task.</a:t>
            </a:r>
          </a:p>
        </p:txBody>
      </p:sp>
      <p:sp>
        <p:nvSpPr>
          <p:cNvPr id="7" name="Google Shape;6835;p44">
            <a:extLst>
              <a:ext uri="{FF2B5EF4-FFF2-40B4-BE49-F238E27FC236}">
                <a16:creationId xmlns:a16="http://schemas.microsoft.com/office/drawing/2014/main" id="{B36B8915-46B9-B840-23C3-7149AEF53B7E}"/>
              </a:ext>
            </a:extLst>
          </p:cNvPr>
          <p:cNvSpPr txBox="1">
            <a:spLocks/>
          </p:cNvSpPr>
          <p:nvPr/>
        </p:nvSpPr>
        <p:spPr>
          <a:xfrm>
            <a:off x="1050450" y="3354667"/>
            <a:ext cx="7758278" cy="80608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t>Train the YOLOv7 model using the prepared dataset, monitor performance metrics (e.g., loss, precision, recall), and make necessary adjustments to hyperparameters to optimize accuracy and reduce errors.</a:t>
            </a:r>
          </a:p>
        </p:txBody>
      </p:sp>
      <p:sp>
        <p:nvSpPr>
          <p:cNvPr id="8" name="Google Shape;6836;p44">
            <a:extLst>
              <a:ext uri="{FF2B5EF4-FFF2-40B4-BE49-F238E27FC236}">
                <a16:creationId xmlns:a16="http://schemas.microsoft.com/office/drawing/2014/main" id="{B84C45AD-E89E-2DF9-9532-D4CF986C03C2}"/>
              </a:ext>
            </a:extLst>
          </p:cNvPr>
          <p:cNvSpPr txBox="1">
            <a:spLocks/>
          </p:cNvSpPr>
          <p:nvPr/>
        </p:nvSpPr>
        <p:spPr>
          <a:xfrm>
            <a:off x="995606" y="1215731"/>
            <a:ext cx="7043100" cy="427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b="1"/>
              <a:t>Data Preparation</a:t>
            </a:r>
            <a:r>
              <a:rPr lang="en-IN"/>
              <a:t>:</a:t>
            </a:r>
          </a:p>
        </p:txBody>
      </p:sp>
      <p:sp>
        <p:nvSpPr>
          <p:cNvPr id="9" name="Google Shape;6837;p44">
            <a:extLst>
              <a:ext uri="{FF2B5EF4-FFF2-40B4-BE49-F238E27FC236}">
                <a16:creationId xmlns:a16="http://schemas.microsoft.com/office/drawing/2014/main" id="{140E476E-3053-91B4-EE03-1F11612CED99}"/>
              </a:ext>
            </a:extLst>
          </p:cNvPr>
          <p:cNvSpPr txBox="1">
            <a:spLocks/>
          </p:cNvSpPr>
          <p:nvPr/>
        </p:nvSpPr>
        <p:spPr>
          <a:xfrm>
            <a:off x="993417" y="2065169"/>
            <a:ext cx="7043100" cy="427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b="1"/>
              <a:t>Configure YOLOv7</a:t>
            </a:r>
            <a:r>
              <a:rPr lang="en-IN"/>
              <a:t>:</a:t>
            </a:r>
          </a:p>
        </p:txBody>
      </p:sp>
      <p:grpSp>
        <p:nvGrpSpPr>
          <p:cNvPr id="10" name="Google Shape;7905;p60">
            <a:extLst>
              <a:ext uri="{FF2B5EF4-FFF2-40B4-BE49-F238E27FC236}">
                <a16:creationId xmlns:a16="http://schemas.microsoft.com/office/drawing/2014/main" id="{5CD2472B-0711-E83F-D392-5E54C68BBD76}"/>
              </a:ext>
            </a:extLst>
          </p:cNvPr>
          <p:cNvGrpSpPr/>
          <p:nvPr/>
        </p:nvGrpSpPr>
        <p:grpSpPr>
          <a:xfrm>
            <a:off x="617656" y="1383913"/>
            <a:ext cx="362916" cy="362916"/>
            <a:chOff x="1110239" y="1300917"/>
            <a:chExt cx="403599" cy="403599"/>
          </a:xfrm>
        </p:grpSpPr>
        <p:sp>
          <p:nvSpPr>
            <p:cNvPr id="11" name="Google Shape;7906;p60">
              <a:extLst>
                <a:ext uri="{FF2B5EF4-FFF2-40B4-BE49-F238E27FC236}">
                  <a16:creationId xmlns:a16="http://schemas.microsoft.com/office/drawing/2014/main" id="{30457FA0-0B19-7669-0C2C-579BE3A1D4C9}"/>
                </a:ext>
              </a:extLst>
            </p:cNvPr>
            <p:cNvSpPr/>
            <p:nvPr/>
          </p:nvSpPr>
          <p:spPr>
            <a:xfrm>
              <a:off x="1110239" y="1680843"/>
              <a:ext cx="125003" cy="23673"/>
            </a:xfrm>
            <a:custGeom>
              <a:avLst/>
              <a:gdLst/>
              <a:ahLst/>
              <a:cxnLst/>
              <a:rect l="l" t="t" r="r" b="b"/>
              <a:pathLst>
                <a:path w="5159" h="977" extrusionOk="0">
                  <a:moveTo>
                    <a:pt x="489" y="0"/>
                  </a:moveTo>
                  <a:cubicBezTo>
                    <a:pt x="219" y="0"/>
                    <a:pt x="0" y="219"/>
                    <a:pt x="0" y="489"/>
                  </a:cubicBezTo>
                  <a:cubicBezTo>
                    <a:pt x="0" y="758"/>
                    <a:pt x="219" y="976"/>
                    <a:pt x="489" y="976"/>
                  </a:cubicBezTo>
                  <a:lnTo>
                    <a:pt x="4669" y="976"/>
                  </a:lnTo>
                  <a:cubicBezTo>
                    <a:pt x="4940" y="976"/>
                    <a:pt x="5158" y="758"/>
                    <a:pt x="5158" y="489"/>
                  </a:cubicBezTo>
                  <a:cubicBezTo>
                    <a:pt x="5158" y="219"/>
                    <a:pt x="4940" y="0"/>
                    <a:pt x="4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07;p60">
              <a:extLst>
                <a:ext uri="{FF2B5EF4-FFF2-40B4-BE49-F238E27FC236}">
                  <a16:creationId xmlns:a16="http://schemas.microsoft.com/office/drawing/2014/main" id="{6D0A64EB-CDAD-6F60-FFA2-F3E667A66E87}"/>
                </a:ext>
              </a:extLst>
            </p:cNvPr>
            <p:cNvSpPr/>
            <p:nvPr/>
          </p:nvSpPr>
          <p:spPr>
            <a:xfrm>
              <a:off x="1135583" y="1300917"/>
              <a:ext cx="74289" cy="101354"/>
            </a:xfrm>
            <a:custGeom>
              <a:avLst/>
              <a:gdLst/>
              <a:ahLst/>
              <a:cxnLst/>
              <a:rect l="l" t="t" r="r" b="b"/>
              <a:pathLst>
                <a:path w="3066" h="4183" extrusionOk="0">
                  <a:moveTo>
                    <a:pt x="1533" y="0"/>
                  </a:moveTo>
                  <a:cubicBezTo>
                    <a:pt x="1348" y="0"/>
                    <a:pt x="1179" y="104"/>
                    <a:pt x="1096" y="271"/>
                  </a:cubicBezTo>
                  <a:lnTo>
                    <a:pt x="50" y="2360"/>
                  </a:lnTo>
                  <a:cubicBezTo>
                    <a:pt x="16" y="2428"/>
                    <a:pt x="0" y="2504"/>
                    <a:pt x="0" y="2579"/>
                  </a:cubicBezTo>
                  <a:lnTo>
                    <a:pt x="0" y="4182"/>
                  </a:lnTo>
                  <a:lnTo>
                    <a:pt x="3066" y="4182"/>
                  </a:lnTo>
                  <a:lnTo>
                    <a:pt x="3066" y="2579"/>
                  </a:lnTo>
                  <a:cubicBezTo>
                    <a:pt x="3066" y="2504"/>
                    <a:pt x="3048" y="2428"/>
                    <a:pt x="3014" y="2360"/>
                  </a:cubicBezTo>
                  <a:lnTo>
                    <a:pt x="1970" y="271"/>
                  </a:lnTo>
                  <a:cubicBezTo>
                    <a:pt x="1887" y="104"/>
                    <a:pt x="1718" y="0"/>
                    <a:pt x="1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908;p60">
              <a:extLst>
                <a:ext uri="{FF2B5EF4-FFF2-40B4-BE49-F238E27FC236}">
                  <a16:creationId xmlns:a16="http://schemas.microsoft.com/office/drawing/2014/main" id="{61A87D60-CBB6-CB06-4A2A-AE9DC0A9A7F1}"/>
                </a:ext>
              </a:extLst>
            </p:cNvPr>
            <p:cNvSpPr/>
            <p:nvPr/>
          </p:nvSpPr>
          <p:spPr>
            <a:xfrm>
              <a:off x="1122911" y="1425895"/>
              <a:ext cx="99658" cy="231324"/>
            </a:xfrm>
            <a:custGeom>
              <a:avLst/>
              <a:gdLst/>
              <a:ahLst/>
              <a:cxnLst/>
              <a:rect l="l" t="t" r="r" b="b"/>
              <a:pathLst>
                <a:path w="4113" h="9547" extrusionOk="0">
                  <a:moveTo>
                    <a:pt x="523" y="0"/>
                  </a:moveTo>
                  <a:lnTo>
                    <a:pt x="523" y="1486"/>
                  </a:lnTo>
                  <a:lnTo>
                    <a:pt x="52" y="2428"/>
                  </a:lnTo>
                  <a:cubicBezTo>
                    <a:pt x="18" y="2496"/>
                    <a:pt x="0" y="2571"/>
                    <a:pt x="0" y="2647"/>
                  </a:cubicBezTo>
                  <a:lnTo>
                    <a:pt x="0" y="9546"/>
                  </a:lnTo>
                  <a:lnTo>
                    <a:pt x="4112" y="9546"/>
                  </a:lnTo>
                  <a:lnTo>
                    <a:pt x="4112" y="2647"/>
                  </a:lnTo>
                  <a:cubicBezTo>
                    <a:pt x="4112" y="2571"/>
                    <a:pt x="4094" y="2496"/>
                    <a:pt x="4060" y="2428"/>
                  </a:cubicBezTo>
                  <a:lnTo>
                    <a:pt x="3589" y="1486"/>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909;p60">
              <a:extLst>
                <a:ext uri="{FF2B5EF4-FFF2-40B4-BE49-F238E27FC236}">
                  <a16:creationId xmlns:a16="http://schemas.microsoft.com/office/drawing/2014/main" id="{910564E7-5B43-D0A3-AA8B-87AB11EA803B}"/>
                </a:ext>
              </a:extLst>
            </p:cNvPr>
            <p:cNvSpPr/>
            <p:nvPr/>
          </p:nvSpPr>
          <p:spPr>
            <a:xfrm>
              <a:off x="1388811" y="1680843"/>
              <a:ext cx="125027" cy="23673"/>
            </a:xfrm>
            <a:custGeom>
              <a:avLst/>
              <a:gdLst/>
              <a:ahLst/>
              <a:cxnLst/>
              <a:rect l="l" t="t" r="r" b="b"/>
              <a:pathLst>
                <a:path w="5160" h="977" extrusionOk="0">
                  <a:moveTo>
                    <a:pt x="490" y="0"/>
                  </a:moveTo>
                  <a:cubicBezTo>
                    <a:pt x="220" y="0"/>
                    <a:pt x="1" y="219"/>
                    <a:pt x="1" y="489"/>
                  </a:cubicBezTo>
                  <a:cubicBezTo>
                    <a:pt x="1" y="758"/>
                    <a:pt x="220" y="976"/>
                    <a:pt x="490" y="976"/>
                  </a:cubicBezTo>
                  <a:lnTo>
                    <a:pt x="4673" y="976"/>
                  </a:lnTo>
                  <a:cubicBezTo>
                    <a:pt x="4941" y="976"/>
                    <a:pt x="5159" y="758"/>
                    <a:pt x="5159" y="489"/>
                  </a:cubicBezTo>
                  <a:cubicBezTo>
                    <a:pt x="5159" y="219"/>
                    <a:pt x="4941" y="0"/>
                    <a:pt x="4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910;p60">
              <a:extLst>
                <a:ext uri="{FF2B5EF4-FFF2-40B4-BE49-F238E27FC236}">
                  <a16:creationId xmlns:a16="http://schemas.microsoft.com/office/drawing/2014/main" id="{CCEB02EB-552F-BC92-974B-6FD5AA3DAE22}"/>
                </a:ext>
              </a:extLst>
            </p:cNvPr>
            <p:cNvSpPr/>
            <p:nvPr/>
          </p:nvSpPr>
          <p:spPr>
            <a:xfrm>
              <a:off x="1414180" y="1300917"/>
              <a:ext cx="74289" cy="101354"/>
            </a:xfrm>
            <a:custGeom>
              <a:avLst/>
              <a:gdLst/>
              <a:ahLst/>
              <a:cxnLst/>
              <a:rect l="l" t="t" r="r" b="b"/>
              <a:pathLst>
                <a:path w="3066" h="4183" extrusionOk="0">
                  <a:moveTo>
                    <a:pt x="1533" y="0"/>
                  </a:moveTo>
                  <a:cubicBezTo>
                    <a:pt x="1348" y="0"/>
                    <a:pt x="1179" y="104"/>
                    <a:pt x="1096" y="271"/>
                  </a:cubicBezTo>
                  <a:lnTo>
                    <a:pt x="52" y="2360"/>
                  </a:lnTo>
                  <a:cubicBezTo>
                    <a:pt x="18" y="2428"/>
                    <a:pt x="0" y="2504"/>
                    <a:pt x="0" y="2579"/>
                  </a:cubicBezTo>
                  <a:lnTo>
                    <a:pt x="0" y="4182"/>
                  </a:lnTo>
                  <a:lnTo>
                    <a:pt x="3066" y="4182"/>
                  </a:lnTo>
                  <a:lnTo>
                    <a:pt x="3066" y="2579"/>
                  </a:lnTo>
                  <a:cubicBezTo>
                    <a:pt x="3066" y="2504"/>
                    <a:pt x="3050" y="2428"/>
                    <a:pt x="3017" y="2360"/>
                  </a:cubicBezTo>
                  <a:lnTo>
                    <a:pt x="1970" y="271"/>
                  </a:lnTo>
                  <a:cubicBezTo>
                    <a:pt x="1887" y="104"/>
                    <a:pt x="1718" y="0"/>
                    <a:pt x="1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11;p60">
              <a:extLst>
                <a:ext uri="{FF2B5EF4-FFF2-40B4-BE49-F238E27FC236}">
                  <a16:creationId xmlns:a16="http://schemas.microsoft.com/office/drawing/2014/main" id="{B4557E1F-FF28-098B-BDE8-AC76CCCE6A72}"/>
                </a:ext>
              </a:extLst>
            </p:cNvPr>
            <p:cNvSpPr/>
            <p:nvPr/>
          </p:nvSpPr>
          <p:spPr>
            <a:xfrm>
              <a:off x="1401508" y="1425895"/>
              <a:ext cx="99658" cy="231324"/>
            </a:xfrm>
            <a:custGeom>
              <a:avLst/>
              <a:gdLst/>
              <a:ahLst/>
              <a:cxnLst/>
              <a:rect l="l" t="t" r="r" b="b"/>
              <a:pathLst>
                <a:path w="4113" h="9547" extrusionOk="0">
                  <a:moveTo>
                    <a:pt x="523" y="0"/>
                  </a:moveTo>
                  <a:lnTo>
                    <a:pt x="523" y="1486"/>
                  </a:lnTo>
                  <a:lnTo>
                    <a:pt x="52" y="2428"/>
                  </a:lnTo>
                  <a:cubicBezTo>
                    <a:pt x="18" y="2496"/>
                    <a:pt x="0" y="2571"/>
                    <a:pt x="0" y="2647"/>
                  </a:cubicBezTo>
                  <a:lnTo>
                    <a:pt x="0" y="9546"/>
                  </a:lnTo>
                  <a:lnTo>
                    <a:pt x="4112" y="9546"/>
                  </a:lnTo>
                  <a:lnTo>
                    <a:pt x="4112" y="2647"/>
                  </a:lnTo>
                  <a:cubicBezTo>
                    <a:pt x="4112" y="2571"/>
                    <a:pt x="4094" y="2496"/>
                    <a:pt x="4060" y="2428"/>
                  </a:cubicBezTo>
                  <a:lnTo>
                    <a:pt x="3589" y="1486"/>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12;p60">
              <a:extLst>
                <a:ext uri="{FF2B5EF4-FFF2-40B4-BE49-F238E27FC236}">
                  <a16:creationId xmlns:a16="http://schemas.microsoft.com/office/drawing/2014/main" id="{847BD5BC-6EAA-A471-E9F4-ADE918B9A71E}"/>
                </a:ext>
              </a:extLst>
            </p:cNvPr>
            <p:cNvSpPr/>
            <p:nvPr/>
          </p:nvSpPr>
          <p:spPr>
            <a:xfrm>
              <a:off x="1249513" y="1680843"/>
              <a:ext cx="125027" cy="23673"/>
            </a:xfrm>
            <a:custGeom>
              <a:avLst/>
              <a:gdLst/>
              <a:ahLst/>
              <a:cxnLst/>
              <a:rect l="l" t="t" r="r" b="b"/>
              <a:pathLst>
                <a:path w="5160" h="977" extrusionOk="0">
                  <a:moveTo>
                    <a:pt x="490" y="0"/>
                  </a:moveTo>
                  <a:cubicBezTo>
                    <a:pt x="220" y="0"/>
                    <a:pt x="1" y="219"/>
                    <a:pt x="1" y="489"/>
                  </a:cubicBezTo>
                  <a:cubicBezTo>
                    <a:pt x="1" y="758"/>
                    <a:pt x="220" y="976"/>
                    <a:pt x="490" y="976"/>
                  </a:cubicBezTo>
                  <a:lnTo>
                    <a:pt x="4670" y="976"/>
                  </a:lnTo>
                  <a:cubicBezTo>
                    <a:pt x="4941" y="976"/>
                    <a:pt x="5159" y="758"/>
                    <a:pt x="5159" y="489"/>
                  </a:cubicBezTo>
                  <a:cubicBezTo>
                    <a:pt x="5159" y="219"/>
                    <a:pt x="4941" y="0"/>
                    <a:pt x="4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13;p60">
              <a:extLst>
                <a:ext uri="{FF2B5EF4-FFF2-40B4-BE49-F238E27FC236}">
                  <a16:creationId xmlns:a16="http://schemas.microsoft.com/office/drawing/2014/main" id="{88E6FD32-0664-0E11-0D86-F36124682338}"/>
                </a:ext>
              </a:extLst>
            </p:cNvPr>
            <p:cNvSpPr/>
            <p:nvPr/>
          </p:nvSpPr>
          <p:spPr>
            <a:xfrm>
              <a:off x="1274882" y="1300917"/>
              <a:ext cx="74289" cy="101354"/>
            </a:xfrm>
            <a:custGeom>
              <a:avLst/>
              <a:gdLst/>
              <a:ahLst/>
              <a:cxnLst/>
              <a:rect l="l" t="t" r="r" b="b"/>
              <a:pathLst>
                <a:path w="3066" h="4183" extrusionOk="0">
                  <a:moveTo>
                    <a:pt x="1533" y="0"/>
                  </a:moveTo>
                  <a:cubicBezTo>
                    <a:pt x="1348" y="0"/>
                    <a:pt x="1179" y="104"/>
                    <a:pt x="1096" y="271"/>
                  </a:cubicBezTo>
                  <a:lnTo>
                    <a:pt x="52" y="2360"/>
                  </a:lnTo>
                  <a:cubicBezTo>
                    <a:pt x="18" y="2428"/>
                    <a:pt x="0" y="2504"/>
                    <a:pt x="0" y="2579"/>
                  </a:cubicBezTo>
                  <a:lnTo>
                    <a:pt x="0" y="4182"/>
                  </a:lnTo>
                  <a:lnTo>
                    <a:pt x="3066" y="4182"/>
                  </a:lnTo>
                  <a:lnTo>
                    <a:pt x="3066" y="2579"/>
                  </a:lnTo>
                  <a:cubicBezTo>
                    <a:pt x="3066" y="2504"/>
                    <a:pt x="3048" y="2428"/>
                    <a:pt x="3014" y="2360"/>
                  </a:cubicBezTo>
                  <a:lnTo>
                    <a:pt x="1970" y="271"/>
                  </a:lnTo>
                  <a:cubicBezTo>
                    <a:pt x="1887" y="104"/>
                    <a:pt x="1718" y="0"/>
                    <a:pt x="1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14;p60">
              <a:extLst>
                <a:ext uri="{FF2B5EF4-FFF2-40B4-BE49-F238E27FC236}">
                  <a16:creationId xmlns:a16="http://schemas.microsoft.com/office/drawing/2014/main" id="{CA9D0118-4157-747E-7E54-FA5A33EF27CB}"/>
                </a:ext>
              </a:extLst>
            </p:cNvPr>
            <p:cNvSpPr/>
            <p:nvPr/>
          </p:nvSpPr>
          <p:spPr>
            <a:xfrm>
              <a:off x="1262209" y="1425895"/>
              <a:ext cx="99658" cy="231324"/>
            </a:xfrm>
            <a:custGeom>
              <a:avLst/>
              <a:gdLst/>
              <a:ahLst/>
              <a:cxnLst/>
              <a:rect l="l" t="t" r="r" b="b"/>
              <a:pathLst>
                <a:path w="4113" h="9547" extrusionOk="0">
                  <a:moveTo>
                    <a:pt x="523" y="0"/>
                  </a:moveTo>
                  <a:lnTo>
                    <a:pt x="523" y="1486"/>
                  </a:lnTo>
                  <a:lnTo>
                    <a:pt x="52" y="2428"/>
                  </a:lnTo>
                  <a:cubicBezTo>
                    <a:pt x="18" y="2496"/>
                    <a:pt x="0" y="2571"/>
                    <a:pt x="0" y="2647"/>
                  </a:cubicBezTo>
                  <a:lnTo>
                    <a:pt x="0" y="9546"/>
                  </a:lnTo>
                  <a:lnTo>
                    <a:pt x="4112" y="9546"/>
                  </a:lnTo>
                  <a:lnTo>
                    <a:pt x="4112" y="2647"/>
                  </a:lnTo>
                  <a:cubicBezTo>
                    <a:pt x="4112" y="2571"/>
                    <a:pt x="4094" y="2496"/>
                    <a:pt x="4060" y="2428"/>
                  </a:cubicBezTo>
                  <a:lnTo>
                    <a:pt x="3589" y="1486"/>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7905;p60">
            <a:extLst>
              <a:ext uri="{FF2B5EF4-FFF2-40B4-BE49-F238E27FC236}">
                <a16:creationId xmlns:a16="http://schemas.microsoft.com/office/drawing/2014/main" id="{1851506F-7543-4736-6162-8DFD8D2CD0FE}"/>
              </a:ext>
            </a:extLst>
          </p:cNvPr>
          <p:cNvGrpSpPr/>
          <p:nvPr/>
        </p:nvGrpSpPr>
        <p:grpSpPr>
          <a:xfrm>
            <a:off x="606250" y="2246826"/>
            <a:ext cx="362916" cy="362916"/>
            <a:chOff x="1110239" y="1300917"/>
            <a:chExt cx="403599" cy="403599"/>
          </a:xfrm>
        </p:grpSpPr>
        <p:sp>
          <p:nvSpPr>
            <p:cNvPr id="21" name="Google Shape;7906;p60">
              <a:extLst>
                <a:ext uri="{FF2B5EF4-FFF2-40B4-BE49-F238E27FC236}">
                  <a16:creationId xmlns:a16="http://schemas.microsoft.com/office/drawing/2014/main" id="{CD5F2DC5-FAE8-F9F9-F566-92E7D2806D3D}"/>
                </a:ext>
              </a:extLst>
            </p:cNvPr>
            <p:cNvSpPr/>
            <p:nvPr/>
          </p:nvSpPr>
          <p:spPr>
            <a:xfrm>
              <a:off x="1110239" y="1680843"/>
              <a:ext cx="125003" cy="23673"/>
            </a:xfrm>
            <a:custGeom>
              <a:avLst/>
              <a:gdLst/>
              <a:ahLst/>
              <a:cxnLst/>
              <a:rect l="l" t="t" r="r" b="b"/>
              <a:pathLst>
                <a:path w="5159" h="977" extrusionOk="0">
                  <a:moveTo>
                    <a:pt x="489" y="0"/>
                  </a:moveTo>
                  <a:cubicBezTo>
                    <a:pt x="219" y="0"/>
                    <a:pt x="0" y="219"/>
                    <a:pt x="0" y="489"/>
                  </a:cubicBezTo>
                  <a:cubicBezTo>
                    <a:pt x="0" y="758"/>
                    <a:pt x="219" y="976"/>
                    <a:pt x="489" y="976"/>
                  </a:cubicBezTo>
                  <a:lnTo>
                    <a:pt x="4669" y="976"/>
                  </a:lnTo>
                  <a:cubicBezTo>
                    <a:pt x="4940" y="976"/>
                    <a:pt x="5158" y="758"/>
                    <a:pt x="5158" y="489"/>
                  </a:cubicBezTo>
                  <a:cubicBezTo>
                    <a:pt x="5158" y="219"/>
                    <a:pt x="4940" y="0"/>
                    <a:pt x="4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907;p60">
              <a:extLst>
                <a:ext uri="{FF2B5EF4-FFF2-40B4-BE49-F238E27FC236}">
                  <a16:creationId xmlns:a16="http://schemas.microsoft.com/office/drawing/2014/main" id="{FF7FB7AD-D6EE-8DDB-9052-A6DAED37B07B}"/>
                </a:ext>
              </a:extLst>
            </p:cNvPr>
            <p:cNvSpPr/>
            <p:nvPr/>
          </p:nvSpPr>
          <p:spPr>
            <a:xfrm>
              <a:off x="1135583" y="1300917"/>
              <a:ext cx="74289" cy="101354"/>
            </a:xfrm>
            <a:custGeom>
              <a:avLst/>
              <a:gdLst/>
              <a:ahLst/>
              <a:cxnLst/>
              <a:rect l="l" t="t" r="r" b="b"/>
              <a:pathLst>
                <a:path w="3066" h="4183" extrusionOk="0">
                  <a:moveTo>
                    <a:pt x="1533" y="0"/>
                  </a:moveTo>
                  <a:cubicBezTo>
                    <a:pt x="1348" y="0"/>
                    <a:pt x="1179" y="104"/>
                    <a:pt x="1096" y="271"/>
                  </a:cubicBezTo>
                  <a:lnTo>
                    <a:pt x="50" y="2360"/>
                  </a:lnTo>
                  <a:cubicBezTo>
                    <a:pt x="16" y="2428"/>
                    <a:pt x="0" y="2504"/>
                    <a:pt x="0" y="2579"/>
                  </a:cubicBezTo>
                  <a:lnTo>
                    <a:pt x="0" y="4182"/>
                  </a:lnTo>
                  <a:lnTo>
                    <a:pt x="3066" y="4182"/>
                  </a:lnTo>
                  <a:lnTo>
                    <a:pt x="3066" y="2579"/>
                  </a:lnTo>
                  <a:cubicBezTo>
                    <a:pt x="3066" y="2504"/>
                    <a:pt x="3048" y="2428"/>
                    <a:pt x="3014" y="2360"/>
                  </a:cubicBezTo>
                  <a:lnTo>
                    <a:pt x="1970" y="271"/>
                  </a:lnTo>
                  <a:cubicBezTo>
                    <a:pt x="1887" y="104"/>
                    <a:pt x="1718" y="0"/>
                    <a:pt x="1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08;p60">
              <a:extLst>
                <a:ext uri="{FF2B5EF4-FFF2-40B4-BE49-F238E27FC236}">
                  <a16:creationId xmlns:a16="http://schemas.microsoft.com/office/drawing/2014/main" id="{65B2DF9E-F006-1FD0-DF13-DC5B3B4676A6}"/>
                </a:ext>
              </a:extLst>
            </p:cNvPr>
            <p:cNvSpPr/>
            <p:nvPr/>
          </p:nvSpPr>
          <p:spPr>
            <a:xfrm>
              <a:off x="1122911" y="1425895"/>
              <a:ext cx="99658" cy="231324"/>
            </a:xfrm>
            <a:custGeom>
              <a:avLst/>
              <a:gdLst/>
              <a:ahLst/>
              <a:cxnLst/>
              <a:rect l="l" t="t" r="r" b="b"/>
              <a:pathLst>
                <a:path w="4113" h="9547" extrusionOk="0">
                  <a:moveTo>
                    <a:pt x="523" y="0"/>
                  </a:moveTo>
                  <a:lnTo>
                    <a:pt x="523" y="1486"/>
                  </a:lnTo>
                  <a:lnTo>
                    <a:pt x="52" y="2428"/>
                  </a:lnTo>
                  <a:cubicBezTo>
                    <a:pt x="18" y="2496"/>
                    <a:pt x="0" y="2571"/>
                    <a:pt x="0" y="2647"/>
                  </a:cubicBezTo>
                  <a:lnTo>
                    <a:pt x="0" y="9546"/>
                  </a:lnTo>
                  <a:lnTo>
                    <a:pt x="4112" y="9546"/>
                  </a:lnTo>
                  <a:lnTo>
                    <a:pt x="4112" y="2647"/>
                  </a:lnTo>
                  <a:cubicBezTo>
                    <a:pt x="4112" y="2571"/>
                    <a:pt x="4094" y="2496"/>
                    <a:pt x="4060" y="2428"/>
                  </a:cubicBezTo>
                  <a:lnTo>
                    <a:pt x="3589" y="1486"/>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909;p60">
              <a:extLst>
                <a:ext uri="{FF2B5EF4-FFF2-40B4-BE49-F238E27FC236}">
                  <a16:creationId xmlns:a16="http://schemas.microsoft.com/office/drawing/2014/main" id="{FBD3F979-14D0-1E97-6883-C1E9C442B666}"/>
                </a:ext>
              </a:extLst>
            </p:cNvPr>
            <p:cNvSpPr/>
            <p:nvPr/>
          </p:nvSpPr>
          <p:spPr>
            <a:xfrm>
              <a:off x="1388811" y="1680843"/>
              <a:ext cx="125027" cy="23673"/>
            </a:xfrm>
            <a:custGeom>
              <a:avLst/>
              <a:gdLst/>
              <a:ahLst/>
              <a:cxnLst/>
              <a:rect l="l" t="t" r="r" b="b"/>
              <a:pathLst>
                <a:path w="5160" h="977" extrusionOk="0">
                  <a:moveTo>
                    <a:pt x="490" y="0"/>
                  </a:moveTo>
                  <a:cubicBezTo>
                    <a:pt x="220" y="0"/>
                    <a:pt x="1" y="219"/>
                    <a:pt x="1" y="489"/>
                  </a:cubicBezTo>
                  <a:cubicBezTo>
                    <a:pt x="1" y="758"/>
                    <a:pt x="220" y="976"/>
                    <a:pt x="490" y="976"/>
                  </a:cubicBezTo>
                  <a:lnTo>
                    <a:pt x="4673" y="976"/>
                  </a:lnTo>
                  <a:cubicBezTo>
                    <a:pt x="4941" y="976"/>
                    <a:pt x="5159" y="758"/>
                    <a:pt x="5159" y="489"/>
                  </a:cubicBezTo>
                  <a:cubicBezTo>
                    <a:pt x="5159" y="219"/>
                    <a:pt x="4941" y="0"/>
                    <a:pt x="4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910;p60">
              <a:extLst>
                <a:ext uri="{FF2B5EF4-FFF2-40B4-BE49-F238E27FC236}">
                  <a16:creationId xmlns:a16="http://schemas.microsoft.com/office/drawing/2014/main" id="{0B53976A-9F08-424B-E3CE-862F96AE6E3E}"/>
                </a:ext>
              </a:extLst>
            </p:cNvPr>
            <p:cNvSpPr/>
            <p:nvPr/>
          </p:nvSpPr>
          <p:spPr>
            <a:xfrm>
              <a:off x="1414180" y="1300917"/>
              <a:ext cx="74289" cy="101354"/>
            </a:xfrm>
            <a:custGeom>
              <a:avLst/>
              <a:gdLst/>
              <a:ahLst/>
              <a:cxnLst/>
              <a:rect l="l" t="t" r="r" b="b"/>
              <a:pathLst>
                <a:path w="3066" h="4183" extrusionOk="0">
                  <a:moveTo>
                    <a:pt x="1533" y="0"/>
                  </a:moveTo>
                  <a:cubicBezTo>
                    <a:pt x="1348" y="0"/>
                    <a:pt x="1179" y="104"/>
                    <a:pt x="1096" y="271"/>
                  </a:cubicBezTo>
                  <a:lnTo>
                    <a:pt x="52" y="2360"/>
                  </a:lnTo>
                  <a:cubicBezTo>
                    <a:pt x="18" y="2428"/>
                    <a:pt x="0" y="2504"/>
                    <a:pt x="0" y="2579"/>
                  </a:cubicBezTo>
                  <a:lnTo>
                    <a:pt x="0" y="4182"/>
                  </a:lnTo>
                  <a:lnTo>
                    <a:pt x="3066" y="4182"/>
                  </a:lnTo>
                  <a:lnTo>
                    <a:pt x="3066" y="2579"/>
                  </a:lnTo>
                  <a:cubicBezTo>
                    <a:pt x="3066" y="2504"/>
                    <a:pt x="3050" y="2428"/>
                    <a:pt x="3017" y="2360"/>
                  </a:cubicBezTo>
                  <a:lnTo>
                    <a:pt x="1970" y="271"/>
                  </a:lnTo>
                  <a:cubicBezTo>
                    <a:pt x="1887" y="104"/>
                    <a:pt x="1718" y="0"/>
                    <a:pt x="1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911;p60">
              <a:extLst>
                <a:ext uri="{FF2B5EF4-FFF2-40B4-BE49-F238E27FC236}">
                  <a16:creationId xmlns:a16="http://schemas.microsoft.com/office/drawing/2014/main" id="{07DC2D56-8FDE-9D35-2EA1-73D240541E13}"/>
                </a:ext>
              </a:extLst>
            </p:cNvPr>
            <p:cNvSpPr/>
            <p:nvPr/>
          </p:nvSpPr>
          <p:spPr>
            <a:xfrm>
              <a:off x="1401508" y="1425895"/>
              <a:ext cx="99658" cy="231324"/>
            </a:xfrm>
            <a:custGeom>
              <a:avLst/>
              <a:gdLst/>
              <a:ahLst/>
              <a:cxnLst/>
              <a:rect l="l" t="t" r="r" b="b"/>
              <a:pathLst>
                <a:path w="4113" h="9547" extrusionOk="0">
                  <a:moveTo>
                    <a:pt x="523" y="0"/>
                  </a:moveTo>
                  <a:lnTo>
                    <a:pt x="523" y="1486"/>
                  </a:lnTo>
                  <a:lnTo>
                    <a:pt x="52" y="2428"/>
                  </a:lnTo>
                  <a:cubicBezTo>
                    <a:pt x="18" y="2496"/>
                    <a:pt x="0" y="2571"/>
                    <a:pt x="0" y="2647"/>
                  </a:cubicBezTo>
                  <a:lnTo>
                    <a:pt x="0" y="9546"/>
                  </a:lnTo>
                  <a:lnTo>
                    <a:pt x="4112" y="9546"/>
                  </a:lnTo>
                  <a:lnTo>
                    <a:pt x="4112" y="2647"/>
                  </a:lnTo>
                  <a:cubicBezTo>
                    <a:pt x="4112" y="2571"/>
                    <a:pt x="4094" y="2496"/>
                    <a:pt x="4060" y="2428"/>
                  </a:cubicBezTo>
                  <a:lnTo>
                    <a:pt x="3589" y="1486"/>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12;p60">
              <a:extLst>
                <a:ext uri="{FF2B5EF4-FFF2-40B4-BE49-F238E27FC236}">
                  <a16:creationId xmlns:a16="http://schemas.microsoft.com/office/drawing/2014/main" id="{6B3455E0-AFC7-0434-4E51-4C7973315248}"/>
                </a:ext>
              </a:extLst>
            </p:cNvPr>
            <p:cNvSpPr/>
            <p:nvPr/>
          </p:nvSpPr>
          <p:spPr>
            <a:xfrm>
              <a:off x="1249513" y="1680843"/>
              <a:ext cx="125027" cy="23673"/>
            </a:xfrm>
            <a:custGeom>
              <a:avLst/>
              <a:gdLst/>
              <a:ahLst/>
              <a:cxnLst/>
              <a:rect l="l" t="t" r="r" b="b"/>
              <a:pathLst>
                <a:path w="5160" h="977" extrusionOk="0">
                  <a:moveTo>
                    <a:pt x="490" y="0"/>
                  </a:moveTo>
                  <a:cubicBezTo>
                    <a:pt x="220" y="0"/>
                    <a:pt x="1" y="219"/>
                    <a:pt x="1" y="489"/>
                  </a:cubicBezTo>
                  <a:cubicBezTo>
                    <a:pt x="1" y="758"/>
                    <a:pt x="220" y="976"/>
                    <a:pt x="490" y="976"/>
                  </a:cubicBezTo>
                  <a:lnTo>
                    <a:pt x="4670" y="976"/>
                  </a:lnTo>
                  <a:cubicBezTo>
                    <a:pt x="4941" y="976"/>
                    <a:pt x="5159" y="758"/>
                    <a:pt x="5159" y="489"/>
                  </a:cubicBezTo>
                  <a:cubicBezTo>
                    <a:pt x="5159" y="219"/>
                    <a:pt x="4941" y="0"/>
                    <a:pt x="4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913;p60">
              <a:extLst>
                <a:ext uri="{FF2B5EF4-FFF2-40B4-BE49-F238E27FC236}">
                  <a16:creationId xmlns:a16="http://schemas.microsoft.com/office/drawing/2014/main" id="{1918165C-75A1-41AA-A22F-BF136E6A1E04}"/>
                </a:ext>
              </a:extLst>
            </p:cNvPr>
            <p:cNvSpPr/>
            <p:nvPr/>
          </p:nvSpPr>
          <p:spPr>
            <a:xfrm>
              <a:off x="1274882" y="1300917"/>
              <a:ext cx="74289" cy="101354"/>
            </a:xfrm>
            <a:custGeom>
              <a:avLst/>
              <a:gdLst/>
              <a:ahLst/>
              <a:cxnLst/>
              <a:rect l="l" t="t" r="r" b="b"/>
              <a:pathLst>
                <a:path w="3066" h="4183" extrusionOk="0">
                  <a:moveTo>
                    <a:pt x="1533" y="0"/>
                  </a:moveTo>
                  <a:cubicBezTo>
                    <a:pt x="1348" y="0"/>
                    <a:pt x="1179" y="104"/>
                    <a:pt x="1096" y="271"/>
                  </a:cubicBezTo>
                  <a:lnTo>
                    <a:pt x="52" y="2360"/>
                  </a:lnTo>
                  <a:cubicBezTo>
                    <a:pt x="18" y="2428"/>
                    <a:pt x="0" y="2504"/>
                    <a:pt x="0" y="2579"/>
                  </a:cubicBezTo>
                  <a:lnTo>
                    <a:pt x="0" y="4182"/>
                  </a:lnTo>
                  <a:lnTo>
                    <a:pt x="3066" y="4182"/>
                  </a:lnTo>
                  <a:lnTo>
                    <a:pt x="3066" y="2579"/>
                  </a:lnTo>
                  <a:cubicBezTo>
                    <a:pt x="3066" y="2504"/>
                    <a:pt x="3048" y="2428"/>
                    <a:pt x="3014" y="2360"/>
                  </a:cubicBezTo>
                  <a:lnTo>
                    <a:pt x="1970" y="271"/>
                  </a:lnTo>
                  <a:cubicBezTo>
                    <a:pt x="1887" y="104"/>
                    <a:pt x="1718" y="0"/>
                    <a:pt x="1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914;p60">
              <a:extLst>
                <a:ext uri="{FF2B5EF4-FFF2-40B4-BE49-F238E27FC236}">
                  <a16:creationId xmlns:a16="http://schemas.microsoft.com/office/drawing/2014/main" id="{5495AE8D-0D07-99E7-DC6F-5E51CCC76C4D}"/>
                </a:ext>
              </a:extLst>
            </p:cNvPr>
            <p:cNvSpPr/>
            <p:nvPr/>
          </p:nvSpPr>
          <p:spPr>
            <a:xfrm>
              <a:off x="1262209" y="1425895"/>
              <a:ext cx="99658" cy="231324"/>
            </a:xfrm>
            <a:custGeom>
              <a:avLst/>
              <a:gdLst/>
              <a:ahLst/>
              <a:cxnLst/>
              <a:rect l="l" t="t" r="r" b="b"/>
              <a:pathLst>
                <a:path w="4113" h="9547" extrusionOk="0">
                  <a:moveTo>
                    <a:pt x="523" y="0"/>
                  </a:moveTo>
                  <a:lnTo>
                    <a:pt x="523" y="1486"/>
                  </a:lnTo>
                  <a:lnTo>
                    <a:pt x="52" y="2428"/>
                  </a:lnTo>
                  <a:cubicBezTo>
                    <a:pt x="18" y="2496"/>
                    <a:pt x="0" y="2571"/>
                    <a:pt x="0" y="2647"/>
                  </a:cubicBezTo>
                  <a:lnTo>
                    <a:pt x="0" y="9546"/>
                  </a:lnTo>
                  <a:lnTo>
                    <a:pt x="4112" y="9546"/>
                  </a:lnTo>
                  <a:lnTo>
                    <a:pt x="4112" y="2647"/>
                  </a:lnTo>
                  <a:cubicBezTo>
                    <a:pt x="4112" y="2571"/>
                    <a:pt x="4094" y="2496"/>
                    <a:pt x="4060" y="2428"/>
                  </a:cubicBezTo>
                  <a:lnTo>
                    <a:pt x="3589" y="1486"/>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7905;p60">
            <a:extLst>
              <a:ext uri="{FF2B5EF4-FFF2-40B4-BE49-F238E27FC236}">
                <a16:creationId xmlns:a16="http://schemas.microsoft.com/office/drawing/2014/main" id="{10750906-4B77-FE9E-A0C8-A6617A32BBE5}"/>
              </a:ext>
            </a:extLst>
          </p:cNvPr>
          <p:cNvGrpSpPr/>
          <p:nvPr/>
        </p:nvGrpSpPr>
        <p:grpSpPr>
          <a:xfrm>
            <a:off x="617831" y="3242287"/>
            <a:ext cx="362916" cy="362916"/>
            <a:chOff x="1110239" y="1300917"/>
            <a:chExt cx="403599" cy="403599"/>
          </a:xfrm>
        </p:grpSpPr>
        <p:sp>
          <p:nvSpPr>
            <p:cNvPr id="31" name="Google Shape;7906;p60">
              <a:extLst>
                <a:ext uri="{FF2B5EF4-FFF2-40B4-BE49-F238E27FC236}">
                  <a16:creationId xmlns:a16="http://schemas.microsoft.com/office/drawing/2014/main" id="{5C00C3DB-C69C-A138-8052-D1112F4FA17F}"/>
                </a:ext>
              </a:extLst>
            </p:cNvPr>
            <p:cNvSpPr/>
            <p:nvPr/>
          </p:nvSpPr>
          <p:spPr>
            <a:xfrm>
              <a:off x="1110239" y="1680843"/>
              <a:ext cx="125003" cy="23673"/>
            </a:xfrm>
            <a:custGeom>
              <a:avLst/>
              <a:gdLst/>
              <a:ahLst/>
              <a:cxnLst/>
              <a:rect l="l" t="t" r="r" b="b"/>
              <a:pathLst>
                <a:path w="5159" h="977" extrusionOk="0">
                  <a:moveTo>
                    <a:pt x="489" y="0"/>
                  </a:moveTo>
                  <a:cubicBezTo>
                    <a:pt x="219" y="0"/>
                    <a:pt x="0" y="219"/>
                    <a:pt x="0" y="489"/>
                  </a:cubicBezTo>
                  <a:cubicBezTo>
                    <a:pt x="0" y="758"/>
                    <a:pt x="219" y="976"/>
                    <a:pt x="489" y="976"/>
                  </a:cubicBezTo>
                  <a:lnTo>
                    <a:pt x="4669" y="976"/>
                  </a:lnTo>
                  <a:cubicBezTo>
                    <a:pt x="4940" y="976"/>
                    <a:pt x="5158" y="758"/>
                    <a:pt x="5158" y="489"/>
                  </a:cubicBezTo>
                  <a:cubicBezTo>
                    <a:pt x="5158" y="219"/>
                    <a:pt x="4940" y="0"/>
                    <a:pt x="4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907;p60">
              <a:extLst>
                <a:ext uri="{FF2B5EF4-FFF2-40B4-BE49-F238E27FC236}">
                  <a16:creationId xmlns:a16="http://schemas.microsoft.com/office/drawing/2014/main" id="{E6E78227-BE9F-2DD2-F8ED-B4FC513A6E05}"/>
                </a:ext>
              </a:extLst>
            </p:cNvPr>
            <p:cNvSpPr/>
            <p:nvPr/>
          </p:nvSpPr>
          <p:spPr>
            <a:xfrm>
              <a:off x="1135583" y="1300917"/>
              <a:ext cx="74289" cy="101354"/>
            </a:xfrm>
            <a:custGeom>
              <a:avLst/>
              <a:gdLst/>
              <a:ahLst/>
              <a:cxnLst/>
              <a:rect l="l" t="t" r="r" b="b"/>
              <a:pathLst>
                <a:path w="3066" h="4183" extrusionOk="0">
                  <a:moveTo>
                    <a:pt x="1533" y="0"/>
                  </a:moveTo>
                  <a:cubicBezTo>
                    <a:pt x="1348" y="0"/>
                    <a:pt x="1179" y="104"/>
                    <a:pt x="1096" y="271"/>
                  </a:cubicBezTo>
                  <a:lnTo>
                    <a:pt x="50" y="2360"/>
                  </a:lnTo>
                  <a:cubicBezTo>
                    <a:pt x="16" y="2428"/>
                    <a:pt x="0" y="2504"/>
                    <a:pt x="0" y="2579"/>
                  </a:cubicBezTo>
                  <a:lnTo>
                    <a:pt x="0" y="4182"/>
                  </a:lnTo>
                  <a:lnTo>
                    <a:pt x="3066" y="4182"/>
                  </a:lnTo>
                  <a:lnTo>
                    <a:pt x="3066" y="2579"/>
                  </a:lnTo>
                  <a:cubicBezTo>
                    <a:pt x="3066" y="2504"/>
                    <a:pt x="3048" y="2428"/>
                    <a:pt x="3014" y="2360"/>
                  </a:cubicBezTo>
                  <a:lnTo>
                    <a:pt x="1970" y="271"/>
                  </a:lnTo>
                  <a:cubicBezTo>
                    <a:pt x="1887" y="104"/>
                    <a:pt x="1718" y="0"/>
                    <a:pt x="1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908;p60">
              <a:extLst>
                <a:ext uri="{FF2B5EF4-FFF2-40B4-BE49-F238E27FC236}">
                  <a16:creationId xmlns:a16="http://schemas.microsoft.com/office/drawing/2014/main" id="{193E1D54-22E3-BA25-8D6D-623FFA11F869}"/>
                </a:ext>
              </a:extLst>
            </p:cNvPr>
            <p:cNvSpPr/>
            <p:nvPr/>
          </p:nvSpPr>
          <p:spPr>
            <a:xfrm>
              <a:off x="1122911" y="1425895"/>
              <a:ext cx="99658" cy="231324"/>
            </a:xfrm>
            <a:custGeom>
              <a:avLst/>
              <a:gdLst/>
              <a:ahLst/>
              <a:cxnLst/>
              <a:rect l="l" t="t" r="r" b="b"/>
              <a:pathLst>
                <a:path w="4113" h="9547" extrusionOk="0">
                  <a:moveTo>
                    <a:pt x="523" y="0"/>
                  </a:moveTo>
                  <a:lnTo>
                    <a:pt x="523" y="1486"/>
                  </a:lnTo>
                  <a:lnTo>
                    <a:pt x="52" y="2428"/>
                  </a:lnTo>
                  <a:cubicBezTo>
                    <a:pt x="18" y="2496"/>
                    <a:pt x="0" y="2571"/>
                    <a:pt x="0" y="2647"/>
                  </a:cubicBezTo>
                  <a:lnTo>
                    <a:pt x="0" y="9546"/>
                  </a:lnTo>
                  <a:lnTo>
                    <a:pt x="4112" y="9546"/>
                  </a:lnTo>
                  <a:lnTo>
                    <a:pt x="4112" y="2647"/>
                  </a:lnTo>
                  <a:cubicBezTo>
                    <a:pt x="4112" y="2571"/>
                    <a:pt x="4094" y="2496"/>
                    <a:pt x="4060" y="2428"/>
                  </a:cubicBezTo>
                  <a:lnTo>
                    <a:pt x="3589" y="1486"/>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909;p60">
              <a:extLst>
                <a:ext uri="{FF2B5EF4-FFF2-40B4-BE49-F238E27FC236}">
                  <a16:creationId xmlns:a16="http://schemas.microsoft.com/office/drawing/2014/main" id="{0AF2C376-F690-D12D-C501-F9B65C88E334}"/>
                </a:ext>
              </a:extLst>
            </p:cNvPr>
            <p:cNvSpPr/>
            <p:nvPr/>
          </p:nvSpPr>
          <p:spPr>
            <a:xfrm>
              <a:off x="1388811" y="1680843"/>
              <a:ext cx="125027" cy="23673"/>
            </a:xfrm>
            <a:custGeom>
              <a:avLst/>
              <a:gdLst/>
              <a:ahLst/>
              <a:cxnLst/>
              <a:rect l="l" t="t" r="r" b="b"/>
              <a:pathLst>
                <a:path w="5160" h="977" extrusionOk="0">
                  <a:moveTo>
                    <a:pt x="490" y="0"/>
                  </a:moveTo>
                  <a:cubicBezTo>
                    <a:pt x="220" y="0"/>
                    <a:pt x="1" y="219"/>
                    <a:pt x="1" y="489"/>
                  </a:cubicBezTo>
                  <a:cubicBezTo>
                    <a:pt x="1" y="758"/>
                    <a:pt x="220" y="976"/>
                    <a:pt x="490" y="976"/>
                  </a:cubicBezTo>
                  <a:lnTo>
                    <a:pt x="4673" y="976"/>
                  </a:lnTo>
                  <a:cubicBezTo>
                    <a:pt x="4941" y="976"/>
                    <a:pt x="5159" y="758"/>
                    <a:pt x="5159" y="489"/>
                  </a:cubicBezTo>
                  <a:cubicBezTo>
                    <a:pt x="5159" y="219"/>
                    <a:pt x="4941" y="0"/>
                    <a:pt x="4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910;p60">
              <a:extLst>
                <a:ext uri="{FF2B5EF4-FFF2-40B4-BE49-F238E27FC236}">
                  <a16:creationId xmlns:a16="http://schemas.microsoft.com/office/drawing/2014/main" id="{93F5DE7D-F5E0-1A02-E076-30A946CF7F8F}"/>
                </a:ext>
              </a:extLst>
            </p:cNvPr>
            <p:cNvSpPr/>
            <p:nvPr/>
          </p:nvSpPr>
          <p:spPr>
            <a:xfrm>
              <a:off x="1414180" y="1300917"/>
              <a:ext cx="74289" cy="101354"/>
            </a:xfrm>
            <a:custGeom>
              <a:avLst/>
              <a:gdLst/>
              <a:ahLst/>
              <a:cxnLst/>
              <a:rect l="l" t="t" r="r" b="b"/>
              <a:pathLst>
                <a:path w="3066" h="4183" extrusionOk="0">
                  <a:moveTo>
                    <a:pt x="1533" y="0"/>
                  </a:moveTo>
                  <a:cubicBezTo>
                    <a:pt x="1348" y="0"/>
                    <a:pt x="1179" y="104"/>
                    <a:pt x="1096" y="271"/>
                  </a:cubicBezTo>
                  <a:lnTo>
                    <a:pt x="52" y="2360"/>
                  </a:lnTo>
                  <a:cubicBezTo>
                    <a:pt x="18" y="2428"/>
                    <a:pt x="0" y="2504"/>
                    <a:pt x="0" y="2579"/>
                  </a:cubicBezTo>
                  <a:lnTo>
                    <a:pt x="0" y="4182"/>
                  </a:lnTo>
                  <a:lnTo>
                    <a:pt x="3066" y="4182"/>
                  </a:lnTo>
                  <a:lnTo>
                    <a:pt x="3066" y="2579"/>
                  </a:lnTo>
                  <a:cubicBezTo>
                    <a:pt x="3066" y="2504"/>
                    <a:pt x="3050" y="2428"/>
                    <a:pt x="3017" y="2360"/>
                  </a:cubicBezTo>
                  <a:lnTo>
                    <a:pt x="1970" y="271"/>
                  </a:lnTo>
                  <a:cubicBezTo>
                    <a:pt x="1887" y="104"/>
                    <a:pt x="1718" y="0"/>
                    <a:pt x="1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911;p60">
              <a:extLst>
                <a:ext uri="{FF2B5EF4-FFF2-40B4-BE49-F238E27FC236}">
                  <a16:creationId xmlns:a16="http://schemas.microsoft.com/office/drawing/2014/main" id="{47F85EA0-DCF0-7719-17FA-AED6D84E74EA}"/>
                </a:ext>
              </a:extLst>
            </p:cNvPr>
            <p:cNvSpPr/>
            <p:nvPr/>
          </p:nvSpPr>
          <p:spPr>
            <a:xfrm>
              <a:off x="1401508" y="1425895"/>
              <a:ext cx="99658" cy="231324"/>
            </a:xfrm>
            <a:custGeom>
              <a:avLst/>
              <a:gdLst/>
              <a:ahLst/>
              <a:cxnLst/>
              <a:rect l="l" t="t" r="r" b="b"/>
              <a:pathLst>
                <a:path w="4113" h="9547" extrusionOk="0">
                  <a:moveTo>
                    <a:pt x="523" y="0"/>
                  </a:moveTo>
                  <a:lnTo>
                    <a:pt x="523" y="1486"/>
                  </a:lnTo>
                  <a:lnTo>
                    <a:pt x="52" y="2428"/>
                  </a:lnTo>
                  <a:cubicBezTo>
                    <a:pt x="18" y="2496"/>
                    <a:pt x="0" y="2571"/>
                    <a:pt x="0" y="2647"/>
                  </a:cubicBezTo>
                  <a:lnTo>
                    <a:pt x="0" y="9546"/>
                  </a:lnTo>
                  <a:lnTo>
                    <a:pt x="4112" y="9546"/>
                  </a:lnTo>
                  <a:lnTo>
                    <a:pt x="4112" y="2647"/>
                  </a:lnTo>
                  <a:cubicBezTo>
                    <a:pt x="4112" y="2571"/>
                    <a:pt x="4094" y="2496"/>
                    <a:pt x="4060" y="2428"/>
                  </a:cubicBezTo>
                  <a:lnTo>
                    <a:pt x="3589" y="1486"/>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912;p60">
              <a:extLst>
                <a:ext uri="{FF2B5EF4-FFF2-40B4-BE49-F238E27FC236}">
                  <a16:creationId xmlns:a16="http://schemas.microsoft.com/office/drawing/2014/main" id="{593E5390-DE04-426D-2FC3-1964D827D251}"/>
                </a:ext>
              </a:extLst>
            </p:cNvPr>
            <p:cNvSpPr/>
            <p:nvPr/>
          </p:nvSpPr>
          <p:spPr>
            <a:xfrm>
              <a:off x="1249513" y="1680843"/>
              <a:ext cx="125027" cy="23673"/>
            </a:xfrm>
            <a:custGeom>
              <a:avLst/>
              <a:gdLst/>
              <a:ahLst/>
              <a:cxnLst/>
              <a:rect l="l" t="t" r="r" b="b"/>
              <a:pathLst>
                <a:path w="5160" h="977" extrusionOk="0">
                  <a:moveTo>
                    <a:pt x="490" y="0"/>
                  </a:moveTo>
                  <a:cubicBezTo>
                    <a:pt x="220" y="0"/>
                    <a:pt x="1" y="219"/>
                    <a:pt x="1" y="489"/>
                  </a:cubicBezTo>
                  <a:cubicBezTo>
                    <a:pt x="1" y="758"/>
                    <a:pt x="220" y="976"/>
                    <a:pt x="490" y="976"/>
                  </a:cubicBezTo>
                  <a:lnTo>
                    <a:pt x="4670" y="976"/>
                  </a:lnTo>
                  <a:cubicBezTo>
                    <a:pt x="4941" y="976"/>
                    <a:pt x="5159" y="758"/>
                    <a:pt x="5159" y="489"/>
                  </a:cubicBezTo>
                  <a:cubicBezTo>
                    <a:pt x="5159" y="219"/>
                    <a:pt x="4941" y="0"/>
                    <a:pt x="4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913;p60">
              <a:extLst>
                <a:ext uri="{FF2B5EF4-FFF2-40B4-BE49-F238E27FC236}">
                  <a16:creationId xmlns:a16="http://schemas.microsoft.com/office/drawing/2014/main" id="{7C9DEE02-17C9-9E1A-DAFB-CE41159A119A}"/>
                </a:ext>
              </a:extLst>
            </p:cNvPr>
            <p:cNvSpPr/>
            <p:nvPr/>
          </p:nvSpPr>
          <p:spPr>
            <a:xfrm>
              <a:off x="1274882" y="1300917"/>
              <a:ext cx="74289" cy="101354"/>
            </a:xfrm>
            <a:custGeom>
              <a:avLst/>
              <a:gdLst/>
              <a:ahLst/>
              <a:cxnLst/>
              <a:rect l="l" t="t" r="r" b="b"/>
              <a:pathLst>
                <a:path w="3066" h="4183" extrusionOk="0">
                  <a:moveTo>
                    <a:pt x="1533" y="0"/>
                  </a:moveTo>
                  <a:cubicBezTo>
                    <a:pt x="1348" y="0"/>
                    <a:pt x="1179" y="104"/>
                    <a:pt x="1096" y="271"/>
                  </a:cubicBezTo>
                  <a:lnTo>
                    <a:pt x="52" y="2360"/>
                  </a:lnTo>
                  <a:cubicBezTo>
                    <a:pt x="18" y="2428"/>
                    <a:pt x="0" y="2504"/>
                    <a:pt x="0" y="2579"/>
                  </a:cubicBezTo>
                  <a:lnTo>
                    <a:pt x="0" y="4182"/>
                  </a:lnTo>
                  <a:lnTo>
                    <a:pt x="3066" y="4182"/>
                  </a:lnTo>
                  <a:lnTo>
                    <a:pt x="3066" y="2579"/>
                  </a:lnTo>
                  <a:cubicBezTo>
                    <a:pt x="3066" y="2504"/>
                    <a:pt x="3048" y="2428"/>
                    <a:pt x="3014" y="2360"/>
                  </a:cubicBezTo>
                  <a:lnTo>
                    <a:pt x="1970" y="271"/>
                  </a:lnTo>
                  <a:cubicBezTo>
                    <a:pt x="1887" y="104"/>
                    <a:pt x="1718" y="0"/>
                    <a:pt x="1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914;p60">
              <a:extLst>
                <a:ext uri="{FF2B5EF4-FFF2-40B4-BE49-F238E27FC236}">
                  <a16:creationId xmlns:a16="http://schemas.microsoft.com/office/drawing/2014/main" id="{8FA17460-DCA6-4E67-D45F-6BECE5963E93}"/>
                </a:ext>
              </a:extLst>
            </p:cNvPr>
            <p:cNvSpPr/>
            <p:nvPr/>
          </p:nvSpPr>
          <p:spPr>
            <a:xfrm>
              <a:off x="1262209" y="1425895"/>
              <a:ext cx="99658" cy="231324"/>
            </a:xfrm>
            <a:custGeom>
              <a:avLst/>
              <a:gdLst/>
              <a:ahLst/>
              <a:cxnLst/>
              <a:rect l="l" t="t" r="r" b="b"/>
              <a:pathLst>
                <a:path w="4113" h="9547" extrusionOk="0">
                  <a:moveTo>
                    <a:pt x="523" y="0"/>
                  </a:moveTo>
                  <a:lnTo>
                    <a:pt x="523" y="1486"/>
                  </a:lnTo>
                  <a:lnTo>
                    <a:pt x="52" y="2428"/>
                  </a:lnTo>
                  <a:cubicBezTo>
                    <a:pt x="18" y="2496"/>
                    <a:pt x="0" y="2571"/>
                    <a:pt x="0" y="2647"/>
                  </a:cubicBezTo>
                  <a:lnTo>
                    <a:pt x="0" y="9546"/>
                  </a:lnTo>
                  <a:lnTo>
                    <a:pt x="4112" y="9546"/>
                  </a:lnTo>
                  <a:lnTo>
                    <a:pt x="4112" y="2647"/>
                  </a:lnTo>
                  <a:cubicBezTo>
                    <a:pt x="4112" y="2571"/>
                    <a:pt x="4094" y="2496"/>
                    <a:pt x="4060" y="2428"/>
                  </a:cubicBezTo>
                  <a:lnTo>
                    <a:pt x="3589" y="1486"/>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6838;p44">
            <a:extLst>
              <a:ext uri="{FF2B5EF4-FFF2-40B4-BE49-F238E27FC236}">
                <a16:creationId xmlns:a16="http://schemas.microsoft.com/office/drawing/2014/main" id="{8AE74998-EA34-DD7D-4462-C029B2C2367D}"/>
              </a:ext>
            </a:extLst>
          </p:cNvPr>
          <p:cNvSpPr txBox="1">
            <a:spLocks/>
          </p:cNvSpPr>
          <p:nvPr/>
        </p:nvSpPr>
        <p:spPr>
          <a:xfrm>
            <a:off x="1050450" y="3128030"/>
            <a:ext cx="7043100" cy="427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b="1"/>
              <a:t>Training</a:t>
            </a:r>
            <a:r>
              <a:rPr lang="en-IN"/>
              <a:t>: </a:t>
            </a:r>
          </a:p>
        </p:txBody>
      </p:sp>
      <p:grpSp>
        <p:nvGrpSpPr>
          <p:cNvPr id="41" name="Google Shape;3526;p77">
            <a:extLst>
              <a:ext uri="{FF2B5EF4-FFF2-40B4-BE49-F238E27FC236}">
                <a16:creationId xmlns:a16="http://schemas.microsoft.com/office/drawing/2014/main" id="{BFE48CC1-EB93-7617-E196-B4A273768064}"/>
              </a:ext>
            </a:extLst>
          </p:cNvPr>
          <p:cNvGrpSpPr/>
          <p:nvPr/>
        </p:nvGrpSpPr>
        <p:grpSpPr>
          <a:xfrm>
            <a:off x="3021353" y="4419810"/>
            <a:ext cx="4640357" cy="459895"/>
            <a:chOff x="238125" y="2506075"/>
            <a:chExt cx="7115411" cy="673075"/>
          </a:xfrm>
        </p:grpSpPr>
        <p:sp>
          <p:nvSpPr>
            <p:cNvPr id="42" name="Google Shape;3527;p77">
              <a:extLst>
                <a:ext uri="{FF2B5EF4-FFF2-40B4-BE49-F238E27FC236}">
                  <a16:creationId xmlns:a16="http://schemas.microsoft.com/office/drawing/2014/main" id="{D300EBE7-B045-6D08-28AE-59047573854A}"/>
                </a:ext>
              </a:extLst>
            </p:cNvPr>
            <p:cNvSpPr/>
            <p:nvPr/>
          </p:nvSpPr>
          <p:spPr>
            <a:xfrm>
              <a:off x="238125" y="2506075"/>
              <a:ext cx="1643150" cy="673075"/>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528;p77">
              <a:extLst>
                <a:ext uri="{FF2B5EF4-FFF2-40B4-BE49-F238E27FC236}">
                  <a16:creationId xmlns:a16="http://schemas.microsoft.com/office/drawing/2014/main" id="{D0841D6E-2152-6519-ACA4-9D281372DFF3}"/>
                </a:ext>
              </a:extLst>
            </p:cNvPr>
            <p:cNvSpPr/>
            <p:nvPr/>
          </p:nvSpPr>
          <p:spPr>
            <a:xfrm>
              <a:off x="1606190"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529;p77">
              <a:extLst>
                <a:ext uri="{FF2B5EF4-FFF2-40B4-BE49-F238E27FC236}">
                  <a16:creationId xmlns:a16="http://schemas.microsoft.com/office/drawing/2014/main" id="{02BCC1D6-43CB-822F-C41E-2ABBA29563F8}"/>
                </a:ext>
              </a:extLst>
            </p:cNvPr>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530;p77">
              <a:extLst>
                <a:ext uri="{FF2B5EF4-FFF2-40B4-BE49-F238E27FC236}">
                  <a16:creationId xmlns:a16="http://schemas.microsoft.com/office/drawing/2014/main" id="{648E0363-546A-1998-F535-3F8A77A30B2A}"/>
                </a:ext>
              </a:extLst>
            </p:cNvPr>
            <p:cNvSpPr/>
            <p:nvPr/>
          </p:nvSpPr>
          <p:spPr>
            <a:xfrm>
              <a:off x="570961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531;p77">
              <a:extLst>
                <a:ext uri="{FF2B5EF4-FFF2-40B4-BE49-F238E27FC236}">
                  <a16:creationId xmlns:a16="http://schemas.microsoft.com/office/drawing/2014/main" id="{9FD0BFBD-089F-CD96-6652-FFC4CB992EDF}"/>
                </a:ext>
              </a:extLst>
            </p:cNvPr>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53047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604ED-94B1-9D62-C493-480AB28D6406}"/>
              </a:ext>
            </a:extLst>
          </p:cNvPr>
          <p:cNvSpPr>
            <a:spLocks noGrp="1"/>
          </p:cNvSpPr>
          <p:nvPr>
            <p:ph type="title"/>
          </p:nvPr>
        </p:nvSpPr>
        <p:spPr>
          <a:xfrm>
            <a:off x="720000" y="2571750"/>
            <a:ext cx="7704000" cy="1894429"/>
          </a:xfrm>
        </p:spPr>
        <p:txBody>
          <a:bodyPr/>
          <a:lstStyle/>
          <a:p>
            <a:pPr algn="ctr"/>
            <a:r>
              <a:rPr lang="en-US" sz="6600" b="1" dirty="0"/>
              <a:t>Novelty</a:t>
            </a:r>
          </a:p>
        </p:txBody>
      </p:sp>
      <p:grpSp>
        <p:nvGrpSpPr>
          <p:cNvPr id="3" name="Google Shape;6725;p85">
            <a:extLst>
              <a:ext uri="{FF2B5EF4-FFF2-40B4-BE49-F238E27FC236}">
                <a16:creationId xmlns:a16="http://schemas.microsoft.com/office/drawing/2014/main" id="{B64D98F0-1E9D-C9A6-0452-FC1003EEA4F5}"/>
              </a:ext>
            </a:extLst>
          </p:cNvPr>
          <p:cNvGrpSpPr/>
          <p:nvPr/>
        </p:nvGrpSpPr>
        <p:grpSpPr>
          <a:xfrm>
            <a:off x="3698547" y="304537"/>
            <a:ext cx="1746905" cy="1894429"/>
            <a:chOff x="-48233050" y="3569725"/>
            <a:chExt cx="252050" cy="299475"/>
          </a:xfrm>
        </p:grpSpPr>
        <p:sp>
          <p:nvSpPr>
            <p:cNvPr id="4" name="Google Shape;6726;p85">
              <a:extLst>
                <a:ext uri="{FF2B5EF4-FFF2-40B4-BE49-F238E27FC236}">
                  <a16:creationId xmlns:a16="http://schemas.microsoft.com/office/drawing/2014/main" id="{909E1269-AA90-3B23-8C92-F02E7161A804}"/>
                </a:ext>
              </a:extLst>
            </p:cNvPr>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727;p85">
              <a:extLst>
                <a:ext uri="{FF2B5EF4-FFF2-40B4-BE49-F238E27FC236}">
                  <a16:creationId xmlns:a16="http://schemas.microsoft.com/office/drawing/2014/main" id="{20DD46CA-E9E2-3932-EE1A-F6E73F63E52F}"/>
                </a:ext>
              </a:extLst>
            </p:cNvPr>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728;p85">
              <a:extLst>
                <a:ext uri="{FF2B5EF4-FFF2-40B4-BE49-F238E27FC236}">
                  <a16:creationId xmlns:a16="http://schemas.microsoft.com/office/drawing/2014/main" id="{BFB70007-1CFF-6B79-8F04-A262815EC42B}"/>
                </a:ext>
              </a:extLst>
            </p:cNvPr>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67272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1">
          <a:extLst>
            <a:ext uri="{FF2B5EF4-FFF2-40B4-BE49-F238E27FC236}">
              <a16:creationId xmlns:a16="http://schemas.microsoft.com/office/drawing/2014/main" id="{AF432CC8-94CC-305B-9CBC-607A8929F616}"/>
            </a:ext>
          </a:extLst>
        </p:cNvPr>
        <p:cNvGrpSpPr/>
        <p:nvPr/>
      </p:nvGrpSpPr>
      <p:grpSpPr>
        <a:xfrm>
          <a:off x="0" y="0"/>
          <a:ext cx="0" cy="0"/>
          <a:chOff x="0" y="0"/>
          <a:chExt cx="0" cy="0"/>
        </a:xfrm>
      </p:grpSpPr>
      <p:sp>
        <p:nvSpPr>
          <p:cNvPr id="374" name="Google Shape;374;p41">
            <a:extLst>
              <a:ext uri="{FF2B5EF4-FFF2-40B4-BE49-F238E27FC236}">
                <a16:creationId xmlns:a16="http://schemas.microsoft.com/office/drawing/2014/main" id="{D008F50E-BBE3-B63D-22EB-DFD3AF2FA3FA}"/>
              </a:ext>
            </a:extLst>
          </p:cNvPr>
          <p:cNvSpPr txBox="1">
            <a:spLocks noGrp="1"/>
          </p:cNvSpPr>
          <p:nvPr>
            <p:ph type="subTitle" idx="2"/>
          </p:nvPr>
        </p:nvSpPr>
        <p:spPr>
          <a:xfrm>
            <a:off x="627797" y="462318"/>
            <a:ext cx="8215202" cy="4681182"/>
          </a:xfrm>
          <a:prstGeom prst="rect">
            <a:avLst/>
          </a:prstGeom>
        </p:spPr>
        <p:txBody>
          <a:bodyPr spcFirstLastPara="1" wrap="square" lIns="91425" tIns="91425" rIns="91425" bIns="91425" anchor="t" anchorCtr="0">
            <a:noAutofit/>
          </a:bodyPr>
          <a:lstStyle/>
          <a:p>
            <a:pPr marL="152400" indent="0"/>
            <a:r>
              <a:rPr lang="en-IN" sz="1500" b="1"/>
              <a:t>1. </a:t>
            </a:r>
            <a:r>
              <a:rPr lang="en-IN" sz="1500" b="1" err="1"/>
              <a:t>SkyFusion</a:t>
            </a:r>
            <a:r>
              <a:rPr lang="en-IN" sz="1500" b="1"/>
              <a:t> Dataset Focus</a:t>
            </a:r>
          </a:p>
          <a:p>
            <a:pPr marL="152400" indent="0"/>
            <a:r>
              <a:rPr lang="en-IN" sz="1500"/>
              <a:t>The model leverages the </a:t>
            </a:r>
            <a:r>
              <a:rPr lang="en-IN" sz="1500" err="1"/>
              <a:t>SkyFusion</a:t>
            </a:r>
            <a:r>
              <a:rPr lang="en-IN" sz="1500"/>
              <a:t> dataset, which focuses on detecting tiny objects in aerial imagery. This domain is challenging due to the small object size and diverse backgrounds. Applying YOLOv7 in this context makes the model's application unique, especially in domains where detecting small objects is critical, like surveillance or environmental monitoring.</a:t>
            </a:r>
          </a:p>
          <a:p>
            <a:pPr marL="152400" indent="0"/>
            <a:endParaRPr lang="en-IN" sz="1500"/>
          </a:p>
          <a:p>
            <a:pPr marL="152400" indent="0"/>
            <a:r>
              <a:rPr lang="en-IN" sz="1500" b="1"/>
              <a:t>2. Custom COCO-to-YOLO Conversion</a:t>
            </a:r>
          </a:p>
          <a:p>
            <a:pPr marL="152400" indent="0"/>
            <a:r>
              <a:rPr lang="en-IN" sz="1500"/>
              <a:t>A custom utility is designed to convert COCO annotations into YOLO format using </a:t>
            </a:r>
            <a:r>
              <a:rPr lang="en-IN" sz="1500" err="1"/>
              <a:t>pylabel</a:t>
            </a:r>
            <a:r>
              <a:rPr lang="en-IN" sz="1500"/>
              <a:t>. This streamlines dataset preparation, reducing the complexity for other researchers working with aerial imagery datasets. By automating the conversion, the model can more easily handle complex datasets, improving workflow efficiency and supporting reproducibility in detection tasks involving non-standard data formats.</a:t>
            </a:r>
          </a:p>
          <a:p>
            <a:pPr marL="152400" indent="0"/>
            <a:endParaRPr lang="en-IN" sz="1500"/>
          </a:p>
          <a:p>
            <a:pPr marL="152400" indent="0"/>
            <a:r>
              <a:rPr lang="en-IN" sz="1500" b="1"/>
              <a:t>3. Pre-trained YOLOv7 Fine-Tuning</a:t>
            </a:r>
          </a:p>
          <a:p>
            <a:pPr marL="152400" indent="0"/>
            <a:r>
              <a:rPr lang="en-IN" sz="1500"/>
              <a:t>The model fine-tunes pre-trained YOLOv7 weights on a highly specialized dataset (</a:t>
            </a:r>
            <a:r>
              <a:rPr lang="en-IN" sz="1500" err="1"/>
              <a:t>SkyFusion</a:t>
            </a:r>
            <a:r>
              <a:rPr lang="en-IN" sz="1500"/>
              <a:t>). This demonstrates effective transfer learning by adapting the YOLOv7 architecture for specific aerial tiny object detection tasks. Fine-tuning in this domain enhances the applicability of YOLOv7 beyond generic datasets and improves its adaptability for specialized detection needs.</a:t>
            </a:r>
          </a:p>
        </p:txBody>
      </p:sp>
    </p:spTree>
    <p:extLst>
      <p:ext uri="{BB962C8B-B14F-4D97-AF65-F5344CB8AC3E}">
        <p14:creationId xmlns:p14="http://schemas.microsoft.com/office/powerpoint/2010/main" val="84159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1">
          <a:extLst>
            <a:ext uri="{FF2B5EF4-FFF2-40B4-BE49-F238E27FC236}">
              <a16:creationId xmlns:a16="http://schemas.microsoft.com/office/drawing/2014/main" id="{1909D4A6-7861-4615-E765-CE5AB495DBB1}"/>
            </a:ext>
          </a:extLst>
        </p:cNvPr>
        <p:cNvGrpSpPr/>
        <p:nvPr/>
      </p:nvGrpSpPr>
      <p:grpSpPr>
        <a:xfrm>
          <a:off x="0" y="0"/>
          <a:ext cx="0" cy="0"/>
          <a:chOff x="0" y="0"/>
          <a:chExt cx="0" cy="0"/>
        </a:xfrm>
      </p:grpSpPr>
      <p:sp>
        <p:nvSpPr>
          <p:cNvPr id="374" name="Google Shape;374;p41">
            <a:extLst>
              <a:ext uri="{FF2B5EF4-FFF2-40B4-BE49-F238E27FC236}">
                <a16:creationId xmlns:a16="http://schemas.microsoft.com/office/drawing/2014/main" id="{B992A585-B71C-DB5A-3506-8166D4A9D198}"/>
              </a:ext>
            </a:extLst>
          </p:cNvPr>
          <p:cNvSpPr txBox="1">
            <a:spLocks noGrp="1"/>
          </p:cNvSpPr>
          <p:nvPr>
            <p:ph type="subTitle" idx="2"/>
          </p:nvPr>
        </p:nvSpPr>
        <p:spPr>
          <a:xfrm>
            <a:off x="436728" y="471046"/>
            <a:ext cx="8501804" cy="4537682"/>
          </a:xfrm>
          <a:prstGeom prst="rect">
            <a:avLst/>
          </a:prstGeom>
        </p:spPr>
        <p:txBody>
          <a:bodyPr spcFirstLastPara="1" wrap="square" lIns="91425" tIns="91425" rIns="91425" bIns="91425" anchor="t" anchorCtr="0">
            <a:noAutofit/>
          </a:bodyPr>
          <a:lstStyle/>
          <a:p>
            <a:pPr marL="152400" indent="0"/>
            <a:r>
              <a:rPr lang="en-IN" sz="1550" b="1"/>
              <a:t>4. Enhanced Post-Training Analysis</a:t>
            </a:r>
          </a:p>
          <a:p>
            <a:pPr marL="152400" indent="0"/>
            <a:r>
              <a:rPr lang="en-IN" sz="1550"/>
              <a:t>A unique approach to post-training analysis is implemented by automatically converting YOLOv7’s result logs into a clean, structured </a:t>
            </a:r>
            <a:r>
              <a:rPr lang="en-IN" sz="1550" err="1"/>
              <a:t>DataFrame</a:t>
            </a:r>
            <a:r>
              <a:rPr lang="en-IN" sz="1550"/>
              <a:t>. This allows for easier visualization and interpretation of performance metrics like precision, recall, and </a:t>
            </a:r>
            <a:r>
              <a:rPr lang="en-IN" sz="1550" err="1"/>
              <a:t>mAP</a:t>
            </a:r>
            <a:r>
              <a:rPr lang="en-IN" sz="1550"/>
              <a:t>, providing faster insights into model improvements and ensuring that critical metrics are readily available for evaluation.</a:t>
            </a:r>
          </a:p>
          <a:p>
            <a:pPr marL="152400" indent="0"/>
            <a:endParaRPr lang="en-IN" sz="1550"/>
          </a:p>
          <a:p>
            <a:pPr marL="152400" indent="0"/>
            <a:r>
              <a:rPr lang="en-IN" sz="1550" b="1"/>
              <a:t>5. Bounding Box Debugging Utility</a:t>
            </a:r>
          </a:p>
          <a:p>
            <a:pPr marL="152400" indent="0"/>
            <a:r>
              <a:rPr lang="en-IN" sz="1550"/>
              <a:t>A bounding box visualization tool is included, making it easier to verify the accuracy of predictions and annotations during training. This is especially valuable for tiny object detection in aerial imagery, where misaligned or incorrect bounding boxes can easily go unnoticed. The visualization aids in identifying errors in data labelling or model predictions efficiently.</a:t>
            </a:r>
          </a:p>
          <a:p>
            <a:pPr marL="152400" indent="0"/>
            <a:endParaRPr lang="en-IN" sz="1550"/>
          </a:p>
          <a:p>
            <a:pPr marL="152400" indent="0"/>
            <a:r>
              <a:rPr lang="en-IN" sz="1550" b="1"/>
              <a:t>6. Optimized Data Pipeline for Tiny Object Detection</a:t>
            </a:r>
          </a:p>
          <a:p>
            <a:pPr marL="152400" indent="0"/>
            <a:r>
              <a:rPr lang="en-IN" sz="1550"/>
              <a:t>By employing caching mechanisms and tailored augmentation techniques specific to the aerial domain, the model’s data pipeline is optimized for handling high-resolution imagery and small objects. This optimization enhances training efficiency and accuracy for tiny object detection, making it suitable for use cases where large datasets with challenging object scales are present.</a:t>
            </a:r>
          </a:p>
        </p:txBody>
      </p:sp>
    </p:spTree>
    <p:extLst>
      <p:ext uri="{BB962C8B-B14F-4D97-AF65-F5344CB8AC3E}">
        <p14:creationId xmlns:p14="http://schemas.microsoft.com/office/powerpoint/2010/main" val="1846390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p40"/>
          <p:cNvPicPr preferRelativeResize="0">
            <a:picLocks noGrp="1"/>
          </p:cNvPicPr>
          <p:nvPr>
            <p:ph type="pic" idx="2"/>
          </p:nvPr>
        </p:nvPicPr>
        <p:blipFill rotWithShape="1">
          <a:blip r:embed="rId3">
            <a:alphaModFix/>
          </a:blip>
          <a:srcRect l="39224" t="19104" r="-20301" b="12467"/>
          <a:stretch/>
        </p:blipFill>
        <p:spPr>
          <a:xfrm flipH="1">
            <a:off x="100" y="325"/>
            <a:ext cx="9144003" cy="5143501"/>
          </a:xfrm>
          <a:prstGeom prst="rect">
            <a:avLst/>
          </a:prstGeom>
        </p:spPr>
      </p:pic>
      <p:sp>
        <p:nvSpPr>
          <p:cNvPr id="358" name="Google Shape;358;p40"/>
          <p:cNvSpPr/>
          <p:nvPr/>
        </p:nvSpPr>
        <p:spPr>
          <a:xfrm rot="10800000" flipH="1">
            <a:off x="0" y="325"/>
            <a:ext cx="5787000" cy="5146200"/>
          </a:xfrm>
          <a:prstGeom prst="round1Rect">
            <a:avLst>
              <a:gd name="adj" fmla="val 2064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0"/>
          <p:cNvSpPr txBox="1">
            <a:spLocks noGrp="1"/>
          </p:cNvSpPr>
          <p:nvPr>
            <p:ph type="title"/>
          </p:nvPr>
        </p:nvSpPr>
        <p:spPr>
          <a:xfrm>
            <a:off x="868952" y="3367461"/>
            <a:ext cx="4321700" cy="16629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b="1" dirty="0">
                <a:latin typeface="American Typewriter" panose="02090604020004020304" pitchFamily="18" charset="77"/>
              </a:rPr>
              <a:t>Thank You </a:t>
            </a:r>
            <a:endParaRPr sz="4800" b="1" dirty="0">
              <a:latin typeface="American Typewriter" panose="02090604020004020304" pitchFamily="18" charset="77"/>
            </a:endParaRPr>
          </a:p>
        </p:txBody>
      </p:sp>
      <p:sp>
        <p:nvSpPr>
          <p:cNvPr id="360" name="Google Shape;360;p40"/>
          <p:cNvSpPr txBox="1">
            <a:spLocks noGrp="1"/>
          </p:cNvSpPr>
          <p:nvPr>
            <p:ph type="subTitle" idx="1"/>
          </p:nvPr>
        </p:nvSpPr>
        <p:spPr>
          <a:xfrm>
            <a:off x="484030" y="545720"/>
            <a:ext cx="5240739" cy="3663309"/>
          </a:xfrm>
          <a:prstGeom prst="rect">
            <a:avLst/>
          </a:prstGeom>
        </p:spPr>
        <p:txBody>
          <a:bodyPr spcFirstLastPara="1" wrap="square" lIns="91425" tIns="91425" rIns="91425" bIns="91425" anchor="t" anchorCtr="0">
            <a:noAutofit/>
          </a:bodyPr>
          <a:lstStyle/>
          <a:p>
            <a:pPr marL="0" indent="0">
              <a:buClr>
                <a:srgbClr val="381E11"/>
              </a:buClr>
              <a:buSzPts val="2400"/>
              <a:buNone/>
              <a:defRPr/>
            </a:pPr>
            <a:r>
              <a:rPr lang="en-IN" sz="1400" b="1" u="sng" dirty="0"/>
              <a:t>Accurate Detection:</a:t>
            </a:r>
          </a:p>
          <a:p>
            <a:pPr marL="0" indent="0">
              <a:buClr>
                <a:srgbClr val="381E11"/>
              </a:buClr>
              <a:buSzPts val="2400"/>
              <a:buNone/>
              <a:defRPr/>
            </a:pPr>
            <a:r>
              <a:rPr lang="en-IN" sz="1400" dirty="0"/>
              <a:t>The YOLOv7 model successfully detects and classifies vehicles from drone images, including planes, ships, and cars.</a:t>
            </a:r>
          </a:p>
          <a:p>
            <a:pPr marL="0" indent="0">
              <a:buClr>
                <a:srgbClr val="381E11"/>
              </a:buClr>
              <a:buSzPts val="2400"/>
              <a:buNone/>
              <a:defRPr/>
            </a:pPr>
            <a:endParaRPr lang="en-IN" sz="1600" dirty="0"/>
          </a:p>
          <a:p>
            <a:pPr marL="0" indent="0">
              <a:buClr>
                <a:srgbClr val="381E11"/>
              </a:buClr>
              <a:buSzPts val="2400"/>
              <a:buNone/>
              <a:defRPr/>
            </a:pPr>
            <a:r>
              <a:rPr lang="en-IN" sz="1400" b="1" u="sng" dirty="0"/>
              <a:t>High </a:t>
            </a:r>
            <a:r>
              <a:rPr lang="en-IN" sz="1400" b="1" u="sng" dirty="0" err="1"/>
              <a:t>mAP</a:t>
            </a:r>
            <a:r>
              <a:rPr lang="en-IN" sz="1400" b="1" u="sng" dirty="0"/>
              <a:t> Performance:</a:t>
            </a:r>
          </a:p>
          <a:p>
            <a:pPr marL="0" indent="0">
              <a:buClr>
                <a:srgbClr val="381E11"/>
              </a:buClr>
              <a:buSzPts val="2400"/>
              <a:buNone/>
              <a:defRPr/>
            </a:pPr>
            <a:r>
              <a:rPr lang="en-IN" sz="1400" dirty="0"/>
              <a:t>Evaluation using </a:t>
            </a:r>
            <a:r>
              <a:rPr lang="en-IN" sz="1400" dirty="0" err="1"/>
              <a:t>mAP</a:t>
            </a:r>
            <a:r>
              <a:rPr lang="en-IN" sz="1400" dirty="0"/>
              <a:t> demonstrates the model's effectiveness and precision in identifying and categorizing objects.</a:t>
            </a:r>
          </a:p>
          <a:p>
            <a:pPr marL="0" indent="0">
              <a:buClr>
                <a:srgbClr val="381E11"/>
              </a:buClr>
              <a:buSzPts val="2400"/>
              <a:buNone/>
              <a:defRPr/>
            </a:pPr>
            <a:endParaRPr lang="en-IN" sz="1400" b="1" u="sng" dirty="0"/>
          </a:p>
          <a:p>
            <a:pPr marL="0" indent="0">
              <a:buClr>
                <a:srgbClr val="381E11"/>
              </a:buClr>
              <a:buSzPts val="2400"/>
              <a:buNone/>
              <a:defRPr/>
            </a:pPr>
            <a:r>
              <a:rPr lang="en-IN" sz="1400" b="1" u="sng" dirty="0"/>
              <a:t>Robust and Efficient:</a:t>
            </a:r>
          </a:p>
          <a:p>
            <a:pPr marL="0" indent="0">
              <a:buClr>
                <a:srgbClr val="381E11"/>
              </a:buClr>
              <a:buSzPts val="2400"/>
              <a:buNone/>
              <a:defRPr/>
            </a:pPr>
            <a:r>
              <a:rPr lang="en-IN" sz="1400" dirty="0"/>
              <a:t>The model performs well under various conditions, ensuring reliable and timely object detection.</a:t>
            </a:r>
          </a:p>
          <a:p>
            <a:pPr marL="0" indent="0">
              <a:buClr>
                <a:srgbClr val="381E11"/>
              </a:buClr>
              <a:buSzPts val="2400"/>
              <a:buNone/>
              <a:defRPr/>
            </a:pPr>
            <a:endParaRPr lang="en-IN" sz="1400" b="1" u="sng" dirty="0"/>
          </a:p>
          <a:p>
            <a:pPr marL="0" indent="0">
              <a:buClr>
                <a:srgbClr val="381E11"/>
              </a:buClr>
              <a:buSzPts val="2400"/>
              <a:buNone/>
              <a:defRPr/>
            </a:pPr>
            <a:r>
              <a:rPr lang="en-IN" sz="1400" b="1" u="sng" dirty="0"/>
              <a:t>Future Improvements:</a:t>
            </a:r>
          </a:p>
          <a:p>
            <a:pPr marL="0" indent="0">
              <a:buClr>
                <a:srgbClr val="381E11"/>
              </a:buClr>
              <a:buSzPts val="2400"/>
              <a:buNone/>
              <a:defRPr/>
            </a:pPr>
            <a:r>
              <a:rPr lang="en-IN" sz="1400" dirty="0"/>
              <a:t>Implementing YOLOv8 introduced in 2023 for better speed and accuracy.</a:t>
            </a:r>
          </a:p>
          <a:p>
            <a:pPr marL="0" indent="0">
              <a:buSzPts val="2400"/>
              <a:buNone/>
              <a:defRPr/>
            </a:pPr>
            <a:r>
              <a:rPr lang="en-IN" sz="1400"/>
              <a:t>Using Semantic </a:t>
            </a:r>
            <a:r>
              <a:rPr lang="en-IN" sz="1400" dirty="0"/>
              <a:t>segmentation instead of HBB for visualisation. </a:t>
            </a:r>
            <a:endParaRPr lang="en-IN" sz="1400" b="1" u="sng" dirty="0"/>
          </a:p>
          <a:p>
            <a:pPr marL="0" lvl="0" indent="0" rtl="0">
              <a:spcBef>
                <a:spcPts val="0"/>
              </a:spcBef>
              <a:spcAft>
                <a:spcPts val="0"/>
              </a:spcAft>
              <a:buClr>
                <a:srgbClr val="381E11"/>
              </a:buClr>
              <a:buSzPts val="2400"/>
              <a:buFont typeface="Nunito Light"/>
              <a:buNone/>
            </a:pPr>
            <a:endParaRPr lang="en-IN" sz="1400" dirty="0"/>
          </a:p>
          <a:p>
            <a:pPr marL="0" indent="0">
              <a:buSzPts val="1100"/>
              <a:buNone/>
            </a:pPr>
            <a:endParaRPr lang="en-GB" sz="600" dirty="0"/>
          </a:p>
        </p:txBody>
      </p:sp>
      <p:grpSp>
        <p:nvGrpSpPr>
          <p:cNvPr id="361" name="Google Shape;361;p40"/>
          <p:cNvGrpSpPr/>
          <p:nvPr/>
        </p:nvGrpSpPr>
        <p:grpSpPr>
          <a:xfrm>
            <a:off x="-976743" y="-991932"/>
            <a:ext cx="3282178" cy="2352762"/>
            <a:chOff x="-976743" y="-991932"/>
            <a:chExt cx="3282178" cy="2352762"/>
          </a:xfrm>
        </p:grpSpPr>
        <p:sp>
          <p:nvSpPr>
            <p:cNvPr id="362" name="Google Shape;362;p40"/>
            <p:cNvSpPr/>
            <p:nvPr/>
          </p:nvSpPr>
          <p:spPr>
            <a:xfrm rot="1293156" flipH="1">
              <a:off x="-105239" y="-649759"/>
              <a:ext cx="2180452" cy="1668417"/>
            </a:xfrm>
            <a:custGeom>
              <a:avLst/>
              <a:gdLst/>
              <a:ahLst/>
              <a:cxnLst/>
              <a:rect l="l" t="t" r="r" b="b"/>
              <a:pathLst>
                <a:path w="27488" h="21033" extrusionOk="0">
                  <a:moveTo>
                    <a:pt x="7804" y="0"/>
                  </a:moveTo>
                  <a:cubicBezTo>
                    <a:pt x="7019" y="0"/>
                    <a:pt x="6437" y="926"/>
                    <a:pt x="6297" y="1751"/>
                  </a:cubicBezTo>
                  <a:cubicBezTo>
                    <a:pt x="6144" y="2647"/>
                    <a:pt x="6190" y="3665"/>
                    <a:pt x="5577" y="4337"/>
                  </a:cubicBezTo>
                  <a:cubicBezTo>
                    <a:pt x="5124" y="4835"/>
                    <a:pt x="4426" y="4997"/>
                    <a:pt x="3738" y="4997"/>
                  </a:cubicBezTo>
                  <a:cubicBezTo>
                    <a:pt x="3586" y="4997"/>
                    <a:pt x="3435" y="4989"/>
                    <a:pt x="3286" y="4975"/>
                  </a:cubicBezTo>
                  <a:cubicBezTo>
                    <a:pt x="2613" y="4910"/>
                    <a:pt x="1941" y="4747"/>
                    <a:pt x="1270" y="4747"/>
                  </a:cubicBezTo>
                  <a:cubicBezTo>
                    <a:pt x="1125" y="4747"/>
                    <a:pt x="980" y="4755"/>
                    <a:pt x="835" y="4773"/>
                  </a:cubicBezTo>
                  <a:cubicBezTo>
                    <a:pt x="465" y="4817"/>
                    <a:pt x="34" y="5014"/>
                    <a:pt x="13" y="5384"/>
                  </a:cubicBezTo>
                  <a:cubicBezTo>
                    <a:pt x="1" y="5618"/>
                    <a:pt x="164" y="5822"/>
                    <a:pt x="325" y="5992"/>
                  </a:cubicBezTo>
                  <a:cubicBezTo>
                    <a:pt x="342" y="6009"/>
                    <a:pt x="360" y="6027"/>
                    <a:pt x="378" y="6045"/>
                  </a:cubicBezTo>
                  <a:cubicBezTo>
                    <a:pt x="534" y="6482"/>
                    <a:pt x="1035" y="6831"/>
                    <a:pt x="1497" y="7033"/>
                  </a:cubicBezTo>
                  <a:cubicBezTo>
                    <a:pt x="2112" y="7303"/>
                    <a:pt x="2852" y="7627"/>
                    <a:pt x="2954" y="8291"/>
                  </a:cubicBezTo>
                  <a:cubicBezTo>
                    <a:pt x="3019" y="8714"/>
                    <a:pt x="2800" y="9207"/>
                    <a:pt x="3065" y="9543"/>
                  </a:cubicBezTo>
                  <a:lnTo>
                    <a:pt x="3063" y="9543"/>
                  </a:lnTo>
                  <a:cubicBezTo>
                    <a:pt x="3159" y="9666"/>
                    <a:pt x="3303" y="9739"/>
                    <a:pt x="3445" y="9803"/>
                  </a:cubicBezTo>
                  <a:cubicBezTo>
                    <a:pt x="4021" y="10056"/>
                    <a:pt x="4651" y="10186"/>
                    <a:pt x="5280" y="10186"/>
                  </a:cubicBezTo>
                  <a:cubicBezTo>
                    <a:pt x="5619" y="10186"/>
                    <a:pt x="5958" y="10148"/>
                    <a:pt x="6289" y="10072"/>
                  </a:cubicBezTo>
                  <a:cubicBezTo>
                    <a:pt x="6641" y="9990"/>
                    <a:pt x="7002" y="9865"/>
                    <a:pt x="7357" y="9865"/>
                  </a:cubicBezTo>
                  <a:cubicBezTo>
                    <a:pt x="7466" y="9865"/>
                    <a:pt x="7574" y="9877"/>
                    <a:pt x="7681" y="9905"/>
                  </a:cubicBezTo>
                  <a:cubicBezTo>
                    <a:pt x="8742" y="10181"/>
                    <a:pt x="8901" y="11767"/>
                    <a:pt x="9890" y="12239"/>
                  </a:cubicBezTo>
                  <a:cubicBezTo>
                    <a:pt x="10357" y="12462"/>
                    <a:pt x="10918" y="12386"/>
                    <a:pt x="11400" y="12574"/>
                  </a:cubicBezTo>
                  <a:cubicBezTo>
                    <a:pt x="11854" y="12752"/>
                    <a:pt x="12189" y="13147"/>
                    <a:pt x="12614" y="13388"/>
                  </a:cubicBezTo>
                  <a:cubicBezTo>
                    <a:pt x="12803" y="13495"/>
                    <a:pt x="13034" y="13558"/>
                    <a:pt x="13254" y="13558"/>
                  </a:cubicBezTo>
                  <a:cubicBezTo>
                    <a:pt x="13531" y="13558"/>
                    <a:pt x="13788" y="13458"/>
                    <a:pt x="13916" y="13217"/>
                  </a:cubicBezTo>
                  <a:cubicBezTo>
                    <a:pt x="14101" y="12871"/>
                    <a:pt x="13893" y="12425"/>
                    <a:pt x="13576" y="12192"/>
                  </a:cubicBezTo>
                  <a:cubicBezTo>
                    <a:pt x="13260" y="11960"/>
                    <a:pt x="12864" y="11876"/>
                    <a:pt x="12491" y="11753"/>
                  </a:cubicBezTo>
                  <a:cubicBezTo>
                    <a:pt x="11906" y="11557"/>
                    <a:pt x="11360" y="11247"/>
                    <a:pt x="10890" y="10847"/>
                  </a:cubicBezTo>
                  <a:cubicBezTo>
                    <a:pt x="10784" y="10757"/>
                    <a:pt x="10676" y="10650"/>
                    <a:pt x="10660" y="10512"/>
                  </a:cubicBezTo>
                  <a:cubicBezTo>
                    <a:pt x="10621" y="10208"/>
                    <a:pt x="11013" y="10059"/>
                    <a:pt x="11328" y="10059"/>
                  </a:cubicBezTo>
                  <a:cubicBezTo>
                    <a:pt x="11342" y="10059"/>
                    <a:pt x="11356" y="10060"/>
                    <a:pt x="11370" y="10060"/>
                  </a:cubicBezTo>
                  <a:cubicBezTo>
                    <a:pt x="12561" y="10113"/>
                    <a:pt x="13642" y="10738"/>
                    <a:pt x="14667" y="11345"/>
                  </a:cubicBezTo>
                  <a:cubicBezTo>
                    <a:pt x="14863" y="11461"/>
                    <a:pt x="15061" y="11578"/>
                    <a:pt x="15216" y="11745"/>
                  </a:cubicBezTo>
                  <a:cubicBezTo>
                    <a:pt x="15377" y="11917"/>
                    <a:pt x="15482" y="12131"/>
                    <a:pt x="15615" y="12326"/>
                  </a:cubicBezTo>
                  <a:cubicBezTo>
                    <a:pt x="16696" y="13915"/>
                    <a:pt x="19431" y="14062"/>
                    <a:pt x="19956" y="15911"/>
                  </a:cubicBezTo>
                  <a:cubicBezTo>
                    <a:pt x="19319" y="16132"/>
                    <a:pt x="18861" y="16789"/>
                    <a:pt x="18872" y="17463"/>
                  </a:cubicBezTo>
                  <a:cubicBezTo>
                    <a:pt x="18884" y="18138"/>
                    <a:pt x="19364" y="18779"/>
                    <a:pt x="20007" y="18980"/>
                  </a:cubicBezTo>
                  <a:cubicBezTo>
                    <a:pt x="20372" y="19094"/>
                    <a:pt x="20766" y="19075"/>
                    <a:pt x="21143" y="19143"/>
                  </a:cubicBezTo>
                  <a:cubicBezTo>
                    <a:pt x="22658" y="19413"/>
                    <a:pt x="23770" y="21033"/>
                    <a:pt x="25294" y="21033"/>
                  </a:cubicBezTo>
                  <a:cubicBezTo>
                    <a:pt x="25319" y="21033"/>
                    <a:pt x="25345" y="21032"/>
                    <a:pt x="25371" y="21031"/>
                  </a:cubicBezTo>
                  <a:cubicBezTo>
                    <a:pt x="25669" y="21020"/>
                    <a:pt x="25977" y="20937"/>
                    <a:pt x="26193" y="20732"/>
                  </a:cubicBezTo>
                  <a:cubicBezTo>
                    <a:pt x="26812" y="20146"/>
                    <a:pt x="26317" y="19093"/>
                    <a:pt x="25684" y="18521"/>
                  </a:cubicBezTo>
                  <a:cubicBezTo>
                    <a:pt x="25051" y="17951"/>
                    <a:pt x="24229" y="17391"/>
                    <a:pt x="24198" y="16539"/>
                  </a:cubicBezTo>
                  <a:cubicBezTo>
                    <a:pt x="24169" y="15757"/>
                    <a:pt x="24853" y="15096"/>
                    <a:pt x="24872" y="14314"/>
                  </a:cubicBezTo>
                  <a:cubicBezTo>
                    <a:pt x="24902" y="13024"/>
                    <a:pt x="23220" y="12320"/>
                    <a:pt x="22924" y="11064"/>
                  </a:cubicBezTo>
                  <a:cubicBezTo>
                    <a:pt x="22806" y="10560"/>
                    <a:pt x="22914" y="9970"/>
                    <a:pt x="22587" y="9568"/>
                  </a:cubicBezTo>
                  <a:cubicBezTo>
                    <a:pt x="22267" y="9171"/>
                    <a:pt x="21684" y="9146"/>
                    <a:pt x="21227" y="8923"/>
                  </a:cubicBezTo>
                  <a:cubicBezTo>
                    <a:pt x="20770" y="8699"/>
                    <a:pt x="20502" y="7931"/>
                    <a:pt x="20977" y="7748"/>
                  </a:cubicBezTo>
                  <a:cubicBezTo>
                    <a:pt x="21051" y="7720"/>
                    <a:pt x="21129" y="7713"/>
                    <a:pt x="21208" y="7713"/>
                  </a:cubicBezTo>
                  <a:cubicBezTo>
                    <a:pt x="21233" y="7713"/>
                    <a:pt x="21259" y="7714"/>
                    <a:pt x="21284" y="7715"/>
                  </a:cubicBezTo>
                  <a:cubicBezTo>
                    <a:pt x="22546" y="7755"/>
                    <a:pt x="23793" y="8173"/>
                    <a:pt x="24826" y="8900"/>
                  </a:cubicBezTo>
                  <a:cubicBezTo>
                    <a:pt x="25224" y="9182"/>
                    <a:pt x="25606" y="9514"/>
                    <a:pt x="26075" y="9646"/>
                  </a:cubicBezTo>
                  <a:cubicBezTo>
                    <a:pt x="26185" y="9678"/>
                    <a:pt x="26302" y="9693"/>
                    <a:pt x="26418" y="9693"/>
                  </a:cubicBezTo>
                  <a:cubicBezTo>
                    <a:pt x="26802" y="9693"/>
                    <a:pt x="27186" y="9524"/>
                    <a:pt x="27326" y="9177"/>
                  </a:cubicBezTo>
                  <a:cubicBezTo>
                    <a:pt x="27487" y="8772"/>
                    <a:pt x="27252" y="8308"/>
                    <a:pt x="26930" y="8016"/>
                  </a:cubicBezTo>
                  <a:cubicBezTo>
                    <a:pt x="26606" y="7724"/>
                    <a:pt x="26200" y="7538"/>
                    <a:pt x="25869" y="7255"/>
                  </a:cubicBezTo>
                  <a:cubicBezTo>
                    <a:pt x="25148" y="6636"/>
                    <a:pt x="24826" y="5589"/>
                    <a:pt x="23985" y="5142"/>
                  </a:cubicBezTo>
                  <a:cubicBezTo>
                    <a:pt x="23649" y="4963"/>
                    <a:pt x="23273" y="4907"/>
                    <a:pt x="22889" y="4907"/>
                  </a:cubicBezTo>
                  <a:cubicBezTo>
                    <a:pt x="22569" y="4907"/>
                    <a:pt x="22244" y="4946"/>
                    <a:pt x="21929" y="4987"/>
                  </a:cubicBezTo>
                  <a:cubicBezTo>
                    <a:pt x="21144" y="5089"/>
                    <a:pt x="20358" y="5191"/>
                    <a:pt x="19585" y="5357"/>
                  </a:cubicBezTo>
                  <a:cubicBezTo>
                    <a:pt x="19175" y="5447"/>
                    <a:pt x="18768" y="5553"/>
                    <a:pt x="18350" y="5597"/>
                  </a:cubicBezTo>
                  <a:cubicBezTo>
                    <a:pt x="18196" y="5613"/>
                    <a:pt x="18043" y="5621"/>
                    <a:pt x="17890" y="5621"/>
                  </a:cubicBezTo>
                  <a:cubicBezTo>
                    <a:pt x="16747" y="5621"/>
                    <a:pt x="15626" y="5197"/>
                    <a:pt x="14550" y="4780"/>
                  </a:cubicBezTo>
                  <a:cubicBezTo>
                    <a:pt x="13974" y="4559"/>
                    <a:pt x="13399" y="4336"/>
                    <a:pt x="12823" y="4113"/>
                  </a:cubicBezTo>
                  <a:cubicBezTo>
                    <a:pt x="11564" y="3625"/>
                    <a:pt x="10213" y="3063"/>
                    <a:pt x="9520" y="1904"/>
                  </a:cubicBezTo>
                  <a:cubicBezTo>
                    <a:pt x="9093" y="1189"/>
                    <a:pt x="8831" y="195"/>
                    <a:pt x="8017" y="23"/>
                  </a:cubicBezTo>
                  <a:cubicBezTo>
                    <a:pt x="7945" y="8"/>
                    <a:pt x="7874" y="0"/>
                    <a:pt x="78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0"/>
            <p:cNvSpPr/>
            <p:nvPr/>
          </p:nvSpPr>
          <p:spPr>
            <a:xfrm flipH="1">
              <a:off x="-976743" y="-285967"/>
              <a:ext cx="1687988" cy="1132100"/>
            </a:xfrm>
            <a:custGeom>
              <a:avLst/>
              <a:gdLst/>
              <a:ahLst/>
              <a:cxnLst/>
              <a:rect l="l" t="t" r="r" b="b"/>
              <a:pathLst>
                <a:path w="19516" h="13089" extrusionOk="0">
                  <a:moveTo>
                    <a:pt x="984" y="1"/>
                  </a:moveTo>
                  <a:cubicBezTo>
                    <a:pt x="695" y="1"/>
                    <a:pt x="433" y="84"/>
                    <a:pt x="268" y="320"/>
                  </a:cubicBezTo>
                  <a:cubicBezTo>
                    <a:pt x="0" y="701"/>
                    <a:pt x="190" y="1228"/>
                    <a:pt x="429" y="1628"/>
                  </a:cubicBezTo>
                  <a:cubicBezTo>
                    <a:pt x="1354" y="3180"/>
                    <a:pt x="2953" y="4312"/>
                    <a:pt x="4724" y="4672"/>
                  </a:cubicBezTo>
                  <a:cubicBezTo>
                    <a:pt x="5178" y="4765"/>
                    <a:pt x="5649" y="4809"/>
                    <a:pt x="6073" y="4995"/>
                  </a:cubicBezTo>
                  <a:cubicBezTo>
                    <a:pt x="6416" y="5145"/>
                    <a:pt x="6718" y="5383"/>
                    <a:pt x="6942" y="5683"/>
                  </a:cubicBezTo>
                  <a:cubicBezTo>
                    <a:pt x="7201" y="6028"/>
                    <a:pt x="7355" y="6476"/>
                    <a:pt x="7258" y="6896"/>
                  </a:cubicBezTo>
                  <a:cubicBezTo>
                    <a:pt x="7165" y="7300"/>
                    <a:pt x="6798" y="7648"/>
                    <a:pt x="6389" y="7648"/>
                  </a:cubicBezTo>
                  <a:cubicBezTo>
                    <a:pt x="6371" y="7648"/>
                    <a:pt x="6354" y="7648"/>
                    <a:pt x="6336" y="7646"/>
                  </a:cubicBezTo>
                  <a:cubicBezTo>
                    <a:pt x="6076" y="7627"/>
                    <a:pt x="5846" y="7478"/>
                    <a:pt x="5593" y="7415"/>
                  </a:cubicBezTo>
                  <a:cubicBezTo>
                    <a:pt x="5519" y="7396"/>
                    <a:pt x="5445" y="7387"/>
                    <a:pt x="5372" y="7387"/>
                  </a:cubicBezTo>
                  <a:cubicBezTo>
                    <a:pt x="4545" y="7387"/>
                    <a:pt x="3863" y="8529"/>
                    <a:pt x="4384" y="9227"/>
                  </a:cubicBezTo>
                  <a:cubicBezTo>
                    <a:pt x="3702" y="8925"/>
                    <a:pt x="3021" y="8624"/>
                    <a:pt x="2340" y="8323"/>
                  </a:cubicBezTo>
                  <a:cubicBezTo>
                    <a:pt x="2178" y="8251"/>
                    <a:pt x="1984" y="8186"/>
                    <a:pt x="1811" y="8186"/>
                  </a:cubicBezTo>
                  <a:cubicBezTo>
                    <a:pt x="1675" y="8186"/>
                    <a:pt x="1552" y="8225"/>
                    <a:pt x="1465" y="8332"/>
                  </a:cubicBezTo>
                  <a:cubicBezTo>
                    <a:pt x="1357" y="8464"/>
                    <a:pt x="1354" y="8652"/>
                    <a:pt x="1372" y="8823"/>
                  </a:cubicBezTo>
                  <a:cubicBezTo>
                    <a:pt x="1499" y="10001"/>
                    <a:pt x="2447" y="11044"/>
                    <a:pt x="3608" y="11284"/>
                  </a:cubicBezTo>
                  <a:cubicBezTo>
                    <a:pt x="3961" y="11357"/>
                    <a:pt x="4328" y="11362"/>
                    <a:pt x="4676" y="11455"/>
                  </a:cubicBezTo>
                  <a:cubicBezTo>
                    <a:pt x="5869" y="11775"/>
                    <a:pt x="6819" y="13089"/>
                    <a:pt x="7963" y="13089"/>
                  </a:cubicBezTo>
                  <a:cubicBezTo>
                    <a:pt x="8090" y="13089"/>
                    <a:pt x="8219" y="13073"/>
                    <a:pt x="8352" y="13037"/>
                  </a:cubicBezTo>
                  <a:cubicBezTo>
                    <a:pt x="9232" y="12803"/>
                    <a:pt x="9647" y="11827"/>
                    <a:pt x="9996" y="10986"/>
                  </a:cubicBezTo>
                  <a:cubicBezTo>
                    <a:pt x="10343" y="10144"/>
                    <a:pt x="10924" y="9201"/>
                    <a:pt x="11833" y="9185"/>
                  </a:cubicBezTo>
                  <a:cubicBezTo>
                    <a:pt x="11840" y="9185"/>
                    <a:pt x="11846" y="9185"/>
                    <a:pt x="11853" y="9185"/>
                  </a:cubicBezTo>
                  <a:cubicBezTo>
                    <a:pt x="12267" y="9185"/>
                    <a:pt x="12652" y="9385"/>
                    <a:pt x="13027" y="9563"/>
                  </a:cubicBezTo>
                  <a:cubicBezTo>
                    <a:pt x="14745" y="10379"/>
                    <a:pt x="16642" y="10816"/>
                    <a:pt x="18545" y="10834"/>
                  </a:cubicBezTo>
                  <a:cubicBezTo>
                    <a:pt x="18559" y="10834"/>
                    <a:pt x="18574" y="10834"/>
                    <a:pt x="18588" y="10834"/>
                  </a:cubicBezTo>
                  <a:cubicBezTo>
                    <a:pt x="18762" y="10834"/>
                    <a:pt x="18941" y="10824"/>
                    <a:pt x="19094" y="10742"/>
                  </a:cubicBezTo>
                  <a:cubicBezTo>
                    <a:pt x="19451" y="10554"/>
                    <a:pt x="19515" y="10035"/>
                    <a:pt x="19333" y="9675"/>
                  </a:cubicBezTo>
                  <a:cubicBezTo>
                    <a:pt x="19150" y="9313"/>
                    <a:pt x="18794" y="9077"/>
                    <a:pt x="18449" y="8866"/>
                  </a:cubicBezTo>
                  <a:cubicBezTo>
                    <a:pt x="17006" y="7989"/>
                    <a:pt x="15460" y="7280"/>
                    <a:pt x="13853" y="6761"/>
                  </a:cubicBezTo>
                  <a:cubicBezTo>
                    <a:pt x="13377" y="6609"/>
                    <a:pt x="12890" y="6468"/>
                    <a:pt x="12463" y="6211"/>
                  </a:cubicBezTo>
                  <a:cubicBezTo>
                    <a:pt x="11701" y="5755"/>
                    <a:pt x="11178" y="4922"/>
                    <a:pt x="11095" y="4039"/>
                  </a:cubicBezTo>
                  <a:cubicBezTo>
                    <a:pt x="11243" y="3938"/>
                    <a:pt x="11394" y="3896"/>
                    <a:pt x="11549" y="3896"/>
                  </a:cubicBezTo>
                  <a:cubicBezTo>
                    <a:pt x="12356" y="3896"/>
                    <a:pt x="13237" y="5057"/>
                    <a:pt x="14125" y="5057"/>
                  </a:cubicBezTo>
                  <a:cubicBezTo>
                    <a:pt x="14229" y="5057"/>
                    <a:pt x="14334" y="5041"/>
                    <a:pt x="14438" y="5005"/>
                  </a:cubicBezTo>
                  <a:cubicBezTo>
                    <a:pt x="14482" y="4505"/>
                    <a:pt x="14040" y="4090"/>
                    <a:pt x="13579" y="3888"/>
                  </a:cubicBezTo>
                  <a:cubicBezTo>
                    <a:pt x="13120" y="3688"/>
                    <a:pt x="12604" y="3613"/>
                    <a:pt x="12180" y="3345"/>
                  </a:cubicBezTo>
                  <a:cubicBezTo>
                    <a:pt x="11479" y="2901"/>
                    <a:pt x="11150" y="2007"/>
                    <a:pt x="10426" y="1605"/>
                  </a:cubicBezTo>
                  <a:cubicBezTo>
                    <a:pt x="10129" y="1440"/>
                    <a:pt x="9808" y="1376"/>
                    <a:pt x="9485" y="1376"/>
                  </a:cubicBezTo>
                  <a:cubicBezTo>
                    <a:pt x="8324" y="1376"/>
                    <a:pt x="7147" y="2207"/>
                    <a:pt x="7044" y="2207"/>
                  </a:cubicBezTo>
                  <a:cubicBezTo>
                    <a:pt x="7024" y="2207"/>
                    <a:pt x="7045" y="2175"/>
                    <a:pt x="7115" y="2099"/>
                  </a:cubicBezTo>
                  <a:cubicBezTo>
                    <a:pt x="5372" y="1464"/>
                    <a:pt x="3630" y="827"/>
                    <a:pt x="1886" y="191"/>
                  </a:cubicBezTo>
                  <a:cubicBezTo>
                    <a:pt x="1608" y="89"/>
                    <a:pt x="1282" y="1"/>
                    <a:pt x="9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40"/>
          <p:cNvGrpSpPr/>
          <p:nvPr/>
        </p:nvGrpSpPr>
        <p:grpSpPr>
          <a:xfrm>
            <a:off x="7998226" y="3919856"/>
            <a:ext cx="1817037" cy="2038642"/>
            <a:chOff x="7998226" y="3919856"/>
            <a:chExt cx="1817037" cy="2038642"/>
          </a:xfrm>
        </p:grpSpPr>
        <p:sp>
          <p:nvSpPr>
            <p:cNvPr id="365" name="Google Shape;365;p40"/>
            <p:cNvSpPr/>
            <p:nvPr/>
          </p:nvSpPr>
          <p:spPr>
            <a:xfrm rot="386429" flipH="1">
              <a:off x="8097886" y="4004695"/>
              <a:ext cx="1617716" cy="1868964"/>
            </a:xfrm>
            <a:custGeom>
              <a:avLst/>
              <a:gdLst/>
              <a:ahLst/>
              <a:cxnLst/>
              <a:rect l="l" t="t" r="r" b="b"/>
              <a:pathLst>
                <a:path w="39448" h="45575" extrusionOk="0">
                  <a:moveTo>
                    <a:pt x="3835" y="0"/>
                  </a:moveTo>
                  <a:cubicBezTo>
                    <a:pt x="3396" y="0"/>
                    <a:pt x="3005" y="182"/>
                    <a:pt x="2849" y="604"/>
                  </a:cubicBezTo>
                  <a:cubicBezTo>
                    <a:pt x="1779" y="3514"/>
                    <a:pt x="3042" y="6510"/>
                    <a:pt x="5514" y="7136"/>
                  </a:cubicBezTo>
                  <a:cubicBezTo>
                    <a:pt x="6148" y="7297"/>
                    <a:pt x="6818" y="7316"/>
                    <a:pt x="7432" y="7544"/>
                  </a:cubicBezTo>
                  <a:cubicBezTo>
                    <a:pt x="8303" y="7868"/>
                    <a:pt x="8965" y="8576"/>
                    <a:pt x="9594" y="9260"/>
                  </a:cubicBezTo>
                  <a:cubicBezTo>
                    <a:pt x="10723" y="10489"/>
                    <a:pt x="11851" y="11718"/>
                    <a:pt x="12979" y="12947"/>
                  </a:cubicBezTo>
                  <a:cubicBezTo>
                    <a:pt x="14127" y="14196"/>
                    <a:pt x="15351" y="15944"/>
                    <a:pt x="14541" y="17434"/>
                  </a:cubicBezTo>
                  <a:cubicBezTo>
                    <a:pt x="12697" y="16825"/>
                    <a:pt x="11056" y="15614"/>
                    <a:pt x="9932" y="14030"/>
                  </a:cubicBezTo>
                  <a:cubicBezTo>
                    <a:pt x="9541" y="13479"/>
                    <a:pt x="9192" y="12868"/>
                    <a:pt x="8624" y="12504"/>
                  </a:cubicBezTo>
                  <a:cubicBezTo>
                    <a:pt x="8166" y="12211"/>
                    <a:pt x="7613" y="12115"/>
                    <a:pt x="7063" y="12115"/>
                  </a:cubicBezTo>
                  <a:cubicBezTo>
                    <a:pt x="6935" y="12115"/>
                    <a:pt x="6806" y="12120"/>
                    <a:pt x="6679" y="12129"/>
                  </a:cubicBezTo>
                  <a:cubicBezTo>
                    <a:pt x="3034" y="12393"/>
                    <a:pt x="0" y="16061"/>
                    <a:pt x="425" y="19691"/>
                  </a:cubicBezTo>
                  <a:cubicBezTo>
                    <a:pt x="743" y="22398"/>
                    <a:pt x="2651" y="24664"/>
                    <a:pt x="4801" y="26338"/>
                  </a:cubicBezTo>
                  <a:cubicBezTo>
                    <a:pt x="6951" y="28012"/>
                    <a:pt x="9407" y="29268"/>
                    <a:pt x="11506" y="31005"/>
                  </a:cubicBezTo>
                  <a:cubicBezTo>
                    <a:pt x="14045" y="33109"/>
                    <a:pt x="16146" y="35965"/>
                    <a:pt x="19279" y="36993"/>
                  </a:cubicBezTo>
                  <a:cubicBezTo>
                    <a:pt x="20616" y="37431"/>
                    <a:pt x="22059" y="37500"/>
                    <a:pt x="23372" y="38008"/>
                  </a:cubicBezTo>
                  <a:cubicBezTo>
                    <a:pt x="25493" y="38829"/>
                    <a:pt x="27007" y="40677"/>
                    <a:pt x="28678" y="42222"/>
                  </a:cubicBezTo>
                  <a:cubicBezTo>
                    <a:pt x="30138" y="43570"/>
                    <a:pt x="31817" y="44746"/>
                    <a:pt x="33731" y="45282"/>
                  </a:cubicBezTo>
                  <a:cubicBezTo>
                    <a:pt x="34411" y="45473"/>
                    <a:pt x="35125" y="45575"/>
                    <a:pt x="35835" y="45575"/>
                  </a:cubicBezTo>
                  <a:cubicBezTo>
                    <a:pt x="37123" y="45575"/>
                    <a:pt x="38401" y="45241"/>
                    <a:pt x="39447" y="44500"/>
                  </a:cubicBezTo>
                  <a:cubicBezTo>
                    <a:pt x="38318" y="41907"/>
                    <a:pt x="36861" y="39457"/>
                    <a:pt x="35123" y="37227"/>
                  </a:cubicBezTo>
                  <a:cubicBezTo>
                    <a:pt x="37090" y="36696"/>
                    <a:pt x="37901" y="34136"/>
                    <a:pt x="37248" y="32207"/>
                  </a:cubicBezTo>
                  <a:lnTo>
                    <a:pt x="37249" y="32207"/>
                  </a:lnTo>
                  <a:cubicBezTo>
                    <a:pt x="36596" y="30277"/>
                    <a:pt x="34942" y="28880"/>
                    <a:pt x="33309" y="27660"/>
                  </a:cubicBezTo>
                  <a:cubicBezTo>
                    <a:pt x="31677" y="26440"/>
                    <a:pt x="29934" y="25228"/>
                    <a:pt x="28954" y="23442"/>
                  </a:cubicBezTo>
                  <a:cubicBezTo>
                    <a:pt x="27631" y="21027"/>
                    <a:pt x="27944" y="17998"/>
                    <a:pt x="26746" y="15518"/>
                  </a:cubicBezTo>
                  <a:cubicBezTo>
                    <a:pt x="24919" y="11739"/>
                    <a:pt x="20247" y="10335"/>
                    <a:pt x="17434" y="7218"/>
                  </a:cubicBezTo>
                  <a:cubicBezTo>
                    <a:pt x="16774" y="6487"/>
                    <a:pt x="16200" y="5645"/>
                    <a:pt x="15359" y="5132"/>
                  </a:cubicBezTo>
                  <a:cubicBezTo>
                    <a:pt x="14409" y="4551"/>
                    <a:pt x="13254" y="4458"/>
                    <a:pt x="12077" y="4458"/>
                  </a:cubicBezTo>
                  <a:cubicBezTo>
                    <a:pt x="11524" y="4458"/>
                    <a:pt x="10967" y="4479"/>
                    <a:pt x="10423" y="4479"/>
                  </a:cubicBezTo>
                  <a:cubicBezTo>
                    <a:pt x="8968" y="4479"/>
                    <a:pt x="7613" y="4332"/>
                    <a:pt x="6720" y="3256"/>
                  </a:cubicBezTo>
                  <a:cubicBezTo>
                    <a:pt x="6090" y="2497"/>
                    <a:pt x="5903" y="1445"/>
                    <a:pt x="5284" y="676"/>
                  </a:cubicBezTo>
                  <a:cubicBezTo>
                    <a:pt x="4947" y="258"/>
                    <a:pt x="4358" y="0"/>
                    <a:pt x="3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0"/>
            <p:cNvSpPr/>
            <p:nvPr/>
          </p:nvSpPr>
          <p:spPr>
            <a:xfrm flipH="1">
              <a:off x="8550987" y="4087725"/>
              <a:ext cx="884481" cy="461693"/>
            </a:xfrm>
            <a:custGeom>
              <a:avLst/>
              <a:gdLst/>
              <a:ahLst/>
              <a:cxnLst/>
              <a:rect l="l" t="t" r="r" b="b"/>
              <a:pathLst>
                <a:path w="27895" h="14561" extrusionOk="0">
                  <a:moveTo>
                    <a:pt x="6449" y="1"/>
                  </a:moveTo>
                  <a:cubicBezTo>
                    <a:pt x="5070" y="1"/>
                    <a:pt x="3679" y="206"/>
                    <a:pt x="2480" y="869"/>
                  </a:cubicBezTo>
                  <a:cubicBezTo>
                    <a:pt x="1079" y="1645"/>
                    <a:pt x="0" y="3161"/>
                    <a:pt x="124" y="4760"/>
                  </a:cubicBezTo>
                  <a:cubicBezTo>
                    <a:pt x="237" y="6235"/>
                    <a:pt x="1287" y="7441"/>
                    <a:pt x="1976" y="8752"/>
                  </a:cubicBezTo>
                  <a:cubicBezTo>
                    <a:pt x="2299" y="9364"/>
                    <a:pt x="2549" y="10019"/>
                    <a:pt x="2945" y="10587"/>
                  </a:cubicBezTo>
                  <a:cubicBezTo>
                    <a:pt x="3999" y="12099"/>
                    <a:pt x="5904" y="12760"/>
                    <a:pt x="7723" y="13065"/>
                  </a:cubicBezTo>
                  <a:cubicBezTo>
                    <a:pt x="8767" y="13240"/>
                    <a:pt x="9825" y="13327"/>
                    <a:pt x="10883" y="13327"/>
                  </a:cubicBezTo>
                  <a:cubicBezTo>
                    <a:pt x="13193" y="13327"/>
                    <a:pt x="15504" y="12913"/>
                    <a:pt x="17667" y="12101"/>
                  </a:cubicBezTo>
                  <a:cubicBezTo>
                    <a:pt x="18189" y="11905"/>
                    <a:pt x="18746" y="11684"/>
                    <a:pt x="19287" y="11684"/>
                  </a:cubicBezTo>
                  <a:cubicBezTo>
                    <a:pt x="19479" y="11684"/>
                    <a:pt x="19668" y="11712"/>
                    <a:pt x="19853" y="11778"/>
                  </a:cubicBezTo>
                  <a:cubicBezTo>
                    <a:pt x="20275" y="11928"/>
                    <a:pt x="20604" y="12258"/>
                    <a:pt x="20929" y="12566"/>
                  </a:cubicBezTo>
                  <a:cubicBezTo>
                    <a:pt x="21739" y="13335"/>
                    <a:pt x="22640" y="14051"/>
                    <a:pt x="23706" y="14383"/>
                  </a:cubicBezTo>
                  <a:cubicBezTo>
                    <a:pt x="24077" y="14499"/>
                    <a:pt x="24470" y="14560"/>
                    <a:pt x="24862" y="14560"/>
                  </a:cubicBezTo>
                  <a:cubicBezTo>
                    <a:pt x="25596" y="14560"/>
                    <a:pt x="26321" y="14343"/>
                    <a:pt x="26863" y="13856"/>
                  </a:cubicBezTo>
                  <a:cubicBezTo>
                    <a:pt x="27695" y="13111"/>
                    <a:pt x="27895" y="11669"/>
                    <a:pt x="27116" y="10868"/>
                  </a:cubicBezTo>
                  <a:cubicBezTo>
                    <a:pt x="26703" y="10443"/>
                    <a:pt x="26123" y="10262"/>
                    <a:pt x="25633" y="10262"/>
                  </a:cubicBezTo>
                  <a:cubicBezTo>
                    <a:pt x="25061" y="10262"/>
                    <a:pt x="24610" y="10509"/>
                    <a:pt x="24691" y="10900"/>
                  </a:cubicBezTo>
                  <a:cubicBezTo>
                    <a:pt x="22966" y="8100"/>
                    <a:pt x="20943" y="5069"/>
                    <a:pt x="17762" y="4237"/>
                  </a:cubicBezTo>
                  <a:cubicBezTo>
                    <a:pt x="16889" y="4009"/>
                    <a:pt x="15963" y="3961"/>
                    <a:pt x="15147" y="3580"/>
                  </a:cubicBezTo>
                  <a:cubicBezTo>
                    <a:pt x="14220" y="3150"/>
                    <a:pt x="13535" y="2340"/>
                    <a:pt x="12720" y="1725"/>
                  </a:cubicBezTo>
                  <a:cubicBezTo>
                    <a:pt x="11145" y="537"/>
                    <a:pt x="9118" y="105"/>
                    <a:pt x="7147" y="17"/>
                  </a:cubicBezTo>
                  <a:cubicBezTo>
                    <a:pt x="6916" y="7"/>
                    <a:pt x="6683" y="1"/>
                    <a:pt x="64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7" name="Google Shape;367;p40"/>
          <p:cNvSpPr/>
          <p:nvPr/>
        </p:nvSpPr>
        <p:spPr>
          <a:xfrm rot="-3600009" flipH="1">
            <a:off x="-796589" y="4439605"/>
            <a:ext cx="1759335" cy="1639781"/>
          </a:xfrm>
          <a:custGeom>
            <a:avLst/>
            <a:gdLst/>
            <a:ahLst/>
            <a:cxnLst/>
            <a:rect l="l" t="t" r="r" b="b"/>
            <a:pathLst>
              <a:path w="19572" h="18242" extrusionOk="0">
                <a:moveTo>
                  <a:pt x="9194" y="1"/>
                </a:moveTo>
                <a:cubicBezTo>
                  <a:pt x="8223" y="1"/>
                  <a:pt x="7241" y="303"/>
                  <a:pt x="6945" y="1176"/>
                </a:cubicBezTo>
                <a:cubicBezTo>
                  <a:pt x="6859" y="1427"/>
                  <a:pt x="6842" y="1709"/>
                  <a:pt x="6682" y="1921"/>
                </a:cubicBezTo>
                <a:cubicBezTo>
                  <a:pt x="6323" y="2401"/>
                  <a:pt x="5340" y="2439"/>
                  <a:pt x="5395" y="3036"/>
                </a:cubicBezTo>
                <a:cubicBezTo>
                  <a:pt x="5424" y="3354"/>
                  <a:pt x="5792" y="3632"/>
                  <a:pt x="5660" y="3922"/>
                </a:cubicBezTo>
                <a:cubicBezTo>
                  <a:pt x="5582" y="4090"/>
                  <a:pt x="5372" y="4146"/>
                  <a:pt x="5187" y="4162"/>
                </a:cubicBezTo>
                <a:cubicBezTo>
                  <a:pt x="5084" y="4172"/>
                  <a:pt x="4979" y="4177"/>
                  <a:pt x="4874" y="4177"/>
                </a:cubicBezTo>
                <a:cubicBezTo>
                  <a:pt x="4201" y="4177"/>
                  <a:pt x="3515" y="3972"/>
                  <a:pt x="3123" y="3522"/>
                </a:cubicBezTo>
                <a:cubicBezTo>
                  <a:pt x="2718" y="3058"/>
                  <a:pt x="2286" y="2575"/>
                  <a:pt x="1702" y="2381"/>
                </a:cubicBezTo>
                <a:cubicBezTo>
                  <a:pt x="1565" y="2335"/>
                  <a:pt x="1418" y="2313"/>
                  <a:pt x="1271" y="2313"/>
                </a:cubicBezTo>
                <a:cubicBezTo>
                  <a:pt x="790" y="2313"/>
                  <a:pt x="306" y="2551"/>
                  <a:pt x="170" y="3002"/>
                </a:cubicBezTo>
                <a:cubicBezTo>
                  <a:pt x="0" y="3561"/>
                  <a:pt x="413" y="4115"/>
                  <a:pt x="798" y="4554"/>
                </a:cubicBezTo>
                <a:lnTo>
                  <a:pt x="3007" y="7081"/>
                </a:lnTo>
                <a:cubicBezTo>
                  <a:pt x="3162" y="7258"/>
                  <a:pt x="3328" y="7483"/>
                  <a:pt x="3253" y="7706"/>
                </a:cubicBezTo>
                <a:cubicBezTo>
                  <a:pt x="3197" y="7871"/>
                  <a:pt x="3060" y="7937"/>
                  <a:pt x="2897" y="7937"/>
                </a:cubicBezTo>
                <a:cubicBezTo>
                  <a:pt x="2665" y="7937"/>
                  <a:pt x="2380" y="7803"/>
                  <a:pt x="2202" y="7630"/>
                </a:cubicBezTo>
                <a:cubicBezTo>
                  <a:pt x="1973" y="7407"/>
                  <a:pt x="1660" y="7145"/>
                  <a:pt x="1379" y="7145"/>
                </a:cubicBezTo>
                <a:cubicBezTo>
                  <a:pt x="1288" y="7145"/>
                  <a:pt x="1201" y="7172"/>
                  <a:pt x="1121" y="7235"/>
                </a:cubicBezTo>
                <a:cubicBezTo>
                  <a:pt x="850" y="8456"/>
                  <a:pt x="2999" y="9331"/>
                  <a:pt x="2561" y="10504"/>
                </a:cubicBezTo>
                <a:cubicBezTo>
                  <a:pt x="2444" y="10819"/>
                  <a:pt x="2160" y="11036"/>
                  <a:pt x="1982" y="11320"/>
                </a:cubicBezTo>
                <a:cubicBezTo>
                  <a:pt x="1443" y="12179"/>
                  <a:pt x="2049" y="13340"/>
                  <a:pt x="2876" y="13927"/>
                </a:cubicBezTo>
                <a:cubicBezTo>
                  <a:pt x="3702" y="14514"/>
                  <a:pt x="4726" y="14780"/>
                  <a:pt x="5539" y="15388"/>
                </a:cubicBezTo>
                <a:cubicBezTo>
                  <a:pt x="6533" y="16132"/>
                  <a:pt x="7176" y="17359"/>
                  <a:pt x="8333" y="17814"/>
                </a:cubicBezTo>
                <a:cubicBezTo>
                  <a:pt x="8474" y="17869"/>
                  <a:pt x="8634" y="17896"/>
                  <a:pt x="8795" y="17896"/>
                </a:cubicBezTo>
                <a:cubicBezTo>
                  <a:pt x="9303" y="17896"/>
                  <a:pt x="9816" y="17630"/>
                  <a:pt x="9740" y="17157"/>
                </a:cubicBezTo>
                <a:cubicBezTo>
                  <a:pt x="9680" y="16779"/>
                  <a:pt x="9273" y="16584"/>
                  <a:pt x="8962" y="16358"/>
                </a:cubicBezTo>
                <a:cubicBezTo>
                  <a:pt x="8651" y="16134"/>
                  <a:pt x="8412" y="15641"/>
                  <a:pt x="8710" y="15401"/>
                </a:cubicBezTo>
                <a:lnTo>
                  <a:pt x="8710" y="15401"/>
                </a:lnTo>
                <a:cubicBezTo>
                  <a:pt x="10220" y="16240"/>
                  <a:pt x="11732" y="17079"/>
                  <a:pt x="13242" y="17917"/>
                </a:cubicBezTo>
                <a:cubicBezTo>
                  <a:pt x="13553" y="18090"/>
                  <a:pt x="13952" y="18241"/>
                  <a:pt x="14297" y="18241"/>
                </a:cubicBezTo>
                <a:cubicBezTo>
                  <a:pt x="14560" y="18241"/>
                  <a:pt x="14791" y="18153"/>
                  <a:pt x="14927" y="17920"/>
                </a:cubicBezTo>
                <a:cubicBezTo>
                  <a:pt x="15031" y="17739"/>
                  <a:pt x="15036" y="17517"/>
                  <a:pt x="15013" y="17310"/>
                </a:cubicBezTo>
                <a:cubicBezTo>
                  <a:pt x="14910" y="16374"/>
                  <a:pt x="14270" y="15517"/>
                  <a:pt x="13401" y="15155"/>
                </a:cubicBezTo>
                <a:cubicBezTo>
                  <a:pt x="12869" y="14933"/>
                  <a:pt x="12242" y="14871"/>
                  <a:pt x="11836" y="14463"/>
                </a:cubicBezTo>
                <a:cubicBezTo>
                  <a:pt x="11416" y="14042"/>
                  <a:pt x="11297" y="13308"/>
                  <a:pt x="10745" y="13087"/>
                </a:cubicBezTo>
                <a:cubicBezTo>
                  <a:pt x="10624" y="13038"/>
                  <a:pt x="10498" y="13021"/>
                  <a:pt x="10370" y="13021"/>
                </a:cubicBezTo>
                <a:cubicBezTo>
                  <a:pt x="10112" y="13021"/>
                  <a:pt x="9843" y="13089"/>
                  <a:pt x="9582" y="13101"/>
                </a:cubicBezTo>
                <a:cubicBezTo>
                  <a:pt x="9551" y="13102"/>
                  <a:pt x="9520" y="13103"/>
                  <a:pt x="9489" y="13103"/>
                </a:cubicBezTo>
                <a:cubicBezTo>
                  <a:pt x="8219" y="13103"/>
                  <a:pt x="7316" y="11843"/>
                  <a:pt x="6666" y="10728"/>
                </a:cubicBezTo>
                <a:cubicBezTo>
                  <a:pt x="6575" y="10573"/>
                  <a:pt x="6481" y="10402"/>
                  <a:pt x="6498" y="10223"/>
                </a:cubicBezTo>
                <a:cubicBezTo>
                  <a:pt x="6528" y="9897"/>
                  <a:pt x="6818" y="9788"/>
                  <a:pt x="7163" y="9788"/>
                </a:cubicBezTo>
                <a:cubicBezTo>
                  <a:pt x="7424" y="9788"/>
                  <a:pt x="7716" y="9851"/>
                  <a:pt x="7951" y="9929"/>
                </a:cubicBezTo>
                <a:cubicBezTo>
                  <a:pt x="8350" y="10060"/>
                  <a:pt x="8776" y="10138"/>
                  <a:pt x="9197" y="10138"/>
                </a:cubicBezTo>
                <a:cubicBezTo>
                  <a:pt x="9671" y="10138"/>
                  <a:pt x="10138" y="10039"/>
                  <a:pt x="10551" y="9809"/>
                </a:cubicBezTo>
                <a:cubicBezTo>
                  <a:pt x="11331" y="9375"/>
                  <a:pt x="11831" y="8389"/>
                  <a:pt x="11530" y="7548"/>
                </a:cubicBezTo>
                <a:cubicBezTo>
                  <a:pt x="11258" y="6787"/>
                  <a:pt x="10407" y="6037"/>
                  <a:pt x="10831" y="5347"/>
                </a:cubicBezTo>
                <a:cubicBezTo>
                  <a:pt x="10993" y="5083"/>
                  <a:pt x="11305" y="4960"/>
                  <a:pt x="11621" y="4960"/>
                </a:cubicBezTo>
                <a:cubicBezTo>
                  <a:pt x="11743" y="4960"/>
                  <a:pt x="11866" y="4978"/>
                  <a:pt x="11980" y="5014"/>
                </a:cubicBezTo>
                <a:cubicBezTo>
                  <a:pt x="12390" y="5142"/>
                  <a:pt x="12720" y="5442"/>
                  <a:pt x="13036" y="5732"/>
                </a:cubicBezTo>
                <a:cubicBezTo>
                  <a:pt x="13881" y="6512"/>
                  <a:pt x="14726" y="7290"/>
                  <a:pt x="15571" y="8069"/>
                </a:cubicBezTo>
                <a:cubicBezTo>
                  <a:pt x="15958" y="8425"/>
                  <a:pt x="16404" y="8805"/>
                  <a:pt x="16924" y="8805"/>
                </a:cubicBezTo>
                <a:cubicBezTo>
                  <a:pt x="16940" y="8805"/>
                  <a:pt x="16956" y="8805"/>
                  <a:pt x="16972" y="8804"/>
                </a:cubicBezTo>
                <a:cubicBezTo>
                  <a:pt x="17190" y="8794"/>
                  <a:pt x="17409" y="8717"/>
                  <a:pt x="17622" y="8717"/>
                </a:cubicBezTo>
                <a:cubicBezTo>
                  <a:pt x="17684" y="8717"/>
                  <a:pt x="17746" y="8723"/>
                  <a:pt x="17807" y="8740"/>
                </a:cubicBezTo>
                <a:cubicBezTo>
                  <a:pt x="18273" y="8872"/>
                  <a:pt x="18506" y="9542"/>
                  <a:pt x="18974" y="9542"/>
                </a:cubicBezTo>
                <a:cubicBezTo>
                  <a:pt x="18987" y="9542"/>
                  <a:pt x="19001" y="9541"/>
                  <a:pt x="19015" y="9540"/>
                </a:cubicBezTo>
                <a:cubicBezTo>
                  <a:pt x="19571" y="9494"/>
                  <a:pt x="19534" y="8618"/>
                  <a:pt x="19162" y="8200"/>
                </a:cubicBezTo>
                <a:cubicBezTo>
                  <a:pt x="18375" y="7317"/>
                  <a:pt x="16992" y="7126"/>
                  <a:pt x="16277" y="6184"/>
                </a:cubicBezTo>
                <a:cubicBezTo>
                  <a:pt x="16083" y="5930"/>
                  <a:pt x="15951" y="5633"/>
                  <a:pt x="15769" y="5369"/>
                </a:cubicBezTo>
                <a:cubicBezTo>
                  <a:pt x="14592" y="3669"/>
                  <a:pt x="11699" y="3741"/>
                  <a:pt x="10774" y="1890"/>
                </a:cubicBezTo>
                <a:lnTo>
                  <a:pt x="10774" y="1890"/>
                </a:lnTo>
                <a:cubicBezTo>
                  <a:pt x="10816" y="1902"/>
                  <a:pt x="10857" y="1907"/>
                  <a:pt x="10897" y="1907"/>
                </a:cubicBezTo>
                <a:cubicBezTo>
                  <a:pt x="11352" y="1907"/>
                  <a:pt x="11648" y="1215"/>
                  <a:pt x="11397" y="786"/>
                </a:cubicBezTo>
                <a:cubicBezTo>
                  <a:pt x="11124" y="320"/>
                  <a:pt x="10537" y="156"/>
                  <a:pt x="10004" y="68"/>
                </a:cubicBezTo>
                <a:cubicBezTo>
                  <a:pt x="9745" y="25"/>
                  <a:pt x="9470" y="1"/>
                  <a:pt x="9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68F83D6D-1256-BFDB-B805-51039B2817BA}"/>
              </a:ext>
            </a:extLst>
          </p:cNvPr>
          <p:cNvSpPr txBox="1"/>
          <p:nvPr/>
        </p:nvSpPr>
        <p:spPr>
          <a:xfrm>
            <a:off x="2299859" y="113054"/>
            <a:ext cx="3424910" cy="523220"/>
          </a:xfrm>
          <a:prstGeom prst="rect">
            <a:avLst/>
          </a:prstGeom>
          <a:noFill/>
        </p:spPr>
        <p:txBody>
          <a:bodyPr wrap="square" rtlCol="0">
            <a:spAutoFit/>
          </a:bodyPr>
          <a:lstStyle/>
          <a:p>
            <a:r>
              <a:rPr lang="en-US" sz="2800" b="1" dirty="0">
                <a:latin typeface="American Typewriter" panose="02090604020004020304" pitchFamily="18" charset="77"/>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1"/>
          <p:cNvSpPr txBox="1">
            <a:spLocks noGrp="1"/>
          </p:cNvSpPr>
          <p:nvPr>
            <p:ph type="title"/>
          </p:nvPr>
        </p:nvSpPr>
        <p:spPr>
          <a:xfrm>
            <a:off x="720000" y="521225"/>
            <a:ext cx="461028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Problem Statement</a:t>
            </a:r>
            <a:endParaRPr b="1" dirty="0"/>
          </a:p>
        </p:txBody>
      </p:sp>
      <p:sp>
        <p:nvSpPr>
          <p:cNvPr id="374" name="Google Shape;374;p41"/>
          <p:cNvSpPr txBox="1">
            <a:spLocks noGrp="1"/>
          </p:cNvSpPr>
          <p:nvPr>
            <p:ph type="subTitle" idx="2"/>
          </p:nvPr>
        </p:nvSpPr>
        <p:spPr>
          <a:xfrm>
            <a:off x="812185" y="1874685"/>
            <a:ext cx="8003518" cy="25909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t>The objective of this machine learning model is to detect and classify various</a:t>
            </a:r>
          </a:p>
          <a:p>
            <a:pPr marL="0" lvl="0" indent="0" algn="l" rtl="0">
              <a:spcBef>
                <a:spcPts val="0"/>
              </a:spcBef>
              <a:spcAft>
                <a:spcPts val="0"/>
              </a:spcAft>
              <a:buNone/>
            </a:pPr>
            <a:r>
              <a:rPr lang="en-US" sz="1800"/>
              <a:t>military vehicles, including planes, ships, and cars, in drone images of military</a:t>
            </a:r>
          </a:p>
          <a:p>
            <a:pPr marL="0" lvl="0" indent="0" algn="l" rtl="0">
              <a:spcBef>
                <a:spcPts val="0"/>
              </a:spcBef>
              <a:spcAft>
                <a:spcPts val="0"/>
              </a:spcAft>
              <a:buNone/>
            </a:pPr>
            <a:r>
              <a:rPr lang="en-US" sz="1800"/>
              <a:t>bases. The model must accurately identify these vehicles under varying</a:t>
            </a:r>
          </a:p>
          <a:p>
            <a:pPr marL="0" lvl="0" indent="0" algn="l" rtl="0">
              <a:spcBef>
                <a:spcPts val="0"/>
              </a:spcBef>
              <a:spcAft>
                <a:spcPts val="0"/>
              </a:spcAft>
              <a:buNone/>
            </a:pPr>
            <a:r>
              <a:rPr lang="en-US" sz="1800"/>
              <a:t>conditions such as different angles, lighting, terrains, and potential occlusions.</a:t>
            </a:r>
          </a:p>
          <a:p>
            <a:pPr marL="0" lvl="0" indent="0" algn="l" rtl="0">
              <a:spcBef>
                <a:spcPts val="0"/>
              </a:spcBef>
              <a:spcAft>
                <a:spcPts val="0"/>
              </a:spcAft>
              <a:buNone/>
            </a:pPr>
            <a:r>
              <a:rPr lang="en-US" sz="1800"/>
              <a:t>It should classify the vehicles into their respective categories while</a:t>
            </a:r>
          </a:p>
          <a:p>
            <a:pPr marL="0" lvl="0" indent="0" algn="l" rtl="0">
              <a:spcBef>
                <a:spcPts val="0"/>
              </a:spcBef>
              <a:spcAft>
                <a:spcPts val="0"/>
              </a:spcAft>
              <a:buNone/>
            </a:pPr>
            <a:r>
              <a:rPr lang="en-US" sz="1800"/>
              <a:t>minimizing false detections and ensuring high precision. The model should</a:t>
            </a:r>
          </a:p>
          <a:p>
            <a:pPr marL="0" lvl="0" indent="0" algn="l" rtl="0">
              <a:spcBef>
                <a:spcPts val="0"/>
              </a:spcBef>
              <a:spcAft>
                <a:spcPts val="0"/>
              </a:spcAft>
              <a:buNone/>
            </a:pPr>
            <a:r>
              <a:rPr lang="en-US" sz="1800"/>
              <a:t>also be optimized for efficient, near real-time processing to support timely</a:t>
            </a:r>
          </a:p>
          <a:p>
            <a:pPr marL="0" lvl="0" indent="0" algn="l" rtl="0">
              <a:spcBef>
                <a:spcPts val="0"/>
              </a:spcBef>
              <a:spcAft>
                <a:spcPts val="0"/>
              </a:spcAft>
              <a:buNone/>
            </a:pPr>
            <a:r>
              <a:rPr lang="en-US" sz="1800"/>
              <a:t>analysis in surveillance and defense operations.</a:t>
            </a:r>
            <a:endParaRPr sz="1800"/>
          </a:p>
        </p:txBody>
      </p:sp>
      <p:sp>
        <p:nvSpPr>
          <p:cNvPr id="375" name="Google Shape;375;p41"/>
          <p:cNvSpPr txBox="1">
            <a:spLocks noGrp="1"/>
          </p:cNvSpPr>
          <p:nvPr>
            <p:ph type="subTitle" idx="3"/>
          </p:nvPr>
        </p:nvSpPr>
        <p:spPr>
          <a:xfrm>
            <a:off x="812184" y="1284415"/>
            <a:ext cx="7881439" cy="47614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b="1" dirty="0"/>
              <a:t>Advanced Object Detection For Military using Aerial Surveillance</a:t>
            </a:r>
            <a:endParaRPr sz="1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6"/>
          <p:cNvSpPr txBox="1">
            <a:spLocks noGrp="1"/>
          </p:cNvSpPr>
          <p:nvPr>
            <p:ph type="title"/>
          </p:nvPr>
        </p:nvSpPr>
        <p:spPr>
          <a:xfrm>
            <a:off x="720000" y="521225"/>
            <a:ext cx="7704000" cy="8002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t>Table of Contents</a:t>
            </a:r>
            <a:endParaRPr sz="3600" b="1" dirty="0"/>
          </a:p>
        </p:txBody>
      </p:sp>
      <p:sp>
        <p:nvSpPr>
          <p:cNvPr id="312" name="Google Shape;312;p36"/>
          <p:cNvSpPr txBox="1">
            <a:spLocks noGrp="1"/>
          </p:cNvSpPr>
          <p:nvPr>
            <p:ph type="title" idx="2"/>
          </p:nvPr>
        </p:nvSpPr>
        <p:spPr>
          <a:xfrm>
            <a:off x="818879" y="1666145"/>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13" name="Google Shape;313;p36"/>
          <p:cNvSpPr txBox="1">
            <a:spLocks noGrp="1"/>
          </p:cNvSpPr>
          <p:nvPr>
            <p:ph type="title" idx="3"/>
          </p:nvPr>
        </p:nvSpPr>
        <p:spPr>
          <a:xfrm>
            <a:off x="3885481" y="2987418"/>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314" name="Google Shape;314;p36"/>
          <p:cNvSpPr txBox="1">
            <a:spLocks noGrp="1"/>
          </p:cNvSpPr>
          <p:nvPr>
            <p:ph type="title" idx="4"/>
          </p:nvPr>
        </p:nvSpPr>
        <p:spPr>
          <a:xfrm>
            <a:off x="3885481" y="1666145"/>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18" name="Google Shape;318;p36"/>
          <p:cNvSpPr txBox="1">
            <a:spLocks noGrp="1"/>
          </p:cNvSpPr>
          <p:nvPr>
            <p:ph type="subTitle" idx="1"/>
          </p:nvPr>
        </p:nvSpPr>
        <p:spPr>
          <a:xfrm>
            <a:off x="720000" y="2248637"/>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Introduction</a:t>
            </a:r>
            <a:endParaRPr b="1" dirty="0"/>
          </a:p>
        </p:txBody>
      </p:sp>
      <p:sp>
        <p:nvSpPr>
          <p:cNvPr id="319" name="Google Shape;319;p36"/>
          <p:cNvSpPr txBox="1">
            <a:spLocks noGrp="1"/>
          </p:cNvSpPr>
          <p:nvPr>
            <p:ph type="subTitle" idx="8"/>
          </p:nvPr>
        </p:nvSpPr>
        <p:spPr>
          <a:xfrm>
            <a:off x="3419252" y="2248637"/>
            <a:ext cx="3336392"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Literature Review</a:t>
            </a:r>
            <a:endParaRPr b="1" dirty="0"/>
          </a:p>
        </p:txBody>
      </p:sp>
      <p:sp>
        <p:nvSpPr>
          <p:cNvPr id="321" name="Google Shape;321;p36"/>
          <p:cNvSpPr txBox="1">
            <a:spLocks noGrp="1"/>
          </p:cNvSpPr>
          <p:nvPr>
            <p:ph type="subTitle" idx="13"/>
          </p:nvPr>
        </p:nvSpPr>
        <p:spPr>
          <a:xfrm>
            <a:off x="3596673" y="3660575"/>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Novelty</a:t>
            </a:r>
            <a:endParaRPr b="1" dirty="0"/>
          </a:p>
        </p:txBody>
      </p:sp>
      <p:sp>
        <p:nvSpPr>
          <p:cNvPr id="322" name="Google Shape;322;p36"/>
          <p:cNvSpPr txBox="1">
            <a:spLocks noGrp="1"/>
          </p:cNvSpPr>
          <p:nvPr>
            <p:ph type="subTitle" idx="14"/>
          </p:nvPr>
        </p:nvSpPr>
        <p:spPr>
          <a:xfrm>
            <a:off x="719996" y="3660575"/>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Methodology</a:t>
            </a:r>
            <a:endParaRPr b="1" dirty="0"/>
          </a:p>
        </p:txBody>
      </p:sp>
      <p:sp>
        <p:nvSpPr>
          <p:cNvPr id="4" name="Google Shape;316;p36">
            <a:extLst>
              <a:ext uri="{FF2B5EF4-FFF2-40B4-BE49-F238E27FC236}">
                <a16:creationId xmlns:a16="http://schemas.microsoft.com/office/drawing/2014/main" id="{C187112F-3161-2F86-FEAC-81CA1B88466C}"/>
              </a:ext>
            </a:extLst>
          </p:cNvPr>
          <p:cNvSpPr txBox="1">
            <a:spLocks/>
          </p:cNvSpPr>
          <p:nvPr/>
        </p:nvSpPr>
        <p:spPr>
          <a:xfrm>
            <a:off x="818879" y="2973206"/>
            <a:ext cx="734700" cy="4476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evan"/>
              <a:buNone/>
              <a:defRPr sz="3000" b="0" i="0" u="none" strike="noStrike" cap="none">
                <a:solidFill>
                  <a:schemeClr val="accent1"/>
                </a:solidFill>
                <a:latin typeface="Bevan"/>
                <a:ea typeface="Bevan"/>
                <a:cs typeface="Bevan"/>
                <a:sym typeface="Bevan"/>
              </a:defRPr>
            </a:lvl1pPr>
            <a:lvl2pPr marR="0" lvl="1" algn="l" rtl="0">
              <a:lnSpc>
                <a:spcPct val="100000"/>
              </a:lnSpc>
              <a:spcBef>
                <a:spcPts val="0"/>
              </a:spcBef>
              <a:spcAft>
                <a:spcPts val="0"/>
              </a:spcAft>
              <a:buClr>
                <a:schemeClr val="dk1"/>
              </a:buClr>
              <a:buSzPts val="3000"/>
              <a:buFont typeface="Bevan"/>
              <a:buNone/>
              <a:defRPr sz="3000" b="0" i="0" u="none" strike="noStrike" cap="none">
                <a:solidFill>
                  <a:schemeClr val="dk1"/>
                </a:solidFill>
                <a:latin typeface="Bevan"/>
                <a:ea typeface="Bevan"/>
                <a:cs typeface="Bevan"/>
                <a:sym typeface="Bevan"/>
              </a:defRPr>
            </a:lvl2pPr>
            <a:lvl3pPr marR="0" lvl="2" algn="l" rtl="0">
              <a:lnSpc>
                <a:spcPct val="100000"/>
              </a:lnSpc>
              <a:spcBef>
                <a:spcPts val="0"/>
              </a:spcBef>
              <a:spcAft>
                <a:spcPts val="0"/>
              </a:spcAft>
              <a:buClr>
                <a:schemeClr val="dk1"/>
              </a:buClr>
              <a:buSzPts val="3000"/>
              <a:buFont typeface="Bevan"/>
              <a:buNone/>
              <a:defRPr sz="3000" b="0" i="0" u="none" strike="noStrike" cap="none">
                <a:solidFill>
                  <a:schemeClr val="dk1"/>
                </a:solidFill>
                <a:latin typeface="Bevan"/>
                <a:ea typeface="Bevan"/>
                <a:cs typeface="Bevan"/>
                <a:sym typeface="Bevan"/>
              </a:defRPr>
            </a:lvl3pPr>
            <a:lvl4pPr marR="0" lvl="3" algn="l" rtl="0">
              <a:lnSpc>
                <a:spcPct val="100000"/>
              </a:lnSpc>
              <a:spcBef>
                <a:spcPts val="0"/>
              </a:spcBef>
              <a:spcAft>
                <a:spcPts val="0"/>
              </a:spcAft>
              <a:buClr>
                <a:schemeClr val="dk1"/>
              </a:buClr>
              <a:buSzPts val="3000"/>
              <a:buFont typeface="Bevan"/>
              <a:buNone/>
              <a:defRPr sz="3000" b="0" i="0" u="none" strike="noStrike" cap="none">
                <a:solidFill>
                  <a:schemeClr val="dk1"/>
                </a:solidFill>
                <a:latin typeface="Bevan"/>
                <a:ea typeface="Bevan"/>
                <a:cs typeface="Bevan"/>
                <a:sym typeface="Bevan"/>
              </a:defRPr>
            </a:lvl4pPr>
            <a:lvl5pPr marR="0" lvl="4" algn="l" rtl="0">
              <a:lnSpc>
                <a:spcPct val="100000"/>
              </a:lnSpc>
              <a:spcBef>
                <a:spcPts val="0"/>
              </a:spcBef>
              <a:spcAft>
                <a:spcPts val="0"/>
              </a:spcAft>
              <a:buClr>
                <a:schemeClr val="dk1"/>
              </a:buClr>
              <a:buSzPts val="3000"/>
              <a:buFont typeface="Bevan"/>
              <a:buNone/>
              <a:defRPr sz="3000" b="0" i="0" u="none" strike="noStrike" cap="none">
                <a:solidFill>
                  <a:schemeClr val="dk1"/>
                </a:solidFill>
                <a:latin typeface="Bevan"/>
                <a:ea typeface="Bevan"/>
                <a:cs typeface="Bevan"/>
                <a:sym typeface="Bevan"/>
              </a:defRPr>
            </a:lvl5pPr>
            <a:lvl6pPr marR="0" lvl="5" algn="l" rtl="0">
              <a:lnSpc>
                <a:spcPct val="100000"/>
              </a:lnSpc>
              <a:spcBef>
                <a:spcPts val="0"/>
              </a:spcBef>
              <a:spcAft>
                <a:spcPts val="0"/>
              </a:spcAft>
              <a:buClr>
                <a:schemeClr val="dk1"/>
              </a:buClr>
              <a:buSzPts val="3000"/>
              <a:buFont typeface="Bevan"/>
              <a:buNone/>
              <a:defRPr sz="3000" b="0" i="0" u="none" strike="noStrike" cap="none">
                <a:solidFill>
                  <a:schemeClr val="dk1"/>
                </a:solidFill>
                <a:latin typeface="Bevan"/>
                <a:ea typeface="Bevan"/>
                <a:cs typeface="Bevan"/>
                <a:sym typeface="Bevan"/>
              </a:defRPr>
            </a:lvl6pPr>
            <a:lvl7pPr marR="0" lvl="6" algn="l" rtl="0">
              <a:lnSpc>
                <a:spcPct val="100000"/>
              </a:lnSpc>
              <a:spcBef>
                <a:spcPts val="0"/>
              </a:spcBef>
              <a:spcAft>
                <a:spcPts val="0"/>
              </a:spcAft>
              <a:buClr>
                <a:schemeClr val="dk1"/>
              </a:buClr>
              <a:buSzPts val="3000"/>
              <a:buFont typeface="Bevan"/>
              <a:buNone/>
              <a:defRPr sz="3000" b="0" i="0" u="none" strike="noStrike" cap="none">
                <a:solidFill>
                  <a:schemeClr val="dk1"/>
                </a:solidFill>
                <a:latin typeface="Bevan"/>
                <a:ea typeface="Bevan"/>
                <a:cs typeface="Bevan"/>
                <a:sym typeface="Bevan"/>
              </a:defRPr>
            </a:lvl7pPr>
            <a:lvl8pPr marR="0" lvl="7" algn="l" rtl="0">
              <a:lnSpc>
                <a:spcPct val="100000"/>
              </a:lnSpc>
              <a:spcBef>
                <a:spcPts val="0"/>
              </a:spcBef>
              <a:spcAft>
                <a:spcPts val="0"/>
              </a:spcAft>
              <a:buClr>
                <a:schemeClr val="dk1"/>
              </a:buClr>
              <a:buSzPts val="3000"/>
              <a:buFont typeface="Bevan"/>
              <a:buNone/>
              <a:defRPr sz="3000" b="0" i="0" u="none" strike="noStrike" cap="none">
                <a:solidFill>
                  <a:schemeClr val="dk1"/>
                </a:solidFill>
                <a:latin typeface="Bevan"/>
                <a:ea typeface="Bevan"/>
                <a:cs typeface="Bevan"/>
                <a:sym typeface="Bevan"/>
              </a:defRPr>
            </a:lvl8pPr>
            <a:lvl9pPr marR="0" lvl="8" algn="l" rtl="0">
              <a:lnSpc>
                <a:spcPct val="100000"/>
              </a:lnSpc>
              <a:spcBef>
                <a:spcPts val="0"/>
              </a:spcBef>
              <a:spcAft>
                <a:spcPts val="0"/>
              </a:spcAft>
              <a:buClr>
                <a:schemeClr val="dk1"/>
              </a:buClr>
              <a:buSzPts val="3000"/>
              <a:buFont typeface="Bevan"/>
              <a:buNone/>
              <a:defRPr sz="3000" b="0" i="0" u="none" strike="noStrike" cap="none">
                <a:solidFill>
                  <a:schemeClr val="dk1"/>
                </a:solidFill>
                <a:latin typeface="Bevan"/>
                <a:ea typeface="Bevan"/>
                <a:cs typeface="Bevan"/>
                <a:sym typeface="Bevan"/>
              </a:defRPr>
            </a:lvl9pPr>
          </a:lstStyle>
          <a:p>
            <a:r>
              <a:rPr lang="en"/>
              <a:t>03</a:t>
            </a:r>
          </a:p>
        </p:txBody>
      </p:sp>
      <p:grpSp>
        <p:nvGrpSpPr>
          <p:cNvPr id="11" name="Google Shape;5226;p82">
            <a:extLst>
              <a:ext uri="{FF2B5EF4-FFF2-40B4-BE49-F238E27FC236}">
                <a16:creationId xmlns:a16="http://schemas.microsoft.com/office/drawing/2014/main" id="{43DCA921-C1CD-6B6E-044D-A754954A1795}"/>
              </a:ext>
            </a:extLst>
          </p:cNvPr>
          <p:cNvGrpSpPr/>
          <p:nvPr/>
        </p:nvGrpSpPr>
        <p:grpSpPr>
          <a:xfrm>
            <a:off x="6748666" y="518891"/>
            <a:ext cx="1576455" cy="1283835"/>
            <a:chOff x="-40378075" y="3267450"/>
            <a:chExt cx="317425" cy="289075"/>
          </a:xfrm>
        </p:grpSpPr>
        <p:sp>
          <p:nvSpPr>
            <p:cNvPr id="12" name="Google Shape;5227;p82">
              <a:extLst>
                <a:ext uri="{FF2B5EF4-FFF2-40B4-BE49-F238E27FC236}">
                  <a16:creationId xmlns:a16="http://schemas.microsoft.com/office/drawing/2014/main" id="{6FD3A2C3-565D-AC58-A0C5-C28BA357CC38}"/>
                </a:ext>
              </a:extLst>
            </p:cNvPr>
            <p:cNvSpPr/>
            <p:nvPr/>
          </p:nvSpPr>
          <p:spPr>
            <a:xfrm>
              <a:off x="-40218975" y="3308400"/>
              <a:ext cx="158325" cy="248125"/>
            </a:xfrm>
            <a:custGeom>
              <a:avLst/>
              <a:gdLst/>
              <a:ahLst/>
              <a:cxnLst/>
              <a:rect l="l" t="t" r="r" b="b"/>
              <a:pathLst>
                <a:path w="6333" h="9925" extrusionOk="0">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228;p82">
              <a:extLst>
                <a:ext uri="{FF2B5EF4-FFF2-40B4-BE49-F238E27FC236}">
                  <a16:creationId xmlns:a16="http://schemas.microsoft.com/office/drawing/2014/main" id="{99D1623E-CFC7-371D-ACB9-119F5B0AAF6B}"/>
                </a:ext>
              </a:extLst>
            </p:cNvPr>
            <p:cNvSpPr/>
            <p:nvPr/>
          </p:nvSpPr>
          <p:spPr>
            <a:xfrm>
              <a:off x="-40316650" y="3267450"/>
              <a:ext cx="86675" cy="257575"/>
            </a:xfrm>
            <a:custGeom>
              <a:avLst/>
              <a:gdLst/>
              <a:ahLst/>
              <a:cxnLst/>
              <a:rect l="l" t="t" r="r" b="b"/>
              <a:pathLst>
                <a:path w="3467" h="10303" extrusionOk="0">
                  <a:moveTo>
                    <a:pt x="1" y="0"/>
                  </a:moveTo>
                  <a:lnTo>
                    <a:pt x="1" y="9105"/>
                  </a:lnTo>
                  <a:cubicBezTo>
                    <a:pt x="1166" y="9200"/>
                    <a:pt x="2489" y="9578"/>
                    <a:pt x="3466" y="10302"/>
                  </a:cubicBezTo>
                  <a:lnTo>
                    <a:pt x="3466" y="1197"/>
                  </a:lnTo>
                  <a:cubicBezTo>
                    <a:pt x="2489" y="473"/>
                    <a:pt x="1229" y="95"/>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229;p82">
              <a:extLst>
                <a:ext uri="{FF2B5EF4-FFF2-40B4-BE49-F238E27FC236}">
                  <a16:creationId xmlns:a16="http://schemas.microsoft.com/office/drawing/2014/main" id="{90742F6D-F8A6-2093-AEA6-9B337C6DDF8E}"/>
                </a:ext>
              </a:extLst>
            </p:cNvPr>
            <p:cNvSpPr/>
            <p:nvPr/>
          </p:nvSpPr>
          <p:spPr>
            <a:xfrm>
              <a:off x="-40209525" y="3267450"/>
              <a:ext cx="86650" cy="257575"/>
            </a:xfrm>
            <a:custGeom>
              <a:avLst/>
              <a:gdLst/>
              <a:ahLst/>
              <a:cxnLst/>
              <a:rect l="l" t="t" r="r" b="b"/>
              <a:pathLst>
                <a:path w="3466" h="10303" extrusionOk="0">
                  <a:moveTo>
                    <a:pt x="3466" y="0"/>
                  </a:moveTo>
                  <a:cubicBezTo>
                    <a:pt x="2300" y="95"/>
                    <a:pt x="977" y="473"/>
                    <a:pt x="0" y="1197"/>
                  </a:cubicBezTo>
                  <a:lnTo>
                    <a:pt x="0" y="10302"/>
                  </a:lnTo>
                  <a:cubicBezTo>
                    <a:pt x="977" y="9578"/>
                    <a:pt x="2237" y="9200"/>
                    <a:pt x="3466" y="9105"/>
                  </a:cubicBezTo>
                  <a:lnTo>
                    <a:pt x="3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230;p82">
              <a:extLst>
                <a:ext uri="{FF2B5EF4-FFF2-40B4-BE49-F238E27FC236}">
                  <a16:creationId xmlns:a16="http://schemas.microsoft.com/office/drawing/2014/main" id="{1DF95941-21DE-CED5-8FB8-C92640A9486F}"/>
                </a:ext>
              </a:extLst>
            </p:cNvPr>
            <p:cNvSpPr/>
            <p:nvPr/>
          </p:nvSpPr>
          <p:spPr>
            <a:xfrm>
              <a:off x="-40378075" y="3308400"/>
              <a:ext cx="157550" cy="248125"/>
            </a:xfrm>
            <a:custGeom>
              <a:avLst/>
              <a:gdLst/>
              <a:ahLst/>
              <a:cxnLst/>
              <a:rect l="l" t="t" r="r" b="b"/>
              <a:pathLst>
                <a:path w="6302" h="9925" extrusionOk="0">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6" name="Google Shape;6813;p43">
            <a:extLst>
              <a:ext uri="{FF2B5EF4-FFF2-40B4-BE49-F238E27FC236}">
                <a16:creationId xmlns:a16="http://schemas.microsoft.com/office/drawing/2014/main" id="{DFF5E2FF-AB78-406A-5644-56C17F74FD74}"/>
              </a:ext>
            </a:extLst>
          </p:cNvPr>
          <p:cNvSpPr txBox="1">
            <a:spLocks noGrp="1"/>
          </p:cNvSpPr>
          <p:nvPr>
            <p:ph type="title"/>
          </p:nvPr>
        </p:nvSpPr>
        <p:spPr>
          <a:xfrm>
            <a:off x="1132246" y="465025"/>
            <a:ext cx="6879509" cy="103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800" b="1" dirty="0"/>
              <a:t>INTRODUCTION</a:t>
            </a:r>
            <a:endParaRPr sz="4800" b="1" dirty="0"/>
          </a:p>
        </p:txBody>
      </p:sp>
      <p:sp>
        <p:nvSpPr>
          <p:cNvPr id="8" name="Google Shape;6815;p43">
            <a:extLst>
              <a:ext uri="{FF2B5EF4-FFF2-40B4-BE49-F238E27FC236}">
                <a16:creationId xmlns:a16="http://schemas.microsoft.com/office/drawing/2014/main" id="{5BB5D5FA-0046-D238-CE6C-593C17284242}"/>
              </a:ext>
            </a:extLst>
          </p:cNvPr>
          <p:cNvSpPr txBox="1"/>
          <p:nvPr/>
        </p:nvSpPr>
        <p:spPr>
          <a:xfrm>
            <a:off x="938763" y="1188004"/>
            <a:ext cx="7266475" cy="1189196"/>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a:t>This project aims to develop a machine learning model that can detect and classify vehicles like planes, ships, and cars from drone images of military bases. By automating this process, the model will enhance surveillance capabilities and reduce the need for manual analysis of aerial imagery.</a:t>
            </a:r>
            <a:endParaRPr>
              <a:solidFill>
                <a:schemeClr val="dk1"/>
              </a:solidFill>
              <a:latin typeface="Be Vietnam Pro"/>
              <a:ea typeface="Be Vietnam Pro"/>
              <a:cs typeface="Be Vietnam Pro"/>
              <a:sym typeface="Be Vietnam Pro"/>
            </a:endParaRPr>
          </a:p>
        </p:txBody>
      </p:sp>
      <p:sp>
        <p:nvSpPr>
          <p:cNvPr id="10" name="Google Shape;6819;p43">
            <a:extLst>
              <a:ext uri="{FF2B5EF4-FFF2-40B4-BE49-F238E27FC236}">
                <a16:creationId xmlns:a16="http://schemas.microsoft.com/office/drawing/2014/main" id="{31B2028F-5A7C-1B29-9202-B64BA2EDAA2C}"/>
              </a:ext>
            </a:extLst>
          </p:cNvPr>
          <p:cNvSpPr txBox="1"/>
          <p:nvPr/>
        </p:nvSpPr>
        <p:spPr>
          <a:xfrm>
            <a:off x="3327927" y="3358756"/>
            <a:ext cx="2365200" cy="621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a:t>Minimize false positives and false negatives for more reliable vehicle identification.</a:t>
            </a:r>
            <a:endParaRPr>
              <a:solidFill>
                <a:schemeClr val="dk1"/>
              </a:solidFill>
              <a:latin typeface="Be Vietnam Pro"/>
              <a:ea typeface="Be Vietnam Pro"/>
              <a:cs typeface="Be Vietnam Pro"/>
              <a:sym typeface="Be Vietnam Pro"/>
            </a:endParaRPr>
          </a:p>
        </p:txBody>
      </p:sp>
      <p:sp>
        <p:nvSpPr>
          <p:cNvPr id="11" name="Google Shape;6821;p43">
            <a:extLst>
              <a:ext uri="{FF2B5EF4-FFF2-40B4-BE49-F238E27FC236}">
                <a16:creationId xmlns:a16="http://schemas.microsoft.com/office/drawing/2014/main" id="{EC73D674-DE56-733D-7DF8-C999B64DD779}"/>
              </a:ext>
            </a:extLst>
          </p:cNvPr>
          <p:cNvSpPr txBox="1"/>
          <p:nvPr/>
        </p:nvSpPr>
        <p:spPr>
          <a:xfrm>
            <a:off x="5977500" y="3299972"/>
            <a:ext cx="2365200" cy="621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a:t>Ensure the model processes images efficiently for near real-time surveillance and decision-making.</a:t>
            </a:r>
            <a:endParaRPr>
              <a:solidFill>
                <a:schemeClr val="dk1"/>
              </a:solidFill>
              <a:latin typeface="Be Vietnam Pro"/>
              <a:ea typeface="Be Vietnam Pro"/>
              <a:cs typeface="Be Vietnam Pro"/>
              <a:sym typeface="Be Vietnam Pro"/>
            </a:endParaRPr>
          </a:p>
        </p:txBody>
      </p:sp>
      <p:cxnSp>
        <p:nvCxnSpPr>
          <p:cNvPr id="12" name="Google Shape;6826;p43">
            <a:extLst>
              <a:ext uri="{FF2B5EF4-FFF2-40B4-BE49-F238E27FC236}">
                <a16:creationId xmlns:a16="http://schemas.microsoft.com/office/drawing/2014/main" id="{565C5EC0-153D-A9E1-356C-F9A17D2BF753}"/>
              </a:ext>
            </a:extLst>
          </p:cNvPr>
          <p:cNvCxnSpPr/>
          <p:nvPr/>
        </p:nvCxnSpPr>
        <p:spPr>
          <a:xfrm>
            <a:off x="2334927" y="3028498"/>
            <a:ext cx="1681800" cy="0"/>
          </a:xfrm>
          <a:prstGeom prst="straightConnector1">
            <a:avLst/>
          </a:prstGeom>
          <a:noFill/>
          <a:ln w="19050" cap="flat" cmpd="sng">
            <a:solidFill>
              <a:schemeClr val="dk1"/>
            </a:solidFill>
            <a:prstDash val="solid"/>
            <a:round/>
            <a:headEnd type="none" w="lg" len="lg"/>
            <a:tailEnd type="none" w="lg" len="lg"/>
          </a:ln>
        </p:spPr>
      </p:cxnSp>
      <p:cxnSp>
        <p:nvCxnSpPr>
          <p:cNvPr id="13" name="Google Shape;6827;p43">
            <a:extLst>
              <a:ext uri="{FF2B5EF4-FFF2-40B4-BE49-F238E27FC236}">
                <a16:creationId xmlns:a16="http://schemas.microsoft.com/office/drawing/2014/main" id="{3D483BFE-D88D-99F9-F255-929C30F96CD9}"/>
              </a:ext>
            </a:extLst>
          </p:cNvPr>
          <p:cNvCxnSpPr/>
          <p:nvPr/>
        </p:nvCxnSpPr>
        <p:spPr>
          <a:xfrm>
            <a:off x="5004327" y="3028498"/>
            <a:ext cx="1681800" cy="0"/>
          </a:xfrm>
          <a:prstGeom prst="straightConnector1">
            <a:avLst/>
          </a:prstGeom>
          <a:noFill/>
          <a:ln w="19050" cap="flat" cmpd="sng">
            <a:solidFill>
              <a:schemeClr val="dk1"/>
            </a:solidFill>
            <a:prstDash val="solid"/>
            <a:round/>
            <a:headEnd type="none" w="lg" len="lg"/>
            <a:tailEnd type="none" w="lg" len="lg"/>
          </a:ln>
        </p:spPr>
      </p:cxnSp>
      <p:grpSp>
        <p:nvGrpSpPr>
          <p:cNvPr id="14" name="Google Shape;8095;p60">
            <a:extLst>
              <a:ext uri="{FF2B5EF4-FFF2-40B4-BE49-F238E27FC236}">
                <a16:creationId xmlns:a16="http://schemas.microsoft.com/office/drawing/2014/main" id="{AD691D50-70A5-8DC4-5032-64DD28A4E902}"/>
              </a:ext>
            </a:extLst>
          </p:cNvPr>
          <p:cNvGrpSpPr/>
          <p:nvPr/>
        </p:nvGrpSpPr>
        <p:grpSpPr>
          <a:xfrm>
            <a:off x="1653546" y="2787035"/>
            <a:ext cx="461004" cy="520517"/>
            <a:chOff x="2622336" y="2636184"/>
            <a:chExt cx="276973" cy="403599"/>
          </a:xfrm>
        </p:grpSpPr>
        <p:sp>
          <p:nvSpPr>
            <p:cNvPr id="15" name="Google Shape;8096;p60">
              <a:extLst>
                <a:ext uri="{FF2B5EF4-FFF2-40B4-BE49-F238E27FC236}">
                  <a16:creationId xmlns:a16="http://schemas.microsoft.com/office/drawing/2014/main" id="{A8E10824-5358-21BD-9B44-B8ACD30CD4DA}"/>
                </a:ext>
              </a:extLst>
            </p:cNvPr>
            <p:cNvSpPr/>
            <p:nvPr/>
          </p:nvSpPr>
          <p:spPr>
            <a:xfrm>
              <a:off x="2696674" y="2869761"/>
              <a:ext cx="128346" cy="81679"/>
            </a:xfrm>
            <a:custGeom>
              <a:avLst/>
              <a:gdLst/>
              <a:ahLst/>
              <a:cxnLst/>
              <a:rect l="l" t="t" r="r" b="b"/>
              <a:pathLst>
                <a:path w="5297" h="3371" extrusionOk="0">
                  <a:moveTo>
                    <a:pt x="0" y="0"/>
                  </a:moveTo>
                  <a:lnTo>
                    <a:pt x="0" y="2046"/>
                  </a:lnTo>
                  <a:lnTo>
                    <a:pt x="2647" y="3370"/>
                  </a:lnTo>
                  <a:lnTo>
                    <a:pt x="5297" y="2046"/>
                  </a:lnTo>
                  <a:lnTo>
                    <a:pt x="5297" y="0"/>
                  </a:lnTo>
                  <a:lnTo>
                    <a:pt x="2866" y="1216"/>
                  </a:lnTo>
                  <a:cubicBezTo>
                    <a:pt x="2797" y="1249"/>
                    <a:pt x="2722" y="1266"/>
                    <a:pt x="2647" y="1266"/>
                  </a:cubicBezTo>
                  <a:cubicBezTo>
                    <a:pt x="2572" y="1266"/>
                    <a:pt x="2498" y="1249"/>
                    <a:pt x="2429" y="1216"/>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097;p60">
              <a:extLst>
                <a:ext uri="{FF2B5EF4-FFF2-40B4-BE49-F238E27FC236}">
                  <a16:creationId xmlns:a16="http://schemas.microsoft.com/office/drawing/2014/main" id="{8798F4DE-D213-6001-456B-B111AFB4EEA7}"/>
                </a:ext>
              </a:extLst>
            </p:cNvPr>
            <p:cNvSpPr/>
            <p:nvPr/>
          </p:nvSpPr>
          <p:spPr>
            <a:xfrm>
              <a:off x="2696674" y="2793776"/>
              <a:ext cx="128346" cy="81679"/>
            </a:xfrm>
            <a:custGeom>
              <a:avLst/>
              <a:gdLst/>
              <a:ahLst/>
              <a:cxnLst/>
              <a:rect l="l" t="t" r="r" b="b"/>
              <a:pathLst>
                <a:path w="5297" h="3371" extrusionOk="0">
                  <a:moveTo>
                    <a:pt x="0" y="0"/>
                  </a:moveTo>
                  <a:lnTo>
                    <a:pt x="0" y="2046"/>
                  </a:lnTo>
                  <a:lnTo>
                    <a:pt x="2647" y="3370"/>
                  </a:lnTo>
                  <a:lnTo>
                    <a:pt x="5297" y="2046"/>
                  </a:lnTo>
                  <a:lnTo>
                    <a:pt x="5297" y="0"/>
                  </a:lnTo>
                  <a:lnTo>
                    <a:pt x="2866" y="1216"/>
                  </a:lnTo>
                  <a:cubicBezTo>
                    <a:pt x="2797" y="1251"/>
                    <a:pt x="2722" y="1268"/>
                    <a:pt x="2647" y="1268"/>
                  </a:cubicBezTo>
                  <a:cubicBezTo>
                    <a:pt x="2572" y="1268"/>
                    <a:pt x="2498" y="1251"/>
                    <a:pt x="2429" y="1216"/>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098;p60">
              <a:extLst>
                <a:ext uri="{FF2B5EF4-FFF2-40B4-BE49-F238E27FC236}">
                  <a16:creationId xmlns:a16="http://schemas.microsoft.com/office/drawing/2014/main" id="{EE50C9D5-B378-F1DE-6A09-9C1437B8242E}"/>
                </a:ext>
              </a:extLst>
            </p:cNvPr>
            <p:cNvSpPr/>
            <p:nvPr/>
          </p:nvSpPr>
          <p:spPr>
            <a:xfrm>
              <a:off x="2696674" y="2717790"/>
              <a:ext cx="128346" cy="81679"/>
            </a:xfrm>
            <a:custGeom>
              <a:avLst/>
              <a:gdLst/>
              <a:ahLst/>
              <a:cxnLst/>
              <a:rect l="l" t="t" r="r" b="b"/>
              <a:pathLst>
                <a:path w="5297" h="3371" extrusionOk="0">
                  <a:moveTo>
                    <a:pt x="0" y="0"/>
                  </a:moveTo>
                  <a:lnTo>
                    <a:pt x="0" y="2046"/>
                  </a:lnTo>
                  <a:lnTo>
                    <a:pt x="2647" y="3370"/>
                  </a:lnTo>
                  <a:lnTo>
                    <a:pt x="5297" y="2046"/>
                  </a:lnTo>
                  <a:lnTo>
                    <a:pt x="5297" y="0"/>
                  </a:lnTo>
                  <a:lnTo>
                    <a:pt x="2866" y="1215"/>
                  </a:lnTo>
                  <a:cubicBezTo>
                    <a:pt x="2797" y="1251"/>
                    <a:pt x="2722" y="1268"/>
                    <a:pt x="2647" y="1268"/>
                  </a:cubicBezTo>
                  <a:cubicBezTo>
                    <a:pt x="2572" y="1268"/>
                    <a:pt x="2498" y="1251"/>
                    <a:pt x="2429" y="1215"/>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099;p60">
              <a:extLst>
                <a:ext uri="{FF2B5EF4-FFF2-40B4-BE49-F238E27FC236}">
                  <a16:creationId xmlns:a16="http://schemas.microsoft.com/office/drawing/2014/main" id="{37904745-F820-E9BC-5CDA-17DF3D78966A}"/>
                </a:ext>
              </a:extLst>
            </p:cNvPr>
            <p:cNvSpPr/>
            <p:nvPr/>
          </p:nvSpPr>
          <p:spPr>
            <a:xfrm>
              <a:off x="2622336" y="2636184"/>
              <a:ext cx="276973" cy="403599"/>
            </a:xfrm>
            <a:custGeom>
              <a:avLst/>
              <a:gdLst/>
              <a:ahLst/>
              <a:cxnLst/>
              <a:rect l="l" t="t" r="r" b="b"/>
              <a:pathLst>
                <a:path w="11431" h="16657" extrusionOk="0">
                  <a:moveTo>
                    <a:pt x="8851" y="2091"/>
                  </a:moveTo>
                  <a:cubicBezTo>
                    <a:pt x="8940" y="2091"/>
                    <a:pt x="9030" y="2115"/>
                    <a:pt x="9109" y="2163"/>
                  </a:cubicBezTo>
                  <a:cubicBezTo>
                    <a:pt x="9252" y="2254"/>
                    <a:pt x="9341" y="2410"/>
                    <a:pt x="9341" y="2580"/>
                  </a:cubicBezTo>
                  <a:lnTo>
                    <a:pt x="9341" y="11988"/>
                  </a:lnTo>
                  <a:cubicBezTo>
                    <a:pt x="9341" y="12172"/>
                    <a:pt x="9234" y="12342"/>
                    <a:pt x="9070" y="12425"/>
                  </a:cubicBezTo>
                  <a:lnTo>
                    <a:pt x="5934" y="13992"/>
                  </a:lnTo>
                  <a:cubicBezTo>
                    <a:pt x="5866" y="14025"/>
                    <a:pt x="5791" y="14044"/>
                    <a:pt x="5715" y="14044"/>
                  </a:cubicBezTo>
                  <a:cubicBezTo>
                    <a:pt x="5640" y="14044"/>
                    <a:pt x="5567" y="14025"/>
                    <a:pt x="5497" y="13992"/>
                  </a:cubicBezTo>
                  <a:lnTo>
                    <a:pt x="2361" y="12425"/>
                  </a:lnTo>
                  <a:cubicBezTo>
                    <a:pt x="2197" y="12342"/>
                    <a:pt x="2093" y="12172"/>
                    <a:pt x="2093" y="11988"/>
                  </a:cubicBezTo>
                  <a:lnTo>
                    <a:pt x="2093" y="2580"/>
                  </a:lnTo>
                  <a:cubicBezTo>
                    <a:pt x="2093" y="2410"/>
                    <a:pt x="2178" y="2254"/>
                    <a:pt x="2322" y="2163"/>
                  </a:cubicBezTo>
                  <a:cubicBezTo>
                    <a:pt x="2401" y="2115"/>
                    <a:pt x="2490" y="2091"/>
                    <a:pt x="2579" y="2091"/>
                  </a:cubicBezTo>
                  <a:cubicBezTo>
                    <a:pt x="2654" y="2091"/>
                    <a:pt x="2729" y="2108"/>
                    <a:pt x="2798" y="2142"/>
                  </a:cubicBezTo>
                  <a:lnTo>
                    <a:pt x="5715" y="3602"/>
                  </a:lnTo>
                  <a:lnTo>
                    <a:pt x="8633" y="2142"/>
                  </a:lnTo>
                  <a:cubicBezTo>
                    <a:pt x="8702" y="2108"/>
                    <a:pt x="8776" y="2091"/>
                    <a:pt x="8851" y="2091"/>
                  </a:cubicBezTo>
                  <a:close/>
                  <a:moveTo>
                    <a:pt x="489" y="0"/>
                  </a:moveTo>
                  <a:cubicBezTo>
                    <a:pt x="219" y="0"/>
                    <a:pt x="0" y="219"/>
                    <a:pt x="0" y="490"/>
                  </a:cubicBezTo>
                  <a:lnTo>
                    <a:pt x="0" y="13554"/>
                  </a:lnTo>
                  <a:cubicBezTo>
                    <a:pt x="0" y="13739"/>
                    <a:pt x="104" y="13908"/>
                    <a:pt x="271" y="13992"/>
                  </a:cubicBezTo>
                  <a:lnTo>
                    <a:pt x="5497" y="16605"/>
                  </a:lnTo>
                  <a:cubicBezTo>
                    <a:pt x="5567" y="16638"/>
                    <a:pt x="5640" y="16657"/>
                    <a:pt x="5715" y="16657"/>
                  </a:cubicBezTo>
                  <a:cubicBezTo>
                    <a:pt x="5791" y="16657"/>
                    <a:pt x="5866" y="16638"/>
                    <a:pt x="5934" y="16605"/>
                  </a:cubicBezTo>
                  <a:lnTo>
                    <a:pt x="11160" y="13992"/>
                  </a:lnTo>
                  <a:cubicBezTo>
                    <a:pt x="11326" y="13908"/>
                    <a:pt x="11430" y="13739"/>
                    <a:pt x="11430" y="13554"/>
                  </a:cubicBezTo>
                  <a:lnTo>
                    <a:pt x="11430" y="490"/>
                  </a:lnTo>
                  <a:cubicBezTo>
                    <a:pt x="11430" y="219"/>
                    <a:pt x="11212" y="0"/>
                    <a:pt x="10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8130;p60">
            <a:extLst>
              <a:ext uri="{FF2B5EF4-FFF2-40B4-BE49-F238E27FC236}">
                <a16:creationId xmlns:a16="http://schemas.microsoft.com/office/drawing/2014/main" id="{4A053AFC-202A-45D5-56AB-60C3BA26E550}"/>
              </a:ext>
            </a:extLst>
          </p:cNvPr>
          <p:cNvGrpSpPr/>
          <p:nvPr/>
        </p:nvGrpSpPr>
        <p:grpSpPr>
          <a:xfrm>
            <a:off x="6905719" y="2787034"/>
            <a:ext cx="461004" cy="444593"/>
            <a:chOff x="6181021" y="2636184"/>
            <a:chExt cx="403672" cy="403672"/>
          </a:xfrm>
        </p:grpSpPr>
        <p:sp>
          <p:nvSpPr>
            <p:cNvPr id="20" name="Google Shape;8131;p60">
              <a:extLst>
                <a:ext uri="{FF2B5EF4-FFF2-40B4-BE49-F238E27FC236}">
                  <a16:creationId xmlns:a16="http://schemas.microsoft.com/office/drawing/2014/main" id="{AAD2A2B3-298D-4360-6B43-D87826637D4C}"/>
                </a:ext>
              </a:extLst>
            </p:cNvPr>
            <p:cNvSpPr/>
            <p:nvPr/>
          </p:nvSpPr>
          <p:spPr>
            <a:xfrm>
              <a:off x="6255310" y="2710521"/>
              <a:ext cx="254972" cy="254924"/>
            </a:xfrm>
            <a:custGeom>
              <a:avLst/>
              <a:gdLst/>
              <a:ahLst/>
              <a:cxnLst/>
              <a:rect l="l" t="t" r="r" b="b"/>
              <a:pathLst>
                <a:path w="10523" h="10521" extrusionOk="0">
                  <a:moveTo>
                    <a:pt x="5262" y="592"/>
                  </a:moveTo>
                  <a:cubicBezTo>
                    <a:pt x="5463" y="592"/>
                    <a:pt x="5645" y="719"/>
                    <a:pt x="5718" y="909"/>
                  </a:cubicBezTo>
                  <a:lnTo>
                    <a:pt x="7285" y="5089"/>
                  </a:lnTo>
                  <a:cubicBezTo>
                    <a:pt x="7326" y="5198"/>
                    <a:pt x="7326" y="5323"/>
                    <a:pt x="7285" y="5432"/>
                  </a:cubicBezTo>
                  <a:lnTo>
                    <a:pt x="5718" y="9615"/>
                  </a:lnTo>
                  <a:cubicBezTo>
                    <a:pt x="5645" y="9805"/>
                    <a:pt x="5463" y="9929"/>
                    <a:pt x="5262" y="9929"/>
                  </a:cubicBezTo>
                  <a:cubicBezTo>
                    <a:pt x="5057" y="9929"/>
                    <a:pt x="4875" y="9802"/>
                    <a:pt x="4807" y="9615"/>
                  </a:cubicBezTo>
                  <a:lnTo>
                    <a:pt x="3238" y="5432"/>
                  </a:lnTo>
                  <a:cubicBezTo>
                    <a:pt x="3196" y="5323"/>
                    <a:pt x="3196" y="5203"/>
                    <a:pt x="3238" y="5091"/>
                  </a:cubicBezTo>
                  <a:lnTo>
                    <a:pt x="4807" y="909"/>
                  </a:lnTo>
                  <a:cubicBezTo>
                    <a:pt x="4877" y="716"/>
                    <a:pt x="5059" y="592"/>
                    <a:pt x="5262" y="592"/>
                  </a:cubicBezTo>
                  <a:close/>
                  <a:moveTo>
                    <a:pt x="5262" y="1"/>
                  </a:moveTo>
                  <a:cubicBezTo>
                    <a:pt x="2361" y="1"/>
                    <a:pt x="0" y="2361"/>
                    <a:pt x="0" y="5260"/>
                  </a:cubicBezTo>
                  <a:cubicBezTo>
                    <a:pt x="0" y="8160"/>
                    <a:pt x="2361" y="10520"/>
                    <a:pt x="5262" y="10520"/>
                  </a:cubicBezTo>
                  <a:cubicBezTo>
                    <a:pt x="8164" y="10520"/>
                    <a:pt x="10522" y="8162"/>
                    <a:pt x="10522" y="5260"/>
                  </a:cubicBezTo>
                  <a:cubicBezTo>
                    <a:pt x="10522" y="2359"/>
                    <a:pt x="8164" y="1"/>
                    <a:pt x="5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132;p60">
              <a:extLst>
                <a:ext uri="{FF2B5EF4-FFF2-40B4-BE49-F238E27FC236}">
                  <a16:creationId xmlns:a16="http://schemas.microsoft.com/office/drawing/2014/main" id="{1D9957EE-19A1-0870-8F13-B8FC45572C42}"/>
                </a:ext>
              </a:extLst>
            </p:cNvPr>
            <p:cNvSpPr/>
            <p:nvPr/>
          </p:nvSpPr>
          <p:spPr>
            <a:xfrm>
              <a:off x="6361801" y="2849820"/>
              <a:ext cx="41966" cy="55826"/>
            </a:xfrm>
            <a:custGeom>
              <a:avLst/>
              <a:gdLst/>
              <a:ahLst/>
              <a:cxnLst/>
              <a:rect l="l" t="t" r="r" b="b"/>
              <a:pathLst>
                <a:path w="1732" h="2304" extrusionOk="0">
                  <a:moveTo>
                    <a:pt x="1" y="1"/>
                  </a:moveTo>
                  <a:lnTo>
                    <a:pt x="867" y="2304"/>
                  </a:lnTo>
                  <a:lnTo>
                    <a:pt x="17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133;p60">
              <a:extLst>
                <a:ext uri="{FF2B5EF4-FFF2-40B4-BE49-F238E27FC236}">
                  <a16:creationId xmlns:a16="http://schemas.microsoft.com/office/drawing/2014/main" id="{DE5A4771-91C4-FE3C-CEC1-61B2E50938C6}"/>
                </a:ext>
              </a:extLst>
            </p:cNvPr>
            <p:cNvSpPr/>
            <p:nvPr/>
          </p:nvSpPr>
          <p:spPr>
            <a:xfrm>
              <a:off x="6181021" y="2636184"/>
              <a:ext cx="403672" cy="403672"/>
            </a:xfrm>
            <a:custGeom>
              <a:avLst/>
              <a:gdLst/>
              <a:ahLst/>
              <a:cxnLst/>
              <a:rect l="l" t="t" r="r" b="b"/>
              <a:pathLst>
                <a:path w="16660" h="16660" extrusionOk="0">
                  <a:moveTo>
                    <a:pt x="8328" y="2093"/>
                  </a:moveTo>
                  <a:cubicBezTo>
                    <a:pt x="11766" y="2093"/>
                    <a:pt x="14564" y="4891"/>
                    <a:pt x="14564" y="8328"/>
                  </a:cubicBezTo>
                  <a:cubicBezTo>
                    <a:pt x="14564" y="11766"/>
                    <a:pt x="11766" y="14564"/>
                    <a:pt x="8328" y="14564"/>
                  </a:cubicBezTo>
                  <a:cubicBezTo>
                    <a:pt x="4888" y="14564"/>
                    <a:pt x="2090" y="11766"/>
                    <a:pt x="2090" y="8328"/>
                  </a:cubicBezTo>
                  <a:cubicBezTo>
                    <a:pt x="2090" y="4891"/>
                    <a:pt x="4888" y="2093"/>
                    <a:pt x="8328" y="2093"/>
                  </a:cubicBezTo>
                  <a:close/>
                  <a:moveTo>
                    <a:pt x="2579" y="0"/>
                  </a:moveTo>
                  <a:cubicBezTo>
                    <a:pt x="2449" y="0"/>
                    <a:pt x="2324" y="52"/>
                    <a:pt x="2233" y="144"/>
                  </a:cubicBezTo>
                  <a:lnTo>
                    <a:pt x="143" y="2236"/>
                  </a:lnTo>
                  <a:cubicBezTo>
                    <a:pt x="52" y="2327"/>
                    <a:pt x="0" y="2449"/>
                    <a:pt x="0" y="2580"/>
                  </a:cubicBezTo>
                  <a:lnTo>
                    <a:pt x="0" y="14080"/>
                  </a:lnTo>
                  <a:cubicBezTo>
                    <a:pt x="0" y="14210"/>
                    <a:pt x="52" y="14335"/>
                    <a:pt x="143" y="14426"/>
                  </a:cubicBezTo>
                  <a:lnTo>
                    <a:pt x="2233" y="16516"/>
                  </a:lnTo>
                  <a:cubicBezTo>
                    <a:pt x="2324" y="16607"/>
                    <a:pt x="2449" y="16659"/>
                    <a:pt x="2579" y="16659"/>
                  </a:cubicBezTo>
                  <a:lnTo>
                    <a:pt x="14080" y="16659"/>
                  </a:lnTo>
                  <a:cubicBezTo>
                    <a:pt x="14210" y="16659"/>
                    <a:pt x="14332" y="16607"/>
                    <a:pt x="14423" y="16516"/>
                  </a:cubicBezTo>
                  <a:lnTo>
                    <a:pt x="16516" y="14426"/>
                  </a:lnTo>
                  <a:cubicBezTo>
                    <a:pt x="16607" y="14335"/>
                    <a:pt x="16659" y="14210"/>
                    <a:pt x="16659" y="14080"/>
                  </a:cubicBezTo>
                  <a:lnTo>
                    <a:pt x="16659" y="2580"/>
                  </a:lnTo>
                  <a:cubicBezTo>
                    <a:pt x="16656" y="2449"/>
                    <a:pt x="16604" y="2327"/>
                    <a:pt x="16513" y="2236"/>
                  </a:cubicBezTo>
                  <a:lnTo>
                    <a:pt x="14421" y="144"/>
                  </a:lnTo>
                  <a:cubicBezTo>
                    <a:pt x="14330" y="52"/>
                    <a:pt x="14205" y="0"/>
                    <a:pt x="14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134;p60">
              <a:extLst>
                <a:ext uri="{FF2B5EF4-FFF2-40B4-BE49-F238E27FC236}">
                  <a16:creationId xmlns:a16="http://schemas.microsoft.com/office/drawing/2014/main" id="{77D34D46-E1E5-E69C-2A30-08CE3868BA87}"/>
                </a:ext>
              </a:extLst>
            </p:cNvPr>
            <p:cNvSpPr/>
            <p:nvPr/>
          </p:nvSpPr>
          <p:spPr>
            <a:xfrm>
              <a:off x="6361801" y="2770369"/>
              <a:ext cx="41966" cy="55826"/>
            </a:xfrm>
            <a:custGeom>
              <a:avLst/>
              <a:gdLst/>
              <a:ahLst/>
              <a:cxnLst/>
              <a:rect l="l" t="t" r="r" b="b"/>
              <a:pathLst>
                <a:path w="1732" h="2304" extrusionOk="0">
                  <a:moveTo>
                    <a:pt x="867" y="1"/>
                  </a:moveTo>
                  <a:lnTo>
                    <a:pt x="1" y="2304"/>
                  </a:lnTo>
                  <a:lnTo>
                    <a:pt x="1731" y="2304"/>
                  </a:lnTo>
                  <a:lnTo>
                    <a:pt x="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8280;p60">
            <a:extLst>
              <a:ext uri="{FF2B5EF4-FFF2-40B4-BE49-F238E27FC236}">
                <a16:creationId xmlns:a16="http://schemas.microsoft.com/office/drawing/2014/main" id="{DB4B64C6-C483-5903-DC98-AC8649A5D570}"/>
              </a:ext>
            </a:extLst>
          </p:cNvPr>
          <p:cNvGrpSpPr/>
          <p:nvPr/>
        </p:nvGrpSpPr>
        <p:grpSpPr>
          <a:xfrm>
            <a:off x="4211510" y="2763497"/>
            <a:ext cx="588535" cy="544055"/>
            <a:chOff x="7629805" y="3971451"/>
            <a:chExt cx="403599" cy="403599"/>
          </a:xfrm>
        </p:grpSpPr>
        <p:sp>
          <p:nvSpPr>
            <p:cNvPr id="25" name="Google Shape;8281;p60">
              <a:extLst>
                <a:ext uri="{FF2B5EF4-FFF2-40B4-BE49-F238E27FC236}">
                  <a16:creationId xmlns:a16="http://schemas.microsoft.com/office/drawing/2014/main" id="{92DECACE-9D9A-800B-E105-A0542698D3E6}"/>
                </a:ext>
              </a:extLst>
            </p:cNvPr>
            <p:cNvSpPr/>
            <p:nvPr/>
          </p:nvSpPr>
          <p:spPr>
            <a:xfrm>
              <a:off x="7743759" y="4085477"/>
              <a:ext cx="49017" cy="48945"/>
            </a:xfrm>
            <a:custGeom>
              <a:avLst/>
              <a:gdLst/>
              <a:ahLst/>
              <a:cxnLst/>
              <a:rect l="l" t="t" r="r" b="b"/>
              <a:pathLst>
                <a:path w="2023" h="2020" extrusionOk="0">
                  <a:moveTo>
                    <a:pt x="489" y="0"/>
                  </a:moveTo>
                  <a:cubicBezTo>
                    <a:pt x="219" y="0"/>
                    <a:pt x="0" y="219"/>
                    <a:pt x="0" y="487"/>
                  </a:cubicBezTo>
                  <a:lnTo>
                    <a:pt x="0" y="1533"/>
                  </a:lnTo>
                  <a:cubicBezTo>
                    <a:pt x="0" y="1801"/>
                    <a:pt x="219" y="2020"/>
                    <a:pt x="489" y="2020"/>
                  </a:cubicBezTo>
                  <a:cubicBezTo>
                    <a:pt x="758" y="2020"/>
                    <a:pt x="976" y="1801"/>
                    <a:pt x="976" y="1533"/>
                  </a:cubicBezTo>
                  <a:lnTo>
                    <a:pt x="976" y="976"/>
                  </a:lnTo>
                  <a:lnTo>
                    <a:pt x="1533" y="976"/>
                  </a:lnTo>
                  <a:cubicBezTo>
                    <a:pt x="1804" y="976"/>
                    <a:pt x="2022" y="758"/>
                    <a:pt x="2022" y="487"/>
                  </a:cubicBezTo>
                  <a:cubicBezTo>
                    <a:pt x="2022" y="219"/>
                    <a:pt x="1804" y="0"/>
                    <a:pt x="1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282;p60">
              <a:extLst>
                <a:ext uri="{FF2B5EF4-FFF2-40B4-BE49-F238E27FC236}">
                  <a16:creationId xmlns:a16="http://schemas.microsoft.com/office/drawing/2014/main" id="{2782E738-6CC7-B135-3FE1-0D7718576E4F}"/>
                </a:ext>
              </a:extLst>
            </p:cNvPr>
            <p:cNvSpPr/>
            <p:nvPr/>
          </p:nvSpPr>
          <p:spPr>
            <a:xfrm>
              <a:off x="7743759" y="4212103"/>
              <a:ext cx="49017" cy="49017"/>
            </a:xfrm>
            <a:custGeom>
              <a:avLst/>
              <a:gdLst/>
              <a:ahLst/>
              <a:cxnLst/>
              <a:rect l="l" t="t" r="r" b="b"/>
              <a:pathLst>
                <a:path w="2023" h="2023" extrusionOk="0">
                  <a:moveTo>
                    <a:pt x="489" y="0"/>
                  </a:moveTo>
                  <a:cubicBezTo>
                    <a:pt x="219" y="0"/>
                    <a:pt x="0" y="219"/>
                    <a:pt x="0" y="487"/>
                  </a:cubicBezTo>
                  <a:lnTo>
                    <a:pt x="0" y="1533"/>
                  </a:lnTo>
                  <a:cubicBezTo>
                    <a:pt x="0" y="1804"/>
                    <a:pt x="219" y="2022"/>
                    <a:pt x="489" y="2022"/>
                  </a:cubicBezTo>
                  <a:lnTo>
                    <a:pt x="1533" y="2022"/>
                  </a:lnTo>
                  <a:cubicBezTo>
                    <a:pt x="1804" y="2022"/>
                    <a:pt x="2022" y="1804"/>
                    <a:pt x="2022" y="1533"/>
                  </a:cubicBezTo>
                  <a:cubicBezTo>
                    <a:pt x="2022" y="1265"/>
                    <a:pt x="1804" y="1046"/>
                    <a:pt x="1533" y="1046"/>
                  </a:cubicBezTo>
                  <a:lnTo>
                    <a:pt x="976" y="1046"/>
                  </a:lnTo>
                  <a:lnTo>
                    <a:pt x="976" y="487"/>
                  </a:lnTo>
                  <a:cubicBezTo>
                    <a:pt x="976" y="219"/>
                    <a:pt x="758" y="0"/>
                    <a:pt x="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283;p60">
              <a:extLst>
                <a:ext uri="{FF2B5EF4-FFF2-40B4-BE49-F238E27FC236}">
                  <a16:creationId xmlns:a16="http://schemas.microsoft.com/office/drawing/2014/main" id="{E3E22025-C9F8-AF42-231B-17C5782DB9C9}"/>
                </a:ext>
              </a:extLst>
            </p:cNvPr>
            <p:cNvSpPr/>
            <p:nvPr/>
          </p:nvSpPr>
          <p:spPr>
            <a:xfrm>
              <a:off x="7870385" y="4085477"/>
              <a:ext cx="49017" cy="48945"/>
            </a:xfrm>
            <a:custGeom>
              <a:avLst/>
              <a:gdLst/>
              <a:ahLst/>
              <a:cxnLst/>
              <a:rect l="l" t="t" r="r" b="b"/>
              <a:pathLst>
                <a:path w="2023" h="2020" extrusionOk="0">
                  <a:moveTo>
                    <a:pt x="489" y="0"/>
                  </a:moveTo>
                  <a:cubicBezTo>
                    <a:pt x="219" y="0"/>
                    <a:pt x="0" y="219"/>
                    <a:pt x="0" y="487"/>
                  </a:cubicBezTo>
                  <a:cubicBezTo>
                    <a:pt x="0" y="758"/>
                    <a:pt x="219" y="976"/>
                    <a:pt x="489" y="976"/>
                  </a:cubicBezTo>
                  <a:lnTo>
                    <a:pt x="1046" y="976"/>
                  </a:lnTo>
                  <a:lnTo>
                    <a:pt x="1046" y="1533"/>
                  </a:lnTo>
                  <a:cubicBezTo>
                    <a:pt x="1046" y="1801"/>
                    <a:pt x="1265" y="2020"/>
                    <a:pt x="1536" y="2020"/>
                  </a:cubicBezTo>
                  <a:cubicBezTo>
                    <a:pt x="1804" y="2020"/>
                    <a:pt x="2022" y="1801"/>
                    <a:pt x="2022" y="1533"/>
                  </a:cubicBezTo>
                  <a:lnTo>
                    <a:pt x="2022" y="487"/>
                  </a:lnTo>
                  <a:cubicBezTo>
                    <a:pt x="2022" y="219"/>
                    <a:pt x="1804" y="0"/>
                    <a:pt x="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284;p60">
              <a:extLst>
                <a:ext uri="{FF2B5EF4-FFF2-40B4-BE49-F238E27FC236}">
                  <a16:creationId xmlns:a16="http://schemas.microsoft.com/office/drawing/2014/main" id="{15DC4B9E-B41D-68AB-F521-EF8B12246E34}"/>
                </a:ext>
              </a:extLst>
            </p:cNvPr>
            <p:cNvSpPr/>
            <p:nvPr/>
          </p:nvSpPr>
          <p:spPr>
            <a:xfrm>
              <a:off x="7870385" y="4212103"/>
              <a:ext cx="49017" cy="49017"/>
            </a:xfrm>
            <a:custGeom>
              <a:avLst/>
              <a:gdLst/>
              <a:ahLst/>
              <a:cxnLst/>
              <a:rect l="l" t="t" r="r" b="b"/>
              <a:pathLst>
                <a:path w="2023" h="2023" extrusionOk="0">
                  <a:moveTo>
                    <a:pt x="1536" y="0"/>
                  </a:moveTo>
                  <a:cubicBezTo>
                    <a:pt x="1265" y="0"/>
                    <a:pt x="1046" y="219"/>
                    <a:pt x="1046" y="487"/>
                  </a:cubicBezTo>
                  <a:lnTo>
                    <a:pt x="1046" y="1046"/>
                  </a:lnTo>
                  <a:lnTo>
                    <a:pt x="489" y="1046"/>
                  </a:lnTo>
                  <a:cubicBezTo>
                    <a:pt x="219" y="1046"/>
                    <a:pt x="0" y="1265"/>
                    <a:pt x="0" y="1533"/>
                  </a:cubicBezTo>
                  <a:cubicBezTo>
                    <a:pt x="0" y="1804"/>
                    <a:pt x="219" y="2022"/>
                    <a:pt x="489" y="2022"/>
                  </a:cubicBezTo>
                  <a:lnTo>
                    <a:pt x="1536" y="2022"/>
                  </a:lnTo>
                  <a:cubicBezTo>
                    <a:pt x="1804" y="2022"/>
                    <a:pt x="2022" y="1804"/>
                    <a:pt x="2022" y="1533"/>
                  </a:cubicBezTo>
                  <a:lnTo>
                    <a:pt x="2022" y="487"/>
                  </a:lnTo>
                  <a:cubicBezTo>
                    <a:pt x="2022" y="219"/>
                    <a:pt x="1804" y="0"/>
                    <a:pt x="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285;p60">
              <a:extLst>
                <a:ext uri="{FF2B5EF4-FFF2-40B4-BE49-F238E27FC236}">
                  <a16:creationId xmlns:a16="http://schemas.microsoft.com/office/drawing/2014/main" id="{92321EF8-0DCC-042E-0292-B092486AC5AB}"/>
                </a:ext>
              </a:extLst>
            </p:cNvPr>
            <p:cNvSpPr/>
            <p:nvPr/>
          </p:nvSpPr>
          <p:spPr>
            <a:xfrm>
              <a:off x="7629805" y="3971451"/>
              <a:ext cx="403599" cy="403599"/>
            </a:xfrm>
            <a:custGeom>
              <a:avLst/>
              <a:gdLst/>
              <a:ahLst/>
              <a:cxnLst/>
              <a:rect l="l" t="t" r="r" b="b"/>
              <a:pathLst>
                <a:path w="16657" h="16657" extrusionOk="0">
                  <a:moveTo>
                    <a:pt x="8815" y="2041"/>
                  </a:moveTo>
                  <a:cubicBezTo>
                    <a:pt x="11904" y="2278"/>
                    <a:pt x="14377" y="4753"/>
                    <a:pt x="14616" y="7842"/>
                  </a:cubicBezTo>
                  <a:lnTo>
                    <a:pt x="11465" y="7842"/>
                  </a:lnTo>
                  <a:cubicBezTo>
                    <a:pt x="11194" y="7842"/>
                    <a:pt x="10975" y="8061"/>
                    <a:pt x="10975" y="8329"/>
                  </a:cubicBezTo>
                  <a:cubicBezTo>
                    <a:pt x="10975" y="8600"/>
                    <a:pt x="11194" y="8818"/>
                    <a:pt x="11465" y="8818"/>
                  </a:cubicBezTo>
                  <a:lnTo>
                    <a:pt x="14616" y="8818"/>
                  </a:lnTo>
                  <a:cubicBezTo>
                    <a:pt x="14377" y="11907"/>
                    <a:pt x="11904" y="14380"/>
                    <a:pt x="8815" y="14617"/>
                  </a:cubicBezTo>
                  <a:lnTo>
                    <a:pt x="8815" y="11465"/>
                  </a:lnTo>
                  <a:cubicBezTo>
                    <a:pt x="8815" y="11197"/>
                    <a:pt x="8597" y="10978"/>
                    <a:pt x="8328" y="10978"/>
                  </a:cubicBezTo>
                  <a:cubicBezTo>
                    <a:pt x="8058" y="10978"/>
                    <a:pt x="7839" y="11197"/>
                    <a:pt x="7839" y="11465"/>
                  </a:cubicBezTo>
                  <a:lnTo>
                    <a:pt x="7839" y="14617"/>
                  </a:lnTo>
                  <a:cubicBezTo>
                    <a:pt x="4750" y="14380"/>
                    <a:pt x="2278" y="11907"/>
                    <a:pt x="2038" y="8818"/>
                  </a:cubicBezTo>
                  <a:lnTo>
                    <a:pt x="5192" y="8818"/>
                  </a:lnTo>
                  <a:cubicBezTo>
                    <a:pt x="5461" y="8818"/>
                    <a:pt x="5679" y="8600"/>
                    <a:pt x="5679" y="8329"/>
                  </a:cubicBezTo>
                  <a:cubicBezTo>
                    <a:pt x="5679" y="8061"/>
                    <a:pt x="5461" y="7842"/>
                    <a:pt x="5192" y="7842"/>
                  </a:cubicBezTo>
                  <a:lnTo>
                    <a:pt x="2038" y="7842"/>
                  </a:lnTo>
                  <a:cubicBezTo>
                    <a:pt x="2278" y="4753"/>
                    <a:pt x="4750" y="2278"/>
                    <a:pt x="7839" y="2041"/>
                  </a:cubicBezTo>
                  <a:lnTo>
                    <a:pt x="7839" y="5193"/>
                  </a:lnTo>
                  <a:cubicBezTo>
                    <a:pt x="7839" y="5464"/>
                    <a:pt x="8058" y="5682"/>
                    <a:pt x="8328" y="5682"/>
                  </a:cubicBezTo>
                  <a:cubicBezTo>
                    <a:pt x="8597" y="5682"/>
                    <a:pt x="8815" y="5464"/>
                    <a:pt x="8815" y="5193"/>
                  </a:cubicBezTo>
                  <a:lnTo>
                    <a:pt x="8815" y="2041"/>
                  </a:lnTo>
                  <a:close/>
                  <a:moveTo>
                    <a:pt x="8328" y="1"/>
                  </a:moveTo>
                  <a:cubicBezTo>
                    <a:pt x="8058" y="1"/>
                    <a:pt x="7839" y="219"/>
                    <a:pt x="7839" y="490"/>
                  </a:cubicBezTo>
                  <a:lnTo>
                    <a:pt x="7839" y="1063"/>
                  </a:lnTo>
                  <a:cubicBezTo>
                    <a:pt x="4211" y="1305"/>
                    <a:pt x="1302" y="4214"/>
                    <a:pt x="1062" y="7842"/>
                  </a:cubicBezTo>
                  <a:lnTo>
                    <a:pt x="487" y="7842"/>
                  </a:lnTo>
                  <a:cubicBezTo>
                    <a:pt x="216" y="7842"/>
                    <a:pt x="0" y="8061"/>
                    <a:pt x="0" y="8329"/>
                  </a:cubicBezTo>
                  <a:cubicBezTo>
                    <a:pt x="0" y="8600"/>
                    <a:pt x="216" y="8818"/>
                    <a:pt x="487" y="8818"/>
                  </a:cubicBezTo>
                  <a:lnTo>
                    <a:pt x="1062" y="8818"/>
                  </a:lnTo>
                  <a:cubicBezTo>
                    <a:pt x="1302" y="12444"/>
                    <a:pt x="4211" y="15353"/>
                    <a:pt x="7839" y="15595"/>
                  </a:cubicBezTo>
                  <a:lnTo>
                    <a:pt x="7839" y="16170"/>
                  </a:lnTo>
                  <a:cubicBezTo>
                    <a:pt x="7839" y="16438"/>
                    <a:pt x="8058" y="16657"/>
                    <a:pt x="8328" y="16657"/>
                  </a:cubicBezTo>
                  <a:cubicBezTo>
                    <a:pt x="8597" y="16657"/>
                    <a:pt x="8815" y="16438"/>
                    <a:pt x="8815" y="16170"/>
                  </a:cubicBezTo>
                  <a:lnTo>
                    <a:pt x="8815" y="15595"/>
                  </a:lnTo>
                  <a:cubicBezTo>
                    <a:pt x="12443" y="15353"/>
                    <a:pt x="15353" y="12444"/>
                    <a:pt x="15592" y="8818"/>
                  </a:cubicBezTo>
                  <a:lnTo>
                    <a:pt x="16167" y="8818"/>
                  </a:lnTo>
                  <a:cubicBezTo>
                    <a:pt x="16438" y="8818"/>
                    <a:pt x="16657" y="8600"/>
                    <a:pt x="16657" y="8329"/>
                  </a:cubicBezTo>
                  <a:cubicBezTo>
                    <a:pt x="16657" y="8061"/>
                    <a:pt x="16438" y="7842"/>
                    <a:pt x="16167" y="7842"/>
                  </a:cubicBezTo>
                  <a:lnTo>
                    <a:pt x="15592" y="7842"/>
                  </a:lnTo>
                  <a:cubicBezTo>
                    <a:pt x="15353" y="4214"/>
                    <a:pt x="12443" y="1305"/>
                    <a:pt x="8815" y="1063"/>
                  </a:cubicBezTo>
                  <a:lnTo>
                    <a:pt x="8815" y="490"/>
                  </a:lnTo>
                  <a:cubicBezTo>
                    <a:pt x="8815" y="219"/>
                    <a:pt x="8597" y="1"/>
                    <a:pt x="8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286;p60">
              <a:extLst>
                <a:ext uri="{FF2B5EF4-FFF2-40B4-BE49-F238E27FC236}">
                  <a16:creationId xmlns:a16="http://schemas.microsoft.com/office/drawing/2014/main" id="{9E6D9D7A-B7D0-F970-D2E4-53B2B08B9DA1}"/>
                </a:ext>
              </a:extLst>
            </p:cNvPr>
            <p:cNvSpPr/>
            <p:nvPr/>
          </p:nvSpPr>
          <p:spPr>
            <a:xfrm>
              <a:off x="7794399" y="4136118"/>
              <a:ext cx="74362" cy="74289"/>
            </a:xfrm>
            <a:custGeom>
              <a:avLst/>
              <a:gdLst/>
              <a:ahLst/>
              <a:cxnLst/>
              <a:rect l="l" t="t" r="r" b="b"/>
              <a:pathLst>
                <a:path w="3069" h="3066" extrusionOk="0">
                  <a:moveTo>
                    <a:pt x="1535" y="0"/>
                  </a:moveTo>
                  <a:cubicBezTo>
                    <a:pt x="687" y="0"/>
                    <a:pt x="0" y="687"/>
                    <a:pt x="0" y="1533"/>
                  </a:cubicBezTo>
                  <a:cubicBezTo>
                    <a:pt x="0" y="2379"/>
                    <a:pt x="687" y="3066"/>
                    <a:pt x="1535" y="3066"/>
                  </a:cubicBezTo>
                  <a:cubicBezTo>
                    <a:pt x="2381" y="3066"/>
                    <a:pt x="3068" y="2379"/>
                    <a:pt x="3068" y="1533"/>
                  </a:cubicBezTo>
                  <a:cubicBezTo>
                    <a:pt x="3068" y="687"/>
                    <a:pt x="2381"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6817;p43">
            <a:extLst>
              <a:ext uri="{FF2B5EF4-FFF2-40B4-BE49-F238E27FC236}">
                <a16:creationId xmlns:a16="http://schemas.microsoft.com/office/drawing/2014/main" id="{F72BC54D-6839-2A42-508D-82268581D651}"/>
              </a:ext>
            </a:extLst>
          </p:cNvPr>
          <p:cNvSpPr txBox="1"/>
          <p:nvPr/>
        </p:nvSpPr>
        <p:spPr>
          <a:xfrm>
            <a:off x="720000" y="3360899"/>
            <a:ext cx="2365200" cy="1189193"/>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a:t>Accurately detect and classify military vehicles in drone images under various conditions.</a:t>
            </a:r>
            <a:endParaRPr>
              <a:solidFill>
                <a:schemeClr val="dk1"/>
              </a:solidFill>
              <a:latin typeface="Be Vietnam Pro"/>
              <a:ea typeface="Be Vietnam Pro"/>
              <a:cs typeface="Be Vietnam Pro"/>
              <a:sym typeface="Be Vietnam Pro"/>
            </a:endParaRPr>
          </a:p>
        </p:txBody>
      </p:sp>
      <p:sp>
        <p:nvSpPr>
          <p:cNvPr id="33" name="Google Shape;6822;p43">
            <a:extLst>
              <a:ext uri="{FF2B5EF4-FFF2-40B4-BE49-F238E27FC236}">
                <a16:creationId xmlns:a16="http://schemas.microsoft.com/office/drawing/2014/main" id="{C66BB9E4-AD06-0B3B-CAE8-5C943712E503}"/>
              </a:ext>
            </a:extLst>
          </p:cNvPr>
          <p:cNvSpPr txBox="1"/>
          <p:nvPr/>
        </p:nvSpPr>
        <p:spPr>
          <a:xfrm>
            <a:off x="1347327" y="2342436"/>
            <a:ext cx="6326400" cy="44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400" b="1">
                <a:solidFill>
                  <a:schemeClr val="dk1"/>
                </a:solidFill>
                <a:latin typeface="Allerta Stencil"/>
                <a:ea typeface="Allerta Stencil"/>
                <a:cs typeface="Allerta Stencil"/>
                <a:sym typeface="Allerta Stencil"/>
              </a:rPr>
              <a:t>AIMS</a:t>
            </a:r>
            <a:endParaRPr sz="2000" b="1">
              <a:solidFill>
                <a:schemeClr val="dk1"/>
              </a:solidFill>
              <a:latin typeface="Allerta Stencil"/>
              <a:ea typeface="Allerta Stencil"/>
              <a:cs typeface="Allerta Stencil"/>
              <a:sym typeface="Allerta Stenci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9"/>
          <p:cNvSpPr txBox="1">
            <a:spLocks noGrp="1"/>
          </p:cNvSpPr>
          <p:nvPr>
            <p:ph type="title"/>
          </p:nvPr>
        </p:nvSpPr>
        <p:spPr>
          <a:xfrm>
            <a:off x="1272783" y="2344930"/>
            <a:ext cx="7871217" cy="10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Literature </a:t>
            </a:r>
            <a:br>
              <a:rPr lang="en" b="1" dirty="0"/>
            </a:br>
            <a:r>
              <a:rPr lang="en" b="1" dirty="0"/>
              <a:t>			Review</a:t>
            </a:r>
            <a:endParaRPr b="1" dirty="0"/>
          </a:p>
        </p:txBody>
      </p:sp>
      <p:grpSp>
        <p:nvGrpSpPr>
          <p:cNvPr id="15" name="Google Shape;6715;p85">
            <a:extLst>
              <a:ext uri="{FF2B5EF4-FFF2-40B4-BE49-F238E27FC236}">
                <a16:creationId xmlns:a16="http://schemas.microsoft.com/office/drawing/2014/main" id="{D02C25A0-1DF2-CCA3-D9B8-923A13E10195}"/>
              </a:ext>
            </a:extLst>
          </p:cNvPr>
          <p:cNvGrpSpPr/>
          <p:nvPr/>
        </p:nvGrpSpPr>
        <p:grpSpPr>
          <a:xfrm>
            <a:off x="3491758" y="382138"/>
            <a:ext cx="1544266" cy="1516956"/>
            <a:chOff x="-48262200" y="3200500"/>
            <a:chExt cx="301675" cy="300100"/>
          </a:xfrm>
        </p:grpSpPr>
        <p:sp>
          <p:nvSpPr>
            <p:cNvPr id="16" name="Google Shape;6716;p85">
              <a:extLst>
                <a:ext uri="{FF2B5EF4-FFF2-40B4-BE49-F238E27FC236}">
                  <a16:creationId xmlns:a16="http://schemas.microsoft.com/office/drawing/2014/main" id="{4A051A46-F1D6-3DFD-7E28-6C7E13A4A052}"/>
                </a:ext>
              </a:extLst>
            </p:cNvPr>
            <p:cNvSpPr/>
            <p:nvPr/>
          </p:nvSpPr>
          <p:spPr>
            <a:xfrm>
              <a:off x="-48191325" y="3288700"/>
              <a:ext cx="51225" cy="51225"/>
            </a:xfrm>
            <a:custGeom>
              <a:avLst/>
              <a:gdLst/>
              <a:ahLst/>
              <a:cxnLst/>
              <a:rect l="l" t="t" r="r" b="b"/>
              <a:pathLst>
                <a:path w="2049" h="2049" extrusionOk="0">
                  <a:moveTo>
                    <a:pt x="1072" y="1"/>
                  </a:moveTo>
                  <a:cubicBezTo>
                    <a:pt x="474" y="1"/>
                    <a:pt x="1" y="473"/>
                    <a:pt x="1" y="1041"/>
                  </a:cubicBezTo>
                  <a:cubicBezTo>
                    <a:pt x="1" y="1513"/>
                    <a:pt x="285" y="1891"/>
                    <a:pt x="726" y="2049"/>
                  </a:cubicBezTo>
                  <a:lnTo>
                    <a:pt x="726" y="1041"/>
                  </a:lnTo>
                  <a:cubicBezTo>
                    <a:pt x="726" y="852"/>
                    <a:pt x="883" y="694"/>
                    <a:pt x="1072" y="694"/>
                  </a:cubicBezTo>
                  <a:lnTo>
                    <a:pt x="2049" y="694"/>
                  </a:lnTo>
                  <a:cubicBezTo>
                    <a:pt x="1891" y="253"/>
                    <a:pt x="1513"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717;p85">
              <a:extLst>
                <a:ext uri="{FF2B5EF4-FFF2-40B4-BE49-F238E27FC236}">
                  <a16:creationId xmlns:a16="http://schemas.microsoft.com/office/drawing/2014/main" id="{5A498F04-0103-5C1E-AF61-9FEAE383CC52}"/>
                </a:ext>
              </a:extLst>
            </p:cNvPr>
            <p:cNvSpPr/>
            <p:nvPr/>
          </p:nvSpPr>
          <p:spPr>
            <a:xfrm>
              <a:off x="-48155875" y="3324150"/>
              <a:ext cx="15775" cy="15775"/>
            </a:xfrm>
            <a:custGeom>
              <a:avLst/>
              <a:gdLst/>
              <a:ahLst/>
              <a:cxnLst/>
              <a:rect l="l" t="t" r="r" b="b"/>
              <a:pathLst>
                <a:path w="631" h="631" extrusionOk="0">
                  <a:moveTo>
                    <a:pt x="1" y="1"/>
                  </a:moveTo>
                  <a:lnTo>
                    <a:pt x="1" y="631"/>
                  </a:lnTo>
                  <a:cubicBezTo>
                    <a:pt x="284" y="505"/>
                    <a:pt x="536" y="253"/>
                    <a:pt x="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718;p85">
              <a:extLst>
                <a:ext uri="{FF2B5EF4-FFF2-40B4-BE49-F238E27FC236}">
                  <a16:creationId xmlns:a16="http://schemas.microsoft.com/office/drawing/2014/main" id="{324B0384-F7BE-7376-659F-22A883F6E1F6}"/>
                </a:ext>
              </a:extLst>
            </p:cNvPr>
            <p:cNvSpPr/>
            <p:nvPr/>
          </p:nvSpPr>
          <p:spPr>
            <a:xfrm>
              <a:off x="-48085775" y="3206000"/>
              <a:ext cx="47275" cy="47300"/>
            </a:xfrm>
            <a:custGeom>
              <a:avLst/>
              <a:gdLst/>
              <a:ahLst/>
              <a:cxnLst/>
              <a:rect l="l" t="t" r="r" b="b"/>
              <a:pathLst>
                <a:path w="1891" h="1892" extrusionOk="0">
                  <a:moveTo>
                    <a:pt x="1" y="1"/>
                  </a:moveTo>
                  <a:lnTo>
                    <a:pt x="1" y="1891"/>
                  </a:lnTo>
                  <a:lnTo>
                    <a:pt x="1891" y="189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719;p85">
              <a:extLst>
                <a:ext uri="{FF2B5EF4-FFF2-40B4-BE49-F238E27FC236}">
                  <a16:creationId xmlns:a16="http://schemas.microsoft.com/office/drawing/2014/main" id="{660B1DF5-041F-2F92-332E-CCEC9FE11679}"/>
                </a:ext>
              </a:extLst>
            </p:cNvPr>
            <p:cNvSpPr/>
            <p:nvPr/>
          </p:nvSpPr>
          <p:spPr>
            <a:xfrm>
              <a:off x="-48262200" y="3200500"/>
              <a:ext cx="228425" cy="300100"/>
            </a:xfrm>
            <a:custGeom>
              <a:avLst/>
              <a:gdLst/>
              <a:ahLst/>
              <a:cxnLst/>
              <a:rect l="l" t="t" r="r" b="b"/>
              <a:pathLst>
                <a:path w="9137" h="12004" extrusionOk="0">
                  <a:moveTo>
                    <a:pt x="3907" y="2773"/>
                  </a:moveTo>
                  <a:cubicBezTo>
                    <a:pt x="4789" y="2773"/>
                    <a:pt x="5482" y="3371"/>
                    <a:pt x="5640" y="4190"/>
                  </a:cubicBezTo>
                  <a:lnTo>
                    <a:pt x="6743" y="4190"/>
                  </a:lnTo>
                  <a:cubicBezTo>
                    <a:pt x="6900" y="4222"/>
                    <a:pt x="7058" y="4380"/>
                    <a:pt x="7058" y="4569"/>
                  </a:cubicBezTo>
                  <a:lnTo>
                    <a:pt x="7058" y="7372"/>
                  </a:lnTo>
                  <a:cubicBezTo>
                    <a:pt x="7058" y="7562"/>
                    <a:pt x="6900" y="7719"/>
                    <a:pt x="6711" y="7719"/>
                  </a:cubicBezTo>
                  <a:lnTo>
                    <a:pt x="3907" y="7719"/>
                  </a:lnTo>
                  <a:cubicBezTo>
                    <a:pt x="3718" y="7719"/>
                    <a:pt x="3561" y="7562"/>
                    <a:pt x="3561" y="7372"/>
                  </a:cubicBezTo>
                  <a:lnTo>
                    <a:pt x="3561" y="6270"/>
                  </a:lnTo>
                  <a:cubicBezTo>
                    <a:pt x="2773" y="6112"/>
                    <a:pt x="2143" y="5419"/>
                    <a:pt x="2143" y="4537"/>
                  </a:cubicBezTo>
                  <a:cubicBezTo>
                    <a:pt x="2143" y="3560"/>
                    <a:pt x="2931" y="2773"/>
                    <a:pt x="3907" y="2773"/>
                  </a:cubicBezTo>
                  <a:close/>
                  <a:moveTo>
                    <a:pt x="5293" y="8475"/>
                  </a:moveTo>
                  <a:cubicBezTo>
                    <a:pt x="5482" y="8475"/>
                    <a:pt x="5640" y="8633"/>
                    <a:pt x="5640" y="8822"/>
                  </a:cubicBezTo>
                  <a:cubicBezTo>
                    <a:pt x="5640" y="9042"/>
                    <a:pt x="5482" y="9200"/>
                    <a:pt x="5293" y="9200"/>
                  </a:cubicBezTo>
                  <a:lnTo>
                    <a:pt x="2489" y="9200"/>
                  </a:lnTo>
                  <a:cubicBezTo>
                    <a:pt x="2300" y="9200"/>
                    <a:pt x="2143" y="9042"/>
                    <a:pt x="2143" y="8822"/>
                  </a:cubicBezTo>
                  <a:cubicBezTo>
                    <a:pt x="2143" y="8633"/>
                    <a:pt x="2300" y="8475"/>
                    <a:pt x="2489" y="8475"/>
                  </a:cubicBezTo>
                  <a:close/>
                  <a:moveTo>
                    <a:pt x="6711" y="8475"/>
                  </a:moveTo>
                  <a:cubicBezTo>
                    <a:pt x="6900" y="8475"/>
                    <a:pt x="7058" y="8633"/>
                    <a:pt x="7058" y="8822"/>
                  </a:cubicBezTo>
                  <a:cubicBezTo>
                    <a:pt x="7058" y="9042"/>
                    <a:pt x="6900" y="9200"/>
                    <a:pt x="6711" y="9200"/>
                  </a:cubicBezTo>
                  <a:cubicBezTo>
                    <a:pt x="6522" y="9200"/>
                    <a:pt x="6365" y="9042"/>
                    <a:pt x="6365" y="8822"/>
                  </a:cubicBezTo>
                  <a:cubicBezTo>
                    <a:pt x="6365" y="8633"/>
                    <a:pt x="6522" y="8475"/>
                    <a:pt x="6711" y="8475"/>
                  </a:cubicBezTo>
                  <a:close/>
                  <a:moveTo>
                    <a:pt x="6711" y="9893"/>
                  </a:moveTo>
                  <a:cubicBezTo>
                    <a:pt x="6900" y="9893"/>
                    <a:pt x="7058" y="10050"/>
                    <a:pt x="7058" y="10239"/>
                  </a:cubicBezTo>
                  <a:cubicBezTo>
                    <a:pt x="7058" y="10428"/>
                    <a:pt x="6900" y="10617"/>
                    <a:pt x="6711" y="10617"/>
                  </a:cubicBezTo>
                  <a:lnTo>
                    <a:pt x="2489" y="10617"/>
                  </a:lnTo>
                  <a:cubicBezTo>
                    <a:pt x="2300" y="10617"/>
                    <a:pt x="2143" y="10460"/>
                    <a:pt x="2143" y="10239"/>
                  </a:cubicBezTo>
                  <a:cubicBezTo>
                    <a:pt x="2143" y="10050"/>
                    <a:pt x="2300" y="9893"/>
                    <a:pt x="2489" y="9893"/>
                  </a:cubicBezTo>
                  <a:close/>
                  <a:moveTo>
                    <a:pt x="379" y="0"/>
                  </a:moveTo>
                  <a:cubicBezTo>
                    <a:pt x="158" y="0"/>
                    <a:pt x="1" y="158"/>
                    <a:pt x="1" y="378"/>
                  </a:cubicBezTo>
                  <a:lnTo>
                    <a:pt x="1" y="11657"/>
                  </a:lnTo>
                  <a:cubicBezTo>
                    <a:pt x="1" y="11878"/>
                    <a:pt x="158" y="12004"/>
                    <a:pt x="379" y="12004"/>
                  </a:cubicBezTo>
                  <a:lnTo>
                    <a:pt x="8790" y="12004"/>
                  </a:lnTo>
                  <a:cubicBezTo>
                    <a:pt x="8979" y="12004"/>
                    <a:pt x="9137" y="11878"/>
                    <a:pt x="9137" y="11657"/>
                  </a:cubicBezTo>
                  <a:lnTo>
                    <a:pt x="9137" y="2804"/>
                  </a:lnTo>
                  <a:lnTo>
                    <a:pt x="6711" y="2804"/>
                  </a:lnTo>
                  <a:cubicBezTo>
                    <a:pt x="6522" y="2804"/>
                    <a:pt x="6365" y="2647"/>
                    <a:pt x="6365" y="2458"/>
                  </a:cubicBezTo>
                  <a:lnTo>
                    <a:pt x="63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720;p85">
              <a:extLst>
                <a:ext uri="{FF2B5EF4-FFF2-40B4-BE49-F238E27FC236}">
                  <a16:creationId xmlns:a16="http://schemas.microsoft.com/office/drawing/2014/main" id="{D84A2CAA-BAB1-32F6-DDB3-D237ECDAE461}"/>
                </a:ext>
              </a:extLst>
            </p:cNvPr>
            <p:cNvSpPr/>
            <p:nvPr/>
          </p:nvSpPr>
          <p:spPr>
            <a:xfrm>
              <a:off x="-48155075" y="3322575"/>
              <a:ext cx="52775" cy="53575"/>
            </a:xfrm>
            <a:custGeom>
              <a:avLst/>
              <a:gdLst/>
              <a:ahLst/>
              <a:cxnLst/>
              <a:rect l="l" t="t" r="r" b="b"/>
              <a:pathLst>
                <a:path w="2111" h="2143" extrusionOk="0">
                  <a:moveTo>
                    <a:pt x="1355" y="1"/>
                  </a:moveTo>
                  <a:cubicBezTo>
                    <a:pt x="1197" y="725"/>
                    <a:pt x="662" y="1261"/>
                    <a:pt x="0" y="1387"/>
                  </a:cubicBezTo>
                  <a:lnTo>
                    <a:pt x="0" y="2143"/>
                  </a:lnTo>
                  <a:lnTo>
                    <a:pt x="2111" y="2143"/>
                  </a:lnTo>
                  <a:lnTo>
                    <a:pt x="21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721;p85">
              <a:extLst>
                <a:ext uri="{FF2B5EF4-FFF2-40B4-BE49-F238E27FC236}">
                  <a16:creationId xmlns:a16="http://schemas.microsoft.com/office/drawing/2014/main" id="{9B0C71DF-4683-A554-A0D6-1144BCFFBE2B}"/>
                </a:ext>
              </a:extLst>
            </p:cNvPr>
            <p:cNvSpPr/>
            <p:nvPr/>
          </p:nvSpPr>
          <p:spPr>
            <a:xfrm>
              <a:off x="-48014100" y="3417100"/>
              <a:ext cx="53575" cy="18125"/>
            </a:xfrm>
            <a:custGeom>
              <a:avLst/>
              <a:gdLst/>
              <a:ahLst/>
              <a:cxnLst/>
              <a:rect l="l" t="t" r="r" b="b"/>
              <a:pathLst>
                <a:path w="2143" h="725" extrusionOk="0">
                  <a:moveTo>
                    <a:pt x="1" y="0"/>
                  </a:moveTo>
                  <a:lnTo>
                    <a:pt x="1" y="725"/>
                  </a:lnTo>
                  <a:lnTo>
                    <a:pt x="2143" y="725"/>
                  </a:lnTo>
                  <a:lnTo>
                    <a:pt x="21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722;p85">
              <a:extLst>
                <a:ext uri="{FF2B5EF4-FFF2-40B4-BE49-F238E27FC236}">
                  <a16:creationId xmlns:a16="http://schemas.microsoft.com/office/drawing/2014/main" id="{42E3D2F0-BF3B-0F8E-EDD3-740CCE21365D}"/>
                </a:ext>
              </a:extLst>
            </p:cNvPr>
            <p:cNvSpPr/>
            <p:nvPr/>
          </p:nvSpPr>
          <p:spPr>
            <a:xfrm>
              <a:off x="-48014100" y="3289500"/>
              <a:ext cx="53575" cy="110300"/>
            </a:xfrm>
            <a:custGeom>
              <a:avLst/>
              <a:gdLst/>
              <a:ahLst/>
              <a:cxnLst/>
              <a:rect l="l" t="t" r="r" b="b"/>
              <a:pathLst>
                <a:path w="2143" h="4412" extrusionOk="0">
                  <a:moveTo>
                    <a:pt x="1" y="0"/>
                  </a:moveTo>
                  <a:lnTo>
                    <a:pt x="1" y="4411"/>
                  </a:lnTo>
                  <a:lnTo>
                    <a:pt x="2143" y="4411"/>
                  </a:lnTo>
                  <a:lnTo>
                    <a:pt x="21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723;p85">
              <a:extLst>
                <a:ext uri="{FF2B5EF4-FFF2-40B4-BE49-F238E27FC236}">
                  <a16:creationId xmlns:a16="http://schemas.microsoft.com/office/drawing/2014/main" id="{AF9127F0-421C-D4B1-23CB-E1A10FEB8FB1}"/>
                </a:ext>
              </a:extLst>
            </p:cNvPr>
            <p:cNvSpPr/>
            <p:nvPr/>
          </p:nvSpPr>
          <p:spPr>
            <a:xfrm>
              <a:off x="-48014100" y="3451750"/>
              <a:ext cx="53575" cy="48075"/>
            </a:xfrm>
            <a:custGeom>
              <a:avLst/>
              <a:gdLst/>
              <a:ahLst/>
              <a:cxnLst/>
              <a:rect l="l" t="t" r="r" b="b"/>
              <a:pathLst>
                <a:path w="2143" h="1923" extrusionOk="0">
                  <a:moveTo>
                    <a:pt x="1" y="0"/>
                  </a:moveTo>
                  <a:lnTo>
                    <a:pt x="1" y="883"/>
                  </a:lnTo>
                  <a:cubicBezTo>
                    <a:pt x="1" y="1450"/>
                    <a:pt x="473" y="1922"/>
                    <a:pt x="1072" y="1922"/>
                  </a:cubicBezTo>
                  <a:cubicBezTo>
                    <a:pt x="1670" y="1922"/>
                    <a:pt x="2143" y="1450"/>
                    <a:pt x="2143" y="883"/>
                  </a:cubicBezTo>
                  <a:lnTo>
                    <a:pt x="21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724;p85">
              <a:extLst>
                <a:ext uri="{FF2B5EF4-FFF2-40B4-BE49-F238E27FC236}">
                  <a16:creationId xmlns:a16="http://schemas.microsoft.com/office/drawing/2014/main" id="{4E55E314-31FA-5F99-E041-77448010847E}"/>
                </a:ext>
              </a:extLst>
            </p:cNvPr>
            <p:cNvSpPr/>
            <p:nvPr/>
          </p:nvSpPr>
          <p:spPr>
            <a:xfrm>
              <a:off x="-48011725" y="3220375"/>
              <a:ext cx="48050" cy="51025"/>
            </a:xfrm>
            <a:custGeom>
              <a:avLst/>
              <a:gdLst/>
              <a:ahLst/>
              <a:cxnLst/>
              <a:rect l="l" t="t" r="r" b="b"/>
              <a:pathLst>
                <a:path w="1922" h="2041" extrusionOk="0">
                  <a:moveTo>
                    <a:pt x="985" y="1"/>
                  </a:moveTo>
                  <a:cubicBezTo>
                    <a:pt x="843" y="1"/>
                    <a:pt x="693" y="72"/>
                    <a:pt x="630" y="213"/>
                  </a:cubicBezTo>
                  <a:lnTo>
                    <a:pt x="0" y="2041"/>
                  </a:lnTo>
                  <a:lnTo>
                    <a:pt x="1922" y="2041"/>
                  </a:lnTo>
                  <a:lnTo>
                    <a:pt x="1292" y="213"/>
                  </a:lnTo>
                  <a:cubicBezTo>
                    <a:pt x="1260" y="72"/>
                    <a:pt x="1126" y="1"/>
                    <a:pt x="9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1">
          <a:extLst>
            <a:ext uri="{FF2B5EF4-FFF2-40B4-BE49-F238E27FC236}">
              <a16:creationId xmlns:a16="http://schemas.microsoft.com/office/drawing/2014/main" id="{13DBB1E2-010D-3E2E-DD34-575E82EAC773}"/>
            </a:ext>
          </a:extLst>
        </p:cNvPr>
        <p:cNvGrpSpPr/>
        <p:nvPr/>
      </p:nvGrpSpPr>
      <p:grpSpPr>
        <a:xfrm>
          <a:off x="0" y="0"/>
          <a:ext cx="0" cy="0"/>
          <a:chOff x="0" y="0"/>
          <a:chExt cx="0" cy="0"/>
        </a:xfrm>
      </p:grpSpPr>
      <p:sp>
        <p:nvSpPr>
          <p:cNvPr id="392" name="Google Shape;392;p43">
            <a:extLst>
              <a:ext uri="{FF2B5EF4-FFF2-40B4-BE49-F238E27FC236}">
                <a16:creationId xmlns:a16="http://schemas.microsoft.com/office/drawing/2014/main" id="{796076EA-EF35-A2E1-45CF-2EF22AD732AD}"/>
              </a:ext>
            </a:extLst>
          </p:cNvPr>
          <p:cNvSpPr txBox="1">
            <a:spLocks noGrp="1"/>
          </p:cNvSpPr>
          <p:nvPr>
            <p:ph type="subTitle" idx="1"/>
          </p:nvPr>
        </p:nvSpPr>
        <p:spPr>
          <a:xfrm>
            <a:off x="720000" y="1392767"/>
            <a:ext cx="3847664" cy="3315709"/>
          </a:xfrm>
          <a:prstGeom prst="rect">
            <a:avLst/>
          </a:prstGeom>
        </p:spPr>
        <p:txBody>
          <a:bodyPr spcFirstLastPara="1" wrap="square" lIns="91425" tIns="91425" rIns="91425" bIns="91425" anchor="t" anchorCtr="0">
            <a:noAutofit/>
          </a:bodyPr>
          <a:lstStyle/>
          <a:p>
            <a:r>
              <a:rPr lang="en-US" b="1" u="sng" dirty="0"/>
              <a:t>Approach</a:t>
            </a:r>
            <a:br>
              <a:rPr lang="en-US" b="1" u="sng" dirty="0"/>
            </a:br>
            <a:r>
              <a:rPr lang="en-US" b="1" u="sng" dirty="0"/>
              <a:t> </a:t>
            </a:r>
            <a:r>
              <a:rPr lang="en-US" dirty="0"/>
              <a:t>The project introduces a unified multi-scale CNN designed to detect objects of various sizes, especially small ones, in high-resolution satellite images. It integrates a multi-scale object proposal network with a detection network, both sharing a base network that generates feature maps for different object sizes. This approach ensures effective handling of varying object scales.</a:t>
            </a:r>
          </a:p>
          <a:p>
            <a:r>
              <a:rPr lang="en-US" b="1" u="sng" dirty="0"/>
              <a:t>Challenges</a:t>
            </a:r>
            <a:br>
              <a:rPr lang="en-US" b="1" u="sng" dirty="0"/>
            </a:br>
            <a:r>
              <a:rPr lang="en-US" dirty="0"/>
              <a:t> The primary challenges include enhancing small object detection and ensuring consistent performance across scales. Despite these obstacles, the model achieves an</a:t>
            </a:r>
            <a:r>
              <a:rPr lang="en-US" b="1" u="sng" dirty="0"/>
              <a:t> </a:t>
            </a:r>
            <a:r>
              <a:rPr lang="en-US" dirty="0" err="1"/>
              <a:t>mAP</a:t>
            </a:r>
            <a:r>
              <a:rPr lang="en-US" dirty="0"/>
              <a:t> of 89.6% and operates at 10 FPS on a GTX 1080Ti GPU, surpassing state-of-the-art methods.</a:t>
            </a:r>
          </a:p>
          <a:p>
            <a:pPr lvl="0" algn="l">
              <a:spcBef>
                <a:spcPts val="0"/>
              </a:spcBef>
              <a:spcAft>
                <a:spcPts val="0"/>
              </a:spcAft>
              <a:buNone/>
            </a:pPr>
            <a:endParaRPr lang="en-US" dirty="0"/>
          </a:p>
        </p:txBody>
      </p:sp>
      <p:sp>
        <p:nvSpPr>
          <p:cNvPr id="393" name="Google Shape;393;p43">
            <a:extLst>
              <a:ext uri="{FF2B5EF4-FFF2-40B4-BE49-F238E27FC236}">
                <a16:creationId xmlns:a16="http://schemas.microsoft.com/office/drawing/2014/main" id="{63714B3A-DC4A-027B-0053-5DAF3D2D72A1}"/>
              </a:ext>
            </a:extLst>
          </p:cNvPr>
          <p:cNvSpPr txBox="1">
            <a:spLocks noGrp="1"/>
          </p:cNvSpPr>
          <p:nvPr>
            <p:ph type="subTitle" idx="2"/>
          </p:nvPr>
        </p:nvSpPr>
        <p:spPr>
          <a:xfrm>
            <a:off x="4567664" y="1392234"/>
            <a:ext cx="3851799" cy="3314182"/>
          </a:xfrm>
          <a:prstGeom prst="rect">
            <a:avLst/>
          </a:prstGeom>
        </p:spPr>
        <p:txBody>
          <a:bodyPr spcFirstLastPara="1" wrap="square" lIns="91425" tIns="91425" rIns="91425" bIns="91425" anchor="t" anchorCtr="0">
            <a:noAutofit/>
          </a:bodyPr>
          <a:lstStyle/>
          <a:p>
            <a:r>
              <a:rPr lang="en-US" b="1" u="sng" dirty="0"/>
              <a:t>Approach</a:t>
            </a:r>
            <a:endParaRPr lang="en-US"/>
          </a:p>
          <a:p>
            <a:pPr marL="457200" lvl="4" algn="just"/>
            <a:r>
              <a:rPr lang="en-US" dirty="0"/>
              <a:t>     The project introduces DOTA, a large-scale dataset for object detection in aerial images with over 1.8 million instances across 18 categories. It includes oriented-bounding-box annotations and evaluates 10 state-of-the-art algorithms with over 70 configurations to improve detection in challenging aerial scenarios.</a:t>
            </a:r>
          </a:p>
          <a:p>
            <a:endParaRPr lang="en-US" b="1" u="sng" dirty="0"/>
          </a:p>
          <a:p>
            <a:endParaRPr lang="en-US" b="1" u="sng" dirty="0"/>
          </a:p>
          <a:p>
            <a:r>
              <a:rPr lang="en-US" b="1" u="sng" dirty="0"/>
              <a:t>Challenges</a:t>
            </a:r>
            <a:endParaRPr lang="en-US" dirty="0"/>
          </a:p>
          <a:p>
            <a:r>
              <a:rPr lang="en-US" dirty="0"/>
              <a:t>         The main challenges include detecting objects with varying orientations, scales, and densities in aerial images. Adapting models trained on natural images to handle large-scale aerial images, rotation-invariance, and high aspect ratios also poses significant difficulties.</a:t>
            </a:r>
          </a:p>
          <a:p>
            <a:pPr marL="0" indent="0" algn="l"/>
            <a:endParaRPr lang="en-US" b="1" u="sng"/>
          </a:p>
        </p:txBody>
      </p:sp>
      <p:sp>
        <p:nvSpPr>
          <p:cNvPr id="400" name="Google Shape;400;p43">
            <a:extLst>
              <a:ext uri="{FF2B5EF4-FFF2-40B4-BE49-F238E27FC236}">
                <a16:creationId xmlns:a16="http://schemas.microsoft.com/office/drawing/2014/main" id="{77A7B4B1-7BF0-92B4-8210-FB8209841DFA}"/>
              </a:ext>
            </a:extLst>
          </p:cNvPr>
          <p:cNvSpPr txBox="1">
            <a:spLocks noGrp="1"/>
          </p:cNvSpPr>
          <p:nvPr>
            <p:ph type="title"/>
          </p:nvPr>
        </p:nvSpPr>
        <p:spPr>
          <a:xfrm>
            <a:off x="1132809" y="82393"/>
            <a:ext cx="7704000" cy="572700"/>
          </a:xfrm>
          <a:prstGeom prst="rect">
            <a:avLst/>
          </a:prstGeom>
        </p:spPr>
        <p:txBody>
          <a:bodyPr spcFirstLastPara="1" wrap="square" lIns="91425" tIns="91425" rIns="91425" bIns="91425" anchor="t" anchorCtr="0">
            <a:noAutofit/>
          </a:bodyPr>
          <a:lstStyle/>
          <a:p>
            <a:pPr algn="just"/>
            <a:r>
              <a:rPr lang="en-IN" sz="2000" b="1" dirty="0"/>
              <a:t>1. Object detection in unmanned aerial vehicle (UAV)</a:t>
            </a:r>
            <a:endParaRPr lang="en-US" b="1" dirty="0"/>
          </a:p>
        </p:txBody>
      </p:sp>
      <p:sp>
        <p:nvSpPr>
          <p:cNvPr id="15" name="TextBox 14">
            <a:extLst>
              <a:ext uri="{FF2B5EF4-FFF2-40B4-BE49-F238E27FC236}">
                <a16:creationId xmlns:a16="http://schemas.microsoft.com/office/drawing/2014/main" id="{B51C0E94-E4D1-9A49-BADA-5603300D6B77}"/>
              </a:ext>
            </a:extLst>
          </p:cNvPr>
          <p:cNvSpPr txBox="1"/>
          <p:nvPr/>
        </p:nvSpPr>
        <p:spPr>
          <a:xfrm>
            <a:off x="4747726" y="647264"/>
            <a:ext cx="3278794" cy="784830"/>
          </a:xfrm>
          <a:prstGeom prst="rect">
            <a:avLst/>
          </a:prstGeom>
          <a:noFill/>
        </p:spPr>
        <p:txBody>
          <a:bodyPr wrap="square" lIns="91440" tIns="45720" rIns="91440" bIns="45720" rtlCol="0" anchor="t">
            <a:spAutoFit/>
          </a:bodyPr>
          <a:lstStyle/>
          <a:p>
            <a:r>
              <a:rPr lang="en-US" sz="1200"/>
              <a:t>•</a:t>
            </a:r>
            <a:r>
              <a:rPr lang="en-US" sz="1200" b="1"/>
              <a:t>Object Detection in Aerial Images: A Large-Scale Benchmark and Challenges</a:t>
            </a:r>
            <a:endParaRPr lang="en-US"/>
          </a:p>
          <a:p>
            <a:r>
              <a:rPr lang="en-US" sz="900"/>
              <a:t>Jian Ding, Nan Xue, Gui-Song Xia</a:t>
            </a:r>
            <a:r>
              <a:rPr lang="en-US" sz="900" b="1"/>
              <a:t> </a:t>
            </a:r>
            <a:r>
              <a:rPr lang="en-US" sz="900"/>
              <a:t>(4 Dec 2021)</a:t>
            </a:r>
            <a:endParaRPr lang="en-US"/>
          </a:p>
          <a:p>
            <a:endParaRPr lang="en-US" sz="1200" b="1"/>
          </a:p>
        </p:txBody>
      </p:sp>
      <p:sp>
        <p:nvSpPr>
          <p:cNvPr id="3" name="TextBox 11">
            <a:extLst>
              <a:ext uri="{FF2B5EF4-FFF2-40B4-BE49-F238E27FC236}">
                <a16:creationId xmlns:a16="http://schemas.microsoft.com/office/drawing/2014/main" id="{AEA602A2-F986-4D84-9665-A28F9D9F6D93}"/>
              </a:ext>
            </a:extLst>
          </p:cNvPr>
          <p:cNvSpPr txBox="1"/>
          <p:nvPr/>
        </p:nvSpPr>
        <p:spPr>
          <a:xfrm>
            <a:off x="720000" y="647264"/>
            <a:ext cx="3936410" cy="1000274"/>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200"/>
              <a:t>•</a:t>
            </a:r>
            <a:r>
              <a:rPr lang="en-IN" sz="1200" b="1"/>
              <a:t>Geospatial Object Detection in High Resolution Satellite Images Based on Multi-Scale Convolutional Neural Network</a:t>
            </a:r>
            <a:endParaRPr lang="en-US"/>
          </a:p>
          <a:p>
            <a:r>
              <a:rPr lang="en-IN" sz="800"/>
              <a:t> </a:t>
            </a:r>
            <a:r>
              <a:rPr lang="en-IN" sz="900"/>
              <a:t>Haijian Zhang, Guang Hua, Wei Guo and Wen Yang (18 January 2018 )</a:t>
            </a:r>
            <a:endParaRPr lang="en-IN"/>
          </a:p>
          <a:p>
            <a:endParaRPr lang="en-IN" b="1"/>
          </a:p>
        </p:txBody>
      </p:sp>
    </p:spTree>
    <p:extLst>
      <p:ext uri="{BB962C8B-B14F-4D97-AF65-F5344CB8AC3E}">
        <p14:creationId xmlns:p14="http://schemas.microsoft.com/office/powerpoint/2010/main" val="3137343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1">
          <a:extLst>
            <a:ext uri="{FF2B5EF4-FFF2-40B4-BE49-F238E27FC236}">
              <a16:creationId xmlns:a16="http://schemas.microsoft.com/office/drawing/2014/main" id="{13DBB1E2-010D-3E2E-DD34-575E82EAC773}"/>
            </a:ext>
          </a:extLst>
        </p:cNvPr>
        <p:cNvGrpSpPr/>
        <p:nvPr/>
      </p:nvGrpSpPr>
      <p:grpSpPr>
        <a:xfrm>
          <a:off x="0" y="0"/>
          <a:ext cx="0" cy="0"/>
          <a:chOff x="0" y="0"/>
          <a:chExt cx="0" cy="0"/>
        </a:xfrm>
      </p:grpSpPr>
      <p:sp>
        <p:nvSpPr>
          <p:cNvPr id="392" name="Google Shape;392;p43">
            <a:extLst>
              <a:ext uri="{FF2B5EF4-FFF2-40B4-BE49-F238E27FC236}">
                <a16:creationId xmlns:a16="http://schemas.microsoft.com/office/drawing/2014/main" id="{796076EA-EF35-A2E1-45CF-2EF22AD732AD}"/>
              </a:ext>
            </a:extLst>
          </p:cNvPr>
          <p:cNvSpPr txBox="1">
            <a:spLocks noGrp="1"/>
          </p:cNvSpPr>
          <p:nvPr>
            <p:ph type="subTitle" idx="1"/>
          </p:nvPr>
        </p:nvSpPr>
        <p:spPr>
          <a:xfrm>
            <a:off x="720000" y="1392767"/>
            <a:ext cx="3384600" cy="3315709"/>
          </a:xfrm>
          <a:prstGeom prst="rect">
            <a:avLst/>
          </a:prstGeom>
        </p:spPr>
        <p:txBody>
          <a:bodyPr spcFirstLastPara="1" wrap="square" lIns="91425" tIns="91425" rIns="91425" bIns="91425" anchor="t" anchorCtr="0">
            <a:noAutofit/>
          </a:bodyPr>
          <a:lstStyle/>
          <a:p>
            <a:r>
              <a:rPr lang="en-US" b="1" u="sng"/>
              <a:t>Approach</a:t>
            </a:r>
            <a:br>
              <a:rPr lang="en-US" b="1" u="sng"/>
            </a:br>
            <a:r>
              <a:rPr lang="en-US" b="1" u="sng"/>
              <a:t> </a:t>
            </a:r>
            <a:r>
              <a:rPr lang="en-US"/>
              <a:t>SOD-YOLOv7 enhances small object detection in UAV images by combining</a:t>
            </a:r>
            <a:r>
              <a:rPr lang="en-US" b="1" u="sng"/>
              <a:t> </a:t>
            </a:r>
            <a:r>
              <a:rPr lang="en-US" err="1"/>
              <a:t>Swin</a:t>
            </a:r>
            <a:r>
              <a:rPr lang="en-US"/>
              <a:t> Transformer, convolution, and Bi-Level Routing Attention (BRA) to improve focus on small objects. It also adds detection branches and deformable convolution for better multi-scale and occlusion handling.</a:t>
            </a:r>
          </a:p>
          <a:p>
            <a:r>
              <a:rPr lang="en-US" b="1" u="sng"/>
              <a:t>Challenges</a:t>
            </a:r>
            <a:br>
              <a:rPr lang="en-US" b="1" u="sng"/>
            </a:br>
            <a:r>
              <a:rPr lang="en-US" b="1" u="sng"/>
              <a:t> </a:t>
            </a:r>
            <a:r>
              <a:rPr lang="en-US"/>
              <a:t>Key challenges are small and occluded object detection. SOD-YOLOv7 improves </a:t>
            </a:r>
            <a:r>
              <a:rPr lang="en-US">
                <a:hlinkClick r:id="rId3"/>
              </a:rPr>
              <a:t>mAP@0.5</a:t>
            </a:r>
            <a:r>
              <a:rPr lang="en-US"/>
              <a:t> to 53.2% on </a:t>
            </a:r>
            <a:r>
              <a:rPr lang="en-US" err="1"/>
              <a:t>VisDrone</a:t>
            </a:r>
            <a:r>
              <a:rPr lang="en-US"/>
              <a:t> and 98.5% on CARPK, outperforming YOLOv7 by 4.3% and 0.3%.</a:t>
            </a:r>
          </a:p>
          <a:p>
            <a:pPr marL="0" lvl="0" indent="0" algn="l">
              <a:spcBef>
                <a:spcPts val="0"/>
              </a:spcBef>
              <a:spcAft>
                <a:spcPts val="0"/>
              </a:spcAft>
              <a:buNone/>
            </a:pPr>
            <a:endParaRPr/>
          </a:p>
        </p:txBody>
      </p:sp>
      <p:sp>
        <p:nvSpPr>
          <p:cNvPr id="393" name="Google Shape;393;p43">
            <a:extLst>
              <a:ext uri="{FF2B5EF4-FFF2-40B4-BE49-F238E27FC236}">
                <a16:creationId xmlns:a16="http://schemas.microsoft.com/office/drawing/2014/main" id="{63714B3A-DC4A-027B-0053-5DAF3D2D72A1}"/>
              </a:ext>
            </a:extLst>
          </p:cNvPr>
          <p:cNvSpPr txBox="1">
            <a:spLocks noGrp="1"/>
          </p:cNvSpPr>
          <p:nvPr>
            <p:ph type="subTitle" idx="2"/>
          </p:nvPr>
        </p:nvSpPr>
        <p:spPr>
          <a:xfrm>
            <a:off x="4567664" y="1392234"/>
            <a:ext cx="3851799" cy="3314182"/>
          </a:xfrm>
          <a:prstGeom prst="rect">
            <a:avLst/>
          </a:prstGeom>
        </p:spPr>
        <p:txBody>
          <a:bodyPr spcFirstLastPara="1" wrap="square" lIns="91425" tIns="91425" rIns="91425" bIns="91425" anchor="t" anchorCtr="0">
            <a:noAutofit/>
          </a:bodyPr>
          <a:lstStyle/>
          <a:p>
            <a:pPr marL="0" indent="0"/>
            <a:r>
              <a:rPr lang="en-US" b="1" u="sng"/>
              <a:t>Approach</a:t>
            </a:r>
            <a:endParaRPr lang="en-US" b="1"/>
          </a:p>
          <a:p>
            <a:pPr marL="457200" lvl="1" indent="0" algn="l"/>
            <a:r>
              <a:rPr lang="en-US"/>
              <a:t>The paper uses a single-stage object detection method based on the YOLO (You Only Look Once) architecture, which reframes object detection as a regression problem. The approach focuses on real-time detection with high inference speed by predicting bounding boxes and class probabilities directly in one step, making YOLO faster compared to two-stage detectors.</a:t>
            </a:r>
          </a:p>
          <a:p>
            <a:pPr marL="0" indent="0"/>
            <a:r>
              <a:rPr lang="en-US" b="1" u="sng"/>
              <a:t>Challenges</a:t>
            </a:r>
          </a:p>
          <a:p>
            <a:pPr marL="457200" lvl="1" indent="0" algn="l"/>
            <a:r>
              <a:rPr lang="en-US"/>
              <a:t> The main challenges include handling variations in object size and resolution, class imbalance between foreground and background, difficulties in detecting smaller objects, and the requirement of large, well-labeled datasets for training. These issues often result in inaccurate localization and poor performance for smaller objects.</a:t>
            </a:r>
          </a:p>
        </p:txBody>
      </p:sp>
      <p:sp>
        <p:nvSpPr>
          <p:cNvPr id="400" name="Google Shape;400;p43">
            <a:extLst>
              <a:ext uri="{FF2B5EF4-FFF2-40B4-BE49-F238E27FC236}">
                <a16:creationId xmlns:a16="http://schemas.microsoft.com/office/drawing/2014/main" id="{77A7B4B1-7BF0-92B4-8210-FB8209841DFA}"/>
              </a:ext>
            </a:extLst>
          </p:cNvPr>
          <p:cNvSpPr txBox="1">
            <a:spLocks noGrp="1"/>
          </p:cNvSpPr>
          <p:nvPr>
            <p:ph type="title"/>
          </p:nvPr>
        </p:nvSpPr>
        <p:spPr>
          <a:xfrm>
            <a:off x="1132809" y="82393"/>
            <a:ext cx="7704000" cy="572700"/>
          </a:xfrm>
          <a:prstGeom prst="rect">
            <a:avLst/>
          </a:prstGeom>
        </p:spPr>
        <p:txBody>
          <a:bodyPr spcFirstLastPara="1" wrap="square" lIns="91425" tIns="91425" rIns="91425" bIns="91425" anchor="t" anchorCtr="0">
            <a:noAutofit/>
          </a:bodyPr>
          <a:lstStyle/>
          <a:p>
            <a:pPr algn="just"/>
            <a:r>
              <a:rPr lang="en-IN" sz="2000" b="1" dirty="0"/>
              <a:t>2. ⁠ YOLO V7 Implementation In Image Detection</a:t>
            </a:r>
            <a:endParaRPr lang="en-US" b="1" dirty="0"/>
          </a:p>
        </p:txBody>
      </p:sp>
      <p:sp>
        <p:nvSpPr>
          <p:cNvPr id="15" name="TextBox 14">
            <a:extLst>
              <a:ext uri="{FF2B5EF4-FFF2-40B4-BE49-F238E27FC236}">
                <a16:creationId xmlns:a16="http://schemas.microsoft.com/office/drawing/2014/main" id="{B51C0E94-E4D1-9A49-BADA-5603300D6B77}"/>
              </a:ext>
            </a:extLst>
          </p:cNvPr>
          <p:cNvSpPr txBox="1"/>
          <p:nvPr/>
        </p:nvSpPr>
        <p:spPr>
          <a:xfrm>
            <a:off x="4546838" y="655093"/>
            <a:ext cx="3875938" cy="446276"/>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b="1" dirty="0"/>
              <a:t>Object detection using YOLO</a:t>
            </a:r>
          </a:p>
          <a:p>
            <a:r>
              <a:rPr lang="en-US" sz="900" dirty="0"/>
              <a:t>          Tausif Diwan, G. Anirudh, Jitendra V. </a:t>
            </a:r>
            <a:r>
              <a:rPr lang="en-US" sz="900" dirty="0" err="1"/>
              <a:t>Tembhurne</a:t>
            </a:r>
            <a:r>
              <a:rPr lang="en-US" sz="900" dirty="0"/>
              <a:t> (2 Aug 2022)</a:t>
            </a:r>
          </a:p>
        </p:txBody>
      </p:sp>
      <p:sp>
        <p:nvSpPr>
          <p:cNvPr id="3" name="TextBox 11">
            <a:extLst>
              <a:ext uri="{FF2B5EF4-FFF2-40B4-BE49-F238E27FC236}">
                <a16:creationId xmlns:a16="http://schemas.microsoft.com/office/drawing/2014/main" id="{AEA602A2-F986-4D84-9665-A28F9D9F6D93}"/>
              </a:ext>
            </a:extLst>
          </p:cNvPr>
          <p:cNvSpPr txBox="1"/>
          <p:nvPr/>
        </p:nvSpPr>
        <p:spPr>
          <a:xfrm>
            <a:off x="720000" y="623778"/>
            <a:ext cx="3474513" cy="954107"/>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a:t>•</a:t>
            </a:r>
            <a:r>
              <a:rPr lang="en-IN" b="1"/>
              <a:t>Small object detection model for UAV aerial image based on YOLOv7</a:t>
            </a:r>
            <a:endParaRPr lang="en-US"/>
          </a:p>
          <a:p>
            <a:r>
              <a:rPr lang="en-IN" b="1"/>
              <a:t> </a:t>
            </a:r>
            <a:r>
              <a:rPr lang="en-IN" sz="900" err="1"/>
              <a:t>Jinguang</a:t>
            </a:r>
            <a:r>
              <a:rPr lang="en-IN" sz="900"/>
              <a:t> Chen, </a:t>
            </a:r>
            <a:r>
              <a:rPr lang="en-IN" sz="900" err="1"/>
              <a:t>Ronghui</a:t>
            </a:r>
            <a:r>
              <a:rPr lang="en-IN" sz="900"/>
              <a:t> Wen and Lili Ma (29 Dec 2023)</a:t>
            </a:r>
            <a:endParaRPr lang="en-IN"/>
          </a:p>
          <a:p>
            <a:endParaRPr lang="en-IN" b="1"/>
          </a:p>
        </p:txBody>
      </p:sp>
    </p:spTree>
    <p:extLst>
      <p:ext uri="{BB962C8B-B14F-4D97-AF65-F5344CB8AC3E}">
        <p14:creationId xmlns:p14="http://schemas.microsoft.com/office/powerpoint/2010/main" val="1057668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1">
          <a:extLst>
            <a:ext uri="{FF2B5EF4-FFF2-40B4-BE49-F238E27FC236}">
              <a16:creationId xmlns:a16="http://schemas.microsoft.com/office/drawing/2014/main" id="{B3C69A6B-C12B-BFB5-4AEB-22DBDDB8E385}"/>
            </a:ext>
          </a:extLst>
        </p:cNvPr>
        <p:cNvGrpSpPr/>
        <p:nvPr/>
      </p:nvGrpSpPr>
      <p:grpSpPr>
        <a:xfrm>
          <a:off x="0" y="0"/>
          <a:ext cx="0" cy="0"/>
          <a:chOff x="0" y="0"/>
          <a:chExt cx="0" cy="0"/>
        </a:xfrm>
      </p:grpSpPr>
      <p:sp>
        <p:nvSpPr>
          <p:cNvPr id="392" name="Google Shape;392;p43">
            <a:extLst>
              <a:ext uri="{FF2B5EF4-FFF2-40B4-BE49-F238E27FC236}">
                <a16:creationId xmlns:a16="http://schemas.microsoft.com/office/drawing/2014/main" id="{1FBD86D2-345A-7DA1-FCCD-82F747A5895A}"/>
              </a:ext>
            </a:extLst>
          </p:cNvPr>
          <p:cNvSpPr txBox="1">
            <a:spLocks noGrp="1"/>
          </p:cNvSpPr>
          <p:nvPr>
            <p:ph type="subTitle" idx="1"/>
          </p:nvPr>
        </p:nvSpPr>
        <p:spPr>
          <a:xfrm>
            <a:off x="720000" y="1721575"/>
            <a:ext cx="3384600" cy="29869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u="sng" dirty="0"/>
              <a:t>Approach</a:t>
            </a:r>
            <a:r>
              <a:rPr lang="en-US" dirty="0"/>
              <a:t>: The proposed framework detects multi-oriented objects by gliding the vertex of the horizontal bounding box and regressing four length ratios to describe the object's orientation. An obliquity factor is introduced to decide between horizontal or oriented detection based on the area ratio, integrated into the regression head of Faster R-CNN.</a:t>
            </a:r>
          </a:p>
          <a:p>
            <a:pPr marL="0" lvl="0" indent="0" algn="l" rtl="0">
              <a:spcBef>
                <a:spcPts val="0"/>
              </a:spcBef>
              <a:spcAft>
                <a:spcPts val="0"/>
              </a:spcAft>
              <a:buNone/>
            </a:pPr>
            <a:r>
              <a:rPr lang="en-US" b="1" u="sng" dirty="0"/>
              <a:t>Challenges</a:t>
            </a:r>
            <a:r>
              <a:rPr lang="en-US" b="1" dirty="0"/>
              <a:t>:</a:t>
            </a:r>
            <a:r>
              <a:rPr lang="en-US" dirty="0"/>
              <a:t> Key challenges include accurately learning the offsets for multi-oriented objects and handling the confusion caused by nearly horizontal objects. Additionally, ensuring minimal computational overhead while incorporating these enhancements remains crucial.</a:t>
            </a:r>
          </a:p>
          <a:p>
            <a:pPr marL="0" lvl="0" indent="0" algn="l" rtl="0">
              <a:spcBef>
                <a:spcPts val="0"/>
              </a:spcBef>
              <a:spcAft>
                <a:spcPts val="0"/>
              </a:spcAft>
              <a:buNone/>
            </a:pPr>
            <a:endParaRPr lang="en-US"/>
          </a:p>
        </p:txBody>
      </p:sp>
      <p:sp>
        <p:nvSpPr>
          <p:cNvPr id="393" name="Google Shape;393;p43">
            <a:extLst>
              <a:ext uri="{FF2B5EF4-FFF2-40B4-BE49-F238E27FC236}">
                <a16:creationId xmlns:a16="http://schemas.microsoft.com/office/drawing/2014/main" id="{8DD66EC1-CA55-BB92-9104-1A16663C3F29}"/>
              </a:ext>
            </a:extLst>
          </p:cNvPr>
          <p:cNvSpPr txBox="1">
            <a:spLocks noGrp="1"/>
          </p:cNvSpPr>
          <p:nvPr>
            <p:ph type="subTitle" idx="2"/>
          </p:nvPr>
        </p:nvSpPr>
        <p:spPr>
          <a:xfrm>
            <a:off x="4528521" y="1731462"/>
            <a:ext cx="3656474" cy="2977013"/>
          </a:xfrm>
          <a:prstGeom prst="rect">
            <a:avLst/>
          </a:prstGeom>
        </p:spPr>
        <p:txBody>
          <a:bodyPr spcFirstLastPara="1" wrap="square" lIns="91425" tIns="91425" rIns="91425" bIns="91425" anchor="t" anchorCtr="0">
            <a:noAutofit/>
          </a:bodyPr>
          <a:lstStyle/>
          <a:p>
            <a:pPr marL="0" indent="0"/>
            <a:r>
              <a:rPr lang="en-US" b="1" u="sng"/>
              <a:t>Approach</a:t>
            </a:r>
            <a:r>
              <a:rPr lang="en-US" b="1"/>
              <a:t>:</a:t>
            </a:r>
            <a:r>
              <a:rPr lang="en-US"/>
              <a:t> The paper introduces a method to detect arbitrary-oriented ships in SAR images using a novel bounding box representation. The approach relies on left-top point offsets (LTPO) to infer the four vertices of oriented bounding boxes (OBBs), and employs a Feature Adaptive Module (FAM) to enhance feature alignment for object orientation and shape.</a:t>
            </a:r>
          </a:p>
          <a:p>
            <a:pPr marL="0" indent="0"/>
            <a:r>
              <a:rPr lang="en-US" b="1" u="sng"/>
              <a:t>Challenges</a:t>
            </a:r>
            <a:r>
              <a:rPr lang="en-US" b="1"/>
              <a:t>:</a:t>
            </a:r>
            <a:r>
              <a:rPr lang="en-US"/>
              <a:t> Challenges include handling the misalignment between ordinary convolution kernels and rotated objects, and accurately modeling geometric transformations for ships in SAR images. The method also aims to improve localization accuracy while maintaining computational efficiency​.</a:t>
            </a:r>
          </a:p>
          <a:p>
            <a:pPr marL="0" lvl="0" indent="0" algn="l" rtl="0">
              <a:spcBef>
                <a:spcPts val="0"/>
              </a:spcBef>
              <a:spcAft>
                <a:spcPts val="0"/>
              </a:spcAft>
              <a:buNone/>
            </a:pPr>
            <a:endParaRPr/>
          </a:p>
        </p:txBody>
      </p:sp>
      <p:sp>
        <p:nvSpPr>
          <p:cNvPr id="400" name="Google Shape;400;p43">
            <a:extLst>
              <a:ext uri="{FF2B5EF4-FFF2-40B4-BE49-F238E27FC236}">
                <a16:creationId xmlns:a16="http://schemas.microsoft.com/office/drawing/2014/main" id="{147C8A4D-D1B8-2014-C9F5-8949242D9209}"/>
              </a:ext>
            </a:extLst>
          </p:cNvPr>
          <p:cNvSpPr txBox="1">
            <a:spLocks noGrp="1"/>
          </p:cNvSpPr>
          <p:nvPr>
            <p:ph type="title"/>
          </p:nvPr>
        </p:nvSpPr>
        <p:spPr>
          <a:xfrm>
            <a:off x="1132809" y="82393"/>
            <a:ext cx="7704000" cy="572700"/>
          </a:xfrm>
          <a:prstGeom prst="rect">
            <a:avLst/>
          </a:prstGeom>
        </p:spPr>
        <p:txBody>
          <a:bodyPr spcFirstLastPara="1" wrap="square" lIns="91425" tIns="91425" rIns="91425" bIns="91425" anchor="t" anchorCtr="0">
            <a:noAutofit/>
          </a:bodyPr>
          <a:lstStyle/>
          <a:p>
            <a:pPr algn="just"/>
            <a:r>
              <a:rPr lang="en-IN" sz="2000" b="1" dirty="0"/>
              <a:t>⁠3. Use of Horizontal Bounding Boxes (HBB)</a:t>
            </a:r>
            <a:endParaRPr lang="en-US" b="1" dirty="0"/>
          </a:p>
        </p:txBody>
      </p:sp>
      <p:sp>
        <p:nvSpPr>
          <p:cNvPr id="12" name="TextBox 11">
            <a:extLst>
              <a:ext uri="{FF2B5EF4-FFF2-40B4-BE49-F238E27FC236}">
                <a16:creationId xmlns:a16="http://schemas.microsoft.com/office/drawing/2014/main" id="{3F9A14AF-AF1D-0174-B79E-77F00884D307}"/>
              </a:ext>
            </a:extLst>
          </p:cNvPr>
          <p:cNvSpPr txBox="1"/>
          <p:nvPr/>
        </p:nvSpPr>
        <p:spPr>
          <a:xfrm>
            <a:off x="720000" y="655093"/>
            <a:ext cx="3465424" cy="1092607"/>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n-US" b="1" i="0" dirty="0">
                <a:solidFill>
                  <a:srgbClr val="333333"/>
                </a:solidFill>
                <a:effectLst/>
                <a:latin typeface="HelveticaNeue Regular"/>
              </a:rPr>
              <a:t>Gliding Vertex on the Horizontal Bounding Box for Multi-Oriented Object Detection</a:t>
            </a:r>
          </a:p>
          <a:p>
            <a:pPr algn="l"/>
            <a:r>
              <a:rPr lang="en-US" b="1" dirty="0">
                <a:solidFill>
                  <a:srgbClr val="333333"/>
                </a:solidFill>
                <a:latin typeface="HelveticaNeue Regular"/>
              </a:rPr>
              <a:t>      </a:t>
            </a:r>
            <a:r>
              <a:rPr lang="en-US" sz="900" dirty="0" err="1">
                <a:solidFill>
                  <a:srgbClr val="333333"/>
                </a:solidFill>
                <a:latin typeface="+mj-lt"/>
              </a:rPr>
              <a:t>Yongchao</a:t>
            </a:r>
            <a:r>
              <a:rPr lang="en-US" sz="900" dirty="0">
                <a:solidFill>
                  <a:srgbClr val="333333"/>
                </a:solidFill>
                <a:latin typeface="+mj-lt"/>
              </a:rPr>
              <a:t> Xu, Mingtao Fu, </a:t>
            </a:r>
            <a:r>
              <a:rPr lang="en-US" sz="900" dirty="0" err="1">
                <a:solidFill>
                  <a:srgbClr val="333333"/>
                </a:solidFill>
                <a:latin typeface="+mj-lt"/>
              </a:rPr>
              <a:t>Qimeng</a:t>
            </a:r>
            <a:r>
              <a:rPr lang="en-US" sz="900" dirty="0">
                <a:solidFill>
                  <a:srgbClr val="333333"/>
                </a:solidFill>
                <a:latin typeface="+mj-lt"/>
              </a:rPr>
              <a:t> Wang, </a:t>
            </a:r>
            <a:r>
              <a:rPr lang="en-US" sz="900" dirty="0" err="1">
                <a:solidFill>
                  <a:srgbClr val="333333"/>
                </a:solidFill>
                <a:latin typeface="+mj-lt"/>
              </a:rPr>
              <a:t>Yukang</a:t>
            </a:r>
            <a:endParaRPr lang="en-US" sz="900" dirty="0">
              <a:solidFill>
                <a:srgbClr val="333333"/>
              </a:solidFill>
              <a:latin typeface="+mj-lt"/>
            </a:endParaRPr>
          </a:p>
          <a:p>
            <a:r>
              <a:rPr lang="en-US" sz="900" i="0" dirty="0">
                <a:solidFill>
                  <a:srgbClr val="333333"/>
                </a:solidFill>
                <a:effectLst/>
                <a:latin typeface="+mj-lt"/>
              </a:rPr>
              <a:t>         </a:t>
            </a:r>
            <a:r>
              <a:rPr lang="en-US" sz="900" dirty="0">
                <a:solidFill>
                  <a:srgbClr val="333333"/>
                </a:solidFill>
                <a:latin typeface="+mj-lt"/>
              </a:rPr>
              <a:t> Wang, Kai Chen, Gui-Song Xia, Xiang Bai (2020)</a:t>
            </a:r>
            <a:endParaRPr lang="en-US" sz="900" i="0" dirty="0">
              <a:solidFill>
                <a:srgbClr val="333333"/>
              </a:solidFill>
              <a:effectLst/>
              <a:latin typeface="+mj-lt"/>
            </a:endParaRPr>
          </a:p>
        </p:txBody>
      </p:sp>
      <p:sp>
        <p:nvSpPr>
          <p:cNvPr id="15" name="TextBox 14">
            <a:extLst>
              <a:ext uri="{FF2B5EF4-FFF2-40B4-BE49-F238E27FC236}">
                <a16:creationId xmlns:a16="http://schemas.microsoft.com/office/drawing/2014/main" id="{50F53726-0B1A-02C4-7F34-67C943A0C4BD}"/>
              </a:ext>
            </a:extLst>
          </p:cNvPr>
          <p:cNvSpPr txBox="1"/>
          <p:nvPr/>
        </p:nvSpPr>
        <p:spPr>
          <a:xfrm>
            <a:off x="4528520" y="655093"/>
            <a:ext cx="4489099" cy="87716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b="1" dirty="0"/>
              <a:t>The Border Restriction of Horizontal Bounding Box for Arbitrary-Oriented Ship Detection in SAR Images</a:t>
            </a:r>
          </a:p>
          <a:p>
            <a:r>
              <a:rPr lang="en-US" sz="900" dirty="0"/>
              <a:t>         Pengfei Guo, Turgay Celik, </a:t>
            </a:r>
            <a:r>
              <a:rPr lang="en-US" sz="900" dirty="0" err="1"/>
              <a:t>Nanqing</a:t>
            </a:r>
            <a:r>
              <a:rPr lang="en-US" sz="900" dirty="0"/>
              <a:t> Liu, Heng-Chao Li (Jan 2023)</a:t>
            </a:r>
            <a:endParaRPr lang="en-US" sz="900" b="1" dirty="0"/>
          </a:p>
        </p:txBody>
      </p:sp>
    </p:spTree>
    <p:extLst>
      <p:ext uri="{BB962C8B-B14F-4D97-AF65-F5344CB8AC3E}">
        <p14:creationId xmlns:p14="http://schemas.microsoft.com/office/powerpoint/2010/main" val="1970648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2">
          <a:extLst>
            <a:ext uri="{FF2B5EF4-FFF2-40B4-BE49-F238E27FC236}">
              <a16:creationId xmlns:a16="http://schemas.microsoft.com/office/drawing/2014/main" id="{E7583087-DA1E-F9E0-EFE8-0A7D60BBE7A5}"/>
            </a:ext>
          </a:extLst>
        </p:cNvPr>
        <p:cNvGrpSpPr/>
        <p:nvPr/>
      </p:nvGrpSpPr>
      <p:grpSpPr>
        <a:xfrm>
          <a:off x="0" y="0"/>
          <a:ext cx="0" cy="0"/>
          <a:chOff x="0" y="0"/>
          <a:chExt cx="0" cy="0"/>
        </a:xfrm>
      </p:grpSpPr>
      <p:sp>
        <p:nvSpPr>
          <p:cNvPr id="473" name="Google Shape;473;p49">
            <a:extLst>
              <a:ext uri="{FF2B5EF4-FFF2-40B4-BE49-F238E27FC236}">
                <a16:creationId xmlns:a16="http://schemas.microsoft.com/office/drawing/2014/main" id="{B88B1AEF-4100-D6A3-4121-71D5158EF6ED}"/>
              </a:ext>
            </a:extLst>
          </p:cNvPr>
          <p:cNvSpPr txBox="1">
            <a:spLocks noGrp="1"/>
          </p:cNvSpPr>
          <p:nvPr>
            <p:ph type="title"/>
          </p:nvPr>
        </p:nvSpPr>
        <p:spPr>
          <a:xfrm>
            <a:off x="636392" y="2344929"/>
            <a:ext cx="7871217" cy="208085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400" b="1" dirty="0"/>
              <a:t>Work Done</a:t>
            </a:r>
            <a:br>
              <a:rPr lang="en" sz="5400" b="1" dirty="0"/>
            </a:br>
            <a:r>
              <a:rPr lang="en" sz="5400" b="1" dirty="0"/>
              <a:t>(Methodology)</a:t>
            </a:r>
            <a:endParaRPr sz="5400" b="1" dirty="0"/>
          </a:p>
        </p:txBody>
      </p:sp>
      <p:grpSp>
        <p:nvGrpSpPr>
          <p:cNvPr id="2" name="Google Shape;6907;p85">
            <a:extLst>
              <a:ext uri="{FF2B5EF4-FFF2-40B4-BE49-F238E27FC236}">
                <a16:creationId xmlns:a16="http://schemas.microsoft.com/office/drawing/2014/main" id="{CC359DF1-A306-363E-9CDF-3DAE386EB02C}"/>
              </a:ext>
            </a:extLst>
          </p:cNvPr>
          <p:cNvGrpSpPr/>
          <p:nvPr/>
        </p:nvGrpSpPr>
        <p:grpSpPr>
          <a:xfrm>
            <a:off x="3751491" y="341195"/>
            <a:ext cx="1641017" cy="1618360"/>
            <a:chOff x="-49027775" y="3183175"/>
            <a:chExt cx="299325" cy="299325"/>
          </a:xfrm>
        </p:grpSpPr>
        <p:sp>
          <p:nvSpPr>
            <p:cNvPr id="3" name="Google Shape;6908;p85">
              <a:extLst>
                <a:ext uri="{FF2B5EF4-FFF2-40B4-BE49-F238E27FC236}">
                  <a16:creationId xmlns:a16="http://schemas.microsoft.com/office/drawing/2014/main" id="{65801F99-9BCE-9D12-9102-13ADC1051313}"/>
                </a:ext>
              </a:extLst>
            </p:cNvPr>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909;p85">
              <a:extLst>
                <a:ext uri="{FF2B5EF4-FFF2-40B4-BE49-F238E27FC236}">
                  <a16:creationId xmlns:a16="http://schemas.microsoft.com/office/drawing/2014/main" id="{9284A7EC-5351-B436-9AAA-BB53A1842FE1}"/>
                </a:ext>
              </a:extLst>
            </p:cNvPr>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910;p85">
              <a:extLst>
                <a:ext uri="{FF2B5EF4-FFF2-40B4-BE49-F238E27FC236}">
                  <a16:creationId xmlns:a16="http://schemas.microsoft.com/office/drawing/2014/main" id="{D18607BD-66CB-62DA-2EFA-DD5E6ACED268}"/>
                </a:ext>
              </a:extLst>
            </p:cNvPr>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911;p85">
              <a:extLst>
                <a:ext uri="{FF2B5EF4-FFF2-40B4-BE49-F238E27FC236}">
                  <a16:creationId xmlns:a16="http://schemas.microsoft.com/office/drawing/2014/main" id="{7FBA60A3-5A70-6D4D-6002-BDC06CFB95C5}"/>
                </a:ext>
              </a:extLst>
            </p:cNvPr>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9564206"/>
      </p:ext>
    </p:extLst>
  </p:cSld>
  <p:clrMapOvr>
    <a:masterClrMapping/>
  </p:clrMapOvr>
</p:sld>
</file>

<file path=ppt/theme/theme1.xml><?xml version="1.0" encoding="utf-8"?>
<a:theme xmlns:a="http://schemas.openxmlformats.org/drawingml/2006/main" name="Military Theme for Business by Slidesgo">
  <a:themeElements>
    <a:clrScheme name="Simple Light">
      <a:dk1>
        <a:srgbClr val="251F1F"/>
      </a:dk1>
      <a:lt1>
        <a:srgbClr val="ECD7B7"/>
      </a:lt1>
      <a:dk2>
        <a:srgbClr val="4E5E31"/>
      </a:dk2>
      <a:lt2>
        <a:srgbClr val="5A3E32"/>
      </a:lt2>
      <a:accent1>
        <a:srgbClr val="EEECE3"/>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1953</Words>
  <Application>Microsoft Macintosh PowerPoint</Application>
  <PresentationFormat>On-screen Show (16:9)</PresentationFormat>
  <Paragraphs>132</Paragraphs>
  <Slides>18</Slides>
  <Notes>12</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18</vt:i4>
      </vt:variant>
    </vt:vector>
  </HeadingPairs>
  <TitlesOfParts>
    <vt:vector size="36" baseType="lpstr">
      <vt:lpstr>Nunito Light</vt:lpstr>
      <vt:lpstr>Inter</vt:lpstr>
      <vt:lpstr>Barlow</vt:lpstr>
      <vt:lpstr>Bevan</vt:lpstr>
      <vt:lpstr>Arial</vt:lpstr>
      <vt:lpstr>Bebas Neue</vt:lpstr>
      <vt:lpstr>Gill Sans MT</vt:lpstr>
      <vt:lpstr>American Typewriter</vt:lpstr>
      <vt:lpstr>PT Sans</vt:lpstr>
      <vt:lpstr>Proxima Nova Semibold</vt:lpstr>
      <vt:lpstr>Be Vietnam Pro</vt:lpstr>
      <vt:lpstr>Anaheim</vt:lpstr>
      <vt:lpstr>Raleway</vt:lpstr>
      <vt:lpstr>Proxima Nova</vt:lpstr>
      <vt:lpstr>Allerta Stencil</vt:lpstr>
      <vt:lpstr>HelveticaNeue Regular</vt:lpstr>
      <vt:lpstr>Military Theme for Business by Slidesgo</vt:lpstr>
      <vt:lpstr>Slidesgo Final Pages</vt:lpstr>
      <vt:lpstr>Mini Project Presentation CSEMP22-12</vt:lpstr>
      <vt:lpstr>Problem Statement</vt:lpstr>
      <vt:lpstr>Table of Contents</vt:lpstr>
      <vt:lpstr>INTRODUCTION</vt:lpstr>
      <vt:lpstr>Literature     Review</vt:lpstr>
      <vt:lpstr>1. Object detection in unmanned aerial vehicle (UAV)</vt:lpstr>
      <vt:lpstr>2. ⁠ YOLO V7 Implementation In Image Detection</vt:lpstr>
      <vt:lpstr>⁠3. Use of Horizontal Bounding Boxes (HBB)</vt:lpstr>
      <vt:lpstr>Work Done (Methodology)</vt:lpstr>
      <vt:lpstr>DATA DESCRIPTION</vt:lpstr>
      <vt:lpstr>Model Development</vt:lpstr>
      <vt:lpstr>Data Pre-Processing</vt:lpstr>
      <vt:lpstr>Visualize the Annotations</vt:lpstr>
      <vt:lpstr>Training Preparation and Execution</vt:lpstr>
      <vt:lpstr>Novelty</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Harshit Ranjan</dc:creator>
  <cp:lastModifiedBy>Prajwal Prasad</cp:lastModifiedBy>
  <cp:revision>214</cp:revision>
  <dcterms:modified xsi:type="dcterms:W3CDTF">2024-11-04T18:23:49Z</dcterms:modified>
</cp:coreProperties>
</file>