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4" r:id="rId16"/>
    <p:sldId id="275" r:id="rId17"/>
    <p:sldId id="262" r:id="rId18"/>
    <p:sldId id="263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81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2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2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06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43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9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9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6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1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974288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Simple Map Navigator Using C Programming Using Graph Data Structure</a:t>
            </a:r>
            <a:endParaRPr lang="en-US" sz="5249" dirty="0"/>
          </a:p>
        </p:txBody>
      </p:sp>
      <p:sp>
        <p:nvSpPr>
          <p:cNvPr id="7" name="Text 2"/>
          <p:cNvSpPr/>
          <p:nvPr/>
        </p:nvSpPr>
        <p:spPr>
          <a:xfrm>
            <a:off x="6319598" y="5202137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Discover the power of C programming and graph data structures to create a simple, yet efficient map navigator. Uncover the secrets of navigation algorithms and unleash their potential.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69886F-83C3-6C8D-28BE-27632ABF5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775" y="139898"/>
            <a:ext cx="14668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203" y="25677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5D36A-1B23-421B-4F84-B3EFF0EE9651}"/>
              </a:ext>
            </a:extLst>
          </p:cNvPr>
          <p:cNvSpPr txBox="1"/>
          <p:nvPr/>
        </p:nvSpPr>
        <p:spPr>
          <a:xfrm>
            <a:off x="995423" y="3262075"/>
            <a:ext cx="1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B5980-46A0-06F2-137C-D11DFFBBF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725" y="155173"/>
            <a:ext cx="1466850" cy="74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3F075-33B2-34CB-CAC8-E7C5651EE099}"/>
              </a:ext>
            </a:extLst>
          </p:cNvPr>
          <p:cNvSpPr txBox="1"/>
          <p:nvPr/>
        </p:nvSpPr>
        <p:spPr>
          <a:xfrm>
            <a:off x="358815" y="358815"/>
            <a:ext cx="1223359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shortestPath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previous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INT_MAX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INT_MAX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353913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203" y="25677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5D36A-1B23-421B-4F84-B3EFF0EE9651}"/>
              </a:ext>
            </a:extLst>
          </p:cNvPr>
          <p:cNvSpPr txBox="1"/>
          <p:nvPr/>
        </p:nvSpPr>
        <p:spPr>
          <a:xfrm>
            <a:off x="995423" y="3262075"/>
            <a:ext cx="1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B5980-46A0-06F2-137C-D11DFFBBF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725" y="155173"/>
            <a:ext cx="1466850" cy="74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3F075-33B2-34CB-CAC8-E7C5651EE099}"/>
              </a:ext>
            </a:extLst>
          </p:cNvPr>
          <p:cNvSpPr txBox="1"/>
          <p:nvPr/>
        </p:nvSpPr>
        <p:spPr>
          <a:xfrm>
            <a:off x="358815" y="358815"/>
            <a:ext cx="12233592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adjacencyMatrix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assuming equal distance between all places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previous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INT_MAX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"Shortest path: 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previous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&lt;-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path found.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2307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203" y="25677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5D36A-1B23-421B-4F84-B3EFF0EE9651}"/>
              </a:ext>
            </a:extLst>
          </p:cNvPr>
          <p:cNvSpPr txBox="1"/>
          <p:nvPr/>
        </p:nvSpPr>
        <p:spPr>
          <a:xfrm>
            <a:off x="995423" y="3262075"/>
            <a:ext cx="1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B5980-46A0-06F2-137C-D11DFFBBF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725" y="155173"/>
            <a:ext cx="1466850" cy="74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3F075-33B2-34CB-CAC8-E7C5651EE099}"/>
              </a:ext>
            </a:extLst>
          </p:cNvPr>
          <p:cNvSpPr txBox="1"/>
          <p:nvPr/>
        </p:nvSpPr>
        <p:spPr>
          <a:xfrm>
            <a:off x="358815" y="358815"/>
            <a:ext cx="122335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newPlace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 Add a new place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 Add a new road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 Delete a road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"4. Delete a place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"5. Display all places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"6. Exit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"7. Display all Connections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"8. Display all Routes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"9. Display Shortest Route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choice: 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26648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203" y="25677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5D36A-1B23-421B-4F84-B3EFF0EE9651}"/>
              </a:ext>
            </a:extLst>
          </p:cNvPr>
          <p:cNvSpPr txBox="1"/>
          <p:nvPr/>
        </p:nvSpPr>
        <p:spPr>
          <a:xfrm>
            <a:off x="995423" y="3262075"/>
            <a:ext cx="1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B5980-46A0-06F2-137C-D11DFFBBF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725" y="155173"/>
            <a:ext cx="1466850" cy="74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3F075-33B2-34CB-CAC8-E7C5651EE099}"/>
              </a:ext>
            </a:extLst>
          </p:cNvPr>
          <p:cNvSpPr txBox="1"/>
          <p:nvPr/>
        </p:nvSpPr>
        <p:spPr>
          <a:xfrm>
            <a:off x="358815" y="358815"/>
            <a:ext cx="12233592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name of the new place: 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[^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]s"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newPlace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addPlace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newPlace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"Place added successfully!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displayPlaces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indices of the places to connect (separated by a space): 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addRoad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"Road added successfully!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displayPlaces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indices of the places to disconnect (separated by a space): 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deleteRoad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"Road deleted successfully!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displayPlaces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index of the place to delete: 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deletePlace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"Place deleted successfully!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displayPlaces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594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203" y="25677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5D36A-1B23-421B-4F84-B3EFF0EE9651}"/>
              </a:ext>
            </a:extLst>
          </p:cNvPr>
          <p:cNvSpPr txBox="1"/>
          <p:nvPr/>
        </p:nvSpPr>
        <p:spPr>
          <a:xfrm>
            <a:off x="995423" y="3262075"/>
            <a:ext cx="1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B5980-46A0-06F2-137C-D11DFFBBF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725" y="155173"/>
            <a:ext cx="1466850" cy="74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3F075-33B2-34CB-CAC8-E7C5651EE099}"/>
              </a:ext>
            </a:extLst>
          </p:cNvPr>
          <p:cNvSpPr txBox="1"/>
          <p:nvPr/>
        </p:nvSpPr>
        <p:spPr>
          <a:xfrm>
            <a:off x="358815" y="358815"/>
            <a:ext cx="1223359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"Exiting...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displayPlaces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index of the place to see the connections: 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displayConnections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displayPlaces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indices of the places to find the route (separated by a space): 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MAX_PLACES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findRoutes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displayPlaces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indices of the places to find the shortest path (separated by a space): 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shortestPath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choice. Please try again.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4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42570" y="301156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Output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3ADB7-3DD9-B900-FBB9-ADCD2979A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2110" y="91440"/>
            <a:ext cx="1466850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AD650F-430A-3FB8-CFD2-DC3604FE9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177" y="3940015"/>
            <a:ext cx="2042337" cy="18518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B5A86C-5203-72D0-66B0-9D10738266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180" y="3937976"/>
            <a:ext cx="2979678" cy="28348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57B355-F9B4-78C5-DA98-C09F1A2933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5273" y="3937976"/>
            <a:ext cx="4922947" cy="32387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696EDC-A2E9-AA90-C704-55C89B6430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75919" y="3937976"/>
            <a:ext cx="2796782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8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42570" y="301156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3ADB7-3DD9-B900-FBB9-ADCD2979A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2110" y="91440"/>
            <a:ext cx="1466850" cy="74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2F1843-F048-B02D-80C0-E9DA64BB8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008" y="307124"/>
            <a:ext cx="4907705" cy="3398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878380-BA72-BDFF-194F-103A19001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59" y="307124"/>
            <a:ext cx="4869602" cy="38789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8DFEB4-352F-E0EA-461A-BE3BDA2F9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3306" y="1161910"/>
            <a:ext cx="3779848" cy="16155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35E501-D3E4-823B-4724-4C4C9596E9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008" y="4542706"/>
            <a:ext cx="5380186" cy="14250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1E3A99-0304-0868-2713-B6F60781C7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6202" y="4542706"/>
            <a:ext cx="5951736" cy="13183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D9EAA4-3D9E-0285-57EE-27BB1581ED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27614" y="6470942"/>
            <a:ext cx="3231160" cy="10897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5E8A49-BA38-32C4-D455-82730A7F6B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483" y="6324435"/>
            <a:ext cx="2956816" cy="12955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3C0680-3F5E-D4AC-B03F-E3C2A14AF5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2237" y="6185062"/>
            <a:ext cx="2309060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2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32455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037993" y="42731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Reflect on the journey of creating a simple map navigator using C programming and graph data structures. Gain insights into the challenges faced, lessons learned, and the limitless possibilities of navigation.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51DFA3-7E93-6EAB-51F5-5D6FF62A1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5259" y="84371"/>
            <a:ext cx="14668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904286"/>
            <a:ext cx="7147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Team Members Contribution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2165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5515" y="3258264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2929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/>
              <a:t>ANSH T SHETTY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b="1" dirty="0" err="1"/>
              <a:t>findRoutes</a:t>
            </a:r>
            <a:r>
              <a:rPr lang="en-US" sz="1600" b="1" dirty="0"/>
              <a:t>() -</a:t>
            </a:r>
            <a:r>
              <a:rPr lang="en-US" sz="1600" dirty="0"/>
              <a:t> Function To Display all possible     	routes Between Two Places.</a:t>
            </a:r>
          </a:p>
          <a:p>
            <a:r>
              <a:rPr lang="en-US" sz="1600" b="1" dirty="0" err="1"/>
              <a:t>shortestPath</a:t>
            </a:r>
            <a:r>
              <a:rPr lang="en-US" sz="1600" b="1" dirty="0"/>
              <a:t>() -</a:t>
            </a:r>
            <a:r>
              <a:rPr lang="en-US" sz="1600" dirty="0"/>
              <a:t> Function To Display Shortest Path    	Between Two Places.</a:t>
            </a:r>
          </a:p>
        </p:txBody>
      </p:sp>
      <p:sp>
        <p:nvSpPr>
          <p:cNvPr id="9" name="Shape 6"/>
          <p:cNvSpPr/>
          <p:nvPr/>
        </p:nvSpPr>
        <p:spPr>
          <a:xfrm>
            <a:off x="7426285" y="32165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0948" y="3258264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2929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IN" sz="2400" b="1" dirty="0"/>
              <a:t>AVULA VAMSHI MAHEEDHAR REDDY</a:t>
            </a:r>
          </a:p>
        </p:txBody>
      </p:sp>
      <p:sp>
        <p:nvSpPr>
          <p:cNvPr id="12" name="Text 9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IN" sz="1600" b="1" dirty="0" err="1"/>
              <a:t>deleteRoad</a:t>
            </a:r>
            <a:r>
              <a:rPr lang="en-IN" sz="1600" b="1" dirty="0"/>
              <a:t>() -</a:t>
            </a:r>
            <a:r>
              <a:rPr lang="en-IN" sz="1600" dirty="0"/>
              <a:t> Function To Delete Existing Road 	Between Two Places.</a:t>
            </a:r>
          </a:p>
          <a:p>
            <a:r>
              <a:rPr lang="en-IN" sz="1600" b="1" dirty="0" err="1"/>
              <a:t>deletePlace</a:t>
            </a:r>
            <a:r>
              <a:rPr lang="en-IN" sz="1600" b="1" dirty="0"/>
              <a:t>() - </a:t>
            </a:r>
            <a:r>
              <a:rPr lang="en-IN" sz="1600" dirty="0"/>
              <a:t>Function To Delete Existing Place.</a:t>
            </a:r>
          </a:p>
          <a:p>
            <a:r>
              <a:rPr lang="en-IN" sz="1600" b="1" dirty="0" err="1"/>
              <a:t>displayPlaces</a:t>
            </a:r>
            <a:r>
              <a:rPr lang="en-IN" sz="1600" b="1" dirty="0"/>
              <a:t>() -</a:t>
            </a:r>
            <a:r>
              <a:rPr lang="en-IN" sz="1600" dirty="0"/>
              <a:t> Function To Display All The Places.</a:t>
            </a:r>
          </a:p>
          <a:p>
            <a:r>
              <a:rPr lang="en-IN" sz="1600" b="1" dirty="0" err="1"/>
              <a:t>displayConnections</a:t>
            </a:r>
            <a:r>
              <a:rPr lang="en-IN" sz="1600" b="1" dirty="0"/>
              <a:t>() -</a:t>
            </a:r>
            <a:r>
              <a:rPr lang="en-IN" sz="1600" dirty="0"/>
              <a:t> Function To Display All The 	Places Which The Particular Place 	Connects.</a:t>
            </a:r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6465" y="50105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IN" sz="2400" b="1" dirty="0"/>
              <a:t>ANKITH GOWDA B S</a:t>
            </a:r>
          </a:p>
        </p:txBody>
      </p:sp>
      <p:sp>
        <p:nvSpPr>
          <p:cNvPr id="16" name="Text 13"/>
          <p:cNvSpPr/>
          <p:nvPr/>
        </p:nvSpPr>
        <p:spPr>
          <a:xfrm>
            <a:off x="2760107" y="561451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IN" sz="1600" b="1" dirty="0" err="1"/>
              <a:t>addPlace</a:t>
            </a:r>
            <a:r>
              <a:rPr lang="en-IN" sz="1600" b="1" dirty="0"/>
              <a:t>() -</a:t>
            </a:r>
            <a:r>
              <a:rPr lang="en-IN" sz="1600" dirty="0"/>
              <a:t> Adding New Place To The Map.</a:t>
            </a:r>
          </a:p>
          <a:p>
            <a:r>
              <a:rPr lang="en-IN" sz="1600" b="1" dirty="0" err="1"/>
              <a:t>addRoad</a:t>
            </a:r>
            <a:r>
              <a:rPr lang="en-IN" sz="1600" b="1" dirty="0"/>
              <a:t>() -</a:t>
            </a:r>
            <a:r>
              <a:rPr lang="en-IN" sz="1600" dirty="0"/>
              <a:t> Adding New Road Between Existing 	Places.</a:t>
            </a:r>
          </a:p>
          <a:p>
            <a:r>
              <a:rPr lang="en-IN" sz="1600" b="1" dirty="0"/>
              <a:t>main() -</a:t>
            </a:r>
            <a:r>
              <a:rPr lang="en-IN" sz="1600" dirty="0"/>
              <a:t> Integrating All The Functionalities.</a:t>
            </a:r>
          </a:p>
        </p:txBody>
      </p:sp>
      <p:sp>
        <p:nvSpPr>
          <p:cNvPr id="18" name="Text 15"/>
          <p:cNvSpPr/>
          <p:nvPr/>
        </p:nvSpPr>
        <p:spPr>
          <a:xfrm>
            <a:off x="7580948" y="501050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61451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3D4B53-1A2F-B3A3-FDA7-405BC531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5739" y="91440"/>
            <a:ext cx="14668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261520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Team Members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753922"/>
            <a:ext cx="5166122" cy="1277302"/>
          </a:xfrm>
          <a:prstGeom prst="roundRect">
            <a:avLst>
              <a:gd name="adj" fmla="val 12207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73975" y="39899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Ansh T Shetty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PES2UG22CS080</a:t>
            </a:r>
          </a:p>
        </p:txBody>
      </p:sp>
      <p:sp>
        <p:nvSpPr>
          <p:cNvPr id="7" name="Shape 4"/>
          <p:cNvSpPr/>
          <p:nvPr/>
        </p:nvSpPr>
        <p:spPr>
          <a:xfrm>
            <a:off x="7426285" y="3753922"/>
            <a:ext cx="5166122" cy="1277302"/>
          </a:xfrm>
          <a:prstGeom prst="roundRect">
            <a:avLst>
              <a:gd name="adj" fmla="val 12207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62267" y="3989903"/>
            <a:ext cx="3985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Avula Vamshi </a:t>
            </a:r>
            <a:r>
              <a:rPr lang="en-US" sz="2187" dirty="0" err="1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Maheedhar</a:t>
            </a: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Reddy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</a:rPr>
              <a:t>PES2UG22CS116</a:t>
            </a:r>
            <a:endParaRPr lang="en-US" sz="2187" dirty="0"/>
          </a:p>
        </p:txBody>
      </p:sp>
      <p:sp>
        <p:nvSpPr>
          <p:cNvPr id="9" name="Shape 6"/>
          <p:cNvSpPr/>
          <p:nvPr/>
        </p:nvSpPr>
        <p:spPr>
          <a:xfrm>
            <a:off x="2037993" y="5105639"/>
            <a:ext cx="10554414" cy="819150"/>
          </a:xfrm>
          <a:prstGeom prst="roundRect">
            <a:avLst>
              <a:gd name="adj" fmla="val 12207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2273975" y="5031224"/>
            <a:ext cx="6324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                                                          Ankith Gowda B S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</a:rPr>
              <a:t>				   PES2UG22CS077</a:t>
            </a:r>
            <a:endParaRPr lang="en-US" sz="2187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3348F3-0D99-675E-7B6B-782B3C798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6276" y="213047"/>
            <a:ext cx="14668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Navigation plays a crucial role in our daily lives. From finding the shortest route, we rely on smart navigation systems. Explore the impact and possibilities of map navigation using C programming.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9BA20-772C-D750-66DD-182948A3C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775" y="97227"/>
            <a:ext cx="14668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203" y="25677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Code :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5D36A-1B23-421B-4F84-B3EFF0EE9651}"/>
              </a:ext>
            </a:extLst>
          </p:cNvPr>
          <p:cNvSpPr txBox="1"/>
          <p:nvPr/>
        </p:nvSpPr>
        <p:spPr>
          <a:xfrm>
            <a:off x="995423" y="3262075"/>
            <a:ext cx="1115529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stdbool.h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MAX_PLACES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adjacencyMatrix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B5980-46A0-06F2-137C-D11DFFBBF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725" y="155173"/>
            <a:ext cx="14668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203" y="25677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5D36A-1B23-421B-4F84-B3EFF0EE9651}"/>
              </a:ext>
            </a:extLst>
          </p:cNvPr>
          <p:cNvSpPr txBox="1"/>
          <p:nvPr/>
        </p:nvSpPr>
        <p:spPr>
          <a:xfrm>
            <a:off x="995423" y="3262075"/>
            <a:ext cx="1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B5980-46A0-06F2-137C-D11DFFBBF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725" y="155173"/>
            <a:ext cx="1466850" cy="74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3F075-33B2-34CB-CAC8-E7C5651EE099}"/>
              </a:ext>
            </a:extLst>
          </p:cNvPr>
          <p:cNvSpPr txBox="1"/>
          <p:nvPr/>
        </p:nvSpPr>
        <p:spPr>
          <a:xfrm>
            <a:off x="358815" y="358815"/>
            <a:ext cx="12233592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addPlace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"Maximum limit exceeded, cannot add more places.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newPlace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newPlace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newPlace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"PlaceInfo.txt"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 opening file.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addRoad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place index. Please try again.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adjacencyMatrix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adjacencyMatrix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3645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203" y="25677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5D36A-1B23-421B-4F84-B3EFF0EE9651}"/>
              </a:ext>
            </a:extLst>
          </p:cNvPr>
          <p:cNvSpPr txBox="1"/>
          <p:nvPr/>
        </p:nvSpPr>
        <p:spPr>
          <a:xfrm>
            <a:off x="995423" y="3262075"/>
            <a:ext cx="1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B5980-46A0-06F2-137C-D11DFFBBF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725" y="155173"/>
            <a:ext cx="1466850" cy="74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3F075-33B2-34CB-CAC8-E7C5651EE099}"/>
              </a:ext>
            </a:extLst>
          </p:cNvPr>
          <p:cNvSpPr txBox="1"/>
          <p:nvPr/>
        </p:nvSpPr>
        <p:spPr>
          <a:xfrm>
            <a:off x="456272" y="3055716"/>
            <a:ext cx="122335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deleteRoad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place index. Please try again.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adjacencyMatrix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adjacencyMatrix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road exists between the given places. Please try again.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adjacencyMatrix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adjacencyMatrix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72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203" y="25677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5D36A-1B23-421B-4F84-B3EFF0EE9651}"/>
              </a:ext>
            </a:extLst>
          </p:cNvPr>
          <p:cNvSpPr txBox="1"/>
          <p:nvPr/>
        </p:nvSpPr>
        <p:spPr>
          <a:xfrm>
            <a:off x="995423" y="3262075"/>
            <a:ext cx="1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B5980-46A0-06F2-137C-D11DFFBBF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725" y="155173"/>
            <a:ext cx="1466850" cy="74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3F075-33B2-34CB-CAC8-E7C5651EE099}"/>
              </a:ext>
            </a:extLst>
          </p:cNvPr>
          <p:cNvSpPr txBox="1"/>
          <p:nvPr/>
        </p:nvSpPr>
        <p:spPr>
          <a:xfrm>
            <a:off x="358815" y="358815"/>
            <a:ext cx="12233592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deletePlace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place index. Please try again.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Remove the place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adjacencyMatrix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adjacencyMatrix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adjacencyMatrix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adjacencyMatrix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file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"PlaceInfo.txt"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 opening file.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62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203" y="25677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5D36A-1B23-421B-4F84-B3EFF0EE9651}"/>
              </a:ext>
            </a:extLst>
          </p:cNvPr>
          <p:cNvSpPr txBox="1"/>
          <p:nvPr/>
        </p:nvSpPr>
        <p:spPr>
          <a:xfrm>
            <a:off x="995423" y="3262075"/>
            <a:ext cx="1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B5980-46A0-06F2-137C-D11DFFBBF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725" y="155173"/>
            <a:ext cx="1466850" cy="74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3F075-33B2-34CB-CAC8-E7C5651EE099}"/>
              </a:ext>
            </a:extLst>
          </p:cNvPr>
          <p:cNvSpPr txBox="1"/>
          <p:nvPr/>
        </p:nvSpPr>
        <p:spPr>
          <a:xfrm>
            <a:off x="578734" y="2836813"/>
            <a:ext cx="122335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the map: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displayConnections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"Connected places for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adjacencyMatrix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28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203" y="25677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5D36A-1B23-421B-4F84-B3EFF0EE9651}"/>
              </a:ext>
            </a:extLst>
          </p:cNvPr>
          <p:cNvSpPr txBox="1"/>
          <p:nvPr/>
        </p:nvSpPr>
        <p:spPr>
          <a:xfrm>
            <a:off x="995423" y="3262075"/>
            <a:ext cx="1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B5980-46A0-06F2-137C-D11DFFBBF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725" y="155173"/>
            <a:ext cx="1466850" cy="74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3F075-33B2-34CB-CAC8-E7C5651EE099}"/>
              </a:ext>
            </a:extLst>
          </p:cNvPr>
          <p:cNvSpPr txBox="1"/>
          <p:nvPr/>
        </p:nvSpPr>
        <p:spPr>
          <a:xfrm>
            <a:off x="358815" y="358815"/>
            <a:ext cx="122335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findRoutes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pathIndex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pathIndex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pathIndex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"Route: 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pathIndex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-&gt; 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numPlaces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adjacencyMatrix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findRoutes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pathIndex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pathIndex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5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2178</Words>
  <Application>Microsoft Office PowerPoint</Application>
  <PresentationFormat>Custom</PresentationFormat>
  <Paragraphs>326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Gelasio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Ankith Gowda B S</cp:lastModifiedBy>
  <cp:revision>3</cp:revision>
  <dcterms:created xsi:type="dcterms:W3CDTF">2023-11-15T16:03:44Z</dcterms:created>
  <dcterms:modified xsi:type="dcterms:W3CDTF">2023-11-15T16:39:04Z</dcterms:modified>
</cp:coreProperties>
</file>