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6858000" cx="12192000"/>
  <p:notesSz cx="6858000" cy="9144000"/>
  <p:embeddedFontLst>
    <p:embeddedFont>
      <p:font typeface="Tahoma"/>
      <p:regular r:id="rId48"/>
      <p:bold r:id="rId49"/>
    </p:embeddedFont>
    <p:embeddedFont>
      <p:font typeface="Gill Sans"/>
      <p:regular r:id="rId50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52" roundtripDataSignature="AMtx7mjQqLvN2BD9R+ELbvc+8i6VCmBM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Tahoma-regular.fntdata"/><Relationship Id="rId47" Type="http://schemas.openxmlformats.org/officeDocument/2006/relationships/slide" Target="slides/slide42.xml"/><Relationship Id="rId49" Type="http://schemas.openxmlformats.org/officeDocument/2006/relationships/font" Target="fonts/Tahom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GillSans-bold.fntdata"/><Relationship Id="rId50" Type="http://schemas.openxmlformats.org/officeDocument/2006/relationships/font" Target="fonts/GillSans-regular.fntdata"/><Relationship Id="rId52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6" name="Google Shape;89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1" name="Google Shape;140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3" name="Google Shape;141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3" name="Google Shape;142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2" name="Google Shape;152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5" name="Google Shape;162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4" name="Google Shape;173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6" name="Google Shape;183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8" name="Google Shape;193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9" name="Google Shape;1939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1" name="Google Shape;208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6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8" name="Google Shape;210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3" name="Google Shape;212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6" name="Google Shape;225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5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7" name="Google Shape;226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5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7" name="Google Shape;241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8" name="Google Shape;2418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5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7" name="Google Shape;242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8" name="Google Shape;2428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6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8" name="Google Shape;243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8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0" name="Google Shape;245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7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9" name="Google Shape;245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0" name="Shape 2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1" name="Google Shape;247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2" name="Google Shape;247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0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Google Shape;248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2" name="Google Shape;248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0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Google Shape;249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2" name="Google Shape;249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0" name="Shape 2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2" name="Google Shape;250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0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2" name="Google Shape;2592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2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4" name="Google Shape;270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0" name="Shape 2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Google Shape;2811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2" name="Google Shape;2812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5" name="Shape 2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" name="Google Shape;2836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7" name="Google Shape;2837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8" name="Google Shape;2838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2" name="Shape 2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3" name="Google Shape;2863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4" name="Google Shape;2864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5" name="Google Shape;2865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4" name="Shape 2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5" name="Google Shape;2875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6" name="Google Shape;2876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7" name="Shape 2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" name="Google Shape;2898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9" name="Google Shape;2899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0" name="Shape 2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1" name="Google Shape;2931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2" name="Google Shape;2932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9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1" name="Google Shape;2951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1" name="Shape 2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2" name="Google Shape;2962;p1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3" name="Google Shape;2963;p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1" name="Google Shape;6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6" name="Google Shape;65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1" name="Google Shape;67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2" name="Google Shape;78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1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4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20" Type="http://schemas.openxmlformats.org/officeDocument/2006/relationships/image" Target="../media/image29.png"/><Relationship Id="rId11" Type="http://schemas.openxmlformats.org/officeDocument/2006/relationships/image" Target="../media/image11.png"/><Relationship Id="rId22" Type="http://schemas.openxmlformats.org/officeDocument/2006/relationships/image" Target="../media/image26.png"/><Relationship Id="rId10" Type="http://schemas.openxmlformats.org/officeDocument/2006/relationships/image" Target="../media/image9.png"/><Relationship Id="rId21" Type="http://schemas.openxmlformats.org/officeDocument/2006/relationships/image" Target="../media/image23.png"/><Relationship Id="rId13" Type="http://schemas.openxmlformats.org/officeDocument/2006/relationships/image" Target="../media/image13.png"/><Relationship Id="rId24" Type="http://schemas.openxmlformats.org/officeDocument/2006/relationships/image" Target="../media/image2.png"/><Relationship Id="rId12" Type="http://schemas.openxmlformats.org/officeDocument/2006/relationships/image" Target="../media/image10.png"/><Relationship Id="rId23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6.png"/><Relationship Id="rId15" Type="http://schemas.openxmlformats.org/officeDocument/2006/relationships/image" Target="../media/image21.png"/><Relationship Id="rId14" Type="http://schemas.openxmlformats.org/officeDocument/2006/relationships/image" Target="../media/image27.png"/><Relationship Id="rId17" Type="http://schemas.openxmlformats.org/officeDocument/2006/relationships/image" Target="../media/image17.png"/><Relationship Id="rId16" Type="http://schemas.openxmlformats.org/officeDocument/2006/relationships/image" Target="../media/image19.png"/><Relationship Id="rId5" Type="http://schemas.openxmlformats.org/officeDocument/2006/relationships/image" Target="../media/image6.png"/><Relationship Id="rId19" Type="http://schemas.openxmlformats.org/officeDocument/2006/relationships/image" Target="../media/image22.png"/><Relationship Id="rId6" Type="http://schemas.openxmlformats.org/officeDocument/2006/relationships/image" Target="../media/image4.png"/><Relationship Id="rId18" Type="http://schemas.openxmlformats.org/officeDocument/2006/relationships/image" Target="../media/image20.png"/><Relationship Id="rId7" Type="http://schemas.openxmlformats.org/officeDocument/2006/relationships/image" Target="../media/image18.png"/><Relationship Id="rId8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9.jpg"/><Relationship Id="rId4" Type="http://schemas.openxmlformats.org/officeDocument/2006/relationships/hyperlink" Target="https://youtu.be/FxFJ1XlWtdI" TargetMode="External"/><Relationship Id="rId5" Type="http://schemas.openxmlformats.org/officeDocument/2006/relationships/hyperlink" Target="https://youtu.be/8-3CSAkscYU" TargetMode="External"/><Relationship Id="rId6" Type="http://schemas.openxmlformats.org/officeDocument/2006/relationships/hyperlink" Target="https://youtu.be/9e4vTcaEYCg" TargetMode="External"/><Relationship Id="rId7" Type="http://schemas.openxmlformats.org/officeDocument/2006/relationships/image" Target="../media/image46.jpg"/><Relationship Id="rId8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3.png"/><Relationship Id="rId4" Type="http://schemas.openxmlformats.org/officeDocument/2006/relationships/image" Target="../media/image52.png"/><Relationship Id="rId5" Type="http://schemas.openxmlformats.org/officeDocument/2006/relationships/image" Target="../media/image50.jpg"/><Relationship Id="rId6" Type="http://schemas.openxmlformats.org/officeDocument/2006/relationships/image" Target="../media/image51.png"/><Relationship Id="rId7" Type="http://schemas.openxmlformats.org/officeDocument/2006/relationships/image" Target="../media/image54.png"/><Relationship Id="rId8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3.png"/><Relationship Id="rId4" Type="http://schemas.openxmlformats.org/officeDocument/2006/relationships/image" Target="../media/image52.png"/><Relationship Id="rId5" Type="http://schemas.openxmlformats.org/officeDocument/2006/relationships/image" Target="../media/image50.jpg"/><Relationship Id="rId6" Type="http://schemas.openxmlformats.org/officeDocument/2006/relationships/image" Target="../media/image51.png"/><Relationship Id="rId7" Type="http://schemas.openxmlformats.org/officeDocument/2006/relationships/image" Target="../media/image54.png"/><Relationship Id="rId8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3.png"/><Relationship Id="rId4" Type="http://schemas.openxmlformats.org/officeDocument/2006/relationships/image" Target="../media/image52.png"/><Relationship Id="rId5" Type="http://schemas.openxmlformats.org/officeDocument/2006/relationships/image" Target="../media/image50.jpg"/><Relationship Id="rId6" Type="http://schemas.openxmlformats.org/officeDocument/2006/relationships/image" Target="../media/image51.png"/><Relationship Id="rId7" Type="http://schemas.openxmlformats.org/officeDocument/2006/relationships/image" Target="../media/image54.png"/><Relationship Id="rId8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3.png"/><Relationship Id="rId4" Type="http://schemas.openxmlformats.org/officeDocument/2006/relationships/image" Target="../media/image52.png"/><Relationship Id="rId5" Type="http://schemas.openxmlformats.org/officeDocument/2006/relationships/image" Target="../media/image50.jpg"/><Relationship Id="rId6" Type="http://schemas.openxmlformats.org/officeDocument/2006/relationships/image" Target="../media/image51.png"/><Relationship Id="rId7" Type="http://schemas.openxmlformats.org/officeDocument/2006/relationships/image" Target="../media/image54.png"/><Relationship Id="rId8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2.png"/><Relationship Id="rId5" Type="http://schemas.openxmlformats.org/officeDocument/2006/relationships/image" Target="../media/image50.jpg"/><Relationship Id="rId6" Type="http://schemas.openxmlformats.org/officeDocument/2006/relationships/image" Target="../media/image51.png"/><Relationship Id="rId7" Type="http://schemas.openxmlformats.org/officeDocument/2006/relationships/image" Target="../media/image54.png"/><Relationship Id="rId8" Type="http://schemas.openxmlformats.org/officeDocument/2006/relationships/image" Target="../media/image5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3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3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3.png"/><Relationship Id="rId4" Type="http://schemas.openxmlformats.org/officeDocument/2006/relationships/image" Target="../media/image50.jpg"/><Relationship Id="rId5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1.jp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9.jpg"/><Relationship Id="rId4" Type="http://schemas.openxmlformats.org/officeDocument/2006/relationships/hyperlink" Target="https://youtu.be/hgWCMry9EYo" TargetMode="External"/><Relationship Id="rId5" Type="http://schemas.openxmlformats.org/officeDocument/2006/relationships/hyperlink" Target="https://youtu.be/9e4vTcaEYCg" TargetMode="External"/><Relationship Id="rId6" Type="http://schemas.openxmlformats.org/officeDocument/2006/relationships/image" Target="../media/image46.jpg"/><Relationship Id="rId7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3.pn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6.png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4.png"/><Relationship Id="rId4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1.jpg"/><Relationship Id="rId4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9.jpg"/><Relationship Id="rId4" Type="http://schemas.openxmlformats.org/officeDocument/2006/relationships/hyperlink" Target="https://tools.ietf.org/html/rfc768" TargetMode="External"/><Relationship Id="rId5" Type="http://schemas.openxmlformats.org/officeDocument/2006/relationships/hyperlink" Target="https://youtu.be/vuyQ1PW6AwY" TargetMode="External"/><Relationship Id="rId6" Type="http://schemas.openxmlformats.org/officeDocument/2006/relationships/image" Target="../media/image46.jpg"/><Relationship Id="rId7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29.png"/><Relationship Id="rId11" Type="http://schemas.openxmlformats.org/officeDocument/2006/relationships/image" Target="../media/image11.png"/><Relationship Id="rId22" Type="http://schemas.openxmlformats.org/officeDocument/2006/relationships/image" Target="../media/image26.png"/><Relationship Id="rId10" Type="http://schemas.openxmlformats.org/officeDocument/2006/relationships/image" Target="../media/image9.png"/><Relationship Id="rId21" Type="http://schemas.openxmlformats.org/officeDocument/2006/relationships/image" Target="../media/image23.png"/><Relationship Id="rId13" Type="http://schemas.openxmlformats.org/officeDocument/2006/relationships/image" Target="../media/image13.png"/><Relationship Id="rId24" Type="http://schemas.openxmlformats.org/officeDocument/2006/relationships/image" Target="../media/image2.png"/><Relationship Id="rId12" Type="http://schemas.openxmlformats.org/officeDocument/2006/relationships/image" Target="../media/image10.png"/><Relationship Id="rId23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6.png"/><Relationship Id="rId15" Type="http://schemas.openxmlformats.org/officeDocument/2006/relationships/image" Target="../media/image21.png"/><Relationship Id="rId14" Type="http://schemas.openxmlformats.org/officeDocument/2006/relationships/image" Target="../media/image27.png"/><Relationship Id="rId17" Type="http://schemas.openxmlformats.org/officeDocument/2006/relationships/image" Target="../media/image17.png"/><Relationship Id="rId16" Type="http://schemas.openxmlformats.org/officeDocument/2006/relationships/image" Target="../media/image19.png"/><Relationship Id="rId5" Type="http://schemas.openxmlformats.org/officeDocument/2006/relationships/image" Target="../media/image6.png"/><Relationship Id="rId19" Type="http://schemas.openxmlformats.org/officeDocument/2006/relationships/image" Target="../media/image22.png"/><Relationship Id="rId6" Type="http://schemas.openxmlformats.org/officeDocument/2006/relationships/image" Target="../media/image4.png"/><Relationship Id="rId18" Type="http://schemas.openxmlformats.org/officeDocument/2006/relationships/image" Target="../media/image20.png"/><Relationship Id="rId7" Type="http://schemas.openxmlformats.org/officeDocument/2006/relationships/image" Target="../media/image18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2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4781916" y="2708683"/>
            <a:ext cx="749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1"/>
          <p:cNvGrpSpPr/>
          <p:nvPr/>
        </p:nvGrpSpPr>
        <p:grpSpPr>
          <a:xfrm>
            <a:off x="313939" y="5489794"/>
            <a:ext cx="1066800" cy="1077941"/>
            <a:chOff x="313939" y="5489794"/>
            <a:chExt cx="1066800" cy="1077941"/>
          </a:xfrm>
        </p:grpSpPr>
        <p:sp>
          <p:nvSpPr>
            <p:cNvPr id="90" name="Google Shape;90;p1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2" name="Google Shape;92;p1"/>
          <p:cNvCxnSpPr/>
          <p:nvPr/>
        </p:nvCxnSpPr>
        <p:spPr>
          <a:xfrm>
            <a:off x="4781916" y="3396818"/>
            <a:ext cx="45813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3" name="Google Shape;93;p1"/>
          <p:cNvGrpSpPr/>
          <p:nvPr/>
        </p:nvGrpSpPr>
        <p:grpSpPr>
          <a:xfrm rot="10800000">
            <a:off x="10855702" y="266187"/>
            <a:ext cx="1066800" cy="1077941"/>
            <a:chOff x="313939" y="5489794"/>
            <a:chExt cx="1066800" cy="1077941"/>
          </a:xfrm>
        </p:grpSpPr>
        <p:sp>
          <p:nvSpPr>
            <p:cNvPr id="94" name="Google Shape;94;p1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1"/>
          <p:cNvSpPr/>
          <p:nvPr/>
        </p:nvSpPr>
        <p:spPr>
          <a:xfrm>
            <a:off x="4781916" y="3642664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NETWORKS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4781916" y="4040269"/>
            <a:ext cx="657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250" y="1916625"/>
            <a:ext cx="1875450" cy="347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0"/>
          <p:cNvSpPr/>
          <p:nvPr/>
        </p:nvSpPr>
        <p:spPr>
          <a:xfrm>
            <a:off x="438149" y="637371"/>
            <a:ext cx="78716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Principal Internet Transport Layer protocols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9" name="Google Shape;899;p10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0" name="Google Shape;90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1" name="Google Shape;901;p10"/>
          <p:cNvSpPr txBox="1"/>
          <p:nvPr/>
        </p:nvSpPr>
        <p:spPr>
          <a:xfrm>
            <a:off x="203134" y="1309746"/>
            <a:ext cx="5010335" cy="5114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4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CD0004"/>
                </a:solidFill>
                <a:latin typeface="Calibri"/>
                <a:ea typeface="Calibri"/>
                <a:cs typeface="Calibri"/>
                <a:sym typeface="Calibri"/>
              </a:rPr>
              <a:t>TCP: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Transmission Control Protocol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reliable, connection oriented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in-order delivery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congestion control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 setup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D0004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CD0004"/>
                </a:solidFill>
                <a:latin typeface="Calibri"/>
                <a:ea typeface="Calibri"/>
                <a:cs typeface="Calibri"/>
                <a:sym typeface="Calibri"/>
              </a:rPr>
              <a:t>UDP: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Datagram Protocol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unreliable, connectionless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unordered delivery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no-frills extension of “best-effort” 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services not available: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delay guarantees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bandwidth guarantees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10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10"/>
          <p:cNvSpPr/>
          <p:nvPr/>
        </p:nvSpPr>
        <p:spPr>
          <a:xfrm>
            <a:off x="6551476" y="3234594"/>
            <a:ext cx="1124807" cy="1337915"/>
          </a:xfrm>
          <a:custGeom>
            <a:rect b="b" l="l" r="r" t="t"/>
            <a:pathLst>
              <a:path extrusionOk="0" h="1800235" w="1549812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10"/>
          <p:cNvSpPr/>
          <p:nvPr/>
        </p:nvSpPr>
        <p:spPr>
          <a:xfrm>
            <a:off x="4840364" y="1994851"/>
            <a:ext cx="1736725" cy="1317704"/>
          </a:xfrm>
          <a:custGeom>
            <a:rect b="b" l="l" r="r" t="t"/>
            <a:pathLst>
              <a:path extrusionOk="0" h="675" w="1036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5" name="Google Shape;905;p10"/>
          <p:cNvGrpSpPr/>
          <p:nvPr/>
        </p:nvGrpSpPr>
        <p:grpSpPr>
          <a:xfrm>
            <a:off x="4771638" y="3458067"/>
            <a:ext cx="1458912" cy="933450"/>
            <a:chOff x="2889" y="1631"/>
            <a:chExt cx="980" cy="743"/>
          </a:xfrm>
        </p:grpSpPr>
        <p:sp>
          <p:nvSpPr>
            <p:cNvPr id="906" name="Google Shape;906;p10"/>
            <p:cNvSpPr/>
            <p:nvPr/>
          </p:nvSpPr>
          <p:spPr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10"/>
            <p:cNvSpPr/>
            <p:nvPr/>
          </p:nvSpPr>
          <p:spPr>
            <a:xfrm>
              <a:off x="2889" y="1631"/>
              <a:ext cx="980" cy="253"/>
            </a:xfrm>
            <a:prstGeom prst="triangle">
              <a:avLst>
                <a:gd fmla="val 50000" name="adj"/>
              </a:avLst>
            </a:prstGeom>
            <a:solidFill>
              <a:srgbClr val="9CD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8" name="Google Shape;908;p10"/>
          <p:cNvSpPr/>
          <p:nvPr/>
        </p:nvSpPr>
        <p:spPr>
          <a:xfrm>
            <a:off x="5278689" y="4851950"/>
            <a:ext cx="3079750" cy="1665288"/>
          </a:xfrm>
          <a:custGeom>
            <a:rect b="b" l="l" r="r" t="t"/>
            <a:pathLst>
              <a:path extrusionOk="0" h="1049" w="1940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10"/>
          <p:cNvSpPr txBox="1"/>
          <p:nvPr/>
        </p:nvSpPr>
        <p:spPr>
          <a:xfrm>
            <a:off x="5245562" y="1657277"/>
            <a:ext cx="13394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mobile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10"/>
          <p:cNvSpPr txBox="1"/>
          <p:nvPr/>
        </p:nvSpPr>
        <p:spPr>
          <a:xfrm>
            <a:off x="4897123" y="4360738"/>
            <a:ext cx="1955646" cy="26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home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10"/>
          <p:cNvSpPr txBox="1"/>
          <p:nvPr/>
        </p:nvSpPr>
        <p:spPr>
          <a:xfrm>
            <a:off x="4873196" y="5948591"/>
            <a:ext cx="1195135" cy="44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10"/>
          <p:cNvSpPr/>
          <p:nvPr/>
        </p:nvSpPr>
        <p:spPr>
          <a:xfrm>
            <a:off x="7788434" y="3348356"/>
            <a:ext cx="1273167" cy="1935748"/>
          </a:xfrm>
          <a:custGeom>
            <a:rect b="b" l="l" r="r" t="t"/>
            <a:pathLst>
              <a:path extrusionOk="0" h="1952840" w="1447873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>
            <a:gsLst>
              <a:gs pos="0">
                <a:srgbClr val="9CDFF9"/>
              </a:gs>
              <a:gs pos="58999">
                <a:srgbClr val="DDEAF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3" name="Google Shape;913;p10"/>
          <p:cNvGrpSpPr/>
          <p:nvPr/>
        </p:nvGrpSpPr>
        <p:grpSpPr>
          <a:xfrm>
            <a:off x="8403988" y="4096866"/>
            <a:ext cx="687393" cy="721548"/>
            <a:chOff x="5203089" y="1751190"/>
            <a:chExt cx="858331" cy="662414"/>
          </a:xfrm>
        </p:grpSpPr>
        <p:sp>
          <p:nvSpPr>
            <p:cNvPr id="914" name="Google Shape;914;p10"/>
            <p:cNvSpPr/>
            <p:nvPr/>
          </p:nvSpPr>
          <p:spPr>
            <a:xfrm>
              <a:off x="5536769" y="1751190"/>
              <a:ext cx="524651" cy="662124"/>
            </a:xfrm>
            <a:custGeom>
              <a:rect b="b" l="l" r="r" t="t"/>
              <a:pathLst>
                <a:path extrusionOk="0" h="662124" w="524651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0"/>
            <p:cNvSpPr/>
            <p:nvPr/>
          </p:nvSpPr>
          <p:spPr>
            <a:xfrm>
              <a:off x="5203089" y="1921244"/>
              <a:ext cx="651290" cy="492070"/>
            </a:xfrm>
            <a:custGeom>
              <a:rect b="b" l="l" r="r" t="t"/>
              <a:pathLst>
                <a:path extrusionOk="0" h="492070" w="65129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16" name="Google Shape;916;p10"/>
            <p:cNvCxnSpPr/>
            <p:nvPr/>
          </p:nvCxnSpPr>
          <p:spPr>
            <a:xfrm flipH="1" rot="10800000">
              <a:off x="5270526" y="2029553"/>
              <a:ext cx="295249" cy="73468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7" name="Google Shape;917;p10"/>
            <p:cNvCxnSpPr/>
            <p:nvPr/>
          </p:nvCxnSpPr>
          <p:spPr>
            <a:xfrm flipH="1" rot="10800000">
              <a:off x="5275406" y="2261710"/>
              <a:ext cx="290369" cy="1675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8" name="Google Shape;918;p10"/>
            <p:cNvCxnSpPr/>
            <p:nvPr/>
          </p:nvCxnSpPr>
          <p:spPr>
            <a:xfrm flipH="1" rot="10800000">
              <a:off x="5275406" y="2151772"/>
              <a:ext cx="290369" cy="4840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9" name="Google Shape;919;p10"/>
            <p:cNvCxnSpPr/>
            <p:nvPr/>
          </p:nvCxnSpPr>
          <p:spPr>
            <a:xfrm>
              <a:off x="5270094" y="2354086"/>
              <a:ext cx="295681" cy="0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0" name="Google Shape;920;p10"/>
            <p:cNvCxnSpPr/>
            <p:nvPr/>
          </p:nvCxnSpPr>
          <p:spPr>
            <a:xfrm rot="10800000">
              <a:off x="5950242" y="1866900"/>
              <a:ext cx="0" cy="465273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1" name="Google Shape;921;p10"/>
            <p:cNvCxnSpPr/>
            <p:nvPr/>
          </p:nvCxnSpPr>
          <p:spPr>
            <a:xfrm>
              <a:off x="5628589" y="1936750"/>
              <a:ext cx="0" cy="476854"/>
            </a:xfrm>
            <a:prstGeom prst="straightConnector1">
              <a:avLst/>
            </a:prstGeom>
            <a:noFill/>
            <a:ln cap="flat" cmpd="sng" w="15875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922" name="Google Shape;922;p10"/>
          <p:cNvGrpSpPr/>
          <p:nvPr/>
        </p:nvGrpSpPr>
        <p:grpSpPr>
          <a:xfrm>
            <a:off x="8337459" y="3362987"/>
            <a:ext cx="594613" cy="648336"/>
            <a:chOff x="5203089" y="1751190"/>
            <a:chExt cx="858331" cy="662414"/>
          </a:xfrm>
        </p:grpSpPr>
        <p:sp>
          <p:nvSpPr>
            <p:cNvPr id="923" name="Google Shape;923;p10"/>
            <p:cNvSpPr/>
            <p:nvPr/>
          </p:nvSpPr>
          <p:spPr>
            <a:xfrm>
              <a:off x="5536769" y="1751190"/>
              <a:ext cx="524651" cy="662124"/>
            </a:xfrm>
            <a:custGeom>
              <a:rect b="b" l="l" r="r" t="t"/>
              <a:pathLst>
                <a:path extrusionOk="0" h="662124" w="524651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0"/>
            <p:cNvSpPr/>
            <p:nvPr/>
          </p:nvSpPr>
          <p:spPr>
            <a:xfrm>
              <a:off x="5203089" y="1921244"/>
              <a:ext cx="651290" cy="492070"/>
            </a:xfrm>
            <a:custGeom>
              <a:rect b="b" l="l" r="r" t="t"/>
              <a:pathLst>
                <a:path extrusionOk="0" h="492070" w="65129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25" name="Google Shape;925;p10"/>
            <p:cNvCxnSpPr/>
            <p:nvPr/>
          </p:nvCxnSpPr>
          <p:spPr>
            <a:xfrm flipH="1" rot="10800000">
              <a:off x="5270526" y="2029553"/>
              <a:ext cx="295249" cy="73468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6" name="Google Shape;926;p10"/>
            <p:cNvCxnSpPr/>
            <p:nvPr/>
          </p:nvCxnSpPr>
          <p:spPr>
            <a:xfrm flipH="1" rot="10800000">
              <a:off x="5275406" y="2261710"/>
              <a:ext cx="290369" cy="1675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7" name="Google Shape;927;p10"/>
            <p:cNvCxnSpPr/>
            <p:nvPr/>
          </p:nvCxnSpPr>
          <p:spPr>
            <a:xfrm flipH="1" rot="10800000">
              <a:off x="5275406" y="2151772"/>
              <a:ext cx="290369" cy="4840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8" name="Google Shape;928;p10"/>
            <p:cNvCxnSpPr/>
            <p:nvPr/>
          </p:nvCxnSpPr>
          <p:spPr>
            <a:xfrm>
              <a:off x="5270094" y="2354086"/>
              <a:ext cx="295681" cy="0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9" name="Google Shape;929;p10"/>
            <p:cNvCxnSpPr/>
            <p:nvPr/>
          </p:nvCxnSpPr>
          <p:spPr>
            <a:xfrm rot="10800000">
              <a:off x="5950242" y="1866900"/>
              <a:ext cx="0" cy="465273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0" name="Google Shape;930;p10"/>
            <p:cNvCxnSpPr/>
            <p:nvPr/>
          </p:nvCxnSpPr>
          <p:spPr>
            <a:xfrm>
              <a:off x="5628589" y="1936750"/>
              <a:ext cx="0" cy="476854"/>
            </a:xfrm>
            <a:prstGeom prst="straightConnector1">
              <a:avLst/>
            </a:prstGeom>
            <a:noFill/>
            <a:ln cap="flat" cmpd="sng" w="15875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31" name="Google Shape;931;p10"/>
          <p:cNvSpPr/>
          <p:nvPr/>
        </p:nvSpPr>
        <p:spPr>
          <a:xfrm>
            <a:off x="7107101" y="1950858"/>
            <a:ext cx="1497864" cy="1386455"/>
          </a:xfrm>
          <a:custGeom>
            <a:rect b="b" l="l" r="r" t="t"/>
            <a:pathLst>
              <a:path extrusionOk="0" h="1796376" w="1634267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>
            <a:gsLst>
              <a:gs pos="0">
                <a:srgbClr val="9CDFF9"/>
              </a:gs>
              <a:gs pos="57000">
                <a:srgbClr val="DDEAF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10"/>
          <p:cNvSpPr txBox="1"/>
          <p:nvPr/>
        </p:nvSpPr>
        <p:spPr>
          <a:xfrm>
            <a:off x="6993489" y="2020011"/>
            <a:ext cx="1725088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national or global ISP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10"/>
          <p:cNvSpPr/>
          <p:nvPr/>
        </p:nvSpPr>
        <p:spPr>
          <a:xfrm>
            <a:off x="6845356" y="3846724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10"/>
          <p:cNvSpPr txBox="1"/>
          <p:nvPr/>
        </p:nvSpPr>
        <p:spPr>
          <a:xfrm>
            <a:off x="6332450" y="3616735"/>
            <a:ext cx="1040639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or regional ISP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10"/>
          <p:cNvSpPr txBox="1"/>
          <p:nvPr/>
        </p:nvSpPr>
        <p:spPr>
          <a:xfrm>
            <a:off x="8484055" y="4846753"/>
            <a:ext cx="813043" cy="383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datacenter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10"/>
          <p:cNvSpPr txBox="1"/>
          <p:nvPr/>
        </p:nvSpPr>
        <p:spPr>
          <a:xfrm>
            <a:off x="7629306" y="4397064"/>
            <a:ext cx="843051" cy="674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7" name="Google Shape;937;p10"/>
          <p:cNvCxnSpPr/>
          <p:nvPr/>
        </p:nvCxnSpPr>
        <p:spPr>
          <a:xfrm rot="10800000">
            <a:off x="8126208" y="3748941"/>
            <a:ext cx="412964" cy="63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8" name="Google Shape;938;p10"/>
          <p:cNvCxnSpPr/>
          <p:nvPr/>
        </p:nvCxnSpPr>
        <p:spPr>
          <a:xfrm rot="10800000">
            <a:off x="8227123" y="3809500"/>
            <a:ext cx="345866" cy="7389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9" name="Google Shape;939;p10"/>
          <p:cNvCxnSpPr/>
          <p:nvPr/>
        </p:nvCxnSpPr>
        <p:spPr>
          <a:xfrm flipH="1" rot="10800000">
            <a:off x="8203185" y="3802237"/>
            <a:ext cx="335987" cy="39534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0" name="Google Shape;940;p10"/>
          <p:cNvCxnSpPr/>
          <p:nvPr/>
        </p:nvCxnSpPr>
        <p:spPr>
          <a:xfrm rot="10800000">
            <a:off x="8137062" y="3763712"/>
            <a:ext cx="1" cy="4857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1" name="Google Shape;941;p10"/>
          <p:cNvCxnSpPr/>
          <p:nvPr/>
        </p:nvCxnSpPr>
        <p:spPr>
          <a:xfrm rot="10800000">
            <a:off x="8116908" y="4240458"/>
            <a:ext cx="508543" cy="34864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2" name="Google Shape;942;p10"/>
          <p:cNvCxnSpPr/>
          <p:nvPr/>
        </p:nvCxnSpPr>
        <p:spPr>
          <a:xfrm rot="10800000">
            <a:off x="7461483" y="4256558"/>
            <a:ext cx="6554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3" name="Google Shape;943;p10"/>
          <p:cNvCxnSpPr/>
          <p:nvPr/>
        </p:nvCxnSpPr>
        <p:spPr>
          <a:xfrm rot="10800000">
            <a:off x="6785904" y="4256558"/>
            <a:ext cx="6554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4" name="Google Shape;944;p10"/>
          <p:cNvCxnSpPr/>
          <p:nvPr/>
        </p:nvCxnSpPr>
        <p:spPr>
          <a:xfrm flipH="1">
            <a:off x="6843156" y="3676488"/>
            <a:ext cx="382424" cy="5170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5" name="Google Shape;945;p10"/>
          <p:cNvCxnSpPr/>
          <p:nvPr/>
        </p:nvCxnSpPr>
        <p:spPr>
          <a:xfrm>
            <a:off x="7299357" y="3676488"/>
            <a:ext cx="0" cy="54029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6" name="Google Shape;946;p10"/>
          <p:cNvCxnSpPr/>
          <p:nvPr/>
        </p:nvCxnSpPr>
        <p:spPr>
          <a:xfrm>
            <a:off x="7703956" y="2923508"/>
            <a:ext cx="488174" cy="83933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7" name="Google Shape;947;p10"/>
          <p:cNvCxnSpPr/>
          <p:nvPr/>
        </p:nvCxnSpPr>
        <p:spPr>
          <a:xfrm flipH="1">
            <a:off x="7365007" y="2863829"/>
            <a:ext cx="380432" cy="69480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48" name="Google Shape;948;p10"/>
          <p:cNvGrpSpPr/>
          <p:nvPr/>
        </p:nvGrpSpPr>
        <p:grpSpPr>
          <a:xfrm>
            <a:off x="5128526" y="2296141"/>
            <a:ext cx="3578867" cy="3640284"/>
            <a:chOff x="7562238" y="2127325"/>
            <a:chExt cx="3578867" cy="3640284"/>
          </a:xfrm>
        </p:grpSpPr>
        <p:grpSp>
          <p:nvGrpSpPr>
            <p:cNvPr id="949" name="Google Shape;949;p10"/>
            <p:cNvGrpSpPr/>
            <p:nvPr/>
          </p:nvGrpSpPr>
          <p:grpSpPr>
            <a:xfrm>
              <a:off x="7857253" y="2127325"/>
              <a:ext cx="3283852" cy="3640284"/>
              <a:chOff x="7881336" y="2104198"/>
              <a:chExt cx="3283852" cy="3640284"/>
            </a:xfrm>
          </p:grpSpPr>
          <p:cxnSp>
            <p:nvCxnSpPr>
              <p:cNvPr id="950" name="Google Shape;950;p10"/>
              <p:cNvCxnSpPr/>
              <p:nvPr/>
            </p:nvCxnSpPr>
            <p:spPr>
              <a:xfrm flipH="1" rot="5400000">
                <a:off x="9813692" y="5228612"/>
                <a:ext cx="388062" cy="75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1" name="Google Shape;951;p10"/>
              <p:cNvCxnSpPr/>
              <p:nvPr/>
            </p:nvCxnSpPr>
            <p:spPr>
              <a:xfrm rot="10800000">
                <a:off x="10234009" y="5382159"/>
                <a:ext cx="0" cy="1143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2" name="Google Shape;952;p10"/>
              <p:cNvCxnSpPr/>
              <p:nvPr/>
            </p:nvCxnSpPr>
            <p:spPr>
              <a:xfrm>
                <a:off x="9457042" y="4815390"/>
                <a:ext cx="524483" cy="2615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3" name="Google Shape;953;p10"/>
              <p:cNvCxnSpPr/>
              <p:nvPr/>
            </p:nvCxnSpPr>
            <p:spPr>
              <a:xfrm flipH="1" rot="10800000">
                <a:off x="8874149" y="4815390"/>
                <a:ext cx="569255" cy="24626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4" name="Google Shape;954;p10"/>
              <p:cNvCxnSpPr/>
              <p:nvPr/>
            </p:nvCxnSpPr>
            <p:spPr>
              <a:xfrm>
                <a:off x="8845827" y="5085749"/>
                <a:ext cx="103050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5" name="Google Shape;955;p10"/>
              <p:cNvCxnSpPr/>
              <p:nvPr/>
            </p:nvCxnSpPr>
            <p:spPr>
              <a:xfrm>
                <a:off x="8234290" y="5094207"/>
                <a:ext cx="226800" cy="12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6" name="Google Shape;956;p10"/>
              <p:cNvCxnSpPr/>
              <p:nvPr/>
            </p:nvCxnSpPr>
            <p:spPr>
              <a:xfrm flipH="1" rot="10800000">
                <a:off x="7972450" y="5267343"/>
                <a:ext cx="412750" cy="12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7" name="Google Shape;957;p10"/>
              <p:cNvCxnSpPr/>
              <p:nvPr/>
            </p:nvCxnSpPr>
            <p:spPr>
              <a:xfrm flipH="1">
                <a:off x="8397900" y="5259125"/>
                <a:ext cx="68080" cy="29396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8" name="Google Shape;958;p10"/>
              <p:cNvCxnSpPr/>
              <p:nvPr/>
            </p:nvCxnSpPr>
            <p:spPr>
              <a:xfrm rot="10800000">
                <a:off x="8512814" y="5284804"/>
                <a:ext cx="280374" cy="26987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9" name="Google Shape;959;p10"/>
              <p:cNvCxnSpPr/>
              <p:nvPr/>
            </p:nvCxnSpPr>
            <p:spPr>
              <a:xfrm>
                <a:off x="8512814" y="5234921"/>
                <a:ext cx="914184" cy="46862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60" name="Google Shape;960;p10"/>
              <p:cNvCxnSpPr/>
              <p:nvPr/>
            </p:nvCxnSpPr>
            <p:spPr>
              <a:xfrm>
                <a:off x="8271861" y="3806843"/>
                <a:ext cx="0" cy="13176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61" name="Google Shape;961;p10"/>
              <p:cNvCxnSpPr/>
              <p:nvPr/>
            </p:nvCxnSpPr>
            <p:spPr>
              <a:xfrm flipH="1" rot="10800000">
                <a:off x="7881336" y="4017980"/>
                <a:ext cx="168275" cy="31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62" name="Google Shape;962;p10"/>
              <p:cNvCxnSpPr/>
              <p:nvPr/>
            </p:nvCxnSpPr>
            <p:spPr>
              <a:xfrm flipH="1" rot="5400000">
                <a:off x="9909628" y="5560344"/>
                <a:ext cx="366793" cy="148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63" name="Google Shape;963;p10"/>
              <p:cNvCxnSpPr/>
              <p:nvPr/>
            </p:nvCxnSpPr>
            <p:spPr>
              <a:xfrm flipH="1" rot="10800000">
                <a:off x="8483508" y="5013435"/>
                <a:ext cx="404236" cy="20777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64" name="Google Shape;964;p10"/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65" name="Google Shape;965;p10"/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66" name="Google Shape;966;p10"/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67" name="Google Shape;967;p10"/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68" name="Google Shape;968;p10"/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69" name="Google Shape;969;p10"/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70" name="Google Shape;970;p10"/>
              <p:cNvCxnSpPr/>
              <p:nvPr/>
            </p:nvCxnSpPr>
            <p:spPr>
              <a:xfrm rot="10800000">
                <a:off x="10706077" y="2695840"/>
                <a:ext cx="353541" cy="6780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71" name="Google Shape;971;p10"/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72" name="Google Shape;972;p10"/>
              <p:cNvCxnSpPr/>
              <p:nvPr/>
            </p:nvCxnSpPr>
            <p:spPr>
              <a:xfrm flipH="1" rot="10800000">
                <a:off x="9402788" y="4090252"/>
                <a:ext cx="429324" cy="70560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73" name="Google Shape;973;p10"/>
              <p:cNvCxnSpPr/>
              <p:nvPr/>
            </p:nvCxnSpPr>
            <p:spPr>
              <a:xfrm flipH="1" rot="10800000">
                <a:off x="8268637" y="4024329"/>
                <a:ext cx="969051" cy="31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pic>
          <p:nvPicPr>
            <p:cNvPr descr="antenna_radiation_stylized" id="974" name="Google Shape;974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975" name="Google Shape;975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ell_tower_radiation copy" id="976" name="Google Shape;976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7" name="Google Shape;977;p10"/>
            <p:cNvSpPr/>
            <p:nvPr/>
          </p:nvSpPr>
          <p:spPr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78" name="Google Shape;978;p10"/>
          <p:cNvCxnSpPr/>
          <p:nvPr/>
        </p:nvCxnSpPr>
        <p:spPr>
          <a:xfrm>
            <a:off x="5774148" y="2869175"/>
            <a:ext cx="227964" cy="17435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79" name="Google Shape;979;p10"/>
          <p:cNvGrpSpPr/>
          <p:nvPr/>
        </p:nvGrpSpPr>
        <p:grpSpPr>
          <a:xfrm>
            <a:off x="5616986" y="2478192"/>
            <a:ext cx="298450" cy="464008"/>
            <a:chOff x="3130" y="3288"/>
            <a:chExt cx="410" cy="742"/>
          </a:xfrm>
        </p:grpSpPr>
        <p:cxnSp>
          <p:nvCxnSpPr>
            <p:cNvPr id="980" name="Google Shape;980;p10"/>
            <p:cNvCxnSpPr/>
            <p:nvPr/>
          </p:nvCxnSpPr>
          <p:spPr>
            <a:xfrm flipH="1">
              <a:off x="3130" y="3288"/>
              <a:ext cx="205" cy="6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1" name="Google Shape;981;p10"/>
            <p:cNvCxnSpPr/>
            <p:nvPr/>
          </p:nvCxnSpPr>
          <p:spPr>
            <a:xfrm>
              <a:off x="3335" y="3288"/>
              <a:ext cx="205" cy="66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2" name="Google Shape;982;p10"/>
            <p:cNvCxnSpPr/>
            <p:nvPr/>
          </p:nvCxnSpPr>
          <p:spPr>
            <a:xfrm>
              <a:off x="3130" y="3957"/>
              <a:ext cx="205" cy="7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3" name="Google Shape;983;p10"/>
            <p:cNvCxnSpPr/>
            <p:nvPr/>
          </p:nvCxnSpPr>
          <p:spPr>
            <a:xfrm flipH="1">
              <a:off x="3335" y="3957"/>
              <a:ext cx="205" cy="7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4" name="Google Shape;984;p10"/>
            <p:cNvCxnSpPr/>
            <p:nvPr/>
          </p:nvCxnSpPr>
          <p:spPr>
            <a:xfrm>
              <a:off x="3335" y="3303"/>
              <a:ext cx="0" cy="72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5" name="Google Shape;985;p10"/>
            <p:cNvCxnSpPr/>
            <p:nvPr/>
          </p:nvCxnSpPr>
          <p:spPr>
            <a:xfrm flipH="1" rot="10800000">
              <a:off x="3130" y="3888"/>
              <a:ext cx="205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6" name="Google Shape;986;p10"/>
            <p:cNvCxnSpPr/>
            <p:nvPr/>
          </p:nvCxnSpPr>
          <p:spPr>
            <a:xfrm rot="10800000">
              <a:off x="3335" y="3888"/>
              <a:ext cx="205" cy="6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7" name="Google Shape;987;p10"/>
            <p:cNvCxnSpPr/>
            <p:nvPr/>
          </p:nvCxnSpPr>
          <p:spPr>
            <a:xfrm>
              <a:off x="3217" y="3668"/>
              <a:ext cx="118" cy="5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8" name="Google Shape;988;p10"/>
            <p:cNvCxnSpPr/>
            <p:nvPr/>
          </p:nvCxnSpPr>
          <p:spPr>
            <a:xfrm flipH="1" rot="10800000">
              <a:off x="3335" y="3668"/>
              <a:ext cx="124" cy="5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9" name="Google Shape;989;p10"/>
            <p:cNvCxnSpPr/>
            <p:nvPr/>
          </p:nvCxnSpPr>
          <p:spPr>
            <a:xfrm>
              <a:off x="3178" y="3766"/>
              <a:ext cx="152" cy="7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0" name="Google Shape;990;p10"/>
            <p:cNvCxnSpPr/>
            <p:nvPr/>
          </p:nvCxnSpPr>
          <p:spPr>
            <a:xfrm flipH="1" rot="10800000">
              <a:off x="3335" y="3781"/>
              <a:ext cx="153" cy="6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1" name="Google Shape;991;p10"/>
            <p:cNvCxnSpPr/>
            <p:nvPr/>
          </p:nvCxnSpPr>
          <p:spPr>
            <a:xfrm flipH="1" rot="10800000">
              <a:off x="3335" y="3567"/>
              <a:ext cx="78" cy="2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2" name="Google Shape;992;p10"/>
            <p:cNvCxnSpPr/>
            <p:nvPr/>
          </p:nvCxnSpPr>
          <p:spPr>
            <a:xfrm flipH="1" rot="10800000">
              <a:off x="3335" y="3428"/>
              <a:ext cx="49" cy="2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3" name="Google Shape;993;p10"/>
            <p:cNvCxnSpPr/>
            <p:nvPr/>
          </p:nvCxnSpPr>
          <p:spPr>
            <a:xfrm>
              <a:off x="3247" y="3558"/>
              <a:ext cx="95" cy="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4" name="Google Shape;994;p10"/>
            <p:cNvCxnSpPr/>
            <p:nvPr/>
          </p:nvCxnSpPr>
          <p:spPr>
            <a:xfrm>
              <a:off x="3289" y="3422"/>
              <a:ext cx="55" cy="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access_point_stylized_small" id="995" name="Google Shape;995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80170" y="4030715"/>
            <a:ext cx="370169" cy="306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cess_point_stylized_small" id="996" name="Google Shape;996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6898" y="5693048"/>
            <a:ext cx="380935" cy="3174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7" name="Google Shape;997;p10"/>
          <p:cNvGrpSpPr/>
          <p:nvPr/>
        </p:nvGrpSpPr>
        <p:grpSpPr>
          <a:xfrm>
            <a:off x="7349846" y="5158799"/>
            <a:ext cx="393760" cy="218578"/>
            <a:chOff x="7493876" y="2774731"/>
            <a:chExt cx="1481958" cy="894622"/>
          </a:xfrm>
        </p:grpSpPr>
        <p:sp>
          <p:nvSpPr>
            <p:cNvPr id="998" name="Google Shape;998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00" name="Google Shape;1000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01" name="Google Shape;1001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5" name="Google Shape;1005;p10"/>
          <p:cNvGrpSpPr/>
          <p:nvPr/>
        </p:nvGrpSpPr>
        <p:grpSpPr>
          <a:xfrm>
            <a:off x="7415653" y="5507853"/>
            <a:ext cx="309740" cy="190838"/>
            <a:chOff x="3668110" y="2448910"/>
            <a:chExt cx="3794234" cy="2165130"/>
          </a:xfrm>
        </p:grpSpPr>
        <p:sp>
          <p:nvSpPr>
            <p:cNvPr id="1006" name="Google Shape;1006;p10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10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8" name="Google Shape;1008;p10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009" name="Google Shape;1009;p10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10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10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10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3" name="Google Shape;1013;p10"/>
          <p:cNvGrpSpPr/>
          <p:nvPr/>
        </p:nvGrpSpPr>
        <p:grpSpPr>
          <a:xfrm>
            <a:off x="6242907" y="5136236"/>
            <a:ext cx="393760" cy="218578"/>
            <a:chOff x="7493876" y="2774731"/>
            <a:chExt cx="1481958" cy="894622"/>
          </a:xfrm>
        </p:grpSpPr>
        <p:sp>
          <p:nvSpPr>
            <p:cNvPr id="1014" name="Google Shape;1014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6" name="Google Shape;1016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17" name="Google Shape;1017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21" name="Google Shape;1021;p10"/>
          <p:cNvGrpSpPr/>
          <p:nvPr/>
        </p:nvGrpSpPr>
        <p:grpSpPr>
          <a:xfrm>
            <a:off x="5877808" y="5363249"/>
            <a:ext cx="309740" cy="190838"/>
            <a:chOff x="3668110" y="2448910"/>
            <a:chExt cx="3794234" cy="2165130"/>
          </a:xfrm>
        </p:grpSpPr>
        <p:sp>
          <p:nvSpPr>
            <p:cNvPr id="1022" name="Google Shape;1022;p10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10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4" name="Google Shape;1024;p10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025" name="Google Shape;1025;p10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10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10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10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29" name="Google Shape;1029;p10"/>
          <p:cNvGrpSpPr/>
          <p:nvPr/>
        </p:nvGrpSpPr>
        <p:grpSpPr>
          <a:xfrm>
            <a:off x="6006115" y="2981125"/>
            <a:ext cx="353678" cy="168275"/>
            <a:chOff x="7493876" y="2774731"/>
            <a:chExt cx="1481958" cy="894622"/>
          </a:xfrm>
        </p:grpSpPr>
        <p:sp>
          <p:nvSpPr>
            <p:cNvPr id="1030" name="Google Shape;1030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32" name="Google Shape;1032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33" name="Google Shape;1033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37" name="Google Shape;1037;p10"/>
          <p:cNvGrpSpPr/>
          <p:nvPr/>
        </p:nvGrpSpPr>
        <p:grpSpPr>
          <a:xfrm>
            <a:off x="5616358" y="4134810"/>
            <a:ext cx="354986" cy="175668"/>
            <a:chOff x="7493876" y="2774731"/>
            <a:chExt cx="1481958" cy="894622"/>
          </a:xfrm>
        </p:grpSpPr>
        <p:sp>
          <p:nvSpPr>
            <p:cNvPr id="1038" name="Google Shape;1038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40" name="Google Shape;1040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41" name="Google Shape;1041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5" name="Google Shape;1045;p10"/>
          <p:cNvGrpSpPr/>
          <p:nvPr/>
        </p:nvGrpSpPr>
        <p:grpSpPr>
          <a:xfrm>
            <a:off x="8450373" y="3770181"/>
            <a:ext cx="170989" cy="97052"/>
            <a:chOff x="7493876" y="2774731"/>
            <a:chExt cx="1481958" cy="894622"/>
          </a:xfrm>
        </p:grpSpPr>
        <p:sp>
          <p:nvSpPr>
            <p:cNvPr id="1046" name="Google Shape;1046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48" name="Google Shape;1048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49" name="Google Shape;1049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53" name="Google Shape;1053;p10"/>
          <p:cNvGrpSpPr/>
          <p:nvPr/>
        </p:nvGrpSpPr>
        <p:grpSpPr>
          <a:xfrm>
            <a:off x="7976897" y="3664954"/>
            <a:ext cx="353678" cy="198344"/>
            <a:chOff x="7493876" y="2774731"/>
            <a:chExt cx="1481958" cy="894622"/>
          </a:xfrm>
        </p:grpSpPr>
        <p:sp>
          <p:nvSpPr>
            <p:cNvPr id="1054" name="Google Shape;1054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6" name="Google Shape;1056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57" name="Google Shape;1057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1" name="Google Shape;1061;p10"/>
          <p:cNvGrpSpPr/>
          <p:nvPr/>
        </p:nvGrpSpPr>
        <p:grpSpPr>
          <a:xfrm>
            <a:off x="7515012" y="2371108"/>
            <a:ext cx="353678" cy="198344"/>
            <a:chOff x="7493876" y="2774731"/>
            <a:chExt cx="1481958" cy="894622"/>
          </a:xfrm>
        </p:grpSpPr>
        <p:sp>
          <p:nvSpPr>
            <p:cNvPr id="1062" name="Google Shape;1062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64" name="Google Shape;1064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65" name="Google Shape;1065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9" name="Google Shape;1069;p10"/>
          <p:cNvGrpSpPr/>
          <p:nvPr/>
        </p:nvGrpSpPr>
        <p:grpSpPr>
          <a:xfrm>
            <a:off x="8093502" y="2782183"/>
            <a:ext cx="353678" cy="198344"/>
            <a:chOff x="7493876" y="2774731"/>
            <a:chExt cx="1481958" cy="894622"/>
          </a:xfrm>
        </p:grpSpPr>
        <p:sp>
          <p:nvSpPr>
            <p:cNvPr id="1070" name="Google Shape;1070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2" name="Google Shape;1072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73" name="Google Shape;1073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77" name="Google Shape;1077;p10"/>
          <p:cNvGrpSpPr/>
          <p:nvPr/>
        </p:nvGrpSpPr>
        <p:grpSpPr>
          <a:xfrm>
            <a:off x="8210113" y="2276779"/>
            <a:ext cx="353678" cy="198344"/>
            <a:chOff x="7493876" y="2774731"/>
            <a:chExt cx="1481958" cy="894622"/>
          </a:xfrm>
        </p:grpSpPr>
        <p:sp>
          <p:nvSpPr>
            <p:cNvPr id="1078" name="Google Shape;1078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0" name="Google Shape;1080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81" name="Google Shape;1081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85" name="Google Shape;1085;p10"/>
          <p:cNvGrpSpPr/>
          <p:nvPr/>
        </p:nvGrpSpPr>
        <p:grpSpPr>
          <a:xfrm>
            <a:off x="6665076" y="4125440"/>
            <a:ext cx="367224" cy="240304"/>
            <a:chOff x="7493876" y="2774731"/>
            <a:chExt cx="1481958" cy="894622"/>
          </a:xfrm>
        </p:grpSpPr>
        <p:sp>
          <p:nvSpPr>
            <p:cNvPr id="1086" name="Google Shape;1086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8" name="Google Shape;1088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89" name="Google Shape;1089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93" name="Google Shape;1093;p10"/>
          <p:cNvGrpSpPr/>
          <p:nvPr/>
        </p:nvGrpSpPr>
        <p:grpSpPr>
          <a:xfrm>
            <a:off x="7546414" y="2830381"/>
            <a:ext cx="353678" cy="198344"/>
            <a:chOff x="7493876" y="2774731"/>
            <a:chExt cx="1481958" cy="894622"/>
          </a:xfrm>
        </p:grpSpPr>
        <p:sp>
          <p:nvSpPr>
            <p:cNvPr id="1094" name="Google Shape;1094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96" name="Google Shape;1096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7" name="Google Shape;1097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01" name="Google Shape;1101;p10"/>
          <p:cNvGrpSpPr/>
          <p:nvPr/>
        </p:nvGrpSpPr>
        <p:grpSpPr>
          <a:xfrm>
            <a:off x="7063426" y="3562848"/>
            <a:ext cx="367224" cy="240304"/>
            <a:chOff x="7493876" y="2774731"/>
            <a:chExt cx="1481958" cy="894622"/>
          </a:xfrm>
        </p:grpSpPr>
        <p:sp>
          <p:nvSpPr>
            <p:cNvPr id="1102" name="Google Shape;1102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4" name="Google Shape;1104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5" name="Google Shape;1105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09" name="Google Shape;1109;p10"/>
          <p:cNvGrpSpPr/>
          <p:nvPr/>
        </p:nvGrpSpPr>
        <p:grpSpPr>
          <a:xfrm>
            <a:off x="7167842" y="4168579"/>
            <a:ext cx="367224" cy="240304"/>
            <a:chOff x="7493876" y="2774731"/>
            <a:chExt cx="1481958" cy="894622"/>
          </a:xfrm>
        </p:grpSpPr>
        <p:sp>
          <p:nvSpPr>
            <p:cNvPr id="1110" name="Google Shape;1110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2" name="Google Shape;1112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13" name="Google Shape;1113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17" name="Google Shape;1117;p10"/>
          <p:cNvGrpSpPr/>
          <p:nvPr/>
        </p:nvGrpSpPr>
        <p:grpSpPr>
          <a:xfrm>
            <a:off x="7941547" y="4161141"/>
            <a:ext cx="353678" cy="198344"/>
            <a:chOff x="7493876" y="2774731"/>
            <a:chExt cx="1481958" cy="894622"/>
          </a:xfrm>
        </p:grpSpPr>
        <p:sp>
          <p:nvSpPr>
            <p:cNvPr id="1118" name="Google Shape;1118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20" name="Google Shape;1120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21" name="Google Shape;1121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5" name="Google Shape;1125;p10"/>
          <p:cNvGrpSpPr/>
          <p:nvPr/>
        </p:nvGrpSpPr>
        <p:grpSpPr>
          <a:xfrm>
            <a:off x="6814181" y="4944502"/>
            <a:ext cx="393760" cy="218578"/>
            <a:chOff x="7493876" y="2774731"/>
            <a:chExt cx="1481958" cy="894622"/>
          </a:xfrm>
        </p:grpSpPr>
        <p:sp>
          <p:nvSpPr>
            <p:cNvPr id="1126" name="Google Shape;1126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28" name="Google Shape;1128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29" name="Google Shape;1129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33" name="Google Shape;1133;p10"/>
          <p:cNvGrpSpPr/>
          <p:nvPr/>
        </p:nvGrpSpPr>
        <p:grpSpPr>
          <a:xfrm>
            <a:off x="8492270" y="4537941"/>
            <a:ext cx="228295" cy="120400"/>
            <a:chOff x="7493876" y="2774731"/>
            <a:chExt cx="1481958" cy="894622"/>
          </a:xfrm>
        </p:grpSpPr>
        <p:sp>
          <p:nvSpPr>
            <p:cNvPr id="1134" name="Google Shape;1134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36" name="Google Shape;1136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37" name="Google Shape;1137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41" name="Google Shape;1141;p10"/>
          <p:cNvGrpSpPr/>
          <p:nvPr/>
        </p:nvGrpSpPr>
        <p:grpSpPr>
          <a:xfrm>
            <a:off x="5005362" y="2525429"/>
            <a:ext cx="534987" cy="414882"/>
            <a:chOff x="7432700" y="2327293"/>
            <a:chExt cx="534987" cy="414882"/>
          </a:xfrm>
        </p:grpSpPr>
        <p:pic>
          <p:nvPicPr>
            <p:cNvPr descr="antenna_stylized" id="1142" name="Google Shape;1142;p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1143" name="Google Shape;1143;p1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 rot="109064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4" name="Google Shape;1144;p10"/>
            <p:cNvSpPr/>
            <p:nvPr/>
          </p:nvSpPr>
          <p:spPr>
            <a:xfrm>
              <a:off x="7603304" y="2420984"/>
              <a:ext cx="351919" cy="208167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1145" name="Google Shape;1145;p1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6" name="Google Shape;1146;p10"/>
            <p:cNvSpPr/>
            <p:nvPr/>
          </p:nvSpPr>
          <p:spPr>
            <a:xfrm>
              <a:off x="7667378" y="2414843"/>
              <a:ext cx="298167" cy="3873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10"/>
            <p:cNvSpPr/>
            <p:nvPr/>
          </p:nvSpPr>
          <p:spPr>
            <a:xfrm>
              <a:off x="7600188" y="2414528"/>
              <a:ext cx="82770" cy="161243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10"/>
            <p:cNvSpPr/>
            <p:nvPr/>
          </p:nvSpPr>
          <p:spPr>
            <a:xfrm>
              <a:off x="7874205" y="2443344"/>
              <a:ext cx="89197" cy="18612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10"/>
            <p:cNvSpPr/>
            <p:nvPr/>
          </p:nvSpPr>
          <p:spPr>
            <a:xfrm>
              <a:off x="7599214" y="2567582"/>
              <a:ext cx="327185" cy="62828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10"/>
            <p:cNvSpPr/>
            <p:nvPr/>
          </p:nvSpPr>
          <p:spPr>
            <a:xfrm>
              <a:off x="7884138" y="2444918"/>
              <a:ext cx="83549" cy="186909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10"/>
            <p:cNvSpPr/>
            <p:nvPr/>
          </p:nvSpPr>
          <p:spPr>
            <a:xfrm>
              <a:off x="7599603" y="2575928"/>
              <a:ext cx="290961" cy="62041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52" name="Google Shape;1152;p10"/>
            <p:cNvGrpSpPr/>
            <p:nvPr/>
          </p:nvGrpSpPr>
          <p:grpSpPr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153" name="Google Shape;1153;p10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10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10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1156;p10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7" name="Google Shape;1157;p10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8" name="Google Shape;1158;p10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59" name="Google Shape;1159;p10"/>
            <p:cNvSpPr/>
            <p:nvPr/>
          </p:nvSpPr>
          <p:spPr>
            <a:xfrm>
              <a:off x="7763780" y="2647731"/>
              <a:ext cx="119578" cy="80936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10"/>
            <p:cNvSpPr/>
            <p:nvPr/>
          </p:nvSpPr>
          <p:spPr>
            <a:xfrm>
              <a:off x="7458602" y="2654187"/>
              <a:ext cx="305957" cy="73850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10"/>
            <p:cNvSpPr/>
            <p:nvPr/>
          </p:nvSpPr>
          <p:spPr>
            <a:xfrm>
              <a:off x="7458797" y="2640645"/>
              <a:ext cx="3311" cy="14959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10"/>
            <p:cNvSpPr/>
            <p:nvPr/>
          </p:nvSpPr>
          <p:spPr>
            <a:xfrm>
              <a:off x="7458992" y="2579707"/>
              <a:ext cx="142170" cy="6188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10"/>
            <p:cNvSpPr/>
            <p:nvPr/>
          </p:nvSpPr>
          <p:spPr>
            <a:xfrm>
              <a:off x="7468535" y="2643795"/>
              <a:ext cx="290182" cy="7101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10"/>
            <p:cNvSpPr/>
            <p:nvPr/>
          </p:nvSpPr>
          <p:spPr>
            <a:xfrm flipH="1" rot="10800000">
              <a:off x="7758327" y="2638756"/>
              <a:ext cx="118410" cy="7353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5" name="Google Shape;1165;p10"/>
          <p:cNvGrpSpPr/>
          <p:nvPr/>
        </p:nvGrpSpPr>
        <p:grpSpPr>
          <a:xfrm>
            <a:off x="6204069" y="2488543"/>
            <a:ext cx="530702" cy="478009"/>
            <a:chOff x="8631407" y="2290407"/>
            <a:chExt cx="530702" cy="478009"/>
          </a:xfrm>
        </p:grpSpPr>
        <p:pic>
          <p:nvPicPr>
            <p:cNvPr descr="light2.png" id="1166" name="Google Shape;1166;p1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1167" name="Google Shape;1167;p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8" name="Google Shape;1168;p10"/>
          <p:cNvGrpSpPr/>
          <p:nvPr/>
        </p:nvGrpSpPr>
        <p:grpSpPr>
          <a:xfrm>
            <a:off x="6065827" y="2227940"/>
            <a:ext cx="849312" cy="226109"/>
            <a:chOff x="8493165" y="2029804"/>
            <a:chExt cx="849312" cy="226109"/>
          </a:xfrm>
        </p:grpSpPr>
        <p:pic>
          <p:nvPicPr>
            <p:cNvPr descr="car_icon_small" id="1169" name="Google Shape;1169;p1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1170" name="Google Shape;1170;p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1" name="Google Shape;1171;p10"/>
          <p:cNvGrpSpPr/>
          <p:nvPr/>
        </p:nvGrpSpPr>
        <p:grpSpPr>
          <a:xfrm>
            <a:off x="5059806" y="3494240"/>
            <a:ext cx="857739" cy="583764"/>
            <a:chOff x="7487144" y="3296104"/>
            <a:chExt cx="857739" cy="583764"/>
          </a:xfrm>
        </p:grpSpPr>
        <p:grpSp>
          <p:nvGrpSpPr>
            <p:cNvPr id="1172" name="Google Shape;1172;p10"/>
            <p:cNvGrpSpPr/>
            <p:nvPr/>
          </p:nvGrpSpPr>
          <p:grpSpPr>
            <a:xfrm>
              <a:off x="7487144" y="3389820"/>
              <a:ext cx="350807" cy="310034"/>
              <a:chOff x="7487144" y="3389820"/>
              <a:chExt cx="350807" cy="310034"/>
            </a:xfrm>
          </p:grpSpPr>
          <p:pic>
            <p:nvPicPr>
              <p:cNvPr descr="antenna_stylized" id="1173" name="Google Shape;1173;p10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1174" name="Google Shape;1174;p10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 flipH="1" rot="109064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75" name="Google Shape;1175;p10"/>
              <p:cNvSpPr/>
              <p:nvPr/>
            </p:nvSpPr>
            <p:spPr>
              <a:xfrm>
                <a:off x="7599014" y="3459979"/>
                <a:ext cx="230764" cy="155883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screen" id="1176" name="Google Shape;1176;p10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77" name="Google Shape;1177;p10"/>
              <p:cNvSpPr/>
              <p:nvPr/>
            </p:nvSpPr>
            <p:spPr>
              <a:xfrm>
                <a:off x="7641029" y="3455381"/>
                <a:ext cx="195517" cy="29007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10"/>
              <p:cNvSpPr/>
              <p:nvPr/>
            </p:nvSpPr>
            <p:spPr>
              <a:xfrm>
                <a:off x="7596971" y="3455145"/>
                <a:ext cx="54275" cy="120745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10"/>
              <p:cNvSpPr/>
              <p:nvPr/>
            </p:nvSpPr>
            <p:spPr>
              <a:xfrm>
                <a:off x="7776652" y="3476723"/>
                <a:ext cx="58489" cy="13937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10"/>
              <p:cNvSpPr/>
              <p:nvPr/>
            </p:nvSpPr>
            <p:spPr>
              <a:xfrm>
                <a:off x="7596332" y="3569758"/>
                <a:ext cx="214545" cy="47048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10"/>
              <p:cNvSpPr/>
              <p:nvPr/>
            </p:nvSpPr>
            <p:spPr>
              <a:xfrm>
                <a:off x="7783165" y="3477902"/>
                <a:ext cx="54786" cy="139965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10"/>
              <p:cNvSpPr/>
              <p:nvPr/>
            </p:nvSpPr>
            <p:spPr>
              <a:xfrm>
                <a:off x="7596588" y="3576007"/>
                <a:ext cx="190792" cy="46458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83" name="Google Shape;1183;p10"/>
              <p:cNvGrpSpPr/>
              <p:nvPr/>
            </p:nvGrpSpPr>
            <p:grpSpPr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1184" name="Google Shape;1184;p10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5" name="Google Shape;1185;p10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6" name="Google Shape;1186;p10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7" name="Google Shape;1187;p10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8" name="Google Shape;1188;p10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9" name="Google Shape;1189;p10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90" name="Google Shape;1190;p10"/>
              <p:cNvSpPr/>
              <p:nvPr/>
            </p:nvSpPr>
            <p:spPr>
              <a:xfrm>
                <a:off x="7704243" y="3629776"/>
                <a:ext cx="78411" cy="60608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10"/>
              <p:cNvSpPr/>
              <p:nvPr/>
            </p:nvSpPr>
            <p:spPr>
              <a:xfrm>
                <a:off x="7504129" y="3634611"/>
                <a:ext cx="200625" cy="5530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10"/>
              <p:cNvSpPr/>
              <p:nvPr/>
            </p:nvSpPr>
            <p:spPr>
              <a:xfrm>
                <a:off x="7504257" y="3624470"/>
                <a:ext cx="2171" cy="1120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10"/>
              <p:cNvSpPr/>
              <p:nvPr/>
            </p:nvSpPr>
            <p:spPr>
              <a:xfrm>
                <a:off x="7504384" y="3578837"/>
                <a:ext cx="93225" cy="46340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4" name="Google Shape;1194;p10"/>
              <p:cNvSpPr/>
              <p:nvPr/>
            </p:nvSpPr>
            <p:spPr>
              <a:xfrm>
                <a:off x="7510642" y="3626829"/>
                <a:ext cx="190281" cy="53180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5" name="Google Shape;1195;p10"/>
              <p:cNvSpPr/>
              <p:nvPr/>
            </p:nvSpPr>
            <p:spPr>
              <a:xfrm flipH="1" rot="10800000">
                <a:off x="7700668" y="3623055"/>
                <a:ext cx="77645" cy="55066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6" name="Google Shape;1196;p10"/>
            <p:cNvGrpSpPr/>
            <p:nvPr/>
          </p:nvGrpSpPr>
          <p:grpSpPr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descr="desktop_computer_stylized_medium" id="1197" name="Google Shape;1197;p10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98" name="Google Shape;1198;p10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9" name="Google Shape;1199;p10"/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descr="fridge2.png" id="1200" name="Google Shape;1200;p10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stylized" id="1201" name="Google Shape;1201;p10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202" name="Google Shape;1202;p10"/>
          <p:cNvGrpSpPr/>
          <p:nvPr/>
        </p:nvGrpSpPr>
        <p:grpSpPr>
          <a:xfrm>
            <a:off x="8631235" y="3597301"/>
            <a:ext cx="518448" cy="1212242"/>
            <a:chOff x="11058573" y="3399165"/>
            <a:chExt cx="518448" cy="1212242"/>
          </a:xfrm>
        </p:grpSpPr>
        <p:grpSp>
          <p:nvGrpSpPr>
            <p:cNvPr id="1203" name="Google Shape;1203;p10"/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1204" name="Google Shape;1204;p10"/>
              <p:cNvCxnSpPr/>
              <p:nvPr/>
            </p:nvCxnSpPr>
            <p:spPr>
              <a:xfrm>
                <a:off x="5103720" y="2914214"/>
                <a:ext cx="232559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205" name="Google Shape;1205;p10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descr="server_rack.png" id="1206" name="Google Shape;1206;p10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1207" name="Google Shape;1207;p10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1208" name="Google Shape;1208;p10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1209" name="Google Shape;1209;p10"/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1210" name="Google Shape;1210;p10"/>
              <p:cNvCxnSpPr/>
              <p:nvPr/>
            </p:nvCxnSpPr>
            <p:spPr>
              <a:xfrm>
                <a:off x="5103720" y="2914214"/>
                <a:ext cx="232559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211" name="Google Shape;1211;p10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descr="server_rack.png" id="1212" name="Google Shape;1212;p10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1213" name="Google Shape;1213;p10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1214" name="Google Shape;1214;p10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grpSp>
        <p:nvGrpSpPr>
          <p:cNvPr id="1215" name="Google Shape;1215;p10"/>
          <p:cNvGrpSpPr/>
          <p:nvPr/>
        </p:nvGrpSpPr>
        <p:grpSpPr>
          <a:xfrm flipH="1">
            <a:off x="5547143" y="5068977"/>
            <a:ext cx="345630" cy="320302"/>
            <a:chOff x="2839" y="3501"/>
            <a:chExt cx="755" cy="803"/>
          </a:xfrm>
        </p:grpSpPr>
        <p:pic>
          <p:nvPicPr>
            <p:cNvPr descr="desktop_computer_stylized_medium" id="1216" name="Google Shape;1216;p10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7" name="Google Shape;1217;p10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8" name="Google Shape;1218;p10"/>
          <p:cNvGrpSpPr/>
          <p:nvPr/>
        </p:nvGrpSpPr>
        <p:grpSpPr>
          <a:xfrm>
            <a:off x="6767969" y="6021625"/>
            <a:ext cx="310186" cy="312050"/>
            <a:chOff x="877" y="1008"/>
            <a:chExt cx="2747" cy="2626"/>
          </a:xfrm>
        </p:grpSpPr>
        <p:pic>
          <p:nvPicPr>
            <p:cNvPr descr="antenna_stylized" id="1219" name="Google Shape;1219;p10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1220" name="Google Shape;1220;p10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 flipH="1" rot="109064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1" name="Google Shape;1221;p10"/>
            <p:cNvSpPr/>
            <p:nvPr/>
          </p:nvSpPr>
          <p:spPr>
            <a:xfrm>
              <a:off x="1753" y="1603"/>
              <a:ext cx="1807" cy="13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1222" name="Google Shape;1222;p10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3" name="Google Shape;1223;p10"/>
            <p:cNvSpPr/>
            <p:nvPr/>
          </p:nvSpPr>
          <p:spPr>
            <a:xfrm>
              <a:off x="2082" y="1564"/>
              <a:ext cx="1531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10"/>
            <p:cNvSpPr/>
            <p:nvPr/>
          </p:nvSpPr>
          <p:spPr>
            <a:xfrm>
              <a:off x="1737" y="1562"/>
              <a:ext cx="425" cy="1024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10"/>
            <p:cNvSpPr/>
            <p:nvPr/>
          </p:nvSpPr>
          <p:spPr>
            <a:xfrm>
              <a:off x="3144" y="1745"/>
              <a:ext cx="458" cy="118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10"/>
            <p:cNvSpPr/>
            <p:nvPr/>
          </p:nvSpPr>
          <p:spPr>
            <a:xfrm>
              <a:off x="1732" y="2534"/>
              <a:ext cx="1680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10"/>
            <p:cNvSpPr/>
            <p:nvPr/>
          </p:nvSpPr>
          <p:spPr>
            <a:xfrm>
              <a:off x="3195" y="1755"/>
              <a:ext cx="429" cy="1187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10"/>
            <p:cNvSpPr/>
            <p:nvPr/>
          </p:nvSpPr>
          <p:spPr>
            <a:xfrm>
              <a:off x="1734" y="2587"/>
              <a:ext cx="1494" cy="39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9" name="Google Shape;1229;p10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230" name="Google Shape;1230;p10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10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10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10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10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10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36" name="Google Shape;1236;p10"/>
            <p:cNvSpPr/>
            <p:nvPr/>
          </p:nvSpPr>
          <p:spPr>
            <a:xfrm>
              <a:off x="2577" y="3043"/>
              <a:ext cx="614" cy="514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10"/>
            <p:cNvSpPr/>
            <p:nvPr/>
          </p:nvSpPr>
          <p:spPr>
            <a:xfrm>
              <a:off x="1010" y="3084"/>
              <a:ext cx="1571" cy="46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10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10"/>
            <p:cNvSpPr/>
            <p:nvPr/>
          </p:nvSpPr>
          <p:spPr>
            <a:xfrm>
              <a:off x="1012" y="2611"/>
              <a:ext cx="730" cy="39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10"/>
            <p:cNvSpPr/>
            <p:nvPr/>
          </p:nvSpPr>
          <p:spPr>
            <a:xfrm>
              <a:off x="1061" y="3018"/>
              <a:ext cx="1490" cy="4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10"/>
            <p:cNvSpPr/>
            <p:nvPr/>
          </p:nvSpPr>
          <p:spPr>
            <a:xfrm flipH="1" rot="10800000">
              <a:off x="2549" y="2986"/>
              <a:ext cx="608" cy="46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2" name="Google Shape;1242;p10"/>
          <p:cNvGrpSpPr/>
          <p:nvPr/>
        </p:nvGrpSpPr>
        <p:grpSpPr>
          <a:xfrm flipH="1">
            <a:off x="5720197" y="5673473"/>
            <a:ext cx="345630" cy="320302"/>
            <a:chOff x="2839" y="3501"/>
            <a:chExt cx="755" cy="803"/>
          </a:xfrm>
        </p:grpSpPr>
        <p:pic>
          <p:nvPicPr>
            <p:cNvPr descr="desktop_computer_stylized_medium" id="1243" name="Google Shape;1243;p10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4" name="Google Shape;1244;p10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5" name="Google Shape;1245;p10"/>
          <p:cNvGrpSpPr/>
          <p:nvPr/>
        </p:nvGrpSpPr>
        <p:grpSpPr>
          <a:xfrm flipH="1">
            <a:off x="6118422" y="5694946"/>
            <a:ext cx="345630" cy="320302"/>
            <a:chOff x="2839" y="3501"/>
            <a:chExt cx="755" cy="803"/>
          </a:xfrm>
        </p:grpSpPr>
        <p:pic>
          <p:nvPicPr>
            <p:cNvPr descr="desktop_computer_stylized_medium" id="1246" name="Google Shape;1246;p10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7" name="Google Shape;1247;p10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8" name="Google Shape;1248;p10"/>
          <p:cNvGrpSpPr/>
          <p:nvPr/>
        </p:nvGrpSpPr>
        <p:grpSpPr>
          <a:xfrm>
            <a:off x="7101034" y="5963954"/>
            <a:ext cx="319264" cy="256870"/>
            <a:chOff x="877" y="1008"/>
            <a:chExt cx="2747" cy="2626"/>
          </a:xfrm>
        </p:grpSpPr>
        <p:pic>
          <p:nvPicPr>
            <p:cNvPr descr="antenna_stylized" id="1249" name="Google Shape;1249;p10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1250" name="Google Shape;1250;p10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 flipH="1" rot="109064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1" name="Google Shape;1251;p10"/>
            <p:cNvSpPr/>
            <p:nvPr/>
          </p:nvSpPr>
          <p:spPr>
            <a:xfrm>
              <a:off x="1753" y="1603"/>
              <a:ext cx="1807" cy="13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1252" name="Google Shape;1252;p10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3" name="Google Shape;1253;p10"/>
            <p:cNvSpPr/>
            <p:nvPr/>
          </p:nvSpPr>
          <p:spPr>
            <a:xfrm>
              <a:off x="2082" y="1564"/>
              <a:ext cx="1531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10"/>
            <p:cNvSpPr/>
            <p:nvPr/>
          </p:nvSpPr>
          <p:spPr>
            <a:xfrm>
              <a:off x="1737" y="1562"/>
              <a:ext cx="425" cy="1024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10"/>
            <p:cNvSpPr/>
            <p:nvPr/>
          </p:nvSpPr>
          <p:spPr>
            <a:xfrm>
              <a:off x="3144" y="1745"/>
              <a:ext cx="458" cy="118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10"/>
            <p:cNvSpPr/>
            <p:nvPr/>
          </p:nvSpPr>
          <p:spPr>
            <a:xfrm>
              <a:off x="1732" y="2534"/>
              <a:ext cx="1680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10"/>
            <p:cNvSpPr/>
            <p:nvPr/>
          </p:nvSpPr>
          <p:spPr>
            <a:xfrm>
              <a:off x="3195" y="1755"/>
              <a:ext cx="429" cy="1187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10"/>
            <p:cNvSpPr/>
            <p:nvPr/>
          </p:nvSpPr>
          <p:spPr>
            <a:xfrm>
              <a:off x="1734" y="2587"/>
              <a:ext cx="1494" cy="39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59" name="Google Shape;1259;p10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260" name="Google Shape;1260;p10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10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10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10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10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10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66" name="Google Shape;1266;p10"/>
            <p:cNvSpPr/>
            <p:nvPr/>
          </p:nvSpPr>
          <p:spPr>
            <a:xfrm>
              <a:off x="2577" y="3043"/>
              <a:ext cx="614" cy="514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10"/>
            <p:cNvSpPr/>
            <p:nvPr/>
          </p:nvSpPr>
          <p:spPr>
            <a:xfrm>
              <a:off x="1010" y="3084"/>
              <a:ext cx="1571" cy="46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10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10"/>
            <p:cNvSpPr/>
            <p:nvPr/>
          </p:nvSpPr>
          <p:spPr>
            <a:xfrm>
              <a:off x="1012" y="2611"/>
              <a:ext cx="730" cy="39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10"/>
            <p:cNvSpPr/>
            <p:nvPr/>
          </p:nvSpPr>
          <p:spPr>
            <a:xfrm>
              <a:off x="1061" y="3018"/>
              <a:ext cx="1490" cy="4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10"/>
            <p:cNvSpPr/>
            <p:nvPr/>
          </p:nvSpPr>
          <p:spPr>
            <a:xfrm flipH="1" rot="10800000">
              <a:off x="2549" y="2986"/>
              <a:ext cx="608" cy="46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2" name="Google Shape;1272;p10"/>
          <p:cNvSpPr/>
          <p:nvPr/>
        </p:nvSpPr>
        <p:spPr>
          <a:xfrm>
            <a:off x="7719881" y="5805787"/>
            <a:ext cx="34049" cy="332924"/>
          </a:xfrm>
          <a:custGeom>
            <a:rect b="b" l="l" r="r" t="t"/>
            <a:pathLst>
              <a:path extrusionOk="0" h="2742" w="354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333333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3" name="Google Shape;1273;p10"/>
          <p:cNvSpPr/>
          <p:nvPr/>
        </p:nvSpPr>
        <p:spPr>
          <a:xfrm>
            <a:off x="7726258" y="5825739"/>
            <a:ext cx="20333" cy="308020"/>
          </a:xfrm>
          <a:custGeom>
            <a:rect b="b" l="l" r="r" t="t"/>
            <a:pathLst>
              <a:path extrusionOk="0" h="2537" w="211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>
            <a:gsLst>
              <a:gs pos="0">
                <a:srgbClr val="808080"/>
              </a:gs>
              <a:gs pos="100000">
                <a:srgbClr val="F8F8F8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4" name="Google Shape;1274;p10"/>
          <p:cNvSpPr/>
          <p:nvPr/>
        </p:nvSpPr>
        <p:spPr>
          <a:xfrm>
            <a:off x="7721806" y="5981569"/>
            <a:ext cx="31643" cy="27525"/>
          </a:xfrm>
          <a:custGeom>
            <a:rect b="b" l="l" r="r" t="t"/>
            <a:pathLst>
              <a:path extrusionOk="0" h="226" w="328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5" name="Google Shape;1275;p10"/>
          <p:cNvSpPr/>
          <p:nvPr/>
        </p:nvSpPr>
        <p:spPr>
          <a:xfrm>
            <a:off x="7592587" y="5843215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6" name="Google Shape;1276;p10"/>
          <p:cNvGrpSpPr/>
          <p:nvPr/>
        </p:nvGrpSpPr>
        <p:grpSpPr>
          <a:xfrm>
            <a:off x="7657341" y="5839707"/>
            <a:ext cx="69517" cy="21877"/>
            <a:chOff x="613" y="2566"/>
            <a:chExt cx="721" cy="144"/>
          </a:xfrm>
        </p:grpSpPr>
        <p:sp>
          <p:nvSpPr>
            <p:cNvPr id="1277" name="Google Shape;1277;p10"/>
            <p:cNvSpPr/>
            <p:nvPr/>
          </p:nvSpPr>
          <p:spPr>
            <a:xfrm>
              <a:off x="613" y="2566"/>
              <a:ext cx="721" cy="144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10"/>
            <p:cNvSpPr/>
            <p:nvPr/>
          </p:nvSpPr>
          <p:spPr>
            <a:xfrm>
              <a:off x="625" y="2581"/>
              <a:ext cx="696" cy="114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9" name="Google Shape;1279;p10"/>
          <p:cNvSpPr/>
          <p:nvPr/>
        </p:nvSpPr>
        <p:spPr>
          <a:xfrm>
            <a:off x="7593790" y="5891566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0" name="Google Shape;1280;p10"/>
          <p:cNvGrpSpPr/>
          <p:nvPr/>
        </p:nvGrpSpPr>
        <p:grpSpPr>
          <a:xfrm>
            <a:off x="7657293" y="5886926"/>
            <a:ext cx="69517" cy="19515"/>
            <a:chOff x="615" y="2564"/>
            <a:chExt cx="721" cy="139"/>
          </a:xfrm>
        </p:grpSpPr>
        <p:sp>
          <p:nvSpPr>
            <p:cNvPr id="1281" name="Google Shape;1281;p10"/>
            <p:cNvSpPr/>
            <p:nvPr/>
          </p:nvSpPr>
          <p:spPr>
            <a:xfrm>
              <a:off x="615" y="2564"/>
              <a:ext cx="721" cy="139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10"/>
            <p:cNvSpPr/>
            <p:nvPr/>
          </p:nvSpPr>
          <p:spPr>
            <a:xfrm>
              <a:off x="628" y="2581"/>
              <a:ext cx="696" cy="107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3" name="Google Shape;1283;p10"/>
          <p:cNvSpPr/>
          <p:nvPr/>
        </p:nvSpPr>
        <p:spPr>
          <a:xfrm>
            <a:off x="7593790" y="5939917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p10"/>
          <p:cNvSpPr/>
          <p:nvPr/>
        </p:nvSpPr>
        <p:spPr>
          <a:xfrm>
            <a:off x="7594993" y="5983754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5" name="Google Shape;1285;p10"/>
          <p:cNvGrpSpPr/>
          <p:nvPr/>
        </p:nvGrpSpPr>
        <p:grpSpPr>
          <a:xfrm>
            <a:off x="7656139" y="5982524"/>
            <a:ext cx="69541" cy="19618"/>
            <a:chOff x="618" y="2586"/>
            <a:chExt cx="720" cy="124"/>
          </a:xfrm>
        </p:grpSpPr>
        <p:sp>
          <p:nvSpPr>
            <p:cNvPr id="1286" name="Google Shape;1286;p10"/>
            <p:cNvSpPr/>
            <p:nvPr/>
          </p:nvSpPr>
          <p:spPr>
            <a:xfrm>
              <a:off x="618" y="2586"/>
              <a:ext cx="720" cy="124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10"/>
            <p:cNvSpPr/>
            <p:nvPr/>
          </p:nvSpPr>
          <p:spPr>
            <a:xfrm>
              <a:off x="630" y="2586"/>
              <a:ext cx="695" cy="10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8" name="Google Shape;1288;p10"/>
          <p:cNvSpPr/>
          <p:nvPr/>
        </p:nvSpPr>
        <p:spPr>
          <a:xfrm>
            <a:off x="7722288" y="5939917"/>
            <a:ext cx="31643" cy="27380"/>
          </a:xfrm>
          <a:custGeom>
            <a:rect b="b" l="l" r="r" t="t"/>
            <a:pathLst>
              <a:path extrusionOk="0" h="226" w="328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9" name="Google Shape;1289;p10"/>
          <p:cNvGrpSpPr/>
          <p:nvPr/>
        </p:nvGrpSpPr>
        <p:grpSpPr>
          <a:xfrm>
            <a:off x="7656137" y="5936422"/>
            <a:ext cx="70700" cy="19515"/>
            <a:chOff x="613" y="2571"/>
            <a:chExt cx="732" cy="134"/>
          </a:xfrm>
        </p:grpSpPr>
        <p:sp>
          <p:nvSpPr>
            <p:cNvPr id="1290" name="Google Shape;1290;p10"/>
            <p:cNvSpPr/>
            <p:nvPr/>
          </p:nvSpPr>
          <p:spPr>
            <a:xfrm>
              <a:off x="613" y="2571"/>
              <a:ext cx="732" cy="134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10"/>
            <p:cNvSpPr/>
            <p:nvPr/>
          </p:nvSpPr>
          <p:spPr>
            <a:xfrm>
              <a:off x="625" y="2587"/>
              <a:ext cx="720" cy="10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2" name="Google Shape;1292;p10"/>
          <p:cNvSpPr/>
          <p:nvPr/>
        </p:nvSpPr>
        <p:spPr>
          <a:xfrm>
            <a:off x="7717234" y="5805204"/>
            <a:ext cx="8422" cy="332778"/>
          </a:xfrm>
          <a:prstGeom prst="rect">
            <a:avLst/>
          </a:prstGeom>
          <a:gradFill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p10"/>
          <p:cNvSpPr/>
          <p:nvPr/>
        </p:nvSpPr>
        <p:spPr>
          <a:xfrm>
            <a:off x="7725175" y="5889382"/>
            <a:ext cx="28515" cy="31020"/>
          </a:xfrm>
          <a:custGeom>
            <a:rect b="b" l="l" r="r" t="t"/>
            <a:pathLst>
              <a:path extrusionOk="0" h="256" w="29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4" name="Google Shape;1294;p10"/>
          <p:cNvSpPr/>
          <p:nvPr/>
        </p:nvSpPr>
        <p:spPr>
          <a:xfrm>
            <a:off x="7725536" y="5841759"/>
            <a:ext cx="29357" cy="34953"/>
          </a:xfrm>
          <a:custGeom>
            <a:rect b="b" l="l" r="r" t="t"/>
            <a:pathLst>
              <a:path extrusionOk="0" h="288" w="304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5" name="Google Shape;1295;p10"/>
          <p:cNvSpPr/>
          <p:nvPr/>
        </p:nvSpPr>
        <p:spPr>
          <a:xfrm>
            <a:off x="7749599" y="6122982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p10"/>
          <p:cNvSpPr/>
          <p:nvPr/>
        </p:nvSpPr>
        <p:spPr>
          <a:xfrm>
            <a:off x="7723972" y="6123419"/>
            <a:ext cx="29477" cy="29127"/>
          </a:xfrm>
          <a:custGeom>
            <a:rect b="b" l="l" r="r" t="t"/>
            <a:pathLst>
              <a:path extrusionOk="0" h="240" w="306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7" name="Google Shape;1297;p10"/>
          <p:cNvSpPr/>
          <p:nvPr/>
        </p:nvSpPr>
        <p:spPr>
          <a:xfrm>
            <a:off x="7584165" y="6132303"/>
            <a:ext cx="143898" cy="21845"/>
          </a:xfrm>
          <a:prstGeom prst="roundRect">
            <a:avLst>
              <a:gd fmla="val 50000" name="adj"/>
            </a:avLst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p10"/>
          <p:cNvSpPr/>
          <p:nvPr/>
        </p:nvSpPr>
        <p:spPr>
          <a:xfrm>
            <a:off x="7592587" y="6137982"/>
            <a:ext cx="128257" cy="11505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p10"/>
          <p:cNvSpPr/>
          <p:nvPr/>
        </p:nvSpPr>
        <p:spPr>
          <a:xfrm>
            <a:off x="7604498" y="6089631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p10"/>
          <p:cNvSpPr/>
          <p:nvPr/>
        </p:nvSpPr>
        <p:spPr>
          <a:xfrm>
            <a:off x="7626155" y="6089631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p10"/>
          <p:cNvSpPr/>
          <p:nvPr/>
        </p:nvSpPr>
        <p:spPr>
          <a:xfrm>
            <a:off x="7646489" y="6089631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p10"/>
          <p:cNvSpPr/>
          <p:nvPr/>
        </p:nvSpPr>
        <p:spPr>
          <a:xfrm>
            <a:off x="7695698" y="6010260"/>
            <a:ext cx="9625" cy="110538"/>
          </a:xfrm>
          <a:prstGeom prst="rect">
            <a:avLst/>
          </a:prstGeom>
          <a:solidFill>
            <a:srgbClr val="29292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3" name="Google Shape;1303;p10"/>
          <p:cNvGrpSpPr/>
          <p:nvPr/>
        </p:nvGrpSpPr>
        <p:grpSpPr>
          <a:xfrm flipH="1">
            <a:off x="5340269" y="5449876"/>
            <a:ext cx="345630" cy="320302"/>
            <a:chOff x="2839" y="3501"/>
            <a:chExt cx="755" cy="803"/>
          </a:xfrm>
        </p:grpSpPr>
        <p:pic>
          <p:nvPicPr>
            <p:cNvPr descr="desktop_computer_stylized_medium" id="1304" name="Google Shape;1304;p10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5" name="Google Shape;1305;p10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6" name="Google Shape;1306;p10"/>
          <p:cNvSpPr/>
          <p:nvPr/>
        </p:nvSpPr>
        <p:spPr>
          <a:xfrm>
            <a:off x="4106204" y="1534730"/>
            <a:ext cx="5359400" cy="4954628"/>
          </a:xfrm>
          <a:prstGeom prst="rect">
            <a:avLst/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7" name="Google Shape;1307;p10"/>
          <p:cNvGrpSpPr/>
          <p:nvPr/>
        </p:nvGrpSpPr>
        <p:grpSpPr>
          <a:xfrm>
            <a:off x="5316512" y="2028541"/>
            <a:ext cx="415925" cy="385763"/>
            <a:chOff x="2751" y="1851"/>
            <a:chExt cx="462" cy="478"/>
          </a:xfrm>
        </p:grpSpPr>
        <p:pic>
          <p:nvPicPr>
            <p:cNvPr descr="iphone_stylized_small" id="1308" name="Google Shape;1308;p10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1309" name="Google Shape;1309;p10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0" name="Google Shape;1310;p10"/>
          <p:cNvSpPr/>
          <p:nvPr/>
        </p:nvSpPr>
        <p:spPr>
          <a:xfrm>
            <a:off x="5246612" y="1982987"/>
            <a:ext cx="612303" cy="510069"/>
          </a:xfrm>
          <a:prstGeom prst="ellipse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1" name="Google Shape;1311;p10"/>
          <p:cNvSpPr/>
          <p:nvPr/>
        </p:nvSpPr>
        <p:spPr>
          <a:xfrm>
            <a:off x="7389738" y="5723588"/>
            <a:ext cx="612303" cy="510069"/>
          </a:xfrm>
          <a:prstGeom prst="ellipse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2" name="Google Shape;1312;p10"/>
          <p:cNvSpPr/>
          <p:nvPr/>
        </p:nvSpPr>
        <p:spPr>
          <a:xfrm>
            <a:off x="5572133" y="1359530"/>
            <a:ext cx="304800" cy="942975"/>
          </a:xfrm>
          <a:custGeom>
            <a:rect b="b" l="l" r="r" t="t"/>
            <a:pathLst>
              <a:path extrusionOk="0" h="594" w="192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CC000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3" name="Google Shape;1313;p10"/>
          <p:cNvGrpSpPr/>
          <p:nvPr/>
        </p:nvGrpSpPr>
        <p:grpSpPr>
          <a:xfrm>
            <a:off x="7855203" y="4911788"/>
            <a:ext cx="880622" cy="861812"/>
            <a:chOff x="10288915" y="4742972"/>
            <a:chExt cx="880622" cy="861812"/>
          </a:xfrm>
        </p:grpSpPr>
        <p:grpSp>
          <p:nvGrpSpPr>
            <p:cNvPr id="1314" name="Google Shape;1314;p10"/>
            <p:cNvGrpSpPr/>
            <p:nvPr/>
          </p:nvGrpSpPr>
          <p:grpSpPr>
            <a:xfrm>
              <a:off x="10288915" y="5273951"/>
              <a:ext cx="177192" cy="330833"/>
              <a:chOff x="4140" y="429"/>
              <a:chExt cx="1425" cy="2396"/>
            </a:xfrm>
          </p:grpSpPr>
          <p:sp>
            <p:nvSpPr>
              <p:cNvPr id="1315" name="Google Shape;1315;p10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10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10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10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10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20" name="Google Shape;1320;p10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1321" name="Google Shape;1321;p10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Noto Sans Symbols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2" name="Google Shape;1322;p10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Noto Sans Symbols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23" name="Google Shape;1323;p10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24" name="Google Shape;1324;p10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1325" name="Google Shape;1325;p10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Noto Sans Symbols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6" name="Google Shape;1326;p10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Noto Sans Symbols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27" name="Google Shape;1327;p10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p10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29" name="Google Shape;1329;p10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1330" name="Google Shape;1330;p10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Noto Sans Symbols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1" name="Google Shape;1331;p10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Noto Sans Symbols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32" name="Google Shape;1332;p10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33" name="Google Shape;1333;p10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1334" name="Google Shape;1334;p10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Noto Sans Symbols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5" name="Google Shape;1335;p10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Noto Sans Symbols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36" name="Google Shape;1336;p10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10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10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10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10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10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10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10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10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10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10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47" name="Google Shape;1347;p10"/>
            <p:cNvSpPr/>
            <p:nvPr/>
          </p:nvSpPr>
          <p:spPr>
            <a:xfrm>
              <a:off x="10452186" y="4753064"/>
              <a:ext cx="676276" cy="776288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10"/>
            <p:cNvSpPr/>
            <p:nvPr/>
          </p:nvSpPr>
          <p:spPr>
            <a:xfrm>
              <a:off x="10418848" y="4776877"/>
              <a:ext cx="690563" cy="8001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10"/>
            <p:cNvSpPr/>
            <p:nvPr/>
          </p:nvSpPr>
          <p:spPr>
            <a:xfrm>
              <a:off x="10425991" y="4930726"/>
              <a:ext cx="676276" cy="18666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10"/>
            <p:cNvSpPr txBox="1"/>
            <p:nvPr/>
          </p:nvSpPr>
          <p:spPr>
            <a:xfrm>
              <a:off x="10355149" y="4742972"/>
              <a:ext cx="814388" cy="854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1" name="Google Shape;1351;p10"/>
            <p:cNvCxnSpPr/>
            <p:nvPr/>
          </p:nvCxnSpPr>
          <p:spPr>
            <a:xfrm>
              <a:off x="10418848" y="5119777"/>
              <a:ext cx="690563" cy="476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2" name="Google Shape;1352;p10"/>
            <p:cNvCxnSpPr/>
            <p:nvPr/>
          </p:nvCxnSpPr>
          <p:spPr>
            <a:xfrm>
              <a:off x="10428373" y="5257889"/>
              <a:ext cx="690563" cy="476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3" name="Google Shape;1353;p10"/>
            <p:cNvCxnSpPr/>
            <p:nvPr/>
          </p:nvCxnSpPr>
          <p:spPr>
            <a:xfrm>
              <a:off x="10428373" y="5396002"/>
              <a:ext cx="690563" cy="476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54" name="Google Shape;1354;p10"/>
          <p:cNvSpPr/>
          <p:nvPr/>
        </p:nvSpPr>
        <p:spPr>
          <a:xfrm>
            <a:off x="7670811" y="4944105"/>
            <a:ext cx="304800" cy="942975"/>
          </a:xfrm>
          <a:custGeom>
            <a:rect b="b" l="l" r="r" t="t"/>
            <a:pathLst>
              <a:path extrusionOk="0" h="594" w="192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CC000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55" name="Google Shape;1355;p10"/>
          <p:cNvGrpSpPr/>
          <p:nvPr/>
        </p:nvGrpSpPr>
        <p:grpSpPr>
          <a:xfrm>
            <a:off x="7568796" y="5785216"/>
            <a:ext cx="214974" cy="403920"/>
            <a:chOff x="4140" y="429"/>
            <a:chExt cx="1425" cy="2396"/>
          </a:xfrm>
        </p:grpSpPr>
        <p:sp>
          <p:nvSpPr>
            <p:cNvPr id="1356" name="Google Shape;1356;p10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10"/>
            <p:cNvSpPr/>
            <p:nvPr/>
          </p:nvSpPr>
          <p:spPr>
            <a:xfrm>
              <a:off x="4210" y="429"/>
              <a:ext cx="1046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10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1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10"/>
            <p:cNvSpPr/>
            <p:nvPr/>
          </p:nvSpPr>
          <p:spPr>
            <a:xfrm>
              <a:off x="4210" y="690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1" name="Google Shape;1361;p10"/>
            <p:cNvGrpSpPr/>
            <p:nvPr/>
          </p:nvGrpSpPr>
          <p:grpSpPr>
            <a:xfrm>
              <a:off x="4748" y="666"/>
              <a:ext cx="578" cy="150"/>
              <a:chOff x="613" y="2566"/>
              <a:chExt cx="721" cy="144"/>
            </a:xfrm>
          </p:grpSpPr>
          <p:sp>
            <p:nvSpPr>
              <p:cNvPr id="1362" name="Google Shape;1362;p10"/>
              <p:cNvSpPr/>
              <p:nvPr/>
            </p:nvSpPr>
            <p:spPr>
              <a:xfrm>
                <a:off x="613" y="2566"/>
                <a:ext cx="721" cy="14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10"/>
              <p:cNvSpPr/>
              <p:nvPr/>
            </p:nvSpPr>
            <p:spPr>
              <a:xfrm>
                <a:off x="625" y="2581"/>
                <a:ext cx="696" cy="11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64" name="Google Shape;1364;p10"/>
            <p:cNvSpPr/>
            <p:nvPr/>
          </p:nvSpPr>
          <p:spPr>
            <a:xfrm>
              <a:off x="4220" y="1022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5" name="Google Shape;1365;p10"/>
            <p:cNvGrpSpPr/>
            <p:nvPr/>
          </p:nvGrpSpPr>
          <p:grpSpPr>
            <a:xfrm>
              <a:off x="4748" y="990"/>
              <a:ext cx="578" cy="134"/>
              <a:chOff x="615" y="2564"/>
              <a:chExt cx="721" cy="139"/>
            </a:xfrm>
          </p:grpSpPr>
          <p:sp>
            <p:nvSpPr>
              <p:cNvPr id="1366" name="Google Shape;1366;p10"/>
              <p:cNvSpPr/>
              <p:nvPr/>
            </p:nvSpPr>
            <p:spPr>
              <a:xfrm>
                <a:off x="615" y="2564"/>
                <a:ext cx="721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7" name="Google Shape;1367;p10"/>
              <p:cNvSpPr/>
              <p:nvPr/>
            </p:nvSpPr>
            <p:spPr>
              <a:xfrm>
                <a:off x="628" y="2581"/>
                <a:ext cx="696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68" name="Google Shape;1368;p10"/>
            <p:cNvSpPr/>
            <p:nvPr/>
          </p:nvSpPr>
          <p:spPr>
            <a:xfrm>
              <a:off x="4220" y="1354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10"/>
            <p:cNvSpPr/>
            <p:nvPr/>
          </p:nvSpPr>
          <p:spPr>
            <a:xfrm>
              <a:off x="4230" y="1655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70" name="Google Shape;1370;p10"/>
            <p:cNvGrpSpPr/>
            <p:nvPr/>
          </p:nvGrpSpPr>
          <p:grpSpPr>
            <a:xfrm>
              <a:off x="4738" y="1647"/>
              <a:ext cx="578" cy="135"/>
              <a:chOff x="618" y="2586"/>
              <a:chExt cx="720" cy="124"/>
            </a:xfrm>
          </p:grpSpPr>
          <p:sp>
            <p:nvSpPr>
              <p:cNvPr id="1371" name="Google Shape;1371;p10"/>
              <p:cNvSpPr/>
              <p:nvPr/>
            </p:nvSpPr>
            <p:spPr>
              <a:xfrm>
                <a:off x="618" y="2586"/>
                <a:ext cx="720" cy="12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10"/>
              <p:cNvSpPr/>
              <p:nvPr/>
            </p:nvSpPr>
            <p:spPr>
              <a:xfrm>
                <a:off x="630" y="2586"/>
                <a:ext cx="695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73" name="Google Shape;1373;p1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74" name="Google Shape;1374;p10"/>
            <p:cNvGrpSpPr/>
            <p:nvPr/>
          </p:nvGrpSpPr>
          <p:grpSpPr>
            <a:xfrm>
              <a:off x="4738" y="1330"/>
              <a:ext cx="588" cy="134"/>
              <a:chOff x="613" y="2571"/>
              <a:chExt cx="732" cy="134"/>
            </a:xfrm>
          </p:grpSpPr>
          <p:sp>
            <p:nvSpPr>
              <p:cNvPr id="1375" name="Google Shape;1375;p10"/>
              <p:cNvSpPr/>
              <p:nvPr/>
            </p:nvSpPr>
            <p:spPr>
              <a:xfrm>
                <a:off x="613" y="2571"/>
                <a:ext cx="732" cy="13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10"/>
              <p:cNvSpPr/>
              <p:nvPr/>
            </p:nvSpPr>
            <p:spPr>
              <a:xfrm>
                <a:off x="625" y="2587"/>
                <a:ext cx="720" cy="10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77" name="Google Shape;1377;p10"/>
            <p:cNvSpPr/>
            <p:nvPr/>
          </p:nvSpPr>
          <p:spPr>
            <a:xfrm>
              <a:off x="5246" y="429"/>
              <a:ext cx="70" cy="228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1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1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10"/>
            <p:cNvSpPr/>
            <p:nvPr/>
          </p:nvSpPr>
          <p:spPr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1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10"/>
            <p:cNvSpPr/>
            <p:nvPr/>
          </p:nvSpPr>
          <p:spPr>
            <a:xfrm>
              <a:off x="4140" y="2675"/>
              <a:ext cx="1196" cy="15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10"/>
            <p:cNvSpPr/>
            <p:nvPr/>
          </p:nvSpPr>
          <p:spPr>
            <a:xfrm>
              <a:off x="4210" y="2714"/>
              <a:ext cx="1066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10"/>
            <p:cNvSpPr/>
            <p:nvPr/>
          </p:nvSpPr>
          <p:spPr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10"/>
            <p:cNvSpPr/>
            <p:nvPr/>
          </p:nvSpPr>
          <p:spPr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10"/>
            <p:cNvSpPr/>
            <p:nvPr/>
          </p:nvSpPr>
          <p:spPr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10"/>
            <p:cNvSpPr/>
            <p:nvPr/>
          </p:nvSpPr>
          <p:spPr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8" name="Google Shape;1388;p10"/>
          <p:cNvGrpSpPr/>
          <p:nvPr/>
        </p:nvGrpSpPr>
        <p:grpSpPr>
          <a:xfrm>
            <a:off x="5818990" y="1306682"/>
            <a:ext cx="814388" cy="854075"/>
            <a:chOff x="9791027" y="656358"/>
            <a:chExt cx="814388" cy="854075"/>
          </a:xfrm>
        </p:grpSpPr>
        <p:sp>
          <p:nvSpPr>
            <p:cNvPr id="1389" name="Google Shape;1389;p10"/>
            <p:cNvSpPr/>
            <p:nvPr/>
          </p:nvSpPr>
          <p:spPr>
            <a:xfrm>
              <a:off x="9888064" y="666450"/>
              <a:ext cx="676276" cy="776288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10"/>
            <p:cNvSpPr/>
            <p:nvPr/>
          </p:nvSpPr>
          <p:spPr>
            <a:xfrm>
              <a:off x="9854726" y="690263"/>
              <a:ext cx="690563" cy="8001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10"/>
            <p:cNvSpPr/>
            <p:nvPr/>
          </p:nvSpPr>
          <p:spPr>
            <a:xfrm>
              <a:off x="9861869" y="844112"/>
              <a:ext cx="676276" cy="18666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10"/>
            <p:cNvSpPr txBox="1"/>
            <p:nvPr/>
          </p:nvSpPr>
          <p:spPr>
            <a:xfrm>
              <a:off x="9791027" y="656358"/>
              <a:ext cx="814388" cy="854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93" name="Google Shape;1393;p10"/>
            <p:cNvCxnSpPr/>
            <p:nvPr/>
          </p:nvCxnSpPr>
          <p:spPr>
            <a:xfrm>
              <a:off x="9854726" y="1033163"/>
              <a:ext cx="690563" cy="476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4" name="Google Shape;1394;p10"/>
            <p:cNvCxnSpPr/>
            <p:nvPr/>
          </p:nvCxnSpPr>
          <p:spPr>
            <a:xfrm>
              <a:off x="9864251" y="1171275"/>
              <a:ext cx="690563" cy="476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5" name="Google Shape;1395;p10"/>
            <p:cNvCxnSpPr/>
            <p:nvPr/>
          </p:nvCxnSpPr>
          <p:spPr>
            <a:xfrm>
              <a:off x="9864251" y="1309388"/>
              <a:ext cx="690563" cy="476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96" name="Google Shape;1396;p10"/>
          <p:cNvSpPr/>
          <p:nvPr/>
        </p:nvSpPr>
        <p:spPr>
          <a:xfrm rot="-1710802">
            <a:off x="7110411" y="1438888"/>
            <a:ext cx="626354" cy="3838406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7" name="Google Shape;1397;p10"/>
          <p:cNvSpPr txBox="1"/>
          <p:nvPr/>
        </p:nvSpPr>
        <p:spPr>
          <a:xfrm rot="3706861">
            <a:off x="6206982" y="3272084"/>
            <a:ext cx="2550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logical end-end transport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8" name="Google Shape;1398;p10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3" name="Google Shape;1403;p11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04" name="Google Shape;1404;p11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5" name="Google Shape;1405;p11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Suggested Readings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6" name="Google Shape;140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7145" y="1513221"/>
            <a:ext cx="1864568" cy="1899298"/>
          </a:xfrm>
          <a:prstGeom prst="rect">
            <a:avLst/>
          </a:prstGeom>
          <a:noFill/>
          <a:ln>
            <a:noFill/>
          </a:ln>
        </p:spPr>
      </p:pic>
      <p:sp>
        <p:nvSpPr>
          <p:cNvPr id="1407" name="Google Shape;1407;p11"/>
          <p:cNvSpPr txBox="1"/>
          <p:nvPr/>
        </p:nvSpPr>
        <p:spPr>
          <a:xfrm>
            <a:off x="185536" y="1456928"/>
            <a:ext cx="645380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8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8" name="Google Shape;1408;p11"/>
          <p:cNvSpPr txBox="1"/>
          <p:nvPr/>
        </p:nvSpPr>
        <p:spPr>
          <a:xfrm>
            <a:off x="185536" y="1456928"/>
            <a:ext cx="7182673" cy="2880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 Layer – Explained – 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https://youtu.be/FxFJ1XlWtdI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 Layer Services – IIT Kharagpur –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https://youtu.be/8-3CSAkscYU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 Layer – Process to Process Delivery – 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https://youtu.be/9e4vTcaEYCg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01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01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9" name="Google Shape;1409;p11"/>
          <p:cNvPicPr preferRelativeResize="0"/>
          <p:nvPr/>
        </p:nvPicPr>
        <p:blipFill rotWithShape="1">
          <a:blip r:embed="rId7">
            <a:alphaModFix/>
          </a:blip>
          <a:srcRect b="36217" l="0" r="27837" t="31405"/>
          <a:stretch/>
        </p:blipFill>
        <p:spPr>
          <a:xfrm>
            <a:off x="1799424" y="4769885"/>
            <a:ext cx="5842450" cy="1470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0" name="Google Shape;1410;p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12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6" name="Google Shape;1416;p12"/>
          <p:cNvCxnSpPr/>
          <p:nvPr/>
        </p:nvCxnSpPr>
        <p:spPr>
          <a:xfrm>
            <a:off x="-8308" y="854815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17" name="Google Shape;1417;p12"/>
          <p:cNvSpPr txBox="1"/>
          <p:nvPr/>
        </p:nvSpPr>
        <p:spPr>
          <a:xfrm>
            <a:off x="393111" y="1546192"/>
            <a:ext cx="6204637" cy="4917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6738" lvl="0" marL="5667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3.1 </a:t>
            </a:r>
            <a:r>
              <a:rPr lang="en-US" sz="2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ransport-layer </a:t>
            </a:r>
            <a:r>
              <a:rPr lang="en-US" sz="2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ervices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8" lvl="0" marL="56673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3.2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ultiplexing and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emultiplexing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8" lvl="0" marL="56673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3.3 </a:t>
            </a:r>
            <a:r>
              <a:rPr lang="en-US" sz="2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onnectionless </a:t>
            </a:r>
            <a:r>
              <a:rPr lang="en-US" sz="2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ransport: UDP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8" lvl="0" marL="56673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8" lvl="0" marL="56673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8" name="Google Shape;1418;p12"/>
          <p:cNvSpPr txBox="1"/>
          <p:nvPr/>
        </p:nvSpPr>
        <p:spPr>
          <a:xfrm>
            <a:off x="5696255" y="1737488"/>
            <a:ext cx="519097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Extending host-to-host delivery to process-to-process delivery</a:t>
            </a:r>
            <a:endParaRPr b="1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9" name="Google Shape;1419;p12"/>
          <p:cNvSpPr/>
          <p:nvPr/>
        </p:nvSpPr>
        <p:spPr>
          <a:xfrm>
            <a:off x="393111" y="1056390"/>
            <a:ext cx="54148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Transport Layer - Roadmap</a:t>
            </a:r>
            <a:endParaRPr b="1" i="0" sz="24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0" name="Google Shape;142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13"/>
          <p:cNvSpPr/>
          <p:nvPr/>
        </p:nvSpPr>
        <p:spPr>
          <a:xfrm>
            <a:off x="360017" y="656070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Multiplexing and Demultiplexing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6" name="Google Shape;1426;p13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7" name="Google Shape;142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8" name="Google Shape;1428;p13"/>
          <p:cNvSpPr/>
          <p:nvPr/>
        </p:nvSpPr>
        <p:spPr>
          <a:xfrm>
            <a:off x="379168" y="250426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9" name="Google Shape;1429;p13"/>
          <p:cNvSpPr/>
          <p:nvPr/>
        </p:nvSpPr>
        <p:spPr>
          <a:xfrm>
            <a:off x="4944218" y="3252708"/>
            <a:ext cx="2194145" cy="1745839"/>
          </a:xfrm>
          <a:prstGeom prst="rect">
            <a:avLst/>
          </a:prstGeom>
          <a:solidFill>
            <a:schemeClr val="lt1">
              <a:alpha val="8431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0" name="Google Shape;1430;p13"/>
          <p:cNvGrpSpPr/>
          <p:nvPr/>
        </p:nvGrpSpPr>
        <p:grpSpPr>
          <a:xfrm>
            <a:off x="141514" y="1404089"/>
            <a:ext cx="11908971" cy="4739615"/>
            <a:chOff x="2511281" y="3262667"/>
            <a:chExt cx="7770812" cy="3121540"/>
          </a:xfrm>
        </p:grpSpPr>
        <p:sp>
          <p:nvSpPr>
            <p:cNvPr id="1431" name="Google Shape;1431;p13"/>
            <p:cNvSpPr/>
            <p:nvPr/>
          </p:nvSpPr>
          <p:spPr>
            <a:xfrm>
              <a:off x="5108431" y="3572744"/>
              <a:ext cx="552450" cy="2082800"/>
            </a:xfrm>
            <a:custGeom>
              <a:rect b="b" l="l" r="r" t="t"/>
              <a:pathLst>
                <a:path extrusionOk="0" h="1312" w="348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5621193" y="3677519"/>
              <a:ext cx="1473200" cy="1979613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34" name="Google Shape;1434;p13"/>
            <p:cNvCxnSpPr/>
            <p:nvPr/>
          </p:nvCxnSpPr>
          <p:spPr>
            <a:xfrm>
              <a:off x="5627543" y="4447457"/>
              <a:ext cx="146050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35" name="Google Shape;1435;p13"/>
            <p:cNvSpPr txBox="1"/>
            <p:nvPr/>
          </p:nvSpPr>
          <p:spPr>
            <a:xfrm>
              <a:off x="5698981" y="4480178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36" name="Google Shape;1436;p13"/>
            <p:cNvCxnSpPr/>
            <p:nvPr/>
          </p:nvCxnSpPr>
          <p:spPr>
            <a:xfrm>
              <a:off x="5629131" y="4764957"/>
              <a:ext cx="1457325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37" name="Google Shape;1437;p13"/>
            <p:cNvSpPr txBox="1"/>
            <p:nvPr/>
          </p:nvSpPr>
          <p:spPr>
            <a:xfrm>
              <a:off x="5692631" y="5377884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13"/>
            <p:cNvSpPr txBox="1"/>
            <p:nvPr/>
          </p:nvSpPr>
          <p:spPr>
            <a:xfrm>
              <a:off x="5692631" y="5084965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13"/>
            <p:cNvSpPr txBox="1"/>
            <p:nvPr/>
          </p:nvSpPr>
          <p:spPr>
            <a:xfrm>
              <a:off x="5692631" y="479368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40" name="Google Shape;1440;p13"/>
            <p:cNvCxnSpPr/>
            <p:nvPr/>
          </p:nvCxnSpPr>
          <p:spPr>
            <a:xfrm>
              <a:off x="5625956" y="5076107"/>
              <a:ext cx="1457325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1" name="Google Shape;1441;p13"/>
            <p:cNvCxnSpPr/>
            <p:nvPr/>
          </p:nvCxnSpPr>
          <p:spPr>
            <a:xfrm>
              <a:off x="5622781" y="5374557"/>
              <a:ext cx="1457325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42" name="Google Shape;1442;p13"/>
            <p:cNvSpPr/>
            <p:nvPr/>
          </p:nvSpPr>
          <p:spPr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7880206" y="4047407"/>
              <a:ext cx="1273175" cy="1979612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44" name="Google Shape;1444;p13"/>
            <p:cNvCxnSpPr/>
            <p:nvPr/>
          </p:nvCxnSpPr>
          <p:spPr>
            <a:xfrm>
              <a:off x="7889731" y="4807819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45" name="Google Shape;1445;p13"/>
            <p:cNvSpPr txBox="1"/>
            <p:nvPr/>
          </p:nvSpPr>
          <p:spPr>
            <a:xfrm>
              <a:off x="7846868" y="4833372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46" name="Google Shape;1446;p13"/>
            <p:cNvCxnSpPr/>
            <p:nvPr/>
          </p:nvCxnSpPr>
          <p:spPr>
            <a:xfrm>
              <a:off x="7897668" y="5128494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7" name="Google Shape;1447;p13"/>
            <p:cNvCxnSpPr/>
            <p:nvPr/>
          </p:nvCxnSpPr>
          <p:spPr>
            <a:xfrm>
              <a:off x="7883381" y="5438057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8" name="Google Shape;1448;p13"/>
            <p:cNvCxnSpPr/>
            <p:nvPr/>
          </p:nvCxnSpPr>
          <p:spPr>
            <a:xfrm>
              <a:off x="7883381" y="5723807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49" name="Google Shape;1449;p13"/>
            <p:cNvSpPr txBox="1"/>
            <p:nvPr/>
          </p:nvSpPr>
          <p:spPr>
            <a:xfrm>
              <a:off x="7881793" y="4037882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13"/>
            <p:cNvSpPr txBox="1"/>
            <p:nvPr/>
          </p:nvSpPr>
          <p:spPr>
            <a:xfrm>
              <a:off x="7837343" y="574541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13"/>
            <p:cNvSpPr txBox="1"/>
            <p:nvPr/>
          </p:nvSpPr>
          <p:spPr>
            <a:xfrm>
              <a:off x="7849290" y="543815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13"/>
            <p:cNvSpPr txBox="1"/>
            <p:nvPr/>
          </p:nvSpPr>
          <p:spPr>
            <a:xfrm>
              <a:off x="7846868" y="5150053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13"/>
            <p:cNvSpPr/>
            <p:nvPr/>
          </p:nvSpPr>
          <p:spPr>
            <a:xfrm>
              <a:off x="9166081" y="4025182"/>
              <a:ext cx="581025" cy="2038350"/>
            </a:xfrm>
            <a:custGeom>
              <a:rect b="b" l="l" r="r" t="t"/>
              <a:pathLst>
                <a:path extrusionOk="0" h="1284" w="366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2976418" y="4045819"/>
              <a:ext cx="552450" cy="2082800"/>
            </a:xfrm>
            <a:custGeom>
              <a:rect b="b" l="l" r="r" t="t"/>
              <a:pathLst>
                <a:path extrusionOk="0" h="1312" w="348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3535218" y="4055344"/>
              <a:ext cx="1273175" cy="1979613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57" name="Google Shape;1457;p13"/>
            <p:cNvCxnSpPr/>
            <p:nvPr/>
          </p:nvCxnSpPr>
          <p:spPr>
            <a:xfrm>
              <a:off x="3544743" y="4815757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58" name="Google Shape;1458;p13"/>
            <p:cNvSpPr txBox="1"/>
            <p:nvPr/>
          </p:nvSpPr>
          <p:spPr>
            <a:xfrm>
              <a:off x="3501881" y="484130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59" name="Google Shape;1459;p13"/>
            <p:cNvCxnSpPr/>
            <p:nvPr/>
          </p:nvCxnSpPr>
          <p:spPr>
            <a:xfrm>
              <a:off x="3552681" y="5136432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0" name="Google Shape;1460;p13"/>
            <p:cNvCxnSpPr/>
            <p:nvPr/>
          </p:nvCxnSpPr>
          <p:spPr>
            <a:xfrm>
              <a:off x="3538393" y="5445994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1" name="Google Shape;1461;p13"/>
            <p:cNvCxnSpPr/>
            <p:nvPr/>
          </p:nvCxnSpPr>
          <p:spPr>
            <a:xfrm>
              <a:off x="3538393" y="5731744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62" name="Google Shape;1462;p13"/>
            <p:cNvSpPr txBox="1"/>
            <p:nvPr/>
          </p:nvSpPr>
          <p:spPr>
            <a:xfrm>
              <a:off x="3536806" y="404581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13"/>
            <p:cNvSpPr txBox="1"/>
            <p:nvPr/>
          </p:nvSpPr>
          <p:spPr>
            <a:xfrm>
              <a:off x="3492356" y="5746184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13"/>
            <p:cNvSpPr txBox="1"/>
            <p:nvPr/>
          </p:nvSpPr>
          <p:spPr>
            <a:xfrm>
              <a:off x="3511406" y="545326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13"/>
            <p:cNvSpPr txBox="1"/>
            <p:nvPr/>
          </p:nvSpPr>
          <p:spPr>
            <a:xfrm>
              <a:off x="3501881" y="5157990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66" name="Google Shape;1466;p13"/>
            <p:cNvGrpSpPr/>
            <p:nvPr/>
          </p:nvGrpSpPr>
          <p:grpSpPr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descr="desktop_computer_stylized_medium" id="1467" name="Google Shape;1467;p1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68" name="Google Shape;1468;p13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69" name="Google Shape;1469;p13"/>
            <p:cNvGrpSpPr/>
            <p:nvPr/>
          </p:nvGrpSpPr>
          <p:grpSpPr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descr="desktop_computer_stylized_medium" id="1470" name="Google Shape;1470;p1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71" name="Google Shape;1471;p13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72" name="Google Shape;1472;p13"/>
            <p:cNvGrpSpPr/>
            <p:nvPr/>
          </p:nvGrpSpPr>
          <p:grpSpPr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1473" name="Google Shape;1473;p13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4" name="Google Shape;1474;p13"/>
              <p:cNvSpPr/>
              <p:nvPr/>
            </p:nvSpPr>
            <p:spPr>
              <a:xfrm>
                <a:off x="4203" y="429"/>
                <a:ext cx="1053" cy="2283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5" name="Google Shape;1475;p13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6" name="Google Shape;1476;p13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7" name="Google Shape;1477;p13"/>
              <p:cNvSpPr/>
              <p:nvPr/>
            </p:nvSpPr>
            <p:spPr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478" name="Google Shape;1478;p13"/>
              <p:cNvGrpSpPr/>
              <p:nvPr/>
            </p:nvGrpSpPr>
            <p:grpSpPr>
              <a:xfrm>
                <a:off x="4751" y="667"/>
                <a:ext cx="580" cy="146"/>
                <a:chOff x="617" y="2567"/>
                <a:chExt cx="724" cy="140"/>
              </a:xfrm>
            </p:grpSpPr>
            <p:sp>
              <p:nvSpPr>
                <p:cNvPr id="1479" name="Google Shape;1479;p13"/>
                <p:cNvSpPr/>
                <p:nvPr/>
              </p:nvSpPr>
              <p:spPr>
                <a:xfrm>
                  <a:off x="617" y="2567"/>
                  <a:ext cx="724" cy="14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480" name="Google Shape;1480;p13"/>
                <p:cNvSpPr/>
                <p:nvPr/>
              </p:nvSpPr>
              <p:spPr>
                <a:xfrm>
                  <a:off x="633" y="2582"/>
                  <a:ext cx="692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481" name="Google Shape;1481;p13"/>
              <p:cNvSpPr/>
              <p:nvPr/>
            </p:nvSpPr>
            <p:spPr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482" name="Google Shape;1482;p13"/>
              <p:cNvGrpSpPr/>
              <p:nvPr/>
            </p:nvGrpSpPr>
            <p:grpSpPr>
              <a:xfrm>
                <a:off x="4745" y="996"/>
                <a:ext cx="580" cy="156"/>
                <a:chOff x="612" y="2570"/>
                <a:chExt cx="724" cy="162"/>
              </a:xfrm>
            </p:grpSpPr>
            <p:sp>
              <p:nvSpPr>
                <p:cNvPr id="1483" name="Google Shape;1483;p13"/>
                <p:cNvSpPr/>
                <p:nvPr/>
              </p:nvSpPr>
              <p:spPr>
                <a:xfrm>
                  <a:off x="612" y="2570"/>
                  <a:ext cx="724" cy="162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484" name="Google Shape;1484;p13"/>
                <p:cNvSpPr/>
                <p:nvPr/>
              </p:nvSpPr>
              <p:spPr>
                <a:xfrm>
                  <a:off x="628" y="2586"/>
                  <a:ext cx="692" cy="106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485" name="Google Shape;1485;p13"/>
              <p:cNvSpPr/>
              <p:nvPr/>
            </p:nvSpPr>
            <p:spPr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6" name="Google Shape;1486;p13"/>
              <p:cNvSpPr/>
              <p:nvPr/>
            </p:nvSpPr>
            <p:spPr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487" name="Google Shape;1487;p13"/>
              <p:cNvGrpSpPr/>
              <p:nvPr/>
            </p:nvGrpSpPr>
            <p:grpSpPr>
              <a:xfrm>
                <a:off x="4733" y="1627"/>
                <a:ext cx="586" cy="151"/>
                <a:chOff x="611" y="2568"/>
                <a:chExt cx="730" cy="139"/>
              </a:xfrm>
            </p:grpSpPr>
            <p:sp>
              <p:nvSpPr>
                <p:cNvPr id="1488" name="Google Shape;1488;p13"/>
                <p:cNvSpPr/>
                <p:nvPr/>
              </p:nvSpPr>
              <p:spPr>
                <a:xfrm>
                  <a:off x="611" y="2568"/>
                  <a:ext cx="730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489" name="Google Shape;1489;p13"/>
                <p:cNvSpPr/>
                <p:nvPr/>
              </p:nvSpPr>
              <p:spPr>
                <a:xfrm>
                  <a:off x="627" y="2583"/>
                  <a:ext cx="699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490" name="Google Shape;1490;p13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491" name="Google Shape;1491;p13"/>
              <p:cNvGrpSpPr/>
              <p:nvPr/>
            </p:nvGrpSpPr>
            <p:grpSpPr>
              <a:xfrm>
                <a:off x="4739" y="1325"/>
                <a:ext cx="580" cy="140"/>
                <a:chOff x="614" y="2566"/>
                <a:chExt cx="723" cy="140"/>
              </a:xfrm>
            </p:grpSpPr>
            <p:sp>
              <p:nvSpPr>
                <p:cNvPr id="1492" name="Google Shape;1492;p13"/>
                <p:cNvSpPr/>
                <p:nvPr/>
              </p:nvSpPr>
              <p:spPr>
                <a:xfrm>
                  <a:off x="614" y="2566"/>
                  <a:ext cx="723" cy="14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493" name="Google Shape;1493;p13"/>
                <p:cNvSpPr/>
                <p:nvPr/>
              </p:nvSpPr>
              <p:spPr>
                <a:xfrm>
                  <a:off x="630" y="2582"/>
                  <a:ext cx="691" cy="108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494" name="Google Shape;1494;p13"/>
              <p:cNvSpPr/>
              <p:nvPr/>
            </p:nvSpPr>
            <p:spPr>
              <a:xfrm>
                <a:off x="5250" y="429"/>
                <a:ext cx="69" cy="2288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5" name="Google Shape;1495;p13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6" name="Google Shape;1496;p13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7" name="Google Shape;1497;p13"/>
              <p:cNvSpPr/>
              <p:nvPr/>
            </p:nvSpPr>
            <p:spPr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8" name="Google Shape;1498;p13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9" name="Google Shape;1499;p13"/>
              <p:cNvSpPr/>
              <p:nvPr/>
            </p:nvSpPr>
            <p:spPr>
              <a:xfrm>
                <a:off x="4140" y="2679"/>
                <a:ext cx="1198" cy="146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0" name="Google Shape;1500;p13"/>
              <p:cNvSpPr/>
              <p:nvPr/>
            </p:nvSpPr>
            <p:spPr>
              <a:xfrm>
                <a:off x="4203" y="2712"/>
                <a:ext cx="1072" cy="8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1" name="Google Shape;1501;p13"/>
              <p:cNvSpPr/>
              <p:nvPr/>
            </p:nvSpPr>
            <p:spPr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2" name="Google Shape;1502;p13"/>
              <p:cNvSpPr/>
              <p:nvPr/>
            </p:nvSpPr>
            <p:spPr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Calibri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Google Shape;1503;p13"/>
              <p:cNvSpPr/>
              <p:nvPr/>
            </p:nvSpPr>
            <p:spPr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4" name="Google Shape;1504;p13"/>
              <p:cNvSpPr/>
              <p:nvPr/>
            </p:nvSpPr>
            <p:spPr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pic>
          <p:nvPicPr>
            <p:cNvPr descr="Image result for firefox logo" id="1505" name="Google Shape;1505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26336" y="4363319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6" name="Google Shape;1506;p13"/>
            <p:cNvSpPr txBox="1"/>
            <p:nvPr/>
          </p:nvSpPr>
          <p:spPr>
            <a:xfrm>
              <a:off x="5723493" y="3262667"/>
              <a:ext cx="1265812" cy="3803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server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Image result for apache web server logo" id="1507" name="Google Shape;1507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649399" y="3712220"/>
              <a:ext cx="1425575" cy="629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firefox logo" id="1508" name="Google Shape;1508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57699" y="4326644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skype logo" id="1509" name="Google Shape;1509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374515" y="4091654"/>
              <a:ext cx="387318" cy="3929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0" name="Google Shape;1510;p13"/>
            <p:cNvSpPr txBox="1"/>
            <p:nvPr/>
          </p:nvSpPr>
          <p:spPr>
            <a:xfrm>
              <a:off x="3822815" y="3627317"/>
              <a:ext cx="642362" cy="3803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Image result for netflix logo png" id="1511" name="Google Shape;1511;p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632599" y="4424842"/>
              <a:ext cx="691469" cy="3889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2" name="Google Shape;1512;p13"/>
          <p:cNvSpPr/>
          <p:nvPr/>
        </p:nvSpPr>
        <p:spPr>
          <a:xfrm>
            <a:off x="3709473" y="5261086"/>
            <a:ext cx="3127375" cy="1498600"/>
          </a:xfrm>
          <a:custGeom>
            <a:rect b="b" l="l" r="r" t="t"/>
            <a:pathLst>
              <a:path extrusionOk="0" h="917" w="187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3" name="Google Shape;1513;p13"/>
          <p:cNvSpPr/>
          <p:nvPr/>
        </p:nvSpPr>
        <p:spPr>
          <a:xfrm>
            <a:off x="4944218" y="3252706"/>
            <a:ext cx="2194145" cy="1745839"/>
          </a:xfrm>
          <a:prstGeom prst="rect">
            <a:avLst/>
          </a:prstGeom>
          <a:solidFill>
            <a:schemeClr val="lt1">
              <a:alpha val="8431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4" name="Google Shape;1514;p13"/>
          <p:cNvCxnSpPr/>
          <p:nvPr/>
        </p:nvCxnSpPr>
        <p:spPr>
          <a:xfrm rot="10800000">
            <a:off x="3204457" y="3572369"/>
            <a:ext cx="0" cy="2502331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15" name="Google Shape;1515;p13"/>
          <p:cNvSpPr/>
          <p:nvPr/>
        </p:nvSpPr>
        <p:spPr>
          <a:xfrm>
            <a:off x="5864224" y="2916796"/>
            <a:ext cx="1063879" cy="26616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6" name="Google Shape;1516;p13"/>
          <p:cNvSpPr txBox="1"/>
          <p:nvPr/>
        </p:nvSpPr>
        <p:spPr>
          <a:xfrm>
            <a:off x="5819897" y="2868140"/>
            <a:ext cx="11082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 msg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7" name="Google Shape;1517;p13"/>
          <p:cNvCxnSpPr/>
          <p:nvPr/>
        </p:nvCxnSpPr>
        <p:spPr>
          <a:xfrm>
            <a:off x="7011397" y="3060914"/>
            <a:ext cx="0" cy="3013786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8" name="Google Shape;1518;p13"/>
          <p:cNvCxnSpPr/>
          <p:nvPr/>
        </p:nvCxnSpPr>
        <p:spPr>
          <a:xfrm>
            <a:off x="3184573" y="6055448"/>
            <a:ext cx="3851736" cy="0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19" name="Google Shape;151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14"/>
          <p:cNvSpPr/>
          <p:nvPr/>
        </p:nvSpPr>
        <p:spPr>
          <a:xfrm>
            <a:off x="360017" y="656070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Multiplexing and Demultiplexing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5" name="Google Shape;1525;p14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6" name="Google Shape;152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7" name="Google Shape;1527;p14"/>
          <p:cNvSpPr/>
          <p:nvPr/>
        </p:nvSpPr>
        <p:spPr>
          <a:xfrm>
            <a:off x="379168" y="250426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8" name="Google Shape;1528;p14"/>
          <p:cNvGrpSpPr/>
          <p:nvPr/>
        </p:nvGrpSpPr>
        <p:grpSpPr>
          <a:xfrm>
            <a:off x="141514" y="1390024"/>
            <a:ext cx="11908971" cy="4739615"/>
            <a:chOff x="2511281" y="3262667"/>
            <a:chExt cx="7770812" cy="3121540"/>
          </a:xfrm>
        </p:grpSpPr>
        <p:sp>
          <p:nvSpPr>
            <p:cNvPr id="1529" name="Google Shape;1529;p14"/>
            <p:cNvSpPr/>
            <p:nvPr/>
          </p:nvSpPr>
          <p:spPr>
            <a:xfrm>
              <a:off x="5108431" y="3572744"/>
              <a:ext cx="552450" cy="2082800"/>
            </a:xfrm>
            <a:custGeom>
              <a:rect b="b" l="l" r="r" t="t"/>
              <a:pathLst>
                <a:path extrusionOk="0" h="1312" w="348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30" name="Google Shape;1530;p14"/>
            <p:cNvSpPr/>
            <p:nvPr/>
          </p:nvSpPr>
          <p:spPr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31" name="Google Shape;1531;p14"/>
            <p:cNvSpPr/>
            <p:nvPr/>
          </p:nvSpPr>
          <p:spPr>
            <a:xfrm>
              <a:off x="5621193" y="3677519"/>
              <a:ext cx="1473200" cy="1979613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32" name="Google Shape;1532;p14"/>
            <p:cNvCxnSpPr/>
            <p:nvPr/>
          </p:nvCxnSpPr>
          <p:spPr>
            <a:xfrm>
              <a:off x="5627543" y="4447457"/>
              <a:ext cx="146050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33" name="Google Shape;1533;p14"/>
            <p:cNvSpPr txBox="1"/>
            <p:nvPr/>
          </p:nvSpPr>
          <p:spPr>
            <a:xfrm>
              <a:off x="5698981" y="4480178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34" name="Google Shape;1534;p14"/>
            <p:cNvCxnSpPr/>
            <p:nvPr/>
          </p:nvCxnSpPr>
          <p:spPr>
            <a:xfrm>
              <a:off x="5629131" y="4764957"/>
              <a:ext cx="1457325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35" name="Google Shape;1535;p14"/>
            <p:cNvSpPr txBox="1"/>
            <p:nvPr/>
          </p:nvSpPr>
          <p:spPr>
            <a:xfrm>
              <a:off x="5692631" y="5377884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14"/>
            <p:cNvSpPr txBox="1"/>
            <p:nvPr/>
          </p:nvSpPr>
          <p:spPr>
            <a:xfrm>
              <a:off x="5692631" y="5084965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14"/>
            <p:cNvSpPr txBox="1"/>
            <p:nvPr/>
          </p:nvSpPr>
          <p:spPr>
            <a:xfrm>
              <a:off x="5692631" y="479368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38" name="Google Shape;1538;p14"/>
            <p:cNvCxnSpPr/>
            <p:nvPr/>
          </p:nvCxnSpPr>
          <p:spPr>
            <a:xfrm>
              <a:off x="5625956" y="5076107"/>
              <a:ext cx="1457325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9" name="Google Shape;1539;p14"/>
            <p:cNvCxnSpPr/>
            <p:nvPr/>
          </p:nvCxnSpPr>
          <p:spPr>
            <a:xfrm>
              <a:off x="5622781" y="5374557"/>
              <a:ext cx="1457325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40" name="Google Shape;1540;p14"/>
            <p:cNvSpPr/>
            <p:nvPr/>
          </p:nvSpPr>
          <p:spPr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41" name="Google Shape;1541;p14"/>
            <p:cNvSpPr/>
            <p:nvPr/>
          </p:nvSpPr>
          <p:spPr>
            <a:xfrm>
              <a:off x="7880206" y="4047407"/>
              <a:ext cx="1273175" cy="1979612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42" name="Google Shape;1542;p14"/>
            <p:cNvCxnSpPr/>
            <p:nvPr/>
          </p:nvCxnSpPr>
          <p:spPr>
            <a:xfrm>
              <a:off x="7889731" y="4807819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43" name="Google Shape;1543;p14"/>
            <p:cNvSpPr txBox="1"/>
            <p:nvPr/>
          </p:nvSpPr>
          <p:spPr>
            <a:xfrm>
              <a:off x="7846868" y="4833372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44" name="Google Shape;1544;p14"/>
            <p:cNvCxnSpPr/>
            <p:nvPr/>
          </p:nvCxnSpPr>
          <p:spPr>
            <a:xfrm>
              <a:off x="7897668" y="5128494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5" name="Google Shape;1545;p14"/>
            <p:cNvCxnSpPr/>
            <p:nvPr/>
          </p:nvCxnSpPr>
          <p:spPr>
            <a:xfrm>
              <a:off x="7883381" y="5438057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6" name="Google Shape;1546;p14"/>
            <p:cNvCxnSpPr/>
            <p:nvPr/>
          </p:nvCxnSpPr>
          <p:spPr>
            <a:xfrm>
              <a:off x="7883381" y="5723807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47" name="Google Shape;1547;p14"/>
            <p:cNvSpPr txBox="1"/>
            <p:nvPr/>
          </p:nvSpPr>
          <p:spPr>
            <a:xfrm>
              <a:off x="7881793" y="4037882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14"/>
            <p:cNvSpPr txBox="1"/>
            <p:nvPr/>
          </p:nvSpPr>
          <p:spPr>
            <a:xfrm>
              <a:off x="7837343" y="574541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14"/>
            <p:cNvSpPr txBox="1"/>
            <p:nvPr/>
          </p:nvSpPr>
          <p:spPr>
            <a:xfrm>
              <a:off x="7849290" y="543815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14"/>
            <p:cNvSpPr txBox="1"/>
            <p:nvPr/>
          </p:nvSpPr>
          <p:spPr>
            <a:xfrm>
              <a:off x="7846868" y="5150053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14"/>
            <p:cNvSpPr/>
            <p:nvPr/>
          </p:nvSpPr>
          <p:spPr>
            <a:xfrm>
              <a:off x="9166081" y="4025182"/>
              <a:ext cx="581025" cy="2038350"/>
            </a:xfrm>
            <a:custGeom>
              <a:rect b="b" l="l" r="r" t="t"/>
              <a:pathLst>
                <a:path extrusionOk="0" h="1284" w="366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52" name="Google Shape;1552;p14"/>
            <p:cNvSpPr/>
            <p:nvPr/>
          </p:nvSpPr>
          <p:spPr>
            <a:xfrm>
              <a:off x="2976418" y="4045819"/>
              <a:ext cx="552450" cy="2082800"/>
            </a:xfrm>
            <a:custGeom>
              <a:rect b="b" l="l" r="r" t="t"/>
              <a:pathLst>
                <a:path extrusionOk="0" h="1312" w="348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53" name="Google Shape;1553;p14"/>
            <p:cNvSpPr/>
            <p:nvPr/>
          </p:nvSpPr>
          <p:spPr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54" name="Google Shape;1554;p14"/>
            <p:cNvSpPr/>
            <p:nvPr/>
          </p:nvSpPr>
          <p:spPr>
            <a:xfrm>
              <a:off x="3535218" y="4055344"/>
              <a:ext cx="1273175" cy="1979613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55" name="Google Shape;1555;p14"/>
            <p:cNvCxnSpPr/>
            <p:nvPr/>
          </p:nvCxnSpPr>
          <p:spPr>
            <a:xfrm>
              <a:off x="3544743" y="4815757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56" name="Google Shape;1556;p14"/>
            <p:cNvSpPr txBox="1"/>
            <p:nvPr/>
          </p:nvSpPr>
          <p:spPr>
            <a:xfrm>
              <a:off x="3501881" y="484130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57" name="Google Shape;1557;p14"/>
            <p:cNvCxnSpPr/>
            <p:nvPr/>
          </p:nvCxnSpPr>
          <p:spPr>
            <a:xfrm>
              <a:off x="3552681" y="5136432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8" name="Google Shape;1558;p14"/>
            <p:cNvCxnSpPr/>
            <p:nvPr/>
          </p:nvCxnSpPr>
          <p:spPr>
            <a:xfrm>
              <a:off x="3538393" y="5445994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9" name="Google Shape;1559;p14"/>
            <p:cNvCxnSpPr/>
            <p:nvPr/>
          </p:nvCxnSpPr>
          <p:spPr>
            <a:xfrm>
              <a:off x="3538393" y="5731744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60" name="Google Shape;1560;p14"/>
            <p:cNvSpPr txBox="1"/>
            <p:nvPr/>
          </p:nvSpPr>
          <p:spPr>
            <a:xfrm>
              <a:off x="3536806" y="404581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14"/>
            <p:cNvSpPr txBox="1"/>
            <p:nvPr/>
          </p:nvSpPr>
          <p:spPr>
            <a:xfrm>
              <a:off x="3492356" y="5746184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14"/>
            <p:cNvSpPr txBox="1"/>
            <p:nvPr/>
          </p:nvSpPr>
          <p:spPr>
            <a:xfrm>
              <a:off x="3511406" y="545326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14"/>
            <p:cNvSpPr txBox="1"/>
            <p:nvPr/>
          </p:nvSpPr>
          <p:spPr>
            <a:xfrm>
              <a:off x="3501881" y="5157990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64" name="Google Shape;1564;p14"/>
            <p:cNvGrpSpPr/>
            <p:nvPr/>
          </p:nvGrpSpPr>
          <p:grpSpPr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descr="desktop_computer_stylized_medium" id="1565" name="Google Shape;1565;p1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66" name="Google Shape;1566;p14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67" name="Google Shape;1567;p14"/>
            <p:cNvGrpSpPr/>
            <p:nvPr/>
          </p:nvGrpSpPr>
          <p:grpSpPr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descr="desktop_computer_stylized_medium" id="1568" name="Google Shape;1568;p1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69" name="Google Shape;1569;p14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70" name="Google Shape;1570;p14"/>
            <p:cNvGrpSpPr/>
            <p:nvPr/>
          </p:nvGrpSpPr>
          <p:grpSpPr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1571" name="Google Shape;1571;p1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72" name="Google Shape;1572;p14"/>
              <p:cNvSpPr/>
              <p:nvPr/>
            </p:nvSpPr>
            <p:spPr>
              <a:xfrm>
                <a:off x="4203" y="429"/>
                <a:ext cx="1053" cy="2283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73" name="Google Shape;1573;p1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74" name="Google Shape;1574;p1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75" name="Google Shape;1575;p14"/>
              <p:cNvSpPr/>
              <p:nvPr/>
            </p:nvSpPr>
            <p:spPr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576" name="Google Shape;1576;p14"/>
              <p:cNvGrpSpPr/>
              <p:nvPr/>
            </p:nvGrpSpPr>
            <p:grpSpPr>
              <a:xfrm>
                <a:off x="4751" y="667"/>
                <a:ext cx="580" cy="146"/>
                <a:chOff x="617" y="2567"/>
                <a:chExt cx="724" cy="140"/>
              </a:xfrm>
            </p:grpSpPr>
            <p:sp>
              <p:nvSpPr>
                <p:cNvPr id="1577" name="Google Shape;1577;p14"/>
                <p:cNvSpPr/>
                <p:nvPr/>
              </p:nvSpPr>
              <p:spPr>
                <a:xfrm>
                  <a:off x="617" y="2567"/>
                  <a:ext cx="724" cy="14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578" name="Google Shape;1578;p14"/>
                <p:cNvSpPr/>
                <p:nvPr/>
              </p:nvSpPr>
              <p:spPr>
                <a:xfrm>
                  <a:off x="633" y="2582"/>
                  <a:ext cx="692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579" name="Google Shape;1579;p14"/>
              <p:cNvSpPr/>
              <p:nvPr/>
            </p:nvSpPr>
            <p:spPr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580" name="Google Shape;1580;p14"/>
              <p:cNvGrpSpPr/>
              <p:nvPr/>
            </p:nvGrpSpPr>
            <p:grpSpPr>
              <a:xfrm>
                <a:off x="4745" y="996"/>
                <a:ext cx="580" cy="156"/>
                <a:chOff x="612" y="2570"/>
                <a:chExt cx="724" cy="162"/>
              </a:xfrm>
            </p:grpSpPr>
            <p:sp>
              <p:nvSpPr>
                <p:cNvPr id="1581" name="Google Shape;1581;p14"/>
                <p:cNvSpPr/>
                <p:nvPr/>
              </p:nvSpPr>
              <p:spPr>
                <a:xfrm>
                  <a:off x="612" y="2570"/>
                  <a:ext cx="724" cy="162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582" name="Google Shape;1582;p14"/>
                <p:cNvSpPr/>
                <p:nvPr/>
              </p:nvSpPr>
              <p:spPr>
                <a:xfrm>
                  <a:off x="628" y="2586"/>
                  <a:ext cx="692" cy="106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583" name="Google Shape;1583;p14"/>
              <p:cNvSpPr/>
              <p:nvPr/>
            </p:nvSpPr>
            <p:spPr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84" name="Google Shape;1584;p14"/>
              <p:cNvSpPr/>
              <p:nvPr/>
            </p:nvSpPr>
            <p:spPr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585" name="Google Shape;1585;p14"/>
              <p:cNvGrpSpPr/>
              <p:nvPr/>
            </p:nvGrpSpPr>
            <p:grpSpPr>
              <a:xfrm>
                <a:off x="4733" y="1627"/>
                <a:ext cx="586" cy="151"/>
                <a:chOff x="611" y="2568"/>
                <a:chExt cx="730" cy="139"/>
              </a:xfrm>
            </p:grpSpPr>
            <p:sp>
              <p:nvSpPr>
                <p:cNvPr id="1586" name="Google Shape;1586;p14"/>
                <p:cNvSpPr/>
                <p:nvPr/>
              </p:nvSpPr>
              <p:spPr>
                <a:xfrm>
                  <a:off x="611" y="2568"/>
                  <a:ext cx="730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587" name="Google Shape;1587;p14"/>
                <p:cNvSpPr/>
                <p:nvPr/>
              </p:nvSpPr>
              <p:spPr>
                <a:xfrm>
                  <a:off x="627" y="2583"/>
                  <a:ext cx="699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588" name="Google Shape;1588;p1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589" name="Google Shape;1589;p14"/>
              <p:cNvGrpSpPr/>
              <p:nvPr/>
            </p:nvGrpSpPr>
            <p:grpSpPr>
              <a:xfrm>
                <a:off x="4739" y="1325"/>
                <a:ext cx="580" cy="140"/>
                <a:chOff x="614" y="2566"/>
                <a:chExt cx="723" cy="140"/>
              </a:xfrm>
            </p:grpSpPr>
            <p:sp>
              <p:nvSpPr>
                <p:cNvPr id="1590" name="Google Shape;1590;p14"/>
                <p:cNvSpPr/>
                <p:nvPr/>
              </p:nvSpPr>
              <p:spPr>
                <a:xfrm>
                  <a:off x="614" y="2566"/>
                  <a:ext cx="723" cy="14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591" name="Google Shape;1591;p14"/>
                <p:cNvSpPr/>
                <p:nvPr/>
              </p:nvSpPr>
              <p:spPr>
                <a:xfrm>
                  <a:off x="630" y="2582"/>
                  <a:ext cx="691" cy="108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592" name="Google Shape;1592;p14"/>
              <p:cNvSpPr/>
              <p:nvPr/>
            </p:nvSpPr>
            <p:spPr>
              <a:xfrm>
                <a:off x="5250" y="429"/>
                <a:ext cx="69" cy="2288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3" name="Google Shape;1593;p1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4" name="Google Shape;1594;p14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5" name="Google Shape;1595;p14"/>
              <p:cNvSpPr/>
              <p:nvPr/>
            </p:nvSpPr>
            <p:spPr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6" name="Google Shape;1596;p1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7" name="Google Shape;1597;p14"/>
              <p:cNvSpPr/>
              <p:nvPr/>
            </p:nvSpPr>
            <p:spPr>
              <a:xfrm>
                <a:off x="4140" y="2679"/>
                <a:ext cx="1198" cy="146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8" name="Google Shape;1598;p14"/>
              <p:cNvSpPr/>
              <p:nvPr/>
            </p:nvSpPr>
            <p:spPr>
              <a:xfrm>
                <a:off x="4203" y="2712"/>
                <a:ext cx="1072" cy="8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9" name="Google Shape;1599;p14"/>
              <p:cNvSpPr/>
              <p:nvPr/>
            </p:nvSpPr>
            <p:spPr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00" name="Google Shape;1600;p14"/>
              <p:cNvSpPr/>
              <p:nvPr/>
            </p:nvSpPr>
            <p:spPr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Calibri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p14"/>
              <p:cNvSpPr/>
              <p:nvPr/>
            </p:nvSpPr>
            <p:spPr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02" name="Google Shape;1602;p14"/>
              <p:cNvSpPr/>
              <p:nvPr/>
            </p:nvSpPr>
            <p:spPr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pic>
          <p:nvPicPr>
            <p:cNvPr descr="Image result for firefox logo" id="1603" name="Google Shape;1603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26336" y="4363319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4" name="Google Shape;1604;p14"/>
            <p:cNvSpPr txBox="1"/>
            <p:nvPr/>
          </p:nvSpPr>
          <p:spPr>
            <a:xfrm>
              <a:off x="5723493" y="3262667"/>
              <a:ext cx="1265812" cy="3803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server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Image result for apache web server logo" id="1605" name="Google Shape;1605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649399" y="3712220"/>
              <a:ext cx="1425575" cy="629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firefox logo" id="1606" name="Google Shape;1606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57699" y="4326644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skype logo" id="1607" name="Google Shape;1607;p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374515" y="4091654"/>
              <a:ext cx="387318" cy="3929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8" name="Google Shape;1608;p14"/>
            <p:cNvSpPr txBox="1"/>
            <p:nvPr/>
          </p:nvSpPr>
          <p:spPr>
            <a:xfrm>
              <a:off x="3822815" y="3627317"/>
              <a:ext cx="642362" cy="3803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Image result for netflix logo png" id="1609" name="Google Shape;1609;p1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632599" y="4424842"/>
              <a:ext cx="691469" cy="3889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0" name="Google Shape;1610;p14"/>
          <p:cNvSpPr/>
          <p:nvPr/>
        </p:nvSpPr>
        <p:spPr>
          <a:xfrm>
            <a:off x="3723540" y="5261089"/>
            <a:ext cx="3127375" cy="1498600"/>
          </a:xfrm>
          <a:custGeom>
            <a:rect b="b" l="l" r="r" t="t"/>
            <a:pathLst>
              <a:path extrusionOk="0" h="917" w="187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1" name="Google Shape;1611;p14"/>
          <p:cNvSpPr/>
          <p:nvPr/>
        </p:nvSpPr>
        <p:spPr>
          <a:xfrm>
            <a:off x="4944218" y="3238641"/>
            <a:ext cx="2194145" cy="1745839"/>
          </a:xfrm>
          <a:prstGeom prst="rect">
            <a:avLst/>
          </a:prstGeom>
          <a:solidFill>
            <a:schemeClr val="lt1">
              <a:alpha val="8431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2" name="Google Shape;1612;p14"/>
          <p:cNvCxnSpPr/>
          <p:nvPr/>
        </p:nvCxnSpPr>
        <p:spPr>
          <a:xfrm rot="10800000">
            <a:off x="3204457" y="3558304"/>
            <a:ext cx="0" cy="2502331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613" name="Google Shape;1613;p14"/>
          <p:cNvGrpSpPr/>
          <p:nvPr/>
        </p:nvGrpSpPr>
        <p:grpSpPr>
          <a:xfrm>
            <a:off x="5528837" y="3248085"/>
            <a:ext cx="1404036" cy="384588"/>
            <a:chOff x="8597346" y="692270"/>
            <a:chExt cx="1404036" cy="384588"/>
          </a:xfrm>
        </p:grpSpPr>
        <p:sp>
          <p:nvSpPr>
            <p:cNvPr id="1614" name="Google Shape;1614;p14"/>
            <p:cNvSpPr/>
            <p:nvPr/>
          </p:nvSpPr>
          <p:spPr>
            <a:xfrm>
              <a:off x="8597936" y="756182"/>
              <a:ext cx="1403446" cy="266167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14"/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msg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14"/>
            <p:cNvSpPr txBox="1"/>
            <p:nvPr/>
          </p:nvSpPr>
          <p:spPr>
            <a:xfrm>
              <a:off x="8597346" y="692270"/>
              <a:ext cx="380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 b="0" baseline="-2500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7" name="Google Shape;1617;p14"/>
          <p:cNvSpPr/>
          <p:nvPr/>
        </p:nvSpPr>
        <p:spPr>
          <a:xfrm>
            <a:off x="5864224" y="2902731"/>
            <a:ext cx="1063879" cy="26616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8" name="Google Shape;1618;p14"/>
          <p:cNvSpPr txBox="1"/>
          <p:nvPr/>
        </p:nvSpPr>
        <p:spPr>
          <a:xfrm>
            <a:off x="5819897" y="2854075"/>
            <a:ext cx="11082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 msg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9" name="Google Shape;1619;p14"/>
          <p:cNvCxnSpPr/>
          <p:nvPr/>
        </p:nvCxnSpPr>
        <p:spPr>
          <a:xfrm>
            <a:off x="7011397" y="3046849"/>
            <a:ext cx="0" cy="3013786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20" name="Google Shape;1620;p14"/>
          <p:cNvCxnSpPr/>
          <p:nvPr/>
        </p:nvCxnSpPr>
        <p:spPr>
          <a:xfrm>
            <a:off x="3184573" y="6041383"/>
            <a:ext cx="3851736" cy="0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1" name="Google Shape;1621;p14"/>
          <p:cNvSpPr/>
          <p:nvPr/>
        </p:nvSpPr>
        <p:spPr>
          <a:xfrm>
            <a:off x="5864224" y="2854075"/>
            <a:ext cx="1063879" cy="300547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2" name="Google Shape;162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15"/>
          <p:cNvSpPr/>
          <p:nvPr/>
        </p:nvSpPr>
        <p:spPr>
          <a:xfrm>
            <a:off x="360017" y="656070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Multiplexing and Demultiplexing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8" name="Google Shape;1628;p15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9" name="Google Shape;162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0" name="Google Shape;1630;p15"/>
          <p:cNvSpPr/>
          <p:nvPr/>
        </p:nvSpPr>
        <p:spPr>
          <a:xfrm>
            <a:off x="379168" y="250426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1" name="Google Shape;1631;p15"/>
          <p:cNvGrpSpPr/>
          <p:nvPr/>
        </p:nvGrpSpPr>
        <p:grpSpPr>
          <a:xfrm>
            <a:off x="141514" y="1404094"/>
            <a:ext cx="11908971" cy="4739615"/>
            <a:chOff x="2511281" y="3262667"/>
            <a:chExt cx="7770812" cy="3121540"/>
          </a:xfrm>
        </p:grpSpPr>
        <p:sp>
          <p:nvSpPr>
            <p:cNvPr id="1632" name="Google Shape;1632;p15"/>
            <p:cNvSpPr/>
            <p:nvPr/>
          </p:nvSpPr>
          <p:spPr>
            <a:xfrm>
              <a:off x="5108431" y="3572744"/>
              <a:ext cx="552450" cy="2082800"/>
            </a:xfrm>
            <a:custGeom>
              <a:rect b="b" l="l" r="r" t="t"/>
              <a:pathLst>
                <a:path extrusionOk="0" h="1312" w="348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33" name="Google Shape;1633;p15"/>
            <p:cNvSpPr/>
            <p:nvPr/>
          </p:nvSpPr>
          <p:spPr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4" name="Google Shape;1634;p15"/>
            <p:cNvSpPr/>
            <p:nvPr/>
          </p:nvSpPr>
          <p:spPr>
            <a:xfrm>
              <a:off x="5621193" y="3677519"/>
              <a:ext cx="1473200" cy="1979613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35" name="Google Shape;1635;p15"/>
            <p:cNvCxnSpPr/>
            <p:nvPr/>
          </p:nvCxnSpPr>
          <p:spPr>
            <a:xfrm>
              <a:off x="5627543" y="4447457"/>
              <a:ext cx="146050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36" name="Google Shape;1636;p15"/>
            <p:cNvSpPr txBox="1"/>
            <p:nvPr/>
          </p:nvSpPr>
          <p:spPr>
            <a:xfrm>
              <a:off x="5698981" y="4480178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37" name="Google Shape;1637;p15"/>
            <p:cNvCxnSpPr/>
            <p:nvPr/>
          </p:nvCxnSpPr>
          <p:spPr>
            <a:xfrm>
              <a:off x="5629131" y="4764957"/>
              <a:ext cx="1457325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38" name="Google Shape;1638;p15"/>
            <p:cNvSpPr txBox="1"/>
            <p:nvPr/>
          </p:nvSpPr>
          <p:spPr>
            <a:xfrm>
              <a:off x="5692631" y="5377884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15"/>
            <p:cNvSpPr txBox="1"/>
            <p:nvPr/>
          </p:nvSpPr>
          <p:spPr>
            <a:xfrm>
              <a:off x="5692631" y="5084965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15"/>
            <p:cNvSpPr txBox="1"/>
            <p:nvPr/>
          </p:nvSpPr>
          <p:spPr>
            <a:xfrm>
              <a:off x="5692631" y="479368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1" name="Google Shape;1641;p15"/>
            <p:cNvCxnSpPr/>
            <p:nvPr/>
          </p:nvCxnSpPr>
          <p:spPr>
            <a:xfrm>
              <a:off x="5625956" y="5076107"/>
              <a:ext cx="1457325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2" name="Google Shape;1642;p15"/>
            <p:cNvCxnSpPr/>
            <p:nvPr/>
          </p:nvCxnSpPr>
          <p:spPr>
            <a:xfrm>
              <a:off x="5622781" y="5374557"/>
              <a:ext cx="1457325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43" name="Google Shape;1643;p15"/>
            <p:cNvSpPr/>
            <p:nvPr/>
          </p:nvSpPr>
          <p:spPr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44" name="Google Shape;1644;p15"/>
            <p:cNvSpPr/>
            <p:nvPr/>
          </p:nvSpPr>
          <p:spPr>
            <a:xfrm>
              <a:off x="7880206" y="4047407"/>
              <a:ext cx="1273175" cy="1979612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45" name="Google Shape;1645;p15"/>
            <p:cNvCxnSpPr/>
            <p:nvPr/>
          </p:nvCxnSpPr>
          <p:spPr>
            <a:xfrm>
              <a:off x="7889731" y="4807819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46" name="Google Shape;1646;p15"/>
            <p:cNvSpPr txBox="1"/>
            <p:nvPr/>
          </p:nvSpPr>
          <p:spPr>
            <a:xfrm>
              <a:off x="7846868" y="4833372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7" name="Google Shape;1647;p15"/>
            <p:cNvCxnSpPr/>
            <p:nvPr/>
          </p:nvCxnSpPr>
          <p:spPr>
            <a:xfrm>
              <a:off x="7897668" y="5128494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8" name="Google Shape;1648;p15"/>
            <p:cNvCxnSpPr/>
            <p:nvPr/>
          </p:nvCxnSpPr>
          <p:spPr>
            <a:xfrm>
              <a:off x="7883381" y="5438057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9" name="Google Shape;1649;p15"/>
            <p:cNvCxnSpPr/>
            <p:nvPr/>
          </p:nvCxnSpPr>
          <p:spPr>
            <a:xfrm>
              <a:off x="7883381" y="5723807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50" name="Google Shape;1650;p15"/>
            <p:cNvSpPr txBox="1"/>
            <p:nvPr/>
          </p:nvSpPr>
          <p:spPr>
            <a:xfrm>
              <a:off x="7881793" y="4037882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15"/>
            <p:cNvSpPr txBox="1"/>
            <p:nvPr/>
          </p:nvSpPr>
          <p:spPr>
            <a:xfrm>
              <a:off x="7837343" y="574541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15"/>
            <p:cNvSpPr txBox="1"/>
            <p:nvPr/>
          </p:nvSpPr>
          <p:spPr>
            <a:xfrm>
              <a:off x="7849290" y="543815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15"/>
            <p:cNvSpPr txBox="1"/>
            <p:nvPr/>
          </p:nvSpPr>
          <p:spPr>
            <a:xfrm>
              <a:off x="7846868" y="5150053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15"/>
            <p:cNvSpPr/>
            <p:nvPr/>
          </p:nvSpPr>
          <p:spPr>
            <a:xfrm>
              <a:off x="9166081" y="4025182"/>
              <a:ext cx="581025" cy="2038350"/>
            </a:xfrm>
            <a:custGeom>
              <a:rect b="b" l="l" r="r" t="t"/>
              <a:pathLst>
                <a:path extrusionOk="0" h="1284" w="366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55" name="Google Shape;1655;p15"/>
            <p:cNvSpPr/>
            <p:nvPr/>
          </p:nvSpPr>
          <p:spPr>
            <a:xfrm>
              <a:off x="2976418" y="4045819"/>
              <a:ext cx="552450" cy="2082800"/>
            </a:xfrm>
            <a:custGeom>
              <a:rect b="b" l="l" r="r" t="t"/>
              <a:pathLst>
                <a:path extrusionOk="0" h="1312" w="348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56" name="Google Shape;1656;p15"/>
            <p:cNvSpPr/>
            <p:nvPr/>
          </p:nvSpPr>
          <p:spPr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57" name="Google Shape;1657;p15"/>
            <p:cNvSpPr/>
            <p:nvPr/>
          </p:nvSpPr>
          <p:spPr>
            <a:xfrm>
              <a:off x="3535218" y="4055344"/>
              <a:ext cx="1273175" cy="1979613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58" name="Google Shape;1658;p15"/>
            <p:cNvCxnSpPr/>
            <p:nvPr/>
          </p:nvCxnSpPr>
          <p:spPr>
            <a:xfrm>
              <a:off x="3544743" y="4815757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59" name="Google Shape;1659;p15"/>
            <p:cNvSpPr txBox="1"/>
            <p:nvPr/>
          </p:nvSpPr>
          <p:spPr>
            <a:xfrm>
              <a:off x="3501881" y="484130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60" name="Google Shape;1660;p15"/>
            <p:cNvCxnSpPr/>
            <p:nvPr/>
          </p:nvCxnSpPr>
          <p:spPr>
            <a:xfrm>
              <a:off x="3552681" y="5136432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61" name="Google Shape;1661;p15"/>
            <p:cNvCxnSpPr/>
            <p:nvPr/>
          </p:nvCxnSpPr>
          <p:spPr>
            <a:xfrm>
              <a:off x="3538393" y="5445994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62" name="Google Shape;1662;p15"/>
            <p:cNvCxnSpPr/>
            <p:nvPr/>
          </p:nvCxnSpPr>
          <p:spPr>
            <a:xfrm>
              <a:off x="3538393" y="5731744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63" name="Google Shape;1663;p15"/>
            <p:cNvSpPr txBox="1"/>
            <p:nvPr/>
          </p:nvSpPr>
          <p:spPr>
            <a:xfrm>
              <a:off x="3536806" y="404581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15"/>
            <p:cNvSpPr txBox="1"/>
            <p:nvPr/>
          </p:nvSpPr>
          <p:spPr>
            <a:xfrm>
              <a:off x="3492356" y="5746184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15"/>
            <p:cNvSpPr txBox="1"/>
            <p:nvPr/>
          </p:nvSpPr>
          <p:spPr>
            <a:xfrm>
              <a:off x="3511406" y="545326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15"/>
            <p:cNvSpPr txBox="1"/>
            <p:nvPr/>
          </p:nvSpPr>
          <p:spPr>
            <a:xfrm>
              <a:off x="3501881" y="5157990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67" name="Google Shape;1667;p15"/>
            <p:cNvGrpSpPr/>
            <p:nvPr/>
          </p:nvGrpSpPr>
          <p:grpSpPr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descr="desktop_computer_stylized_medium" id="1668" name="Google Shape;1668;p1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69" name="Google Shape;1669;p15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670" name="Google Shape;1670;p15"/>
            <p:cNvGrpSpPr/>
            <p:nvPr/>
          </p:nvGrpSpPr>
          <p:grpSpPr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descr="desktop_computer_stylized_medium" id="1671" name="Google Shape;1671;p1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72" name="Google Shape;1672;p15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673" name="Google Shape;1673;p15"/>
            <p:cNvGrpSpPr/>
            <p:nvPr/>
          </p:nvGrpSpPr>
          <p:grpSpPr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1674" name="Google Shape;1674;p15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75" name="Google Shape;1675;p15"/>
              <p:cNvSpPr/>
              <p:nvPr/>
            </p:nvSpPr>
            <p:spPr>
              <a:xfrm>
                <a:off x="4203" y="429"/>
                <a:ext cx="1053" cy="2283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76" name="Google Shape;1676;p15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77" name="Google Shape;1677;p15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78" name="Google Shape;1678;p15"/>
              <p:cNvSpPr/>
              <p:nvPr/>
            </p:nvSpPr>
            <p:spPr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679" name="Google Shape;1679;p15"/>
              <p:cNvGrpSpPr/>
              <p:nvPr/>
            </p:nvGrpSpPr>
            <p:grpSpPr>
              <a:xfrm>
                <a:off x="4751" y="667"/>
                <a:ext cx="580" cy="146"/>
                <a:chOff x="617" y="2567"/>
                <a:chExt cx="724" cy="140"/>
              </a:xfrm>
            </p:grpSpPr>
            <p:sp>
              <p:nvSpPr>
                <p:cNvPr id="1680" name="Google Shape;1680;p15"/>
                <p:cNvSpPr/>
                <p:nvPr/>
              </p:nvSpPr>
              <p:spPr>
                <a:xfrm>
                  <a:off x="617" y="2567"/>
                  <a:ext cx="724" cy="14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681" name="Google Shape;1681;p15"/>
                <p:cNvSpPr/>
                <p:nvPr/>
              </p:nvSpPr>
              <p:spPr>
                <a:xfrm>
                  <a:off x="633" y="2582"/>
                  <a:ext cx="692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682" name="Google Shape;1682;p15"/>
              <p:cNvSpPr/>
              <p:nvPr/>
            </p:nvSpPr>
            <p:spPr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683" name="Google Shape;1683;p15"/>
              <p:cNvGrpSpPr/>
              <p:nvPr/>
            </p:nvGrpSpPr>
            <p:grpSpPr>
              <a:xfrm>
                <a:off x="4745" y="996"/>
                <a:ext cx="580" cy="156"/>
                <a:chOff x="612" y="2570"/>
                <a:chExt cx="724" cy="162"/>
              </a:xfrm>
            </p:grpSpPr>
            <p:sp>
              <p:nvSpPr>
                <p:cNvPr id="1684" name="Google Shape;1684;p15"/>
                <p:cNvSpPr/>
                <p:nvPr/>
              </p:nvSpPr>
              <p:spPr>
                <a:xfrm>
                  <a:off x="612" y="2570"/>
                  <a:ext cx="724" cy="162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685" name="Google Shape;1685;p15"/>
                <p:cNvSpPr/>
                <p:nvPr/>
              </p:nvSpPr>
              <p:spPr>
                <a:xfrm>
                  <a:off x="628" y="2586"/>
                  <a:ext cx="692" cy="106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686" name="Google Shape;1686;p15"/>
              <p:cNvSpPr/>
              <p:nvPr/>
            </p:nvSpPr>
            <p:spPr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87" name="Google Shape;1687;p15"/>
              <p:cNvSpPr/>
              <p:nvPr/>
            </p:nvSpPr>
            <p:spPr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688" name="Google Shape;1688;p15"/>
              <p:cNvGrpSpPr/>
              <p:nvPr/>
            </p:nvGrpSpPr>
            <p:grpSpPr>
              <a:xfrm>
                <a:off x="4733" y="1627"/>
                <a:ext cx="586" cy="151"/>
                <a:chOff x="611" y="2568"/>
                <a:chExt cx="730" cy="139"/>
              </a:xfrm>
            </p:grpSpPr>
            <p:sp>
              <p:nvSpPr>
                <p:cNvPr id="1689" name="Google Shape;1689;p15"/>
                <p:cNvSpPr/>
                <p:nvPr/>
              </p:nvSpPr>
              <p:spPr>
                <a:xfrm>
                  <a:off x="611" y="2568"/>
                  <a:ext cx="730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690" name="Google Shape;1690;p15"/>
                <p:cNvSpPr/>
                <p:nvPr/>
              </p:nvSpPr>
              <p:spPr>
                <a:xfrm>
                  <a:off x="627" y="2583"/>
                  <a:ext cx="699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691" name="Google Shape;1691;p15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692" name="Google Shape;1692;p15"/>
              <p:cNvGrpSpPr/>
              <p:nvPr/>
            </p:nvGrpSpPr>
            <p:grpSpPr>
              <a:xfrm>
                <a:off x="4739" y="1325"/>
                <a:ext cx="580" cy="140"/>
                <a:chOff x="614" y="2566"/>
                <a:chExt cx="723" cy="140"/>
              </a:xfrm>
            </p:grpSpPr>
            <p:sp>
              <p:nvSpPr>
                <p:cNvPr id="1693" name="Google Shape;1693;p15"/>
                <p:cNvSpPr/>
                <p:nvPr/>
              </p:nvSpPr>
              <p:spPr>
                <a:xfrm>
                  <a:off x="614" y="2566"/>
                  <a:ext cx="723" cy="14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694" name="Google Shape;1694;p15"/>
                <p:cNvSpPr/>
                <p:nvPr/>
              </p:nvSpPr>
              <p:spPr>
                <a:xfrm>
                  <a:off x="630" y="2582"/>
                  <a:ext cx="691" cy="108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695" name="Google Shape;1695;p15"/>
              <p:cNvSpPr/>
              <p:nvPr/>
            </p:nvSpPr>
            <p:spPr>
              <a:xfrm>
                <a:off x="5250" y="429"/>
                <a:ext cx="69" cy="2288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96" name="Google Shape;1696;p15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97" name="Google Shape;1697;p15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98" name="Google Shape;1698;p15"/>
              <p:cNvSpPr/>
              <p:nvPr/>
            </p:nvSpPr>
            <p:spPr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99" name="Google Shape;1699;p15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00" name="Google Shape;1700;p15"/>
              <p:cNvSpPr/>
              <p:nvPr/>
            </p:nvSpPr>
            <p:spPr>
              <a:xfrm>
                <a:off x="4140" y="2679"/>
                <a:ext cx="1198" cy="146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01" name="Google Shape;1701;p15"/>
              <p:cNvSpPr/>
              <p:nvPr/>
            </p:nvSpPr>
            <p:spPr>
              <a:xfrm>
                <a:off x="4203" y="2712"/>
                <a:ext cx="1072" cy="8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02" name="Google Shape;1702;p15"/>
              <p:cNvSpPr/>
              <p:nvPr/>
            </p:nvSpPr>
            <p:spPr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03" name="Google Shape;1703;p15"/>
              <p:cNvSpPr/>
              <p:nvPr/>
            </p:nvSpPr>
            <p:spPr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Calibri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4" name="Google Shape;1704;p15"/>
              <p:cNvSpPr/>
              <p:nvPr/>
            </p:nvSpPr>
            <p:spPr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05" name="Google Shape;1705;p15"/>
              <p:cNvSpPr/>
              <p:nvPr/>
            </p:nvSpPr>
            <p:spPr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pic>
          <p:nvPicPr>
            <p:cNvPr descr="Image result for firefox logo" id="1706" name="Google Shape;1706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26336" y="4363319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7" name="Google Shape;1707;p15"/>
            <p:cNvSpPr txBox="1"/>
            <p:nvPr/>
          </p:nvSpPr>
          <p:spPr>
            <a:xfrm>
              <a:off x="5723493" y="3262667"/>
              <a:ext cx="1265812" cy="3803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server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Image result for apache web server logo" id="1708" name="Google Shape;1708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649399" y="3712220"/>
              <a:ext cx="1425575" cy="629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firefox logo" id="1709" name="Google Shape;1709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57699" y="4326644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skype logo" id="1710" name="Google Shape;1710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374515" y="4091654"/>
              <a:ext cx="387318" cy="3929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1" name="Google Shape;1711;p15"/>
            <p:cNvSpPr txBox="1"/>
            <p:nvPr/>
          </p:nvSpPr>
          <p:spPr>
            <a:xfrm>
              <a:off x="3822815" y="3627317"/>
              <a:ext cx="642362" cy="3803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Image result for netflix logo png" id="1712" name="Google Shape;1712;p1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632599" y="4424842"/>
              <a:ext cx="691469" cy="3889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13" name="Google Shape;1713;p15"/>
          <p:cNvSpPr/>
          <p:nvPr/>
        </p:nvSpPr>
        <p:spPr>
          <a:xfrm>
            <a:off x="3723541" y="5289229"/>
            <a:ext cx="3127375" cy="1498600"/>
          </a:xfrm>
          <a:custGeom>
            <a:rect b="b" l="l" r="r" t="t"/>
            <a:pathLst>
              <a:path extrusionOk="0" h="917" w="187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4" name="Google Shape;1714;p15"/>
          <p:cNvSpPr/>
          <p:nvPr/>
        </p:nvSpPr>
        <p:spPr>
          <a:xfrm>
            <a:off x="4944218" y="3252711"/>
            <a:ext cx="2194145" cy="1745839"/>
          </a:xfrm>
          <a:prstGeom prst="rect">
            <a:avLst/>
          </a:prstGeom>
          <a:solidFill>
            <a:schemeClr val="lt1">
              <a:alpha val="8431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5" name="Google Shape;1715;p15"/>
          <p:cNvCxnSpPr/>
          <p:nvPr/>
        </p:nvCxnSpPr>
        <p:spPr>
          <a:xfrm rot="10800000">
            <a:off x="3204457" y="3572374"/>
            <a:ext cx="0" cy="2502331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716" name="Google Shape;1716;p15"/>
          <p:cNvGrpSpPr/>
          <p:nvPr/>
        </p:nvGrpSpPr>
        <p:grpSpPr>
          <a:xfrm>
            <a:off x="5525255" y="3260577"/>
            <a:ext cx="1407618" cy="386166"/>
            <a:chOff x="8593764" y="690692"/>
            <a:chExt cx="1407618" cy="386166"/>
          </a:xfrm>
        </p:grpSpPr>
        <p:sp>
          <p:nvSpPr>
            <p:cNvPr id="1717" name="Google Shape;1717;p15"/>
            <p:cNvSpPr/>
            <p:nvPr/>
          </p:nvSpPr>
          <p:spPr>
            <a:xfrm>
              <a:off x="8597936" y="756182"/>
              <a:ext cx="1403446" cy="26616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15"/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msg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15"/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 b="0" baseline="-2500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0" name="Google Shape;1720;p15"/>
          <p:cNvGrpSpPr/>
          <p:nvPr/>
        </p:nvGrpSpPr>
        <p:grpSpPr>
          <a:xfrm>
            <a:off x="5272320" y="3722119"/>
            <a:ext cx="1651423" cy="389371"/>
            <a:chOff x="8349959" y="687487"/>
            <a:chExt cx="1651423" cy="389371"/>
          </a:xfrm>
        </p:grpSpPr>
        <p:sp>
          <p:nvSpPr>
            <p:cNvPr id="1721" name="Google Shape;1721;p15"/>
            <p:cNvSpPr/>
            <p:nvPr/>
          </p:nvSpPr>
          <p:spPr>
            <a:xfrm>
              <a:off x="8369532" y="756182"/>
              <a:ext cx="1631850" cy="266167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15"/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msg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15"/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 b="0" baseline="-2500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15"/>
            <p:cNvSpPr txBox="1"/>
            <p:nvPr/>
          </p:nvSpPr>
          <p:spPr>
            <a:xfrm>
              <a:off x="8349959" y="687487"/>
              <a:ext cx="4090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b="0" baseline="-2500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5" name="Google Shape;1725;p15"/>
          <p:cNvSpPr/>
          <p:nvPr/>
        </p:nvSpPr>
        <p:spPr>
          <a:xfrm>
            <a:off x="5864224" y="2916801"/>
            <a:ext cx="1063879" cy="26616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6" name="Google Shape;1726;p15"/>
          <p:cNvSpPr txBox="1"/>
          <p:nvPr/>
        </p:nvSpPr>
        <p:spPr>
          <a:xfrm>
            <a:off x="5819897" y="2868145"/>
            <a:ext cx="11082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 msg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7" name="Google Shape;1727;p15"/>
          <p:cNvCxnSpPr/>
          <p:nvPr/>
        </p:nvCxnSpPr>
        <p:spPr>
          <a:xfrm>
            <a:off x="7011397" y="3060919"/>
            <a:ext cx="0" cy="3013786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28" name="Google Shape;1728;p15"/>
          <p:cNvCxnSpPr/>
          <p:nvPr/>
        </p:nvCxnSpPr>
        <p:spPr>
          <a:xfrm>
            <a:off x="3184573" y="6055453"/>
            <a:ext cx="3851736" cy="0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9" name="Google Shape;1729;p15"/>
          <p:cNvSpPr/>
          <p:nvPr/>
        </p:nvSpPr>
        <p:spPr>
          <a:xfrm>
            <a:off x="5864224" y="2868145"/>
            <a:ext cx="1063879" cy="300547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0" name="Google Shape;1730;p15"/>
          <p:cNvSpPr/>
          <p:nvPr/>
        </p:nvSpPr>
        <p:spPr>
          <a:xfrm>
            <a:off x="5474955" y="3321299"/>
            <a:ext cx="1478052" cy="284266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1" name="Google Shape;173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16"/>
          <p:cNvSpPr/>
          <p:nvPr/>
        </p:nvSpPr>
        <p:spPr>
          <a:xfrm>
            <a:off x="360017" y="656070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Multiplexing and Demultiplexing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7" name="Google Shape;1737;p16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8" name="Google Shape;173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9" name="Google Shape;1739;p16"/>
          <p:cNvSpPr/>
          <p:nvPr/>
        </p:nvSpPr>
        <p:spPr>
          <a:xfrm>
            <a:off x="379168" y="250426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0" name="Google Shape;1740;p16"/>
          <p:cNvGrpSpPr/>
          <p:nvPr/>
        </p:nvGrpSpPr>
        <p:grpSpPr>
          <a:xfrm>
            <a:off x="141514" y="1404091"/>
            <a:ext cx="11908971" cy="4739615"/>
            <a:chOff x="2511281" y="3262667"/>
            <a:chExt cx="7770812" cy="3121540"/>
          </a:xfrm>
        </p:grpSpPr>
        <p:sp>
          <p:nvSpPr>
            <p:cNvPr id="1741" name="Google Shape;1741;p16"/>
            <p:cNvSpPr/>
            <p:nvPr/>
          </p:nvSpPr>
          <p:spPr>
            <a:xfrm>
              <a:off x="5108431" y="3572744"/>
              <a:ext cx="552450" cy="2082800"/>
            </a:xfrm>
            <a:custGeom>
              <a:rect b="b" l="l" r="r" t="t"/>
              <a:pathLst>
                <a:path extrusionOk="0" h="1312" w="348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42" name="Google Shape;1742;p16"/>
            <p:cNvSpPr/>
            <p:nvPr/>
          </p:nvSpPr>
          <p:spPr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3" name="Google Shape;1743;p16"/>
            <p:cNvSpPr/>
            <p:nvPr/>
          </p:nvSpPr>
          <p:spPr>
            <a:xfrm>
              <a:off x="5621193" y="3677519"/>
              <a:ext cx="1473200" cy="1979613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44" name="Google Shape;1744;p16"/>
            <p:cNvCxnSpPr/>
            <p:nvPr/>
          </p:nvCxnSpPr>
          <p:spPr>
            <a:xfrm>
              <a:off x="5627543" y="4447457"/>
              <a:ext cx="146050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45" name="Google Shape;1745;p16"/>
            <p:cNvSpPr txBox="1"/>
            <p:nvPr/>
          </p:nvSpPr>
          <p:spPr>
            <a:xfrm>
              <a:off x="5698981" y="4480178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46" name="Google Shape;1746;p16"/>
            <p:cNvCxnSpPr/>
            <p:nvPr/>
          </p:nvCxnSpPr>
          <p:spPr>
            <a:xfrm>
              <a:off x="5629131" y="4764957"/>
              <a:ext cx="1457325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47" name="Google Shape;1747;p16"/>
            <p:cNvSpPr txBox="1"/>
            <p:nvPr/>
          </p:nvSpPr>
          <p:spPr>
            <a:xfrm>
              <a:off x="5692631" y="5377884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16"/>
            <p:cNvSpPr txBox="1"/>
            <p:nvPr/>
          </p:nvSpPr>
          <p:spPr>
            <a:xfrm>
              <a:off x="5692631" y="5084965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16"/>
            <p:cNvSpPr txBox="1"/>
            <p:nvPr/>
          </p:nvSpPr>
          <p:spPr>
            <a:xfrm>
              <a:off x="5692631" y="479368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50" name="Google Shape;1750;p16"/>
            <p:cNvCxnSpPr/>
            <p:nvPr/>
          </p:nvCxnSpPr>
          <p:spPr>
            <a:xfrm>
              <a:off x="5625956" y="5076107"/>
              <a:ext cx="1457325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1" name="Google Shape;1751;p16"/>
            <p:cNvCxnSpPr/>
            <p:nvPr/>
          </p:nvCxnSpPr>
          <p:spPr>
            <a:xfrm>
              <a:off x="5622781" y="5374557"/>
              <a:ext cx="1457325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52" name="Google Shape;1752;p16"/>
            <p:cNvSpPr/>
            <p:nvPr/>
          </p:nvSpPr>
          <p:spPr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53" name="Google Shape;1753;p16"/>
            <p:cNvSpPr/>
            <p:nvPr/>
          </p:nvSpPr>
          <p:spPr>
            <a:xfrm>
              <a:off x="7880206" y="4047407"/>
              <a:ext cx="1273175" cy="1979612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54" name="Google Shape;1754;p16"/>
            <p:cNvCxnSpPr/>
            <p:nvPr/>
          </p:nvCxnSpPr>
          <p:spPr>
            <a:xfrm>
              <a:off x="7889731" y="4807819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55" name="Google Shape;1755;p16"/>
            <p:cNvSpPr txBox="1"/>
            <p:nvPr/>
          </p:nvSpPr>
          <p:spPr>
            <a:xfrm>
              <a:off x="7846868" y="4833372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56" name="Google Shape;1756;p16"/>
            <p:cNvCxnSpPr/>
            <p:nvPr/>
          </p:nvCxnSpPr>
          <p:spPr>
            <a:xfrm>
              <a:off x="7897668" y="5128494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7" name="Google Shape;1757;p16"/>
            <p:cNvCxnSpPr/>
            <p:nvPr/>
          </p:nvCxnSpPr>
          <p:spPr>
            <a:xfrm>
              <a:off x="7883381" y="5438057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8" name="Google Shape;1758;p16"/>
            <p:cNvCxnSpPr/>
            <p:nvPr/>
          </p:nvCxnSpPr>
          <p:spPr>
            <a:xfrm>
              <a:off x="7883381" y="5723807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59" name="Google Shape;1759;p16"/>
            <p:cNvSpPr txBox="1"/>
            <p:nvPr/>
          </p:nvSpPr>
          <p:spPr>
            <a:xfrm>
              <a:off x="7881793" y="4037882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16"/>
            <p:cNvSpPr txBox="1"/>
            <p:nvPr/>
          </p:nvSpPr>
          <p:spPr>
            <a:xfrm>
              <a:off x="7837343" y="574541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16"/>
            <p:cNvSpPr txBox="1"/>
            <p:nvPr/>
          </p:nvSpPr>
          <p:spPr>
            <a:xfrm>
              <a:off x="7849290" y="543815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16"/>
            <p:cNvSpPr txBox="1"/>
            <p:nvPr/>
          </p:nvSpPr>
          <p:spPr>
            <a:xfrm>
              <a:off x="7846868" y="5150053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16"/>
            <p:cNvSpPr/>
            <p:nvPr/>
          </p:nvSpPr>
          <p:spPr>
            <a:xfrm>
              <a:off x="9166081" y="4025182"/>
              <a:ext cx="581025" cy="2038350"/>
            </a:xfrm>
            <a:custGeom>
              <a:rect b="b" l="l" r="r" t="t"/>
              <a:pathLst>
                <a:path extrusionOk="0" h="1284" w="366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64" name="Google Shape;1764;p16"/>
            <p:cNvSpPr/>
            <p:nvPr/>
          </p:nvSpPr>
          <p:spPr>
            <a:xfrm>
              <a:off x="2976418" y="4045819"/>
              <a:ext cx="552450" cy="2082800"/>
            </a:xfrm>
            <a:custGeom>
              <a:rect b="b" l="l" r="r" t="t"/>
              <a:pathLst>
                <a:path extrusionOk="0" h="1312" w="348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65" name="Google Shape;1765;p16"/>
            <p:cNvSpPr/>
            <p:nvPr/>
          </p:nvSpPr>
          <p:spPr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66" name="Google Shape;1766;p16"/>
            <p:cNvSpPr/>
            <p:nvPr/>
          </p:nvSpPr>
          <p:spPr>
            <a:xfrm>
              <a:off x="3535218" y="4055344"/>
              <a:ext cx="1273175" cy="1979613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67" name="Google Shape;1767;p16"/>
            <p:cNvCxnSpPr/>
            <p:nvPr/>
          </p:nvCxnSpPr>
          <p:spPr>
            <a:xfrm>
              <a:off x="3544743" y="4815757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68" name="Google Shape;1768;p16"/>
            <p:cNvSpPr txBox="1"/>
            <p:nvPr/>
          </p:nvSpPr>
          <p:spPr>
            <a:xfrm>
              <a:off x="3501881" y="484130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69" name="Google Shape;1769;p16"/>
            <p:cNvCxnSpPr/>
            <p:nvPr/>
          </p:nvCxnSpPr>
          <p:spPr>
            <a:xfrm>
              <a:off x="3552681" y="5136432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70" name="Google Shape;1770;p16"/>
            <p:cNvCxnSpPr/>
            <p:nvPr/>
          </p:nvCxnSpPr>
          <p:spPr>
            <a:xfrm>
              <a:off x="3538393" y="5445994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71" name="Google Shape;1771;p16"/>
            <p:cNvCxnSpPr/>
            <p:nvPr/>
          </p:nvCxnSpPr>
          <p:spPr>
            <a:xfrm>
              <a:off x="3538393" y="5731744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72" name="Google Shape;1772;p16"/>
            <p:cNvSpPr txBox="1"/>
            <p:nvPr/>
          </p:nvSpPr>
          <p:spPr>
            <a:xfrm>
              <a:off x="3536806" y="404581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16"/>
            <p:cNvSpPr txBox="1"/>
            <p:nvPr/>
          </p:nvSpPr>
          <p:spPr>
            <a:xfrm>
              <a:off x="3492356" y="5746184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16"/>
            <p:cNvSpPr txBox="1"/>
            <p:nvPr/>
          </p:nvSpPr>
          <p:spPr>
            <a:xfrm>
              <a:off x="3511406" y="545326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16"/>
            <p:cNvSpPr txBox="1"/>
            <p:nvPr/>
          </p:nvSpPr>
          <p:spPr>
            <a:xfrm>
              <a:off x="3501881" y="5157990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76" name="Google Shape;1776;p16"/>
            <p:cNvGrpSpPr/>
            <p:nvPr/>
          </p:nvGrpSpPr>
          <p:grpSpPr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descr="desktop_computer_stylized_medium" id="1777" name="Google Shape;1777;p1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78" name="Google Shape;1778;p1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779" name="Google Shape;1779;p16"/>
            <p:cNvGrpSpPr/>
            <p:nvPr/>
          </p:nvGrpSpPr>
          <p:grpSpPr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descr="desktop_computer_stylized_medium" id="1780" name="Google Shape;1780;p1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81" name="Google Shape;1781;p1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782" name="Google Shape;1782;p16"/>
            <p:cNvGrpSpPr/>
            <p:nvPr/>
          </p:nvGrpSpPr>
          <p:grpSpPr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1783" name="Google Shape;1783;p16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84" name="Google Shape;1784;p16"/>
              <p:cNvSpPr/>
              <p:nvPr/>
            </p:nvSpPr>
            <p:spPr>
              <a:xfrm>
                <a:off x="4203" y="429"/>
                <a:ext cx="1053" cy="2283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85" name="Google Shape;1785;p16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86" name="Google Shape;1786;p16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87" name="Google Shape;1787;p16"/>
              <p:cNvSpPr/>
              <p:nvPr/>
            </p:nvSpPr>
            <p:spPr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788" name="Google Shape;1788;p16"/>
              <p:cNvGrpSpPr/>
              <p:nvPr/>
            </p:nvGrpSpPr>
            <p:grpSpPr>
              <a:xfrm>
                <a:off x="4751" y="667"/>
                <a:ext cx="580" cy="146"/>
                <a:chOff x="617" y="2567"/>
                <a:chExt cx="724" cy="140"/>
              </a:xfrm>
            </p:grpSpPr>
            <p:sp>
              <p:nvSpPr>
                <p:cNvPr id="1789" name="Google Shape;1789;p16"/>
                <p:cNvSpPr/>
                <p:nvPr/>
              </p:nvSpPr>
              <p:spPr>
                <a:xfrm>
                  <a:off x="617" y="2567"/>
                  <a:ext cx="724" cy="14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790" name="Google Shape;1790;p16"/>
                <p:cNvSpPr/>
                <p:nvPr/>
              </p:nvSpPr>
              <p:spPr>
                <a:xfrm>
                  <a:off x="633" y="2582"/>
                  <a:ext cx="692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791" name="Google Shape;1791;p16"/>
              <p:cNvSpPr/>
              <p:nvPr/>
            </p:nvSpPr>
            <p:spPr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792" name="Google Shape;1792;p16"/>
              <p:cNvGrpSpPr/>
              <p:nvPr/>
            </p:nvGrpSpPr>
            <p:grpSpPr>
              <a:xfrm>
                <a:off x="4745" y="996"/>
                <a:ext cx="580" cy="156"/>
                <a:chOff x="612" y="2570"/>
                <a:chExt cx="724" cy="162"/>
              </a:xfrm>
            </p:grpSpPr>
            <p:sp>
              <p:nvSpPr>
                <p:cNvPr id="1793" name="Google Shape;1793;p16"/>
                <p:cNvSpPr/>
                <p:nvPr/>
              </p:nvSpPr>
              <p:spPr>
                <a:xfrm>
                  <a:off x="612" y="2570"/>
                  <a:ext cx="724" cy="162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794" name="Google Shape;1794;p16"/>
                <p:cNvSpPr/>
                <p:nvPr/>
              </p:nvSpPr>
              <p:spPr>
                <a:xfrm>
                  <a:off x="628" y="2586"/>
                  <a:ext cx="692" cy="106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795" name="Google Shape;1795;p16"/>
              <p:cNvSpPr/>
              <p:nvPr/>
            </p:nvSpPr>
            <p:spPr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96" name="Google Shape;1796;p16"/>
              <p:cNvSpPr/>
              <p:nvPr/>
            </p:nvSpPr>
            <p:spPr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797" name="Google Shape;1797;p16"/>
              <p:cNvGrpSpPr/>
              <p:nvPr/>
            </p:nvGrpSpPr>
            <p:grpSpPr>
              <a:xfrm>
                <a:off x="4733" y="1627"/>
                <a:ext cx="586" cy="151"/>
                <a:chOff x="611" y="2568"/>
                <a:chExt cx="730" cy="139"/>
              </a:xfrm>
            </p:grpSpPr>
            <p:sp>
              <p:nvSpPr>
                <p:cNvPr id="1798" name="Google Shape;1798;p16"/>
                <p:cNvSpPr/>
                <p:nvPr/>
              </p:nvSpPr>
              <p:spPr>
                <a:xfrm>
                  <a:off x="611" y="2568"/>
                  <a:ext cx="730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799" name="Google Shape;1799;p16"/>
                <p:cNvSpPr/>
                <p:nvPr/>
              </p:nvSpPr>
              <p:spPr>
                <a:xfrm>
                  <a:off x="627" y="2583"/>
                  <a:ext cx="699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800" name="Google Shape;1800;p16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801" name="Google Shape;1801;p16"/>
              <p:cNvGrpSpPr/>
              <p:nvPr/>
            </p:nvGrpSpPr>
            <p:grpSpPr>
              <a:xfrm>
                <a:off x="4739" y="1325"/>
                <a:ext cx="580" cy="140"/>
                <a:chOff x="614" y="2566"/>
                <a:chExt cx="723" cy="140"/>
              </a:xfrm>
            </p:grpSpPr>
            <p:sp>
              <p:nvSpPr>
                <p:cNvPr id="1802" name="Google Shape;1802;p16"/>
                <p:cNvSpPr/>
                <p:nvPr/>
              </p:nvSpPr>
              <p:spPr>
                <a:xfrm>
                  <a:off x="614" y="2566"/>
                  <a:ext cx="723" cy="14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803" name="Google Shape;1803;p16"/>
                <p:cNvSpPr/>
                <p:nvPr/>
              </p:nvSpPr>
              <p:spPr>
                <a:xfrm>
                  <a:off x="630" y="2582"/>
                  <a:ext cx="691" cy="108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804" name="Google Shape;1804;p16"/>
              <p:cNvSpPr/>
              <p:nvPr/>
            </p:nvSpPr>
            <p:spPr>
              <a:xfrm>
                <a:off x="5250" y="429"/>
                <a:ext cx="69" cy="2288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5" name="Google Shape;1805;p16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6" name="Google Shape;1806;p16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7" name="Google Shape;1807;p16"/>
              <p:cNvSpPr/>
              <p:nvPr/>
            </p:nvSpPr>
            <p:spPr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8" name="Google Shape;1808;p16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9" name="Google Shape;1809;p16"/>
              <p:cNvSpPr/>
              <p:nvPr/>
            </p:nvSpPr>
            <p:spPr>
              <a:xfrm>
                <a:off x="4140" y="2679"/>
                <a:ext cx="1198" cy="146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10" name="Google Shape;1810;p16"/>
              <p:cNvSpPr/>
              <p:nvPr/>
            </p:nvSpPr>
            <p:spPr>
              <a:xfrm>
                <a:off x="4203" y="2712"/>
                <a:ext cx="1072" cy="8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11" name="Google Shape;1811;p16"/>
              <p:cNvSpPr/>
              <p:nvPr/>
            </p:nvSpPr>
            <p:spPr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12" name="Google Shape;1812;p16"/>
              <p:cNvSpPr/>
              <p:nvPr/>
            </p:nvSpPr>
            <p:spPr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Calibri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3" name="Google Shape;1813;p16"/>
              <p:cNvSpPr/>
              <p:nvPr/>
            </p:nvSpPr>
            <p:spPr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14" name="Google Shape;1814;p16"/>
              <p:cNvSpPr/>
              <p:nvPr/>
            </p:nvSpPr>
            <p:spPr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pic>
          <p:nvPicPr>
            <p:cNvPr descr="Image result for firefox logo" id="1815" name="Google Shape;1815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26336" y="4363319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6" name="Google Shape;1816;p16"/>
            <p:cNvSpPr txBox="1"/>
            <p:nvPr/>
          </p:nvSpPr>
          <p:spPr>
            <a:xfrm>
              <a:off x="5723493" y="3262667"/>
              <a:ext cx="1265812" cy="3803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server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Image result for apache web server logo" id="1817" name="Google Shape;1817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649399" y="3712220"/>
              <a:ext cx="1425575" cy="629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firefox logo" id="1818" name="Google Shape;1818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57699" y="4326644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skype logo" id="1819" name="Google Shape;1819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374515" y="4091654"/>
              <a:ext cx="387318" cy="3929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0" name="Google Shape;1820;p16"/>
            <p:cNvSpPr txBox="1"/>
            <p:nvPr/>
          </p:nvSpPr>
          <p:spPr>
            <a:xfrm>
              <a:off x="3822815" y="3627317"/>
              <a:ext cx="642362" cy="3803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Image result for netflix logo png" id="1821" name="Google Shape;1821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632599" y="4424842"/>
              <a:ext cx="691469" cy="3889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22" name="Google Shape;1822;p16"/>
          <p:cNvSpPr/>
          <p:nvPr/>
        </p:nvSpPr>
        <p:spPr>
          <a:xfrm>
            <a:off x="3695403" y="5317358"/>
            <a:ext cx="3127375" cy="1498600"/>
          </a:xfrm>
          <a:custGeom>
            <a:rect b="b" l="l" r="r" t="t"/>
            <a:pathLst>
              <a:path extrusionOk="0" h="917" w="187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3" name="Google Shape;1823;p16"/>
          <p:cNvSpPr/>
          <p:nvPr/>
        </p:nvSpPr>
        <p:spPr>
          <a:xfrm>
            <a:off x="4944218" y="3252708"/>
            <a:ext cx="2194145" cy="1745839"/>
          </a:xfrm>
          <a:prstGeom prst="rect">
            <a:avLst/>
          </a:prstGeom>
          <a:solidFill>
            <a:schemeClr val="lt1">
              <a:alpha val="8431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4" name="Google Shape;1824;p16"/>
          <p:cNvCxnSpPr/>
          <p:nvPr/>
        </p:nvCxnSpPr>
        <p:spPr>
          <a:xfrm rot="10800000">
            <a:off x="3204457" y="3572371"/>
            <a:ext cx="0" cy="2502331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825" name="Google Shape;1825;p16"/>
          <p:cNvGrpSpPr/>
          <p:nvPr/>
        </p:nvGrpSpPr>
        <p:grpSpPr>
          <a:xfrm>
            <a:off x="4107096" y="6138608"/>
            <a:ext cx="1651423" cy="389371"/>
            <a:chOff x="8349959" y="687487"/>
            <a:chExt cx="1651423" cy="389371"/>
          </a:xfrm>
        </p:grpSpPr>
        <p:sp>
          <p:nvSpPr>
            <p:cNvPr id="1826" name="Google Shape;1826;p16"/>
            <p:cNvSpPr/>
            <p:nvPr/>
          </p:nvSpPr>
          <p:spPr>
            <a:xfrm>
              <a:off x="8369532" y="756182"/>
              <a:ext cx="1631850" cy="266167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16"/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msg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16"/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 b="0" baseline="-2500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16"/>
            <p:cNvSpPr txBox="1"/>
            <p:nvPr/>
          </p:nvSpPr>
          <p:spPr>
            <a:xfrm>
              <a:off x="8349959" y="687487"/>
              <a:ext cx="4090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b="0" baseline="-2500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830" name="Google Shape;1830;p16"/>
          <p:cNvCxnSpPr/>
          <p:nvPr/>
        </p:nvCxnSpPr>
        <p:spPr>
          <a:xfrm>
            <a:off x="7011397" y="3060916"/>
            <a:ext cx="0" cy="3013786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31" name="Google Shape;1831;p16"/>
          <p:cNvCxnSpPr/>
          <p:nvPr/>
        </p:nvCxnSpPr>
        <p:spPr>
          <a:xfrm>
            <a:off x="3184573" y="6055450"/>
            <a:ext cx="3851736" cy="0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32" name="Google Shape;1832;p16"/>
          <p:cNvCxnSpPr/>
          <p:nvPr/>
        </p:nvCxnSpPr>
        <p:spPr>
          <a:xfrm rot="10800000">
            <a:off x="3701909" y="6351391"/>
            <a:ext cx="300263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833" name="Google Shape;183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17"/>
          <p:cNvSpPr/>
          <p:nvPr/>
        </p:nvSpPr>
        <p:spPr>
          <a:xfrm>
            <a:off x="360017" y="656070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Multiplexing and Demultiplexing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9" name="Google Shape;1839;p17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40" name="Google Shape;184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1" name="Google Shape;1841;p17"/>
          <p:cNvSpPr/>
          <p:nvPr/>
        </p:nvSpPr>
        <p:spPr>
          <a:xfrm>
            <a:off x="379168" y="250426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2" name="Google Shape;1842;p17"/>
          <p:cNvGrpSpPr/>
          <p:nvPr/>
        </p:nvGrpSpPr>
        <p:grpSpPr>
          <a:xfrm>
            <a:off x="141514" y="1404091"/>
            <a:ext cx="11908971" cy="4739615"/>
            <a:chOff x="2511281" y="3262667"/>
            <a:chExt cx="7770812" cy="3121540"/>
          </a:xfrm>
        </p:grpSpPr>
        <p:sp>
          <p:nvSpPr>
            <p:cNvPr id="1843" name="Google Shape;1843;p17"/>
            <p:cNvSpPr/>
            <p:nvPr/>
          </p:nvSpPr>
          <p:spPr>
            <a:xfrm>
              <a:off x="5108431" y="3572744"/>
              <a:ext cx="552450" cy="2082800"/>
            </a:xfrm>
            <a:custGeom>
              <a:rect b="b" l="l" r="r" t="t"/>
              <a:pathLst>
                <a:path extrusionOk="0" h="1312" w="348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44" name="Google Shape;1844;p17"/>
            <p:cNvSpPr/>
            <p:nvPr/>
          </p:nvSpPr>
          <p:spPr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45" name="Google Shape;1845;p17"/>
            <p:cNvSpPr/>
            <p:nvPr/>
          </p:nvSpPr>
          <p:spPr>
            <a:xfrm>
              <a:off x="5621193" y="3677519"/>
              <a:ext cx="1473200" cy="1979613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46" name="Google Shape;1846;p17"/>
            <p:cNvCxnSpPr/>
            <p:nvPr/>
          </p:nvCxnSpPr>
          <p:spPr>
            <a:xfrm>
              <a:off x="5627543" y="4447457"/>
              <a:ext cx="146050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47" name="Google Shape;1847;p17"/>
            <p:cNvSpPr txBox="1"/>
            <p:nvPr/>
          </p:nvSpPr>
          <p:spPr>
            <a:xfrm>
              <a:off x="5698981" y="4480178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48" name="Google Shape;1848;p17"/>
            <p:cNvCxnSpPr/>
            <p:nvPr/>
          </p:nvCxnSpPr>
          <p:spPr>
            <a:xfrm>
              <a:off x="5629131" y="4764957"/>
              <a:ext cx="1457325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49" name="Google Shape;1849;p17"/>
            <p:cNvSpPr txBox="1"/>
            <p:nvPr/>
          </p:nvSpPr>
          <p:spPr>
            <a:xfrm>
              <a:off x="5692631" y="5377884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17"/>
            <p:cNvSpPr txBox="1"/>
            <p:nvPr/>
          </p:nvSpPr>
          <p:spPr>
            <a:xfrm>
              <a:off x="5692631" y="5084965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17"/>
            <p:cNvSpPr txBox="1"/>
            <p:nvPr/>
          </p:nvSpPr>
          <p:spPr>
            <a:xfrm>
              <a:off x="5692631" y="479368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52" name="Google Shape;1852;p17"/>
            <p:cNvCxnSpPr/>
            <p:nvPr/>
          </p:nvCxnSpPr>
          <p:spPr>
            <a:xfrm>
              <a:off x="5625956" y="5076107"/>
              <a:ext cx="1457325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3" name="Google Shape;1853;p17"/>
            <p:cNvCxnSpPr/>
            <p:nvPr/>
          </p:nvCxnSpPr>
          <p:spPr>
            <a:xfrm>
              <a:off x="5622781" y="5374557"/>
              <a:ext cx="1457325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54" name="Google Shape;1854;p17"/>
            <p:cNvSpPr/>
            <p:nvPr/>
          </p:nvSpPr>
          <p:spPr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55" name="Google Shape;1855;p17"/>
            <p:cNvSpPr/>
            <p:nvPr/>
          </p:nvSpPr>
          <p:spPr>
            <a:xfrm>
              <a:off x="7880206" y="4047407"/>
              <a:ext cx="1273175" cy="1979612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56" name="Google Shape;1856;p17"/>
            <p:cNvCxnSpPr/>
            <p:nvPr/>
          </p:nvCxnSpPr>
          <p:spPr>
            <a:xfrm>
              <a:off x="7889731" y="4807819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57" name="Google Shape;1857;p17"/>
            <p:cNvSpPr txBox="1"/>
            <p:nvPr/>
          </p:nvSpPr>
          <p:spPr>
            <a:xfrm>
              <a:off x="7846868" y="4833372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58" name="Google Shape;1858;p17"/>
            <p:cNvCxnSpPr/>
            <p:nvPr/>
          </p:nvCxnSpPr>
          <p:spPr>
            <a:xfrm>
              <a:off x="7897668" y="5128494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9" name="Google Shape;1859;p17"/>
            <p:cNvCxnSpPr/>
            <p:nvPr/>
          </p:nvCxnSpPr>
          <p:spPr>
            <a:xfrm>
              <a:off x="7883381" y="5438057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60" name="Google Shape;1860;p17"/>
            <p:cNvCxnSpPr/>
            <p:nvPr/>
          </p:nvCxnSpPr>
          <p:spPr>
            <a:xfrm>
              <a:off x="7883381" y="5723807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61" name="Google Shape;1861;p17"/>
            <p:cNvSpPr txBox="1"/>
            <p:nvPr/>
          </p:nvSpPr>
          <p:spPr>
            <a:xfrm>
              <a:off x="7881793" y="4037882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17"/>
            <p:cNvSpPr txBox="1"/>
            <p:nvPr/>
          </p:nvSpPr>
          <p:spPr>
            <a:xfrm>
              <a:off x="7837343" y="574541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17"/>
            <p:cNvSpPr txBox="1"/>
            <p:nvPr/>
          </p:nvSpPr>
          <p:spPr>
            <a:xfrm>
              <a:off x="7849290" y="543815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17"/>
            <p:cNvSpPr txBox="1"/>
            <p:nvPr/>
          </p:nvSpPr>
          <p:spPr>
            <a:xfrm>
              <a:off x="7846868" y="5150053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17"/>
            <p:cNvSpPr/>
            <p:nvPr/>
          </p:nvSpPr>
          <p:spPr>
            <a:xfrm>
              <a:off x="9166081" y="4025182"/>
              <a:ext cx="581025" cy="2038350"/>
            </a:xfrm>
            <a:custGeom>
              <a:rect b="b" l="l" r="r" t="t"/>
              <a:pathLst>
                <a:path extrusionOk="0" h="1284" w="366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66" name="Google Shape;1866;p17"/>
            <p:cNvSpPr/>
            <p:nvPr/>
          </p:nvSpPr>
          <p:spPr>
            <a:xfrm>
              <a:off x="2976418" y="4045819"/>
              <a:ext cx="552450" cy="2082800"/>
            </a:xfrm>
            <a:custGeom>
              <a:rect b="b" l="l" r="r" t="t"/>
              <a:pathLst>
                <a:path extrusionOk="0" h="1312" w="348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67" name="Google Shape;1867;p17"/>
            <p:cNvSpPr/>
            <p:nvPr/>
          </p:nvSpPr>
          <p:spPr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68" name="Google Shape;1868;p17"/>
            <p:cNvSpPr/>
            <p:nvPr/>
          </p:nvSpPr>
          <p:spPr>
            <a:xfrm>
              <a:off x="3535218" y="4055344"/>
              <a:ext cx="1273175" cy="1979613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69" name="Google Shape;1869;p17"/>
            <p:cNvCxnSpPr/>
            <p:nvPr/>
          </p:nvCxnSpPr>
          <p:spPr>
            <a:xfrm>
              <a:off x="3544743" y="4815757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70" name="Google Shape;1870;p17"/>
            <p:cNvSpPr txBox="1"/>
            <p:nvPr/>
          </p:nvSpPr>
          <p:spPr>
            <a:xfrm>
              <a:off x="3501881" y="484130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71" name="Google Shape;1871;p17"/>
            <p:cNvCxnSpPr/>
            <p:nvPr/>
          </p:nvCxnSpPr>
          <p:spPr>
            <a:xfrm>
              <a:off x="3552681" y="5136432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72" name="Google Shape;1872;p17"/>
            <p:cNvCxnSpPr/>
            <p:nvPr/>
          </p:nvCxnSpPr>
          <p:spPr>
            <a:xfrm>
              <a:off x="3538393" y="5445994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73" name="Google Shape;1873;p17"/>
            <p:cNvCxnSpPr/>
            <p:nvPr/>
          </p:nvCxnSpPr>
          <p:spPr>
            <a:xfrm>
              <a:off x="3538393" y="5731744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74" name="Google Shape;1874;p17"/>
            <p:cNvSpPr txBox="1"/>
            <p:nvPr/>
          </p:nvSpPr>
          <p:spPr>
            <a:xfrm>
              <a:off x="3536806" y="404581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17"/>
            <p:cNvSpPr txBox="1"/>
            <p:nvPr/>
          </p:nvSpPr>
          <p:spPr>
            <a:xfrm>
              <a:off x="3492356" y="5746184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17"/>
            <p:cNvSpPr txBox="1"/>
            <p:nvPr/>
          </p:nvSpPr>
          <p:spPr>
            <a:xfrm>
              <a:off x="3511406" y="545326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17"/>
            <p:cNvSpPr txBox="1"/>
            <p:nvPr/>
          </p:nvSpPr>
          <p:spPr>
            <a:xfrm>
              <a:off x="3501881" y="5157990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78" name="Google Shape;1878;p17"/>
            <p:cNvGrpSpPr/>
            <p:nvPr/>
          </p:nvGrpSpPr>
          <p:grpSpPr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descr="desktop_computer_stylized_medium" id="1879" name="Google Shape;1879;p1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80" name="Google Shape;1880;p17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881" name="Google Shape;1881;p17"/>
            <p:cNvGrpSpPr/>
            <p:nvPr/>
          </p:nvGrpSpPr>
          <p:grpSpPr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descr="desktop_computer_stylized_medium" id="1882" name="Google Shape;1882;p1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83" name="Google Shape;1883;p17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884" name="Google Shape;1884;p17"/>
            <p:cNvGrpSpPr/>
            <p:nvPr/>
          </p:nvGrpSpPr>
          <p:grpSpPr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1885" name="Google Shape;1885;p17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86" name="Google Shape;1886;p17"/>
              <p:cNvSpPr/>
              <p:nvPr/>
            </p:nvSpPr>
            <p:spPr>
              <a:xfrm>
                <a:off x="4203" y="429"/>
                <a:ext cx="1053" cy="2283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87" name="Google Shape;1887;p17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88" name="Google Shape;1888;p17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89" name="Google Shape;1889;p17"/>
              <p:cNvSpPr/>
              <p:nvPr/>
            </p:nvSpPr>
            <p:spPr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890" name="Google Shape;1890;p17"/>
              <p:cNvGrpSpPr/>
              <p:nvPr/>
            </p:nvGrpSpPr>
            <p:grpSpPr>
              <a:xfrm>
                <a:off x="4751" y="667"/>
                <a:ext cx="580" cy="146"/>
                <a:chOff x="617" y="2567"/>
                <a:chExt cx="724" cy="140"/>
              </a:xfrm>
            </p:grpSpPr>
            <p:sp>
              <p:nvSpPr>
                <p:cNvPr id="1891" name="Google Shape;1891;p17"/>
                <p:cNvSpPr/>
                <p:nvPr/>
              </p:nvSpPr>
              <p:spPr>
                <a:xfrm>
                  <a:off x="617" y="2567"/>
                  <a:ext cx="724" cy="14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892" name="Google Shape;1892;p17"/>
                <p:cNvSpPr/>
                <p:nvPr/>
              </p:nvSpPr>
              <p:spPr>
                <a:xfrm>
                  <a:off x="633" y="2582"/>
                  <a:ext cx="692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893" name="Google Shape;1893;p17"/>
              <p:cNvSpPr/>
              <p:nvPr/>
            </p:nvSpPr>
            <p:spPr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894" name="Google Shape;1894;p17"/>
              <p:cNvGrpSpPr/>
              <p:nvPr/>
            </p:nvGrpSpPr>
            <p:grpSpPr>
              <a:xfrm>
                <a:off x="4745" y="996"/>
                <a:ext cx="580" cy="156"/>
                <a:chOff x="612" y="2570"/>
                <a:chExt cx="724" cy="162"/>
              </a:xfrm>
            </p:grpSpPr>
            <p:sp>
              <p:nvSpPr>
                <p:cNvPr id="1895" name="Google Shape;1895;p17"/>
                <p:cNvSpPr/>
                <p:nvPr/>
              </p:nvSpPr>
              <p:spPr>
                <a:xfrm>
                  <a:off x="612" y="2570"/>
                  <a:ext cx="724" cy="162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896" name="Google Shape;1896;p17"/>
                <p:cNvSpPr/>
                <p:nvPr/>
              </p:nvSpPr>
              <p:spPr>
                <a:xfrm>
                  <a:off x="628" y="2586"/>
                  <a:ext cx="692" cy="106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897" name="Google Shape;1897;p17"/>
              <p:cNvSpPr/>
              <p:nvPr/>
            </p:nvSpPr>
            <p:spPr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98" name="Google Shape;1898;p17"/>
              <p:cNvSpPr/>
              <p:nvPr/>
            </p:nvSpPr>
            <p:spPr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899" name="Google Shape;1899;p17"/>
              <p:cNvGrpSpPr/>
              <p:nvPr/>
            </p:nvGrpSpPr>
            <p:grpSpPr>
              <a:xfrm>
                <a:off x="4733" y="1627"/>
                <a:ext cx="586" cy="151"/>
                <a:chOff x="611" y="2568"/>
                <a:chExt cx="730" cy="139"/>
              </a:xfrm>
            </p:grpSpPr>
            <p:sp>
              <p:nvSpPr>
                <p:cNvPr id="1900" name="Google Shape;1900;p17"/>
                <p:cNvSpPr/>
                <p:nvPr/>
              </p:nvSpPr>
              <p:spPr>
                <a:xfrm>
                  <a:off x="611" y="2568"/>
                  <a:ext cx="730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01" name="Google Shape;1901;p17"/>
                <p:cNvSpPr/>
                <p:nvPr/>
              </p:nvSpPr>
              <p:spPr>
                <a:xfrm>
                  <a:off x="627" y="2583"/>
                  <a:ext cx="699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902" name="Google Shape;1902;p17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903" name="Google Shape;1903;p17"/>
              <p:cNvGrpSpPr/>
              <p:nvPr/>
            </p:nvGrpSpPr>
            <p:grpSpPr>
              <a:xfrm>
                <a:off x="4739" y="1325"/>
                <a:ext cx="580" cy="140"/>
                <a:chOff x="614" y="2566"/>
                <a:chExt cx="723" cy="140"/>
              </a:xfrm>
            </p:grpSpPr>
            <p:sp>
              <p:nvSpPr>
                <p:cNvPr id="1904" name="Google Shape;1904;p17"/>
                <p:cNvSpPr/>
                <p:nvPr/>
              </p:nvSpPr>
              <p:spPr>
                <a:xfrm>
                  <a:off x="614" y="2566"/>
                  <a:ext cx="723" cy="14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05" name="Google Shape;1905;p17"/>
                <p:cNvSpPr/>
                <p:nvPr/>
              </p:nvSpPr>
              <p:spPr>
                <a:xfrm>
                  <a:off x="630" y="2582"/>
                  <a:ext cx="691" cy="108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906" name="Google Shape;1906;p17"/>
              <p:cNvSpPr/>
              <p:nvPr/>
            </p:nvSpPr>
            <p:spPr>
              <a:xfrm>
                <a:off x="5250" y="429"/>
                <a:ext cx="69" cy="2288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7" name="Google Shape;1907;p17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8" name="Google Shape;1908;p17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9" name="Google Shape;1909;p17"/>
              <p:cNvSpPr/>
              <p:nvPr/>
            </p:nvSpPr>
            <p:spPr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0" name="Google Shape;1910;p17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1" name="Google Shape;1911;p17"/>
              <p:cNvSpPr/>
              <p:nvPr/>
            </p:nvSpPr>
            <p:spPr>
              <a:xfrm>
                <a:off x="4140" y="2679"/>
                <a:ext cx="1198" cy="146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2" name="Google Shape;1912;p17"/>
              <p:cNvSpPr/>
              <p:nvPr/>
            </p:nvSpPr>
            <p:spPr>
              <a:xfrm>
                <a:off x="4203" y="2712"/>
                <a:ext cx="1072" cy="8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3" name="Google Shape;1913;p17"/>
              <p:cNvSpPr/>
              <p:nvPr/>
            </p:nvSpPr>
            <p:spPr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4" name="Google Shape;1914;p17"/>
              <p:cNvSpPr/>
              <p:nvPr/>
            </p:nvSpPr>
            <p:spPr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Calibri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5" name="Google Shape;1915;p17"/>
              <p:cNvSpPr/>
              <p:nvPr/>
            </p:nvSpPr>
            <p:spPr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6" name="Google Shape;1916;p17"/>
              <p:cNvSpPr/>
              <p:nvPr/>
            </p:nvSpPr>
            <p:spPr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pic>
          <p:nvPicPr>
            <p:cNvPr descr="Image result for firefox logo" id="1917" name="Google Shape;1917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26336" y="4363319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8" name="Google Shape;1918;p17"/>
            <p:cNvSpPr txBox="1"/>
            <p:nvPr/>
          </p:nvSpPr>
          <p:spPr>
            <a:xfrm>
              <a:off x="5723493" y="3262667"/>
              <a:ext cx="1265812" cy="3803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server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Image result for apache web server logo" id="1919" name="Google Shape;1919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649399" y="3712220"/>
              <a:ext cx="1425575" cy="629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firefox logo" id="1920" name="Google Shape;1920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57699" y="4326644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skype logo" id="1921" name="Google Shape;1921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374515" y="4091654"/>
              <a:ext cx="387318" cy="3929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2" name="Google Shape;1922;p17"/>
            <p:cNvSpPr txBox="1"/>
            <p:nvPr/>
          </p:nvSpPr>
          <p:spPr>
            <a:xfrm>
              <a:off x="3822815" y="3627317"/>
              <a:ext cx="721857" cy="3445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  <a:r>
                <a:rPr b="0" baseline="-2500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Image result for netflix logo png" id="1923" name="Google Shape;1923;p1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632599" y="4424842"/>
              <a:ext cx="691469" cy="3889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4" name="Google Shape;1924;p17"/>
            <p:cNvSpPr txBox="1"/>
            <p:nvPr/>
          </p:nvSpPr>
          <p:spPr>
            <a:xfrm>
              <a:off x="8196770" y="3636485"/>
              <a:ext cx="721857" cy="3445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  <a:r>
                <a:rPr b="0" baseline="-2500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5" name="Google Shape;1925;p17"/>
          <p:cNvSpPr/>
          <p:nvPr/>
        </p:nvSpPr>
        <p:spPr>
          <a:xfrm>
            <a:off x="4356586" y="5232952"/>
            <a:ext cx="3127375" cy="1498600"/>
          </a:xfrm>
          <a:custGeom>
            <a:rect b="b" l="l" r="r" t="t"/>
            <a:pathLst>
              <a:path extrusionOk="0" h="917" w="187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6" name="Google Shape;1926;p17"/>
          <p:cNvCxnSpPr/>
          <p:nvPr/>
        </p:nvCxnSpPr>
        <p:spPr>
          <a:xfrm>
            <a:off x="9704593" y="3595281"/>
            <a:ext cx="0" cy="2329600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7" name="Google Shape;1927;p17"/>
          <p:cNvCxnSpPr/>
          <p:nvPr/>
        </p:nvCxnSpPr>
        <p:spPr>
          <a:xfrm>
            <a:off x="6146230" y="5906115"/>
            <a:ext cx="3558363" cy="0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28" name="Google Shape;1928;p17"/>
          <p:cNvSpPr/>
          <p:nvPr/>
        </p:nvSpPr>
        <p:spPr>
          <a:xfrm>
            <a:off x="4977190" y="2500933"/>
            <a:ext cx="1049472" cy="530701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P-client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9" name="Google Shape;1929;p17"/>
          <p:cNvSpPr/>
          <p:nvPr/>
        </p:nvSpPr>
        <p:spPr>
          <a:xfrm>
            <a:off x="6094177" y="2527973"/>
            <a:ext cx="1049472" cy="530701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P-client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0" name="Google Shape;1930;p17"/>
          <p:cNvSpPr/>
          <p:nvPr/>
        </p:nvSpPr>
        <p:spPr>
          <a:xfrm>
            <a:off x="6149438" y="2923467"/>
            <a:ext cx="163654" cy="3001414"/>
          </a:xfrm>
          <a:custGeom>
            <a:rect b="b" l="l" r="r" t="t"/>
            <a:pathLst>
              <a:path extrusionOk="0" h="3006247" w="125260">
                <a:moveTo>
                  <a:pt x="0" y="3006247"/>
                </a:moveTo>
                <a:lnTo>
                  <a:pt x="0" y="125260"/>
                </a:lnTo>
                <a:lnTo>
                  <a:pt x="125260" y="0"/>
                </a:lnTo>
              </a:path>
            </a:pathLst>
          </a:custGeom>
          <a:noFill/>
          <a:ln cap="flat" cmpd="sng" w="34925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1" name="Google Shape;1931;p17"/>
          <p:cNvSpPr/>
          <p:nvPr/>
        </p:nvSpPr>
        <p:spPr>
          <a:xfrm flipH="1">
            <a:off x="5797083" y="2919007"/>
            <a:ext cx="163654" cy="3099711"/>
          </a:xfrm>
          <a:custGeom>
            <a:rect b="b" l="l" r="r" t="t"/>
            <a:pathLst>
              <a:path extrusionOk="0" h="3006247" w="125260">
                <a:moveTo>
                  <a:pt x="0" y="3006247"/>
                </a:moveTo>
                <a:lnTo>
                  <a:pt x="0" y="125260"/>
                </a:lnTo>
                <a:lnTo>
                  <a:pt x="125260" y="0"/>
                </a:lnTo>
              </a:path>
            </a:pathLst>
          </a:cu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2" name="Google Shape;1932;p17"/>
          <p:cNvCxnSpPr/>
          <p:nvPr/>
        </p:nvCxnSpPr>
        <p:spPr>
          <a:xfrm>
            <a:off x="3218929" y="3671083"/>
            <a:ext cx="0" cy="2329600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33" name="Google Shape;1933;p17"/>
          <p:cNvCxnSpPr/>
          <p:nvPr/>
        </p:nvCxnSpPr>
        <p:spPr>
          <a:xfrm>
            <a:off x="3189176" y="6000683"/>
            <a:ext cx="2771561" cy="0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Image result for blue question mark icon" id="1934" name="Google Shape;1934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85255" y="1329366"/>
            <a:ext cx="1624375" cy="162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5" name="Google Shape;1935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18"/>
          <p:cNvSpPr/>
          <p:nvPr/>
        </p:nvSpPr>
        <p:spPr>
          <a:xfrm>
            <a:off x="461913" y="637760"/>
            <a:ext cx="78750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Multiplexing and Demultiplexing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2" name="Google Shape;1942;p18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43" name="Google Shape;1943;p1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4" name="Google Shape;1944;p18"/>
          <p:cNvSpPr/>
          <p:nvPr/>
        </p:nvSpPr>
        <p:spPr>
          <a:xfrm>
            <a:off x="4053350" y="3572744"/>
            <a:ext cx="552450" cy="2082800"/>
          </a:xfrm>
          <a:custGeom>
            <a:rect b="b" l="l" r="r" t="t"/>
            <a:pathLst>
              <a:path extrusionOk="0" h="1312" w="348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5" name="Google Shape;1945;p18"/>
          <p:cNvSpPr txBox="1"/>
          <p:nvPr/>
        </p:nvSpPr>
        <p:spPr>
          <a:xfrm>
            <a:off x="9293687" y="4498257"/>
            <a:ext cx="895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6" name="Google Shape;1946;p18"/>
          <p:cNvSpPr txBox="1"/>
          <p:nvPr/>
        </p:nvSpPr>
        <p:spPr>
          <a:xfrm>
            <a:off x="9268287" y="4096619"/>
            <a:ext cx="7556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socket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7" name="Google Shape;1947;p18"/>
          <p:cNvGrpSpPr/>
          <p:nvPr/>
        </p:nvGrpSpPr>
        <p:grpSpPr>
          <a:xfrm>
            <a:off x="5961526" y="1655043"/>
            <a:ext cx="4836313" cy="1639889"/>
            <a:chOff x="7016607" y="1655043"/>
            <a:chExt cx="4836313" cy="1639889"/>
          </a:xfrm>
        </p:grpSpPr>
        <p:sp>
          <p:nvSpPr>
            <p:cNvPr id="1948" name="Google Shape;1948;p18"/>
            <p:cNvSpPr/>
            <p:nvPr/>
          </p:nvSpPr>
          <p:spPr>
            <a:xfrm>
              <a:off x="7016607" y="1945555"/>
              <a:ext cx="4508220" cy="125169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49" name="Google Shape;1949;p18"/>
            <p:cNvGrpSpPr/>
            <p:nvPr/>
          </p:nvGrpSpPr>
          <p:grpSpPr>
            <a:xfrm>
              <a:off x="7172970" y="1655043"/>
              <a:ext cx="4679950" cy="1639889"/>
              <a:chOff x="2899" y="903"/>
              <a:chExt cx="2948" cy="1033"/>
            </a:xfrm>
          </p:grpSpPr>
          <p:sp>
            <p:nvSpPr>
              <p:cNvPr id="1950" name="Google Shape;1950;p18"/>
              <p:cNvSpPr/>
              <p:nvPr/>
            </p:nvSpPr>
            <p:spPr>
              <a:xfrm>
                <a:off x="2955" y="1148"/>
                <a:ext cx="2892" cy="7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 header info to deliver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received segments to correct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socket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51" name="Google Shape;1951;p18"/>
              <p:cNvGrpSpPr/>
              <p:nvPr/>
            </p:nvGrpSpPr>
            <p:grpSpPr>
              <a:xfrm>
                <a:off x="2899" y="903"/>
                <a:ext cx="2553" cy="348"/>
                <a:chOff x="905" y="3594"/>
                <a:chExt cx="2049" cy="348"/>
              </a:xfrm>
            </p:grpSpPr>
            <p:sp>
              <p:nvSpPr>
                <p:cNvPr id="1952" name="Google Shape;1952;p18"/>
                <p:cNvSpPr/>
                <p:nvPr/>
              </p:nvSpPr>
              <p:spPr>
                <a:xfrm>
                  <a:off x="1422" y="3732"/>
                  <a:ext cx="1002" cy="2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3" name="Google Shape;1953;p18"/>
                <p:cNvSpPr txBox="1"/>
                <p:nvPr/>
              </p:nvSpPr>
              <p:spPr>
                <a:xfrm>
                  <a:off x="905" y="3594"/>
                  <a:ext cx="2049" cy="3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C0000"/>
                    </a:buClr>
                    <a:buSzPts val="2800"/>
                    <a:buFont typeface="Calibri"/>
                    <a:buNone/>
                  </a:pPr>
                  <a:r>
                    <a:rPr b="0" i="1" lang="en-US" sz="2800" u="none" cap="none" strike="noStrike">
                      <a:solidFill>
                        <a:srgbClr val="CC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demultiplexing at receiver: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954" name="Google Shape;1954;p18"/>
          <p:cNvGrpSpPr/>
          <p:nvPr/>
        </p:nvGrpSpPr>
        <p:grpSpPr>
          <a:xfrm>
            <a:off x="8768225" y="4171232"/>
            <a:ext cx="533400" cy="206375"/>
            <a:chOff x="344" y="1846"/>
            <a:chExt cx="336" cy="130"/>
          </a:xfrm>
        </p:grpSpPr>
        <p:sp>
          <p:nvSpPr>
            <p:cNvPr id="1955" name="Google Shape;1955;p18"/>
            <p:cNvSpPr/>
            <p:nvPr/>
          </p:nvSpPr>
          <p:spPr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56" name="Google Shape;1956;p18"/>
            <p:cNvSpPr/>
            <p:nvPr/>
          </p:nvSpPr>
          <p:spPr>
            <a:xfrm>
              <a:off x="454" y="1863"/>
              <a:ext cx="110" cy="99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57" name="Google Shape;1957;p18"/>
            <p:cNvSpPr/>
            <p:nvPr/>
          </p:nvSpPr>
          <p:spPr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58" name="Google Shape;1958;p18"/>
            <p:cNvSpPr/>
            <p:nvPr/>
          </p:nvSpPr>
          <p:spPr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959" name="Google Shape;1959;p18"/>
          <p:cNvSpPr/>
          <p:nvPr/>
        </p:nvSpPr>
        <p:spPr>
          <a:xfrm>
            <a:off x="4601037" y="3623544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0" name="Google Shape;1960;p18"/>
          <p:cNvSpPr/>
          <p:nvPr/>
        </p:nvSpPr>
        <p:spPr>
          <a:xfrm>
            <a:off x="4566112" y="3677519"/>
            <a:ext cx="1473200" cy="1979613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61" name="Google Shape;1961;p18"/>
          <p:cNvCxnSpPr/>
          <p:nvPr/>
        </p:nvCxnSpPr>
        <p:spPr>
          <a:xfrm>
            <a:off x="4572462" y="4447457"/>
            <a:ext cx="146050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62" name="Google Shape;1962;p18"/>
          <p:cNvSpPr txBox="1"/>
          <p:nvPr/>
        </p:nvSpPr>
        <p:spPr>
          <a:xfrm>
            <a:off x="4643900" y="4429994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3" name="Google Shape;1963;p18"/>
          <p:cNvCxnSpPr/>
          <p:nvPr/>
        </p:nvCxnSpPr>
        <p:spPr>
          <a:xfrm>
            <a:off x="4574050" y="4764957"/>
            <a:ext cx="1457325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64" name="Google Shape;1964;p18"/>
          <p:cNvSpPr txBox="1"/>
          <p:nvPr/>
        </p:nvSpPr>
        <p:spPr>
          <a:xfrm>
            <a:off x="4640725" y="364418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5" name="Google Shape;1965;p18"/>
          <p:cNvSpPr txBox="1"/>
          <p:nvPr/>
        </p:nvSpPr>
        <p:spPr>
          <a:xfrm>
            <a:off x="4637550" y="5334869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p18"/>
          <p:cNvSpPr txBox="1"/>
          <p:nvPr/>
        </p:nvSpPr>
        <p:spPr>
          <a:xfrm>
            <a:off x="4637550" y="5049119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7" name="Google Shape;1967;p18"/>
          <p:cNvSpPr txBox="1"/>
          <p:nvPr/>
        </p:nvSpPr>
        <p:spPr>
          <a:xfrm>
            <a:off x="4637550" y="4750669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p18"/>
          <p:cNvSpPr/>
          <p:nvPr/>
        </p:nvSpPr>
        <p:spPr>
          <a:xfrm>
            <a:off x="5337637" y="4018832"/>
            <a:ext cx="598488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9" name="Google Shape;1969;p18"/>
          <p:cNvCxnSpPr/>
          <p:nvPr/>
        </p:nvCxnSpPr>
        <p:spPr>
          <a:xfrm>
            <a:off x="4570875" y="5076107"/>
            <a:ext cx="1457325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0" name="Google Shape;1970;p18"/>
          <p:cNvCxnSpPr/>
          <p:nvPr/>
        </p:nvCxnSpPr>
        <p:spPr>
          <a:xfrm>
            <a:off x="4567700" y="5374557"/>
            <a:ext cx="1457325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1" name="Google Shape;1971;p18"/>
          <p:cNvSpPr/>
          <p:nvPr/>
        </p:nvSpPr>
        <p:spPr>
          <a:xfrm>
            <a:off x="4632787" y="4018832"/>
            <a:ext cx="598488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2" name="Google Shape;1972;p18"/>
          <p:cNvGrpSpPr/>
          <p:nvPr/>
        </p:nvGrpSpPr>
        <p:grpSpPr>
          <a:xfrm>
            <a:off x="5413837" y="4377607"/>
            <a:ext cx="412750" cy="158750"/>
            <a:chOff x="1383" y="2620"/>
            <a:chExt cx="260" cy="100"/>
          </a:xfrm>
        </p:grpSpPr>
        <p:sp>
          <p:nvSpPr>
            <p:cNvPr id="1973" name="Google Shape;1973;p18"/>
            <p:cNvSpPr/>
            <p:nvPr/>
          </p:nvSpPr>
          <p:spPr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74" name="Google Shape;1974;p18"/>
            <p:cNvSpPr/>
            <p:nvPr/>
          </p:nvSpPr>
          <p:spPr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75" name="Google Shape;1975;p18"/>
            <p:cNvSpPr/>
            <p:nvPr/>
          </p:nvSpPr>
          <p:spPr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76" name="Google Shape;1976;p18"/>
            <p:cNvSpPr/>
            <p:nvPr/>
          </p:nvSpPr>
          <p:spPr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77" name="Google Shape;1977;p18"/>
          <p:cNvGrpSpPr/>
          <p:nvPr/>
        </p:nvGrpSpPr>
        <p:grpSpPr>
          <a:xfrm>
            <a:off x="4712162" y="4369669"/>
            <a:ext cx="412750" cy="158750"/>
            <a:chOff x="1383" y="2620"/>
            <a:chExt cx="260" cy="100"/>
          </a:xfrm>
        </p:grpSpPr>
        <p:sp>
          <p:nvSpPr>
            <p:cNvPr id="1978" name="Google Shape;1978;p18"/>
            <p:cNvSpPr/>
            <p:nvPr/>
          </p:nvSpPr>
          <p:spPr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79" name="Google Shape;1979;p18"/>
            <p:cNvSpPr/>
            <p:nvPr/>
          </p:nvSpPr>
          <p:spPr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80" name="Google Shape;1980;p18"/>
            <p:cNvSpPr/>
            <p:nvPr/>
          </p:nvSpPr>
          <p:spPr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81" name="Google Shape;1981;p18"/>
            <p:cNvSpPr/>
            <p:nvPr/>
          </p:nvSpPr>
          <p:spPr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982" name="Google Shape;1982;p18"/>
          <p:cNvSpPr/>
          <p:nvPr/>
        </p:nvSpPr>
        <p:spPr>
          <a:xfrm>
            <a:off x="6863225" y="3993432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3" name="Google Shape;1983;p18"/>
          <p:cNvSpPr/>
          <p:nvPr/>
        </p:nvSpPr>
        <p:spPr>
          <a:xfrm>
            <a:off x="6825125" y="4047407"/>
            <a:ext cx="1273175" cy="1979612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84" name="Google Shape;1984;p18"/>
          <p:cNvCxnSpPr/>
          <p:nvPr/>
        </p:nvCxnSpPr>
        <p:spPr>
          <a:xfrm>
            <a:off x="6834650" y="4807819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5" name="Google Shape;1985;p18"/>
          <p:cNvSpPr txBox="1"/>
          <p:nvPr/>
        </p:nvSpPr>
        <p:spPr>
          <a:xfrm>
            <a:off x="6791787" y="4790357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6" name="Google Shape;1986;p18"/>
          <p:cNvCxnSpPr/>
          <p:nvPr/>
        </p:nvCxnSpPr>
        <p:spPr>
          <a:xfrm>
            <a:off x="6842587" y="5128494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7" name="Google Shape;1987;p18"/>
          <p:cNvCxnSpPr/>
          <p:nvPr/>
        </p:nvCxnSpPr>
        <p:spPr>
          <a:xfrm>
            <a:off x="6828300" y="5438057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8" name="Google Shape;1988;p18"/>
          <p:cNvCxnSpPr/>
          <p:nvPr/>
        </p:nvCxnSpPr>
        <p:spPr>
          <a:xfrm>
            <a:off x="6828300" y="5723807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9" name="Google Shape;1989;p18"/>
          <p:cNvSpPr txBox="1"/>
          <p:nvPr/>
        </p:nvSpPr>
        <p:spPr>
          <a:xfrm>
            <a:off x="6826712" y="403788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0" name="Google Shape;1990;p18"/>
          <p:cNvSpPr txBox="1"/>
          <p:nvPr/>
        </p:nvSpPr>
        <p:spPr>
          <a:xfrm>
            <a:off x="6782262" y="569523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1" name="Google Shape;1991;p18"/>
          <p:cNvSpPr txBox="1"/>
          <p:nvPr/>
        </p:nvSpPr>
        <p:spPr>
          <a:xfrm>
            <a:off x="6801312" y="540948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p18"/>
          <p:cNvSpPr txBox="1"/>
          <p:nvPr/>
        </p:nvSpPr>
        <p:spPr>
          <a:xfrm>
            <a:off x="6791787" y="5114207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3" name="Google Shape;1993;p18"/>
          <p:cNvSpPr/>
          <p:nvPr/>
        </p:nvSpPr>
        <p:spPr>
          <a:xfrm>
            <a:off x="7161675" y="4379194"/>
            <a:ext cx="598487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4" name="Google Shape;1994;p18"/>
          <p:cNvSpPr/>
          <p:nvPr/>
        </p:nvSpPr>
        <p:spPr>
          <a:xfrm>
            <a:off x="8111000" y="4025182"/>
            <a:ext cx="581025" cy="203835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5" name="Google Shape;1995;p18"/>
          <p:cNvSpPr/>
          <p:nvPr/>
        </p:nvSpPr>
        <p:spPr>
          <a:xfrm>
            <a:off x="1921337" y="4045819"/>
            <a:ext cx="552450" cy="2082800"/>
          </a:xfrm>
          <a:custGeom>
            <a:rect b="b" l="l" r="r" t="t"/>
            <a:pathLst>
              <a:path extrusionOk="0" h="1312" w="348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6" name="Google Shape;1996;p18"/>
          <p:cNvSpPr/>
          <p:nvPr/>
        </p:nvSpPr>
        <p:spPr>
          <a:xfrm>
            <a:off x="2518237" y="4001369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7" name="Google Shape;1997;p18"/>
          <p:cNvSpPr/>
          <p:nvPr/>
        </p:nvSpPr>
        <p:spPr>
          <a:xfrm>
            <a:off x="2480137" y="4055344"/>
            <a:ext cx="1273175" cy="1979613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98" name="Google Shape;1998;p18"/>
          <p:cNvCxnSpPr/>
          <p:nvPr/>
        </p:nvCxnSpPr>
        <p:spPr>
          <a:xfrm>
            <a:off x="2489662" y="4815757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9" name="Google Shape;1999;p18"/>
          <p:cNvSpPr txBox="1"/>
          <p:nvPr/>
        </p:nvSpPr>
        <p:spPr>
          <a:xfrm>
            <a:off x="2446800" y="4798294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0" name="Google Shape;2000;p18"/>
          <p:cNvCxnSpPr/>
          <p:nvPr/>
        </p:nvCxnSpPr>
        <p:spPr>
          <a:xfrm>
            <a:off x="2497600" y="5136432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1" name="Google Shape;2001;p18"/>
          <p:cNvCxnSpPr/>
          <p:nvPr/>
        </p:nvCxnSpPr>
        <p:spPr>
          <a:xfrm>
            <a:off x="2483312" y="5445994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2" name="Google Shape;2002;p18"/>
          <p:cNvCxnSpPr/>
          <p:nvPr/>
        </p:nvCxnSpPr>
        <p:spPr>
          <a:xfrm>
            <a:off x="2483312" y="5731744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3" name="Google Shape;2003;p18"/>
          <p:cNvSpPr txBox="1"/>
          <p:nvPr/>
        </p:nvSpPr>
        <p:spPr>
          <a:xfrm>
            <a:off x="2481725" y="4045819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4" name="Google Shape;2004;p18"/>
          <p:cNvSpPr txBox="1"/>
          <p:nvPr/>
        </p:nvSpPr>
        <p:spPr>
          <a:xfrm>
            <a:off x="2437275" y="5703169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5" name="Google Shape;2005;p18"/>
          <p:cNvSpPr txBox="1"/>
          <p:nvPr/>
        </p:nvSpPr>
        <p:spPr>
          <a:xfrm>
            <a:off x="2456325" y="5417419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6" name="Google Shape;2006;p18"/>
          <p:cNvSpPr txBox="1"/>
          <p:nvPr/>
        </p:nvSpPr>
        <p:spPr>
          <a:xfrm>
            <a:off x="2446800" y="5122144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7" name="Google Shape;2007;p18"/>
          <p:cNvSpPr/>
          <p:nvPr/>
        </p:nvSpPr>
        <p:spPr>
          <a:xfrm>
            <a:off x="2816687" y="4387132"/>
            <a:ext cx="598488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8" name="Google Shape;2008;p18"/>
          <p:cNvGrpSpPr/>
          <p:nvPr/>
        </p:nvGrpSpPr>
        <p:grpSpPr>
          <a:xfrm>
            <a:off x="2907175" y="4725269"/>
            <a:ext cx="412750" cy="158750"/>
            <a:chOff x="1287" y="2524"/>
            <a:chExt cx="260" cy="100"/>
          </a:xfrm>
        </p:grpSpPr>
        <p:sp>
          <p:nvSpPr>
            <p:cNvPr id="2009" name="Google Shape;2009;p18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10" name="Google Shape;2010;p18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11" name="Google Shape;2011;p18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12" name="Google Shape;2012;p18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13" name="Google Shape;2013;p18"/>
          <p:cNvGrpSpPr/>
          <p:nvPr/>
        </p:nvGrpSpPr>
        <p:grpSpPr>
          <a:xfrm>
            <a:off x="7247400" y="4723682"/>
            <a:ext cx="412750" cy="158750"/>
            <a:chOff x="1287" y="2524"/>
            <a:chExt cx="260" cy="100"/>
          </a:xfrm>
        </p:grpSpPr>
        <p:sp>
          <p:nvSpPr>
            <p:cNvPr id="2014" name="Google Shape;2014;p18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15" name="Google Shape;2015;p18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16" name="Google Shape;2016;p18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17" name="Google Shape;2017;p18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018" name="Google Shape;2018;p18"/>
          <p:cNvSpPr/>
          <p:nvPr/>
        </p:nvSpPr>
        <p:spPr>
          <a:xfrm>
            <a:off x="5294775" y="4425232"/>
            <a:ext cx="2173287" cy="1989137"/>
          </a:xfrm>
          <a:custGeom>
            <a:rect b="b" l="l" r="r" t="t"/>
            <a:pathLst>
              <a:path extrusionOk="0" h="1253" w="1369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cap="flat" cmpd="sng" w="19050">
            <a:solidFill>
              <a:srgbClr val="000099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9" name="Google Shape;2019;p18"/>
          <p:cNvSpPr/>
          <p:nvPr/>
        </p:nvSpPr>
        <p:spPr>
          <a:xfrm>
            <a:off x="5413837" y="4456982"/>
            <a:ext cx="1984375" cy="1876425"/>
          </a:xfrm>
          <a:custGeom>
            <a:rect b="b" l="l" r="r" t="t"/>
            <a:pathLst>
              <a:path extrusionOk="0" h="1182" w="1250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cap="flat" cmpd="sng" w="19050">
            <a:solidFill>
              <a:srgbClr val="000099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0" name="Google Shape;2020;p18"/>
          <p:cNvSpPr/>
          <p:nvPr/>
        </p:nvSpPr>
        <p:spPr>
          <a:xfrm>
            <a:off x="8753937" y="4536357"/>
            <a:ext cx="598488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021" name="Google Shape;2021;p18"/>
          <p:cNvGrpSpPr/>
          <p:nvPr/>
        </p:nvGrpSpPr>
        <p:grpSpPr>
          <a:xfrm>
            <a:off x="5005850" y="4663331"/>
            <a:ext cx="555332" cy="71510"/>
            <a:chOff x="1420065" y="5012608"/>
            <a:chExt cx="555332" cy="71510"/>
          </a:xfrm>
        </p:grpSpPr>
        <p:sp>
          <p:nvSpPr>
            <p:cNvPr id="2022" name="Google Shape;2022;p18"/>
            <p:cNvSpPr/>
            <p:nvPr/>
          </p:nvSpPr>
          <p:spPr>
            <a:xfrm>
              <a:off x="1420065" y="5012608"/>
              <a:ext cx="196850" cy="69850"/>
            </a:xfrm>
            <a:prstGeom prst="ellipse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23" name="Google Shape;2023;p18"/>
            <p:cNvSpPr/>
            <p:nvPr/>
          </p:nvSpPr>
          <p:spPr>
            <a:xfrm>
              <a:off x="1778547" y="5014268"/>
              <a:ext cx="196850" cy="69850"/>
            </a:xfrm>
            <a:prstGeom prst="ellipse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024" name="Google Shape;2024;p18"/>
          <p:cNvSpPr/>
          <p:nvPr/>
        </p:nvSpPr>
        <p:spPr>
          <a:xfrm>
            <a:off x="4256549" y="3275882"/>
            <a:ext cx="688975" cy="1435100"/>
          </a:xfrm>
          <a:custGeom>
            <a:rect b="b" l="l" r="r" t="t"/>
            <a:pathLst>
              <a:path extrusionOk="0" h="904" w="434">
                <a:moveTo>
                  <a:pt x="434" y="904"/>
                </a:moveTo>
                <a:lnTo>
                  <a:pt x="2" y="902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025" name="Google Shape;2025;p18"/>
          <p:cNvGrpSpPr/>
          <p:nvPr/>
        </p:nvGrpSpPr>
        <p:grpSpPr>
          <a:xfrm>
            <a:off x="5156662" y="3239369"/>
            <a:ext cx="1047750" cy="1441450"/>
            <a:chOff x="2432" y="1758"/>
            <a:chExt cx="660" cy="908"/>
          </a:xfrm>
        </p:grpSpPr>
        <p:sp>
          <p:nvSpPr>
            <p:cNvPr id="2026" name="Google Shape;2026;p18"/>
            <p:cNvSpPr/>
            <p:nvPr/>
          </p:nvSpPr>
          <p:spPr>
            <a:xfrm>
              <a:off x="2432" y="2564"/>
              <a:ext cx="144" cy="102"/>
            </a:xfrm>
            <a:prstGeom prst="ellipse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27" name="Google Shape;2027;p18"/>
            <p:cNvSpPr/>
            <p:nvPr/>
          </p:nvSpPr>
          <p:spPr>
            <a:xfrm>
              <a:off x="2506" y="1758"/>
              <a:ext cx="586" cy="810"/>
            </a:xfrm>
            <a:custGeom>
              <a:rect b="b" l="l" r="r" t="t"/>
              <a:pathLst>
                <a:path extrusionOk="0" h="810" w="586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cap="flat" cmpd="sng" w="12700">
              <a:solidFill>
                <a:srgbClr val="CC0000"/>
              </a:solidFill>
              <a:prstDash val="solid"/>
              <a:round/>
              <a:headEnd len="med" w="med" type="triangl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28" name="Google Shape;2028;p18"/>
          <p:cNvGrpSpPr/>
          <p:nvPr/>
        </p:nvGrpSpPr>
        <p:grpSpPr>
          <a:xfrm>
            <a:off x="1456200" y="5555532"/>
            <a:ext cx="800100" cy="828675"/>
            <a:chOff x="-44" y="1473"/>
            <a:chExt cx="981" cy="1105"/>
          </a:xfrm>
        </p:grpSpPr>
        <p:pic>
          <p:nvPicPr>
            <p:cNvPr descr="desktop_computer_stylized_medium" id="2029" name="Google Shape;2029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0" name="Google Shape;2030;p1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31" name="Google Shape;2031;p18"/>
          <p:cNvGrpSpPr/>
          <p:nvPr/>
        </p:nvGrpSpPr>
        <p:grpSpPr>
          <a:xfrm flipH="1">
            <a:off x="8438025" y="5469807"/>
            <a:ext cx="788987" cy="782637"/>
            <a:chOff x="-44" y="1473"/>
            <a:chExt cx="981" cy="1105"/>
          </a:xfrm>
        </p:grpSpPr>
        <p:pic>
          <p:nvPicPr>
            <p:cNvPr descr="desktop_computer_stylized_medium" id="2032" name="Google Shape;2032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3" name="Google Shape;2033;p1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34" name="Google Shape;2034;p18"/>
          <p:cNvGrpSpPr/>
          <p:nvPr/>
        </p:nvGrpSpPr>
        <p:grpSpPr>
          <a:xfrm>
            <a:off x="4027950" y="5055469"/>
            <a:ext cx="358775" cy="704850"/>
            <a:chOff x="4140" y="429"/>
            <a:chExt cx="1425" cy="2396"/>
          </a:xfrm>
        </p:grpSpPr>
        <p:sp>
          <p:nvSpPr>
            <p:cNvPr id="2035" name="Google Shape;2035;p18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36" name="Google Shape;2036;p18"/>
            <p:cNvSpPr/>
            <p:nvPr/>
          </p:nvSpPr>
          <p:spPr>
            <a:xfrm>
              <a:off x="4203" y="429"/>
              <a:ext cx="1053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37" name="Google Shape;2037;p18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38" name="Google Shape;2038;p18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39" name="Google Shape;2039;p18"/>
            <p:cNvSpPr/>
            <p:nvPr/>
          </p:nvSpPr>
          <p:spPr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040" name="Google Shape;2040;p18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2041" name="Google Shape;2041;p18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42" name="Google Shape;2042;p18"/>
              <p:cNvSpPr/>
              <p:nvPr/>
            </p:nvSpPr>
            <p:spPr>
              <a:xfrm>
                <a:off x="633" y="2582"/>
                <a:ext cx="692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043" name="Google Shape;2043;p18"/>
            <p:cNvSpPr/>
            <p:nvPr/>
          </p:nvSpPr>
          <p:spPr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044" name="Google Shape;2044;p18"/>
            <p:cNvGrpSpPr/>
            <p:nvPr/>
          </p:nvGrpSpPr>
          <p:grpSpPr>
            <a:xfrm>
              <a:off x="4745" y="996"/>
              <a:ext cx="580" cy="156"/>
              <a:chOff x="612" y="2570"/>
              <a:chExt cx="724" cy="162"/>
            </a:xfrm>
          </p:grpSpPr>
          <p:sp>
            <p:nvSpPr>
              <p:cNvPr id="2045" name="Google Shape;2045;p18"/>
              <p:cNvSpPr/>
              <p:nvPr/>
            </p:nvSpPr>
            <p:spPr>
              <a:xfrm>
                <a:off x="612" y="2570"/>
                <a:ext cx="724" cy="16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46" name="Google Shape;2046;p18"/>
              <p:cNvSpPr/>
              <p:nvPr/>
            </p:nvSpPr>
            <p:spPr>
              <a:xfrm>
                <a:off x="628" y="2586"/>
                <a:ext cx="692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047" name="Google Shape;2047;p18"/>
            <p:cNvSpPr/>
            <p:nvPr/>
          </p:nvSpPr>
          <p:spPr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48" name="Google Shape;2048;p18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049" name="Google Shape;2049;p18"/>
            <p:cNvGrpSpPr/>
            <p:nvPr/>
          </p:nvGrpSpPr>
          <p:grpSpPr>
            <a:xfrm>
              <a:off x="4733" y="1627"/>
              <a:ext cx="586" cy="151"/>
              <a:chOff x="611" y="2568"/>
              <a:chExt cx="730" cy="139"/>
            </a:xfrm>
          </p:grpSpPr>
          <p:sp>
            <p:nvSpPr>
              <p:cNvPr id="2050" name="Google Shape;2050;p18"/>
              <p:cNvSpPr/>
              <p:nvPr/>
            </p:nvSpPr>
            <p:spPr>
              <a:xfrm>
                <a:off x="611" y="2568"/>
                <a:ext cx="730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51" name="Google Shape;2051;p18"/>
              <p:cNvSpPr/>
              <p:nvPr/>
            </p:nvSpPr>
            <p:spPr>
              <a:xfrm>
                <a:off x="627" y="2583"/>
                <a:ext cx="699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052" name="Google Shape;2052;p18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053" name="Google Shape;2053;p18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2054" name="Google Shape;2054;p18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55" name="Google Shape;2055;p18"/>
              <p:cNvSpPr/>
              <p:nvPr/>
            </p:nvSpPr>
            <p:spPr>
              <a:xfrm>
                <a:off x="630" y="2582"/>
                <a:ext cx="691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056" name="Google Shape;2056;p18"/>
            <p:cNvSpPr/>
            <p:nvPr/>
          </p:nvSpPr>
          <p:spPr>
            <a:xfrm>
              <a:off x="5250" y="429"/>
              <a:ext cx="69" cy="2288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57" name="Google Shape;2057;p18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58" name="Google Shape;2058;p18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59" name="Google Shape;2059;p18"/>
            <p:cNvSpPr/>
            <p:nvPr/>
          </p:nvSpPr>
          <p:spPr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60" name="Google Shape;2060;p18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61" name="Google Shape;2061;p18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62" name="Google Shape;2062;p18"/>
            <p:cNvSpPr/>
            <p:nvPr/>
          </p:nvSpPr>
          <p:spPr>
            <a:xfrm>
              <a:off x="4203" y="2712"/>
              <a:ext cx="1072" cy="81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63" name="Google Shape;2063;p18"/>
            <p:cNvSpPr/>
            <p:nvPr/>
          </p:nvSpPr>
          <p:spPr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64" name="Google Shape;2064;p18"/>
            <p:cNvSpPr/>
            <p:nvPr/>
          </p:nvSpPr>
          <p:spPr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18"/>
            <p:cNvSpPr/>
            <p:nvPr/>
          </p:nvSpPr>
          <p:spPr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66" name="Google Shape;2066;p18"/>
            <p:cNvSpPr/>
            <p:nvPr/>
          </p:nvSpPr>
          <p:spPr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67" name="Google Shape;2067;p18"/>
          <p:cNvGrpSpPr/>
          <p:nvPr/>
        </p:nvGrpSpPr>
        <p:grpSpPr>
          <a:xfrm>
            <a:off x="128007" y="1563001"/>
            <a:ext cx="4826032" cy="1719654"/>
            <a:chOff x="5" y="727"/>
            <a:chExt cx="2460" cy="1047"/>
          </a:xfrm>
        </p:grpSpPr>
        <p:sp>
          <p:nvSpPr>
            <p:cNvPr id="2068" name="Google Shape;2068;p18"/>
            <p:cNvSpPr txBox="1"/>
            <p:nvPr/>
          </p:nvSpPr>
          <p:spPr>
            <a:xfrm>
              <a:off x="133" y="1101"/>
              <a:ext cx="2332" cy="6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handle data from multiple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sockets, add transport header (later used for demultiplexing)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18"/>
            <p:cNvSpPr/>
            <p:nvPr/>
          </p:nvSpPr>
          <p:spPr>
            <a:xfrm>
              <a:off x="5" y="901"/>
              <a:ext cx="2298" cy="873"/>
            </a:xfrm>
            <a:prstGeom prst="rect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70" name="Google Shape;2070;p18"/>
            <p:cNvGrpSpPr/>
            <p:nvPr/>
          </p:nvGrpSpPr>
          <p:grpSpPr>
            <a:xfrm>
              <a:off x="91" y="727"/>
              <a:ext cx="1854" cy="375"/>
              <a:chOff x="869" y="3567"/>
              <a:chExt cx="1780" cy="375"/>
            </a:xfrm>
          </p:grpSpPr>
          <p:sp>
            <p:nvSpPr>
              <p:cNvPr id="2071" name="Google Shape;2071;p18"/>
              <p:cNvSpPr/>
              <p:nvPr/>
            </p:nvSpPr>
            <p:spPr>
              <a:xfrm>
                <a:off x="1422" y="3732"/>
                <a:ext cx="1006" cy="21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2" name="Google Shape;2072;p18"/>
              <p:cNvSpPr txBox="1"/>
              <p:nvPr/>
            </p:nvSpPr>
            <p:spPr>
              <a:xfrm>
                <a:off x="869" y="3567"/>
                <a:ext cx="1780" cy="33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800"/>
                  <a:buFont typeface="Calibri"/>
                  <a:buNone/>
                </a:pPr>
                <a:r>
                  <a:rPr b="0" i="1" lang="en-US" sz="2800" u="none" cap="none" strike="noStrike">
                    <a:solidFill>
                      <a:srgbClr val="CC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multiplexing at sender: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73" name="Google Shape;2073;p18"/>
          <p:cNvSpPr/>
          <p:nvPr/>
        </p:nvSpPr>
        <p:spPr>
          <a:xfrm>
            <a:off x="3143712" y="4458569"/>
            <a:ext cx="1962150" cy="1897063"/>
          </a:xfrm>
          <a:custGeom>
            <a:rect b="b" l="l" r="r" t="t"/>
            <a:pathLst>
              <a:path extrusionOk="0" h="1195" w="1236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cap="flat" cmpd="sng" w="19050">
            <a:solidFill>
              <a:srgbClr val="000099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74" name="Google Shape;2074;p18"/>
          <p:cNvSpPr/>
          <p:nvPr/>
        </p:nvSpPr>
        <p:spPr>
          <a:xfrm>
            <a:off x="3080212" y="4433169"/>
            <a:ext cx="2160588" cy="1989138"/>
          </a:xfrm>
          <a:custGeom>
            <a:rect b="b" l="l" r="r" t="t"/>
            <a:pathLst>
              <a:path extrusionOk="0" h="1253" w="1361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cap="flat" cmpd="sng" w="19050">
            <a:solidFill>
              <a:srgbClr val="000099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075" name="Google Shape;2075;p18"/>
          <p:cNvGrpSpPr/>
          <p:nvPr/>
        </p:nvGrpSpPr>
        <p:grpSpPr>
          <a:xfrm>
            <a:off x="3400262" y="4186543"/>
            <a:ext cx="3740163" cy="385304"/>
            <a:chOff x="4455343" y="4186543"/>
            <a:chExt cx="3740163" cy="385304"/>
          </a:xfrm>
        </p:grpSpPr>
        <p:sp>
          <p:nvSpPr>
            <p:cNvPr id="2076" name="Google Shape;2076;p18"/>
            <p:cNvSpPr/>
            <p:nvPr/>
          </p:nvSpPr>
          <p:spPr>
            <a:xfrm rot="-778188">
              <a:off x="4450940" y="4321755"/>
              <a:ext cx="1216152" cy="99004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000090"/>
            </a:solidFill>
            <a:ln cap="flat" cmpd="sng" w="9525">
              <a:solidFill>
                <a:srgbClr val="0000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18"/>
            <p:cNvSpPr/>
            <p:nvPr/>
          </p:nvSpPr>
          <p:spPr>
            <a:xfrm flipH="1" rot="-10021812">
              <a:off x="6983757" y="4337631"/>
              <a:ext cx="1216152" cy="99004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000090"/>
            </a:solidFill>
            <a:ln cap="flat" cmpd="sng" w="9525">
              <a:solidFill>
                <a:srgbClr val="0000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78" name="Google Shape;207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2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p19"/>
          <p:cNvSpPr/>
          <p:nvPr/>
        </p:nvSpPr>
        <p:spPr>
          <a:xfrm>
            <a:off x="393111" y="665164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How demultiplexing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4" name="Google Shape;2084;p19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85" name="Google Shape;208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6" name="Google Shape;2086;p19"/>
          <p:cNvSpPr/>
          <p:nvPr/>
        </p:nvSpPr>
        <p:spPr>
          <a:xfrm>
            <a:off x="393111" y="232221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7" name="Google Shape;2087;p19"/>
          <p:cNvSpPr txBox="1"/>
          <p:nvPr/>
        </p:nvSpPr>
        <p:spPr>
          <a:xfrm>
            <a:off x="239151" y="1470514"/>
            <a:ext cx="4335610" cy="377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3" lvl="0" marL="28416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receives IP datagrams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186" lvl="1" marL="687388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datagram has source IP address, destination IP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186" lvl="1" marL="687388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datagram carries one transport-layer segment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186" lvl="1" marL="687388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segment has source, destination port number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3" lvl="0" marL="284163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uses 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IP addresses &amp; port numbers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direct segment to appropriate socket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8" name="Google Shape;2088;p19"/>
          <p:cNvGrpSpPr/>
          <p:nvPr/>
        </p:nvGrpSpPr>
        <p:grpSpPr>
          <a:xfrm>
            <a:off x="5601874" y="1479370"/>
            <a:ext cx="3414712" cy="4121150"/>
            <a:chOff x="7543216" y="1704452"/>
            <a:chExt cx="3414712" cy="4121150"/>
          </a:xfrm>
        </p:grpSpPr>
        <p:sp>
          <p:nvSpPr>
            <p:cNvPr id="2089" name="Google Shape;2089;p19"/>
            <p:cNvSpPr/>
            <p:nvPr/>
          </p:nvSpPr>
          <p:spPr>
            <a:xfrm>
              <a:off x="7633703" y="2048939"/>
              <a:ext cx="3324225" cy="32004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90" name="Google Shape;2090;p19"/>
            <p:cNvSpPr/>
            <p:nvPr/>
          </p:nvSpPr>
          <p:spPr>
            <a:xfrm>
              <a:off x="7557503" y="2144189"/>
              <a:ext cx="3324225" cy="32004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91" name="Google Shape;2091;p19"/>
            <p:cNvSpPr txBox="1"/>
            <p:nvPr/>
          </p:nvSpPr>
          <p:spPr>
            <a:xfrm>
              <a:off x="7597191" y="2156889"/>
              <a:ext cx="1563687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source port #</a:t>
              </a:r>
              <a:endParaRPr b="0" i="0" sz="24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92" name="Google Shape;2092;p19"/>
            <p:cNvSpPr txBox="1"/>
            <p:nvPr/>
          </p:nvSpPr>
          <p:spPr>
            <a:xfrm>
              <a:off x="9383128" y="2156889"/>
              <a:ext cx="1328738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dest port #</a:t>
              </a:r>
              <a:endParaRPr b="0" i="0" sz="24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093" name="Google Shape;2093;p19"/>
            <p:cNvCxnSpPr/>
            <p:nvPr/>
          </p:nvCxnSpPr>
          <p:spPr>
            <a:xfrm>
              <a:off x="7547978" y="2544239"/>
              <a:ext cx="3328988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94" name="Google Shape;2094;p19"/>
            <p:cNvCxnSpPr/>
            <p:nvPr/>
          </p:nvCxnSpPr>
          <p:spPr>
            <a:xfrm>
              <a:off x="7557503" y="3534839"/>
              <a:ext cx="3324225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95" name="Google Shape;2095;p19"/>
            <p:cNvCxnSpPr/>
            <p:nvPr/>
          </p:nvCxnSpPr>
          <p:spPr>
            <a:xfrm rot="10800000">
              <a:off x="9195803" y="2144189"/>
              <a:ext cx="0" cy="395288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96" name="Google Shape;2096;p19"/>
            <p:cNvSpPr txBox="1"/>
            <p:nvPr/>
          </p:nvSpPr>
          <p:spPr>
            <a:xfrm>
              <a:off x="8740191" y="1704452"/>
              <a:ext cx="8636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32 bits</a:t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097" name="Google Shape;2097;p19"/>
            <p:cNvCxnSpPr/>
            <p:nvPr/>
          </p:nvCxnSpPr>
          <p:spPr>
            <a:xfrm>
              <a:off x="9653003" y="1910827"/>
              <a:ext cx="1200150" cy="476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98" name="Google Shape;2098;p19"/>
            <p:cNvCxnSpPr/>
            <p:nvPr/>
          </p:nvCxnSpPr>
          <p:spPr>
            <a:xfrm rot="10800000">
              <a:off x="7543216" y="1920352"/>
              <a:ext cx="1128712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099" name="Google Shape;2099;p19"/>
            <p:cNvSpPr txBox="1"/>
            <p:nvPr/>
          </p:nvSpPr>
          <p:spPr>
            <a:xfrm>
              <a:off x="8451266" y="3865039"/>
              <a:ext cx="1389062" cy="1006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data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(payload)</a:t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00" name="Google Shape;2100;p19"/>
            <p:cNvSpPr txBox="1"/>
            <p:nvPr/>
          </p:nvSpPr>
          <p:spPr>
            <a:xfrm>
              <a:off x="8067091" y="2898252"/>
              <a:ext cx="2290762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other header fields</a:t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01" name="Google Shape;2101;p19"/>
            <p:cNvSpPr txBox="1"/>
            <p:nvPr/>
          </p:nvSpPr>
          <p:spPr>
            <a:xfrm>
              <a:off x="7770228" y="5428727"/>
              <a:ext cx="30607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TCP/UDP segment format</a:t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102" name="Google Shape;2102;p19"/>
          <p:cNvSpPr/>
          <p:nvPr/>
        </p:nvSpPr>
        <p:spPr>
          <a:xfrm>
            <a:off x="5358581" y="1751273"/>
            <a:ext cx="2083205" cy="689091"/>
          </a:xfrm>
          <a:prstGeom prst="ellipse">
            <a:avLst/>
          </a:prstGeom>
          <a:noFill/>
          <a:ln cap="flat" cmpd="sng" w="38100">
            <a:solidFill>
              <a:srgbClr val="CD000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3" name="Google Shape;2103;p19"/>
          <p:cNvSpPr/>
          <p:nvPr/>
        </p:nvSpPr>
        <p:spPr>
          <a:xfrm>
            <a:off x="7073385" y="1759924"/>
            <a:ext cx="2083205" cy="689091"/>
          </a:xfrm>
          <a:prstGeom prst="ellipse">
            <a:avLst/>
          </a:prstGeom>
          <a:noFill/>
          <a:ln cap="flat" cmpd="sng" w="38100">
            <a:solidFill>
              <a:srgbClr val="CD000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4" name="Google Shape;2104;p19"/>
          <p:cNvSpPr txBox="1"/>
          <p:nvPr/>
        </p:nvSpPr>
        <p:spPr>
          <a:xfrm>
            <a:off x="224057" y="5601710"/>
            <a:ext cx="10269047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Each port number - ranges from 0 to 65535.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Port numbers ranging from 0 to 1023 are called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well-known port numbers (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restricted/reserved)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5" name="Google Shape;2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Transport Layer</a:t>
            </a:r>
            <a:endParaRPr b="1" i="0" sz="36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" name="Google Shape;106;p2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107" name="Google Shape;107;p2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9" name="Google Shape;109;p2"/>
          <p:cNvCxnSpPr/>
          <p:nvPr/>
        </p:nvCxnSpPr>
        <p:spPr>
          <a:xfrm flipH="1" rot="10800000">
            <a:off x="0" y="2596822"/>
            <a:ext cx="7904054" cy="68537"/>
          </a:xfrm>
          <a:prstGeom prst="straightConnector1">
            <a:avLst/>
          </a:prstGeom>
          <a:noFill/>
          <a:ln cap="flat" cmpd="sng" w="38100">
            <a:solidFill>
              <a:srgbClr val="DFA26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2"/>
          <p:cNvSpPr/>
          <p:nvPr/>
        </p:nvSpPr>
        <p:spPr>
          <a:xfrm>
            <a:off x="623392" y="5415607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NETWORKS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9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p20"/>
          <p:cNvSpPr/>
          <p:nvPr/>
        </p:nvSpPr>
        <p:spPr>
          <a:xfrm>
            <a:off x="393111" y="657672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Connectionless demultiplexing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1" name="Google Shape;2111;p20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12" name="Google Shape;211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3" name="Google Shape;2113;p20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4" name="Google Shape;2114;p20"/>
          <p:cNvSpPr txBox="1"/>
          <p:nvPr/>
        </p:nvSpPr>
        <p:spPr>
          <a:xfrm>
            <a:off x="67171" y="1523600"/>
            <a:ext cx="4894406" cy="2113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57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600"/>
              <a:buFont typeface="Noto Sans Symbols"/>
              <a:buNone/>
            </a:pPr>
            <a:r>
              <a:rPr b="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Recall: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34766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creating socket, must specify </a:t>
            </a:r>
            <a:r>
              <a:rPr b="0" i="1" lang="en-US" sz="2600" u="none" cap="none" strike="noStrike">
                <a:solidFill>
                  <a:srgbClr val="CD0004"/>
                </a:solidFill>
                <a:latin typeface="Calibri"/>
                <a:ea typeface="Calibri"/>
                <a:cs typeface="Calibri"/>
                <a:sym typeface="Calibri"/>
              </a:rPr>
              <a:t>host-local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 #: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34766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DatagramSocket mySocket1        = new DatagramSocket(</a:t>
            </a:r>
            <a:r>
              <a:rPr b="0" i="0" lang="en-US" sz="2000" u="none" cap="none" strike="noStrike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rPr>
              <a:t>12534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34766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5" name="Google Shape;2115;p20"/>
          <p:cNvSpPr txBox="1"/>
          <p:nvPr/>
        </p:nvSpPr>
        <p:spPr>
          <a:xfrm>
            <a:off x="4862302" y="1498507"/>
            <a:ext cx="4894407" cy="2368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receiving host receives </a:t>
            </a:r>
            <a:r>
              <a:rPr b="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UDP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segment: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checks destination port # in segment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directs UDP segment to socket with that port #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6" name="Google Shape;2116;p20"/>
          <p:cNvSpPr/>
          <p:nvPr/>
        </p:nvSpPr>
        <p:spPr>
          <a:xfrm>
            <a:off x="152289" y="3637356"/>
            <a:ext cx="4405644" cy="2442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7963" lvl="0" marL="34766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292100" marR="0" rtl="0" algn="l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creating datagram to send into UDP socket, must specify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9711" lvl="1" marL="858838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destination IP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9711" lvl="1" marL="858838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destination port #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7" name="Google Shape;2117;p20"/>
          <p:cNvSpPr/>
          <p:nvPr/>
        </p:nvSpPr>
        <p:spPr>
          <a:xfrm>
            <a:off x="4862302" y="4384592"/>
            <a:ext cx="4694135" cy="2336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IP/UDP datagrams with 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same dest. port #,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but different source IP addresses and/or source port numbers will be directed to 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same socket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receiving host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8" name="Google Shape;2118;p20"/>
          <p:cNvSpPr/>
          <p:nvPr/>
        </p:nvSpPr>
        <p:spPr>
          <a:xfrm rot="5400000">
            <a:off x="7056768" y="4028604"/>
            <a:ext cx="560388" cy="311150"/>
          </a:xfrm>
          <a:prstGeom prst="rightArrow">
            <a:avLst>
              <a:gd fmla="val 50000" name="adj1"/>
              <a:gd fmla="val 45026" name="adj2"/>
            </a:avLst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9" name="Google Shape;2119;p20"/>
          <p:cNvSpPr/>
          <p:nvPr/>
        </p:nvSpPr>
        <p:spPr>
          <a:xfrm>
            <a:off x="3506982" y="3057988"/>
            <a:ext cx="1355320" cy="886743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0" name="Google Shape;2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4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p21"/>
          <p:cNvSpPr/>
          <p:nvPr/>
        </p:nvSpPr>
        <p:spPr>
          <a:xfrm>
            <a:off x="393111" y="617984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Connectionless demultiplexing: 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6" name="Google Shape;2126;p21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27" name="Google Shape;212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8" name="Google Shape;2128;p21"/>
          <p:cNvSpPr txBox="1"/>
          <p:nvPr/>
        </p:nvSpPr>
        <p:spPr>
          <a:xfrm>
            <a:off x="3509868" y="1434638"/>
            <a:ext cx="3001064" cy="1128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3038" lvl="0" marL="1730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DatagramSocket serverSocket = new DatagramSocket (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6428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8736" lvl="0" marL="17303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9" name="Google Shape;2129;p21"/>
          <p:cNvSpPr/>
          <p:nvPr/>
        </p:nvSpPr>
        <p:spPr>
          <a:xfrm>
            <a:off x="3189288" y="2478088"/>
            <a:ext cx="552450" cy="2082800"/>
          </a:xfrm>
          <a:custGeom>
            <a:rect b="b" l="l" r="r" t="t"/>
            <a:pathLst>
              <a:path extrusionOk="0" h="1312" w="348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0" name="Google Shape;2130;p21"/>
          <p:cNvSpPr/>
          <p:nvPr/>
        </p:nvSpPr>
        <p:spPr>
          <a:xfrm>
            <a:off x="404813" y="2782888"/>
            <a:ext cx="460375" cy="2193925"/>
          </a:xfrm>
          <a:custGeom>
            <a:rect b="b" l="l" r="r" t="t"/>
            <a:pathLst>
              <a:path extrusionOk="0" h="1382" w="290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1" name="Google Shape;2131;p21"/>
          <p:cNvSpPr/>
          <p:nvPr/>
        </p:nvSpPr>
        <p:spPr>
          <a:xfrm>
            <a:off x="909638" y="2749550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2" name="Google Shape;2132;p21"/>
          <p:cNvSpPr/>
          <p:nvPr/>
        </p:nvSpPr>
        <p:spPr>
          <a:xfrm>
            <a:off x="871538" y="2803525"/>
            <a:ext cx="1273175" cy="1979613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33" name="Google Shape;2133;p21"/>
          <p:cNvCxnSpPr/>
          <p:nvPr/>
        </p:nvCxnSpPr>
        <p:spPr>
          <a:xfrm>
            <a:off x="881063" y="3563938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4" name="Google Shape;2134;p21"/>
          <p:cNvSpPr txBox="1"/>
          <p:nvPr/>
        </p:nvSpPr>
        <p:spPr>
          <a:xfrm>
            <a:off x="838200" y="3546475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5" name="Google Shape;2135;p21"/>
          <p:cNvCxnSpPr/>
          <p:nvPr/>
        </p:nvCxnSpPr>
        <p:spPr>
          <a:xfrm>
            <a:off x="889000" y="3884613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6" name="Google Shape;2136;p21"/>
          <p:cNvCxnSpPr/>
          <p:nvPr/>
        </p:nvCxnSpPr>
        <p:spPr>
          <a:xfrm>
            <a:off x="874713" y="4194175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7" name="Google Shape;2137;p21"/>
          <p:cNvCxnSpPr/>
          <p:nvPr/>
        </p:nvCxnSpPr>
        <p:spPr>
          <a:xfrm>
            <a:off x="874713" y="4479925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8" name="Google Shape;2138;p21"/>
          <p:cNvSpPr txBox="1"/>
          <p:nvPr/>
        </p:nvSpPr>
        <p:spPr>
          <a:xfrm>
            <a:off x="873125" y="2794000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9" name="Google Shape;2139;p21"/>
          <p:cNvSpPr txBox="1"/>
          <p:nvPr/>
        </p:nvSpPr>
        <p:spPr>
          <a:xfrm>
            <a:off x="828675" y="4451350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0" name="Google Shape;2140;p21"/>
          <p:cNvSpPr txBox="1"/>
          <p:nvPr/>
        </p:nvSpPr>
        <p:spPr>
          <a:xfrm>
            <a:off x="847725" y="4165600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1" name="Google Shape;2141;p21"/>
          <p:cNvSpPr txBox="1"/>
          <p:nvPr/>
        </p:nvSpPr>
        <p:spPr>
          <a:xfrm>
            <a:off x="838200" y="3870325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2" name="Google Shape;2142;p21"/>
          <p:cNvSpPr/>
          <p:nvPr/>
        </p:nvSpPr>
        <p:spPr>
          <a:xfrm>
            <a:off x="1208088" y="3079750"/>
            <a:ext cx="598487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3" name="Google Shape;2143;p21"/>
          <p:cNvGrpSpPr/>
          <p:nvPr/>
        </p:nvGrpSpPr>
        <p:grpSpPr>
          <a:xfrm>
            <a:off x="1176338" y="3403600"/>
            <a:ext cx="620712" cy="228600"/>
            <a:chOff x="1287" y="2524"/>
            <a:chExt cx="260" cy="100"/>
          </a:xfrm>
        </p:grpSpPr>
        <p:sp>
          <p:nvSpPr>
            <p:cNvPr id="2144" name="Google Shape;2144;p21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45" name="Google Shape;2145;p21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46" name="Google Shape;2146;p21"/>
            <p:cNvSpPr/>
            <p:nvPr/>
          </p:nvSpPr>
          <p:spPr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47" name="Google Shape;2147;p21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148" name="Google Shape;2148;p21"/>
          <p:cNvSpPr/>
          <p:nvPr/>
        </p:nvSpPr>
        <p:spPr>
          <a:xfrm>
            <a:off x="3736975" y="2516188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9" name="Google Shape;2149;p21"/>
          <p:cNvSpPr/>
          <p:nvPr/>
        </p:nvSpPr>
        <p:spPr>
          <a:xfrm>
            <a:off x="3702050" y="2570163"/>
            <a:ext cx="1473200" cy="197961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50" name="Google Shape;2150;p21"/>
          <p:cNvCxnSpPr/>
          <p:nvPr/>
        </p:nvCxnSpPr>
        <p:spPr>
          <a:xfrm>
            <a:off x="3708400" y="3340100"/>
            <a:ext cx="146050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1" name="Google Shape;2151;p21"/>
          <p:cNvSpPr txBox="1"/>
          <p:nvPr/>
        </p:nvSpPr>
        <p:spPr>
          <a:xfrm>
            <a:off x="3779838" y="3322638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2" name="Google Shape;2152;p21"/>
          <p:cNvCxnSpPr/>
          <p:nvPr/>
        </p:nvCxnSpPr>
        <p:spPr>
          <a:xfrm>
            <a:off x="3709988" y="3657600"/>
            <a:ext cx="14573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3" name="Google Shape;2153;p21"/>
          <p:cNvSpPr txBox="1"/>
          <p:nvPr/>
        </p:nvSpPr>
        <p:spPr>
          <a:xfrm>
            <a:off x="3776663" y="2536825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4" name="Google Shape;2154;p21"/>
          <p:cNvSpPr txBox="1"/>
          <p:nvPr/>
        </p:nvSpPr>
        <p:spPr>
          <a:xfrm>
            <a:off x="3773488" y="4227513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5" name="Google Shape;2155;p21"/>
          <p:cNvSpPr txBox="1"/>
          <p:nvPr/>
        </p:nvSpPr>
        <p:spPr>
          <a:xfrm>
            <a:off x="3773488" y="3941763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6" name="Google Shape;2156;p21"/>
          <p:cNvSpPr txBox="1"/>
          <p:nvPr/>
        </p:nvSpPr>
        <p:spPr>
          <a:xfrm>
            <a:off x="3773488" y="3643313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7" name="Google Shape;2157;p21"/>
          <p:cNvCxnSpPr/>
          <p:nvPr/>
        </p:nvCxnSpPr>
        <p:spPr>
          <a:xfrm>
            <a:off x="3706813" y="3968750"/>
            <a:ext cx="14573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8" name="Google Shape;2158;p21"/>
          <p:cNvCxnSpPr/>
          <p:nvPr/>
        </p:nvCxnSpPr>
        <p:spPr>
          <a:xfrm>
            <a:off x="3703638" y="4267200"/>
            <a:ext cx="14573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9" name="Google Shape;2159;p21"/>
          <p:cNvSpPr/>
          <p:nvPr/>
        </p:nvSpPr>
        <p:spPr>
          <a:xfrm>
            <a:off x="4121150" y="2876550"/>
            <a:ext cx="598488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0" name="Google Shape;2160;p21"/>
          <p:cNvGrpSpPr/>
          <p:nvPr/>
        </p:nvGrpSpPr>
        <p:grpSpPr>
          <a:xfrm>
            <a:off x="3992563" y="3192463"/>
            <a:ext cx="887412" cy="228600"/>
            <a:chOff x="1383" y="2620"/>
            <a:chExt cx="260" cy="100"/>
          </a:xfrm>
        </p:grpSpPr>
        <p:sp>
          <p:nvSpPr>
            <p:cNvPr id="2161" name="Google Shape;2161;p21"/>
            <p:cNvSpPr/>
            <p:nvPr/>
          </p:nvSpPr>
          <p:spPr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62" name="Google Shape;2162;p21"/>
            <p:cNvSpPr/>
            <p:nvPr/>
          </p:nvSpPr>
          <p:spPr>
            <a:xfrm>
              <a:off x="1434" y="2633"/>
              <a:ext cx="155" cy="7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63" name="Google Shape;2163;p21"/>
            <p:cNvSpPr/>
            <p:nvPr/>
          </p:nvSpPr>
          <p:spPr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64" name="Google Shape;2164;p21"/>
            <p:cNvSpPr/>
            <p:nvPr/>
          </p:nvSpPr>
          <p:spPr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165" name="Google Shape;2165;p21"/>
          <p:cNvSpPr/>
          <p:nvPr/>
        </p:nvSpPr>
        <p:spPr>
          <a:xfrm>
            <a:off x="6743700" y="2741613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6" name="Google Shape;2166;p21"/>
          <p:cNvSpPr/>
          <p:nvPr/>
        </p:nvSpPr>
        <p:spPr>
          <a:xfrm>
            <a:off x="6705600" y="2795588"/>
            <a:ext cx="1273175" cy="197961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67" name="Google Shape;2167;p21"/>
          <p:cNvCxnSpPr/>
          <p:nvPr/>
        </p:nvCxnSpPr>
        <p:spPr>
          <a:xfrm>
            <a:off x="6715125" y="3556000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8" name="Google Shape;2168;p21"/>
          <p:cNvSpPr txBox="1"/>
          <p:nvPr/>
        </p:nvSpPr>
        <p:spPr>
          <a:xfrm>
            <a:off x="6672263" y="3538538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9" name="Google Shape;2169;p21"/>
          <p:cNvCxnSpPr/>
          <p:nvPr/>
        </p:nvCxnSpPr>
        <p:spPr>
          <a:xfrm>
            <a:off x="6723063" y="3876675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0" name="Google Shape;2170;p21"/>
          <p:cNvCxnSpPr/>
          <p:nvPr/>
        </p:nvCxnSpPr>
        <p:spPr>
          <a:xfrm>
            <a:off x="6708775" y="4186238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1" name="Google Shape;2171;p21"/>
          <p:cNvCxnSpPr/>
          <p:nvPr/>
        </p:nvCxnSpPr>
        <p:spPr>
          <a:xfrm>
            <a:off x="6708775" y="4471988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72" name="Google Shape;2172;p21"/>
          <p:cNvSpPr txBox="1"/>
          <p:nvPr/>
        </p:nvSpPr>
        <p:spPr>
          <a:xfrm>
            <a:off x="6707188" y="2786063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3" name="Google Shape;2173;p21"/>
          <p:cNvSpPr txBox="1"/>
          <p:nvPr/>
        </p:nvSpPr>
        <p:spPr>
          <a:xfrm>
            <a:off x="6662738" y="4443413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4" name="Google Shape;2174;p21"/>
          <p:cNvSpPr txBox="1"/>
          <p:nvPr/>
        </p:nvSpPr>
        <p:spPr>
          <a:xfrm>
            <a:off x="6681788" y="4157663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5" name="Google Shape;2175;p21"/>
          <p:cNvSpPr txBox="1"/>
          <p:nvPr/>
        </p:nvSpPr>
        <p:spPr>
          <a:xfrm>
            <a:off x="6672263" y="3862388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6" name="Google Shape;2176;p21"/>
          <p:cNvSpPr/>
          <p:nvPr/>
        </p:nvSpPr>
        <p:spPr>
          <a:xfrm>
            <a:off x="7042150" y="3094038"/>
            <a:ext cx="598488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21"/>
          <p:cNvSpPr/>
          <p:nvPr/>
        </p:nvSpPr>
        <p:spPr>
          <a:xfrm>
            <a:off x="8002588" y="2762250"/>
            <a:ext cx="504825" cy="2133600"/>
          </a:xfrm>
          <a:custGeom>
            <a:rect b="b" l="l" r="r" t="t"/>
            <a:pathLst>
              <a:path extrusionOk="0" h="1344" w="318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78" name="Google Shape;2178;p21"/>
          <p:cNvGrpSpPr/>
          <p:nvPr/>
        </p:nvGrpSpPr>
        <p:grpSpPr>
          <a:xfrm>
            <a:off x="7035800" y="3425825"/>
            <a:ext cx="620713" cy="204788"/>
            <a:chOff x="1287" y="2524"/>
            <a:chExt cx="260" cy="100"/>
          </a:xfrm>
        </p:grpSpPr>
        <p:sp>
          <p:nvSpPr>
            <p:cNvPr id="2179" name="Google Shape;2179;p21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80" name="Google Shape;2180;p21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81" name="Google Shape;2181;p21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82" name="Google Shape;2182;p21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183" name="Google Shape;2183;p21"/>
          <p:cNvSpPr/>
          <p:nvPr/>
        </p:nvSpPr>
        <p:spPr>
          <a:xfrm>
            <a:off x="6516688" y="1752504"/>
            <a:ext cx="3529965" cy="65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888" lvl="0" marL="11588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7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DatagramSocket mySocket1 = new DatagramSocket (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5775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8" lvl="0" marL="115888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17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4" name="Google Shape;2184;p21"/>
          <p:cNvSpPr/>
          <p:nvPr/>
        </p:nvSpPr>
        <p:spPr>
          <a:xfrm>
            <a:off x="21430" y="1858347"/>
            <a:ext cx="3795713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888" lvl="0" marL="11588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7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DatagramSocket mySocket2 = new DatagramSocket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15888" lvl="0" marL="115888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17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9157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8" lvl="0" marL="115888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85" name="Google Shape;2185;p21"/>
          <p:cNvCxnSpPr/>
          <p:nvPr/>
        </p:nvCxnSpPr>
        <p:spPr>
          <a:xfrm>
            <a:off x="1412875" y="3506788"/>
            <a:ext cx="0" cy="2176462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86" name="Google Shape;2186;p21"/>
          <p:cNvCxnSpPr/>
          <p:nvPr/>
        </p:nvCxnSpPr>
        <p:spPr>
          <a:xfrm>
            <a:off x="4343400" y="3265488"/>
            <a:ext cx="12700" cy="2408237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2187" name="Google Shape;2187;p21"/>
          <p:cNvCxnSpPr/>
          <p:nvPr/>
        </p:nvCxnSpPr>
        <p:spPr>
          <a:xfrm>
            <a:off x="1412875" y="5665788"/>
            <a:ext cx="2936875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88" name="Google Shape;2188;p21"/>
          <p:cNvCxnSpPr/>
          <p:nvPr/>
        </p:nvCxnSpPr>
        <p:spPr>
          <a:xfrm>
            <a:off x="4219575" y="3278188"/>
            <a:ext cx="0" cy="2246312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89" name="Google Shape;2189;p21"/>
          <p:cNvCxnSpPr/>
          <p:nvPr/>
        </p:nvCxnSpPr>
        <p:spPr>
          <a:xfrm>
            <a:off x="1520825" y="5507038"/>
            <a:ext cx="2740025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2190" name="Google Shape;2190;p21"/>
          <p:cNvCxnSpPr/>
          <p:nvPr/>
        </p:nvCxnSpPr>
        <p:spPr>
          <a:xfrm>
            <a:off x="1514475" y="3494088"/>
            <a:ext cx="12700" cy="2017712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2191" name="Google Shape;2191;p21"/>
          <p:cNvCxnSpPr/>
          <p:nvPr/>
        </p:nvCxnSpPr>
        <p:spPr>
          <a:xfrm>
            <a:off x="7423150" y="3544888"/>
            <a:ext cx="0" cy="2176462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92" name="Google Shape;2192;p21"/>
          <p:cNvCxnSpPr/>
          <p:nvPr/>
        </p:nvCxnSpPr>
        <p:spPr>
          <a:xfrm>
            <a:off x="7305675" y="3513138"/>
            <a:ext cx="12700" cy="2017712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2193" name="Google Shape;2193;p21"/>
          <p:cNvCxnSpPr/>
          <p:nvPr/>
        </p:nvCxnSpPr>
        <p:spPr>
          <a:xfrm>
            <a:off x="4486275" y="3284538"/>
            <a:ext cx="12700" cy="2408237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2194" name="Google Shape;2194;p21"/>
          <p:cNvCxnSpPr/>
          <p:nvPr/>
        </p:nvCxnSpPr>
        <p:spPr>
          <a:xfrm>
            <a:off x="4619625" y="3297238"/>
            <a:ext cx="0" cy="2246312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95" name="Google Shape;2195;p21"/>
          <p:cNvCxnSpPr/>
          <p:nvPr/>
        </p:nvCxnSpPr>
        <p:spPr>
          <a:xfrm>
            <a:off x="4508500" y="5684838"/>
            <a:ext cx="2936875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2196" name="Google Shape;2196;p21"/>
          <p:cNvCxnSpPr/>
          <p:nvPr/>
        </p:nvCxnSpPr>
        <p:spPr>
          <a:xfrm>
            <a:off x="4594225" y="5516563"/>
            <a:ext cx="2740025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197" name="Google Shape;2197;p21"/>
          <p:cNvGrpSpPr/>
          <p:nvPr/>
        </p:nvGrpSpPr>
        <p:grpSpPr>
          <a:xfrm>
            <a:off x="1130300" y="5765800"/>
            <a:ext cx="1644650" cy="652463"/>
            <a:chOff x="1318" y="3697"/>
            <a:chExt cx="1036" cy="411"/>
          </a:xfrm>
        </p:grpSpPr>
        <p:sp>
          <p:nvSpPr>
            <p:cNvPr id="2198" name="Google Shape;2198;p21"/>
            <p:cNvSpPr/>
            <p:nvPr/>
          </p:nvSpPr>
          <p:spPr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199" name="Google Shape;2199;p21"/>
            <p:cNvCxnSpPr/>
            <p:nvPr/>
          </p:nvCxnSpPr>
          <p:spPr>
            <a:xfrm>
              <a:off x="2179" y="3770"/>
              <a:ext cx="175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00" name="Google Shape;2200;p21"/>
            <p:cNvSpPr txBox="1"/>
            <p:nvPr/>
          </p:nvSpPr>
          <p:spPr>
            <a:xfrm>
              <a:off x="1318" y="3822"/>
              <a:ext cx="994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source port: 9157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dest port: 6428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1" name="Google Shape;2201;p21"/>
          <p:cNvGrpSpPr/>
          <p:nvPr/>
        </p:nvGrpSpPr>
        <p:grpSpPr>
          <a:xfrm>
            <a:off x="2428875" y="4889500"/>
            <a:ext cx="1692275" cy="652463"/>
            <a:chOff x="2741" y="3750"/>
            <a:chExt cx="1066" cy="411"/>
          </a:xfrm>
        </p:grpSpPr>
        <p:sp>
          <p:nvSpPr>
            <p:cNvPr id="2202" name="Google Shape;2202;p21"/>
            <p:cNvSpPr/>
            <p:nvPr/>
          </p:nvSpPr>
          <p:spPr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03" name="Google Shape;2203;p21"/>
            <p:cNvCxnSpPr/>
            <p:nvPr/>
          </p:nvCxnSpPr>
          <p:spPr>
            <a:xfrm>
              <a:off x="2741" y="3837"/>
              <a:ext cx="175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2204" name="Google Shape;2204;p21"/>
            <p:cNvSpPr txBox="1"/>
            <p:nvPr/>
          </p:nvSpPr>
          <p:spPr>
            <a:xfrm>
              <a:off x="2813" y="3875"/>
              <a:ext cx="994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source port: 6428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dest port: 9157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5" name="Google Shape;2205;p21"/>
          <p:cNvGrpSpPr/>
          <p:nvPr/>
        </p:nvGrpSpPr>
        <p:grpSpPr>
          <a:xfrm>
            <a:off x="5453063" y="4889500"/>
            <a:ext cx="1341437" cy="652463"/>
            <a:chOff x="1509" y="3697"/>
            <a:chExt cx="845" cy="411"/>
          </a:xfrm>
        </p:grpSpPr>
        <p:sp>
          <p:nvSpPr>
            <p:cNvPr id="2206" name="Google Shape;2206;p21"/>
            <p:cNvSpPr/>
            <p:nvPr/>
          </p:nvSpPr>
          <p:spPr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07" name="Google Shape;2207;p21"/>
            <p:cNvCxnSpPr/>
            <p:nvPr/>
          </p:nvCxnSpPr>
          <p:spPr>
            <a:xfrm>
              <a:off x="2179" y="3770"/>
              <a:ext cx="175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08" name="Google Shape;2208;p21"/>
            <p:cNvSpPr txBox="1"/>
            <p:nvPr/>
          </p:nvSpPr>
          <p:spPr>
            <a:xfrm>
              <a:off x="1509" y="3822"/>
              <a:ext cx="803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source port: 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dest port: 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9" name="Google Shape;2209;p21"/>
          <p:cNvGrpSpPr/>
          <p:nvPr/>
        </p:nvGrpSpPr>
        <p:grpSpPr>
          <a:xfrm>
            <a:off x="4694238" y="5743575"/>
            <a:ext cx="1389062" cy="652463"/>
            <a:chOff x="2741" y="3750"/>
            <a:chExt cx="875" cy="411"/>
          </a:xfrm>
        </p:grpSpPr>
        <p:sp>
          <p:nvSpPr>
            <p:cNvPr id="2210" name="Google Shape;2210;p21"/>
            <p:cNvSpPr/>
            <p:nvPr/>
          </p:nvSpPr>
          <p:spPr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11" name="Google Shape;2211;p21"/>
            <p:cNvCxnSpPr/>
            <p:nvPr/>
          </p:nvCxnSpPr>
          <p:spPr>
            <a:xfrm>
              <a:off x="2741" y="3837"/>
              <a:ext cx="175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2212" name="Google Shape;2212;p21"/>
            <p:cNvSpPr txBox="1"/>
            <p:nvPr/>
          </p:nvSpPr>
          <p:spPr>
            <a:xfrm>
              <a:off x="2813" y="3875"/>
              <a:ext cx="803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source port: 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dest port: 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3" name="Google Shape;2213;p21"/>
          <p:cNvGrpSpPr/>
          <p:nvPr/>
        </p:nvGrpSpPr>
        <p:grpSpPr>
          <a:xfrm>
            <a:off x="0" y="4381500"/>
            <a:ext cx="711200" cy="669925"/>
            <a:chOff x="-44" y="1473"/>
            <a:chExt cx="981" cy="1105"/>
          </a:xfrm>
        </p:grpSpPr>
        <p:pic>
          <p:nvPicPr>
            <p:cNvPr descr="desktop_computer_stylized_medium" id="2214" name="Google Shape;2214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5" name="Google Shape;2215;p2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6" name="Google Shape;2216;p21"/>
          <p:cNvGrpSpPr/>
          <p:nvPr/>
        </p:nvGrpSpPr>
        <p:grpSpPr>
          <a:xfrm flipH="1">
            <a:off x="8269288" y="4505325"/>
            <a:ext cx="711200" cy="669925"/>
            <a:chOff x="-44" y="1473"/>
            <a:chExt cx="981" cy="1105"/>
          </a:xfrm>
        </p:grpSpPr>
        <p:pic>
          <p:nvPicPr>
            <p:cNvPr descr="desktop_computer_stylized_medium" id="2217" name="Google Shape;2217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8" name="Google Shape;2218;p2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9" name="Google Shape;2219;p21"/>
          <p:cNvGrpSpPr/>
          <p:nvPr/>
        </p:nvGrpSpPr>
        <p:grpSpPr>
          <a:xfrm>
            <a:off x="3092450" y="3903663"/>
            <a:ext cx="358775" cy="704850"/>
            <a:chOff x="4140" y="429"/>
            <a:chExt cx="1425" cy="2396"/>
          </a:xfrm>
        </p:grpSpPr>
        <p:sp>
          <p:nvSpPr>
            <p:cNvPr id="2220" name="Google Shape;2220;p2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21"/>
            <p:cNvSpPr/>
            <p:nvPr/>
          </p:nvSpPr>
          <p:spPr>
            <a:xfrm>
              <a:off x="4203" y="429"/>
              <a:ext cx="1053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22" name="Google Shape;2222;p2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3" name="Google Shape;2223;p2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4" name="Google Shape;2224;p21"/>
            <p:cNvSpPr/>
            <p:nvPr/>
          </p:nvSpPr>
          <p:spPr>
            <a:xfrm>
              <a:off x="4209" y="693"/>
              <a:ext cx="599" cy="4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225" name="Google Shape;2225;p21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2226" name="Google Shape;2226;p21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27" name="Google Shape;2227;p21"/>
              <p:cNvSpPr/>
              <p:nvPr/>
            </p:nvSpPr>
            <p:spPr>
              <a:xfrm>
                <a:off x="633" y="2582"/>
                <a:ext cx="692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228" name="Google Shape;2228;p21"/>
            <p:cNvSpPr/>
            <p:nvPr/>
          </p:nvSpPr>
          <p:spPr>
            <a:xfrm>
              <a:off x="4222" y="1017"/>
              <a:ext cx="599" cy="4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229" name="Google Shape;2229;p21"/>
            <p:cNvGrpSpPr/>
            <p:nvPr/>
          </p:nvGrpSpPr>
          <p:grpSpPr>
            <a:xfrm>
              <a:off x="4745" y="996"/>
              <a:ext cx="580" cy="156"/>
              <a:chOff x="612" y="2570"/>
              <a:chExt cx="724" cy="162"/>
            </a:xfrm>
          </p:grpSpPr>
          <p:sp>
            <p:nvSpPr>
              <p:cNvPr id="2230" name="Google Shape;2230;p21"/>
              <p:cNvSpPr/>
              <p:nvPr/>
            </p:nvSpPr>
            <p:spPr>
              <a:xfrm>
                <a:off x="612" y="2570"/>
                <a:ext cx="724" cy="16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31" name="Google Shape;2231;p21"/>
              <p:cNvSpPr/>
              <p:nvPr/>
            </p:nvSpPr>
            <p:spPr>
              <a:xfrm>
                <a:off x="628" y="2586"/>
                <a:ext cx="692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232" name="Google Shape;2232;p21"/>
            <p:cNvSpPr/>
            <p:nvPr/>
          </p:nvSpPr>
          <p:spPr>
            <a:xfrm>
              <a:off x="4216" y="1357"/>
              <a:ext cx="599" cy="4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33" name="Google Shape;2233;p21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234" name="Google Shape;2234;p21"/>
            <p:cNvGrpSpPr/>
            <p:nvPr/>
          </p:nvGrpSpPr>
          <p:grpSpPr>
            <a:xfrm>
              <a:off x="4733" y="1627"/>
              <a:ext cx="586" cy="151"/>
              <a:chOff x="611" y="2568"/>
              <a:chExt cx="730" cy="139"/>
            </a:xfrm>
          </p:grpSpPr>
          <p:sp>
            <p:nvSpPr>
              <p:cNvPr id="2235" name="Google Shape;2235;p21"/>
              <p:cNvSpPr/>
              <p:nvPr/>
            </p:nvSpPr>
            <p:spPr>
              <a:xfrm>
                <a:off x="611" y="2568"/>
                <a:ext cx="730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36" name="Google Shape;2236;p21"/>
              <p:cNvSpPr/>
              <p:nvPr/>
            </p:nvSpPr>
            <p:spPr>
              <a:xfrm>
                <a:off x="627" y="2583"/>
                <a:ext cx="699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237" name="Google Shape;2237;p2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38" name="Google Shape;2238;p21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2239" name="Google Shape;2239;p21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40" name="Google Shape;2240;p21"/>
              <p:cNvSpPr/>
              <p:nvPr/>
            </p:nvSpPr>
            <p:spPr>
              <a:xfrm>
                <a:off x="630" y="2582"/>
                <a:ext cx="691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241" name="Google Shape;2241;p21"/>
            <p:cNvSpPr/>
            <p:nvPr/>
          </p:nvSpPr>
          <p:spPr>
            <a:xfrm>
              <a:off x="5250" y="429"/>
              <a:ext cx="69" cy="2288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42" name="Google Shape;2242;p2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3" name="Google Shape;2243;p2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4" name="Google Shape;2244;p21"/>
            <p:cNvSpPr/>
            <p:nvPr/>
          </p:nvSpPr>
          <p:spPr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45" name="Google Shape;2245;p2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6" name="Google Shape;2246;p21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47" name="Google Shape;2247;p21"/>
            <p:cNvSpPr/>
            <p:nvPr/>
          </p:nvSpPr>
          <p:spPr>
            <a:xfrm>
              <a:off x="4203" y="2712"/>
              <a:ext cx="1072" cy="81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48" name="Google Shape;2248;p21"/>
            <p:cNvSpPr/>
            <p:nvPr/>
          </p:nvSpPr>
          <p:spPr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49" name="Google Shape;2249;p21"/>
            <p:cNvSpPr/>
            <p:nvPr/>
          </p:nvSpPr>
          <p:spPr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21"/>
            <p:cNvSpPr/>
            <p:nvPr/>
          </p:nvSpPr>
          <p:spPr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51" name="Google Shape;2251;p21"/>
            <p:cNvSpPr/>
            <p:nvPr/>
          </p:nvSpPr>
          <p:spPr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252" name="Google Shape;2252;p21"/>
          <p:cNvSpPr/>
          <p:nvPr/>
        </p:nvSpPr>
        <p:spPr>
          <a:xfrm>
            <a:off x="393111" y="235371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3" name="Google Shape;22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8" name="Google Shape;2258;p22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59" name="Google Shape;225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0" name="Google Shape;2260;p22"/>
          <p:cNvSpPr txBox="1"/>
          <p:nvPr/>
        </p:nvSpPr>
        <p:spPr>
          <a:xfrm>
            <a:off x="254389" y="1600200"/>
            <a:ext cx="4593296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socket identified by 4-tuple: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IP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port 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 IP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 port 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demux: receiver uses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all four values (4-tuple)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direct segment to appropriate socket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1" name="Google Shape;2261;p22"/>
          <p:cNvSpPr txBox="1"/>
          <p:nvPr/>
        </p:nvSpPr>
        <p:spPr>
          <a:xfrm>
            <a:off x="4921057" y="1582615"/>
            <a:ext cx="4593297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host may support many simultaneous TCP sockets: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socket identified by its own 4-tuple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servers have different sockets for each connecting 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non-persistent HTTP will have different socket for each request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2" name="Google Shape;2262;p22"/>
          <p:cNvSpPr/>
          <p:nvPr/>
        </p:nvSpPr>
        <p:spPr>
          <a:xfrm>
            <a:off x="381000" y="239057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3" name="Google Shape;2263;p22"/>
          <p:cNvSpPr/>
          <p:nvPr/>
        </p:nvSpPr>
        <p:spPr>
          <a:xfrm>
            <a:off x="393111" y="617984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Connection-oriented demultiplexing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4" name="Google Shape;22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9" name="Google Shape;2269;p23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70" name="Google Shape;227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1" name="Google Shape;2271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2" name="Google Shape;2272;p23"/>
          <p:cNvSpPr/>
          <p:nvPr/>
        </p:nvSpPr>
        <p:spPr>
          <a:xfrm>
            <a:off x="393111" y="617984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Connection-oriented demultiplexing: 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3" name="Google Shape;2273;p23"/>
          <p:cNvSpPr/>
          <p:nvPr/>
        </p:nvSpPr>
        <p:spPr>
          <a:xfrm>
            <a:off x="2794247" y="1674968"/>
            <a:ext cx="552450" cy="2082800"/>
          </a:xfrm>
          <a:custGeom>
            <a:rect b="b" l="l" r="r" t="t"/>
            <a:pathLst>
              <a:path extrusionOk="0" h="1312" w="348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4" name="Google Shape;2274;p23"/>
          <p:cNvSpPr/>
          <p:nvPr/>
        </p:nvSpPr>
        <p:spPr>
          <a:xfrm>
            <a:off x="392360" y="1854356"/>
            <a:ext cx="460375" cy="2193925"/>
          </a:xfrm>
          <a:custGeom>
            <a:rect b="b" l="l" r="r" t="t"/>
            <a:pathLst>
              <a:path extrusionOk="0" h="1382" w="290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5" name="Google Shape;2275;p23"/>
          <p:cNvSpPr/>
          <p:nvPr/>
        </p:nvSpPr>
        <p:spPr>
          <a:xfrm>
            <a:off x="908297" y="1821018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6" name="Google Shape;2276;p23"/>
          <p:cNvSpPr/>
          <p:nvPr/>
        </p:nvSpPr>
        <p:spPr>
          <a:xfrm>
            <a:off x="870197" y="1874993"/>
            <a:ext cx="1273175" cy="1979613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77" name="Google Shape;2277;p23"/>
          <p:cNvCxnSpPr/>
          <p:nvPr/>
        </p:nvCxnSpPr>
        <p:spPr>
          <a:xfrm>
            <a:off x="879722" y="2635406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78" name="Google Shape;2278;p23"/>
          <p:cNvSpPr txBox="1"/>
          <p:nvPr/>
        </p:nvSpPr>
        <p:spPr>
          <a:xfrm>
            <a:off x="836860" y="2617943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9" name="Google Shape;2279;p23"/>
          <p:cNvCxnSpPr/>
          <p:nvPr/>
        </p:nvCxnSpPr>
        <p:spPr>
          <a:xfrm>
            <a:off x="887660" y="2956081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0" name="Google Shape;2280;p23"/>
          <p:cNvCxnSpPr/>
          <p:nvPr/>
        </p:nvCxnSpPr>
        <p:spPr>
          <a:xfrm>
            <a:off x="873372" y="3265643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1" name="Google Shape;2281;p23"/>
          <p:cNvCxnSpPr/>
          <p:nvPr/>
        </p:nvCxnSpPr>
        <p:spPr>
          <a:xfrm>
            <a:off x="873372" y="3551393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2" name="Google Shape;2282;p23"/>
          <p:cNvSpPr txBox="1"/>
          <p:nvPr/>
        </p:nvSpPr>
        <p:spPr>
          <a:xfrm>
            <a:off x="871785" y="1865468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3" name="Google Shape;2283;p23"/>
          <p:cNvSpPr txBox="1"/>
          <p:nvPr/>
        </p:nvSpPr>
        <p:spPr>
          <a:xfrm>
            <a:off x="827335" y="3522818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4" name="Google Shape;2284;p23"/>
          <p:cNvSpPr txBox="1"/>
          <p:nvPr/>
        </p:nvSpPr>
        <p:spPr>
          <a:xfrm>
            <a:off x="846385" y="3237068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5" name="Google Shape;2285;p23"/>
          <p:cNvSpPr txBox="1"/>
          <p:nvPr/>
        </p:nvSpPr>
        <p:spPr>
          <a:xfrm>
            <a:off x="836860" y="2941793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6" name="Google Shape;2286;p23"/>
          <p:cNvSpPr/>
          <p:nvPr/>
        </p:nvSpPr>
        <p:spPr>
          <a:xfrm>
            <a:off x="1206747" y="2151218"/>
            <a:ext cx="598488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7" name="Google Shape;2287;p23"/>
          <p:cNvGrpSpPr/>
          <p:nvPr/>
        </p:nvGrpSpPr>
        <p:grpSpPr>
          <a:xfrm>
            <a:off x="1174997" y="2475068"/>
            <a:ext cx="620713" cy="228600"/>
            <a:chOff x="1287" y="2524"/>
            <a:chExt cx="260" cy="100"/>
          </a:xfrm>
        </p:grpSpPr>
        <p:sp>
          <p:nvSpPr>
            <p:cNvPr id="2288" name="Google Shape;2288;p23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89" name="Google Shape;2289;p23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90" name="Google Shape;2290;p23"/>
            <p:cNvSpPr/>
            <p:nvPr/>
          </p:nvSpPr>
          <p:spPr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91" name="Google Shape;2291;p23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292" name="Google Shape;2292;p23"/>
          <p:cNvSpPr/>
          <p:nvPr/>
        </p:nvSpPr>
        <p:spPr>
          <a:xfrm>
            <a:off x="3407022" y="1587656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3" name="Google Shape;2293;p23"/>
          <p:cNvSpPr/>
          <p:nvPr/>
        </p:nvSpPr>
        <p:spPr>
          <a:xfrm>
            <a:off x="3353047" y="1665443"/>
            <a:ext cx="2225675" cy="1979613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4" name="Google Shape;2294;p23"/>
          <p:cNvSpPr txBox="1"/>
          <p:nvPr/>
        </p:nvSpPr>
        <p:spPr>
          <a:xfrm>
            <a:off x="3778497" y="2394106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5" name="Google Shape;2295;p23"/>
          <p:cNvSpPr txBox="1"/>
          <p:nvPr/>
        </p:nvSpPr>
        <p:spPr>
          <a:xfrm>
            <a:off x="3832472" y="1617818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6" name="Google Shape;2296;p23"/>
          <p:cNvSpPr txBox="1"/>
          <p:nvPr/>
        </p:nvSpPr>
        <p:spPr>
          <a:xfrm>
            <a:off x="3772147" y="3298981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7" name="Google Shape;2297;p23"/>
          <p:cNvSpPr txBox="1"/>
          <p:nvPr/>
        </p:nvSpPr>
        <p:spPr>
          <a:xfrm>
            <a:off x="3772147" y="3013231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8" name="Google Shape;2298;p23"/>
          <p:cNvSpPr/>
          <p:nvPr/>
        </p:nvSpPr>
        <p:spPr>
          <a:xfrm>
            <a:off x="3472110" y="1924206"/>
            <a:ext cx="598487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9" name="Google Shape;2299;p23"/>
          <p:cNvSpPr/>
          <p:nvPr/>
        </p:nvSpPr>
        <p:spPr>
          <a:xfrm>
            <a:off x="6542335" y="1813081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0" name="Google Shape;2300;p23"/>
          <p:cNvSpPr/>
          <p:nvPr/>
        </p:nvSpPr>
        <p:spPr>
          <a:xfrm>
            <a:off x="6345485" y="1854356"/>
            <a:ext cx="1631950" cy="1979612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1" name="Google Shape;2301;p23"/>
          <p:cNvSpPr txBox="1"/>
          <p:nvPr/>
        </p:nvSpPr>
        <p:spPr>
          <a:xfrm>
            <a:off x="6470897" y="2610006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2" name="Google Shape;2302;p23"/>
          <p:cNvSpPr txBox="1"/>
          <p:nvPr/>
        </p:nvSpPr>
        <p:spPr>
          <a:xfrm>
            <a:off x="6505822" y="1857531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3" name="Google Shape;2303;p23"/>
          <p:cNvSpPr txBox="1"/>
          <p:nvPr/>
        </p:nvSpPr>
        <p:spPr>
          <a:xfrm>
            <a:off x="6513760" y="3514881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4" name="Google Shape;2304;p23"/>
          <p:cNvSpPr txBox="1"/>
          <p:nvPr/>
        </p:nvSpPr>
        <p:spPr>
          <a:xfrm>
            <a:off x="6480422" y="3229131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5" name="Google Shape;2305;p23"/>
          <p:cNvSpPr txBox="1"/>
          <p:nvPr/>
        </p:nvSpPr>
        <p:spPr>
          <a:xfrm>
            <a:off x="6470897" y="2933856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6" name="Google Shape;2306;p23"/>
          <p:cNvSpPr/>
          <p:nvPr/>
        </p:nvSpPr>
        <p:spPr>
          <a:xfrm>
            <a:off x="6426447" y="2151218"/>
            <a:ext cx="598488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7" name="Google Shape;2307;p23"/>
          <p:cNvSpPr/>
          <p:nvPr/>
        </p:nvSpPr>
        <p:spPr>
          <a:xfrm>
            <a:off x="8001247" y="1833718"/>
            <a:ext cx="504825" cy="2133600"/>
          </a:xfrm>
          <a:custGeom>
            <a:rect b="b" l="l" r="r" t="t"/>
            <a:pathLst>
              <a:path extrusionOk="0" h="1344" w="318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08" name="Google Shape;2308;p23"/>
          <p:cNvSpPr txBox="1"/>
          <p:nvPr/>
        </p:nvSpPr>
        <p:spPr>
          <a:xfrm flipH="1">
            <a:off x="63747" y="4615018"/>
            <a:ext cx="1147763" cy="53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host: IP address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9" name="Google Shape;2309;p23"/>
          <p:cNvSpPr txBox="1"/>
          <p:nvPr/>
        </p:nvSpPr>
        <p:spPr>
          <a:xfrm flipH="1">
            <a:off x="7820272" y="4511831"/>
            <a:ext cx="1147763" cy="53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host: IP address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0" name="Google Shape;2310;p23"/>
          <p:cNvCxnSpPr/>
          <p:nvPr/>
        </p:nvCxnSpPr>
        <p:spPr>
          <a:xfrm>
            <a:off x="3329235" y="3341843"/>
            <a:ext cx="2233612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1" name="Google Shape;2311;p23"/>
          <p:cNvCxnSpPr/>
          <p:nvPr/>
        </p:nvCxnSpPr>
        <p:spPr>
          <a:xfrm>
            <a:off x="3345110" y="3040218"/>
            <a:ext cx="2233612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2" name="Google Shape;2312;p23"/>
          <p:cNvSpPr txBox="1"/>
          <p:nvPr/>
        </p:nvSpPr>
        <p:spPr>
          <a:xfrm>
            <a:off x="3732460" y="2705256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3" name="Google Shape;2313;p23"/>
          <p:cNvCxnSpPr/>
          <p:nvPr/>
        </p:nvCxnSpPr>
        <p:spPr>
          <a:xfrm>
            <a:off x="3348285" y="2717956"/>
            <a:ext cx="2233612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4" name="Google Shape;2314;p23"/>
          <p:cNvCxnSpPr/>
          <p:nvPr/>
        </p:nvCxnSpPr>
        <p:spPr>
          <a:xfrm>
            <a:off x="3351460" y="2395693"/>
            <a:ext cx="2233612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15" name="Google Shape;2315;p23"/>
          <p:cNvGrpSpPr/>
          <p:nvPr/>
        </p:nvGrpSpPr>
        <p:grpSpPr>
          <a:xfrm>
            <a:off x="3527672" y="2257581"/>
            <a:ext cx="473075" cy="228600"/>
            <a:chOff x="1287" y="2524"/>
            <a:chExt cx="260" cy="100"/>
          </a:xfrm>
        </p:grpSpPr>
        <p:sp>
          <p:nvSpPr>
            <p:cNvPr id="2316" name="Google Shape;2316;p23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17" name="Google Shape;2317;p23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18" name="Google Shape;2318;p23"/>
            <p:cNvSpPr/>
            <p:nvPr/>
          </p:nvSpPr>
          <p:spPr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19" name="Google Shape;2319;p23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320" name="Google Shape;2320;p23"/>
          <p:cNvSpPr/>
          <p:nvPr/>
        </p:nvSpPr>
        <p:spPr>
          <a:xfrm>
            <a:off x="4838947" y="1928968"/>
            <a:ext cx="598488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1" name="Google Shape;2321;p23"/>
          <p:cNvSpPr/>
          <p:nvPr/>
        </p:nvSpPr>
        <p:spPr>
          <a:xfrm>
            <a:off x="4167435" y="1927381"/>
            <a:ext cx="598487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2" name="Google Shape;2322;p23"/>
          <p:cNvGrpSpPr/>
          <p:nvPr/>
        </p:nvGrpSpPr>
        <p:grpSpPr>
          <a:xfrm>
            <a:off x="4232522" y="2262343"/>
            <a:ext cx="473075" cy="228600"/>
            <a:chOff x="1287" y="2524"/>
            <a:chExt cx="260" cy="100"/>
          </a:xfrm>
        </p:grpSpPr>
        <p:sp>
          <p:nvSpPr>
            <p:cNvPr id="2323" name="Google Shape;2323;p23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24" name="Google Shape;2324;p23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25" name="Google Shape;2325;p23"/>
            <p:cNvSpPr/>
            <p:nvPr/>
          </p:nvSpPr>
          <p:spPr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26" name="Google Shape;2326;p23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27" name="Google Shape;2327;p23"/>
          <p:cNvGrpSpPr/>
          <p:nvPr/>
        </p:nvGrpSpPr>
        <p:grpSpPr>
          <a:xfrm>
            <a:off x="4904035" y="2267106"/>
            <a:ext cx="473075" cy="228600"/>
            <a:chOff x="1287" y="2524"/>
            <a:chExt cx="260" cy="100"/>
          </a:xfrm>
        </p:grpSpPr>
        <p:sp>
          <p:nvSpPr>
            <p:cNvPr id="2328" name="Google Shape;2328;p23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29" name="Google Shape;2329;p23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30" name="Google Shape;2330;p23"/>
            <p:cNvSpPr/>
            <p:nvPr/>
          </p:nvSpPr>
          <p:spPr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31" name="Google Shape;2331;p23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332" name="Google Shape;2332;p23"/>
          <p:cNvCxnSpPr/>
          <p:nvPr/>
        </p:nvCxnSpPr>
        <p:spPr>
          <a:xfrm>
            <a:off x="6337547" y="3557743"/>
            <a:ext cx="163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3" name="Google Shape;2333;p23"/>
          <p:cNvCxnSpPr/>
          <p:nvPr/>
        </p:nvCxnSpPr>
        <p:spPr>
          <a:xfrm>
            <a:off x="6328022" y="3262468"/>
            <a:ext cx="163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4" name="Google Shape;2334;p23"/>
          <p:cNvCxnSpPr/>
          <p:nvPr/>
        </p:nvCxnSpPr>
        <p:spPr>
          <a:xfrm>
            <a:off x="6328022" y="2967193"/>
            <a:ext cx="163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5" name="Google Shape;2335;p23"/>
          <p:cNvCxnSpPr/>
          <p:nvPr/>
        </p:nvCxnSpPr>
        <p:spPr>
          <a:xfrm>
            <a:off x="6328022" y="2662393"/>
            <a:ext cx="163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36" name="Google Shape;2336;p23"/>
          <p:cNvGrpSpPr/>
          <p:nvPr/>
        </p:nvGrpSpPr>
        <p:grpSpPr>
          <a:xfrm>
            <a:off x="6480422" y="2489356"/>
            <a:ext cx="473075" cy="228600"/>
            <a:chOff x="1287" y="2524"/>
            <a:chExt cx="260" cy="100"/>
          </a:xfrm>
        </p:grpSpPr>
        <p:sp>
          <p:nvSpPr>
            <p:cNvPr id="2337" name="Google Shape;2337;p23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38" name="Google Shape;2338;p23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39" name="Google Shape;2339;p23"/>
            <p:cNvSpPr/>
            <p:nvPr/>
          </p:nvSpPr>
          <p:spPr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40" name="Google Shape;2340;p23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41" name="Google Shape;2341;p23"/>
          <p:cNvGrpSpPr/>
          <p:nvPr/>
        </p:nvGrpSpPr>
        <p:grpSpPr>
          <a:xfrm>
            <a:off x="7275760" y="2479831"/>
            <a:ext cx="473075" cy="228600"/>
            <a:chOff x="1287" y="2524"/>
            <a:chExt cx="260" cy="100"/>
          </a:xfrm>
        </p:grpSpPr>
        <p:sp>
          <p:nvSpPr>
            <p:cNvPr id="2342" name="Google Shape;2342;p23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43" name="Google Shape;2343;p23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44" name="Google Shape;2344;p23"/>
            <p:cNvSpPr/>
            <p:nvPr/>
          </p:nvSpPr>
          <p:spPr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45" name="Google Shape;2345;p23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346" name="Google Shape;2346;p23"/>
          <p:cNvSpPr/>
          <p:nvPr/>
        </p:nvSpPr>
        <p:spPr>
          <a:xfrm>
            <a:off x="7217022" y="2146456"/>
            <a:ext cx="598488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7" name="Google Shape;2347;p23"/>
          <p:cNvGrpSpPr/>
          <p:nvPr/>
        </p:nvGrpSpPr>
        <p:grpSpPr>
          <a:xfrm>
            <a:off x="1468685" y="2349656"/>
            <a:ext cx="2695575" cy="3382962"/>
            <a:chOff x="3128674" y="2152705"/>
            <a:chExt cx="2695575" cy="3382962"/>
          </a:xfrm>
        </p:grpSpPr>
        <p:grpSp>
          <p:nvGrpSpPr>
            <p:cNvPr id="2348" name="Google Shape;2348;p23"/>
            <p:cNvGrpSpPr/>
            <p:nvPr/>
          </p:nvGrpSpPr>
          <p:grpSpPr>
            <a:xfrm>
              <a:off x="3301711" y="4192642"/>
              <a:ext cx="2173288" cy="1343025"/>
              <a:chOff x="3301711" y="4192642"/>
              <a:chExt cx="2173288" cy="1343025"/>
            </a:xfrm>
          </p:grpSpPr>
          <p:grpSp>
            <p:nvGrpSpPr>
              <p:cNvPr id="2349" name="Google Shape;2349;p23"/>
              <p:cNvGrpSpPr/>
              <p:nvPr/>
            </p:nvGrpSpPr>
            <p:grpSpPr>
              <a:xfrm>
                <a:off x="3450936" y="4883205"/>
                <a:ext cx="2024063" cy="652462"/>
                <a:chOff x="1079" y="3697"/>
                <a:chExt cx="1275" cy="411"/>
              </a:xfrm>
            </p:grpSpPr>
            <p:sp>
              <p:nvSpPr>
                <p:cNvPr id="2350" name="Google Shape;2350;p23"/>
                <p:cNvSpPr/>
                <p:nvPr/>
              </p:nvSpPr>
              <p:spPr>
                <a:xfrm>
                  <a:off x="1553" y="3697"/>
                  <a:ext cx="678" cy="138"/>
                </a:xfrm>
                <a:prstGeom prst="rect">
                  <a:avLst/>
                </a:prstGeom>
                <a:solidFill>
                  <a:srgbClr val="3C6CD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2351" name="Google Shape;2351;p23"/>
                <p:cNvCxnSpPr/>
                <p:nvPr/>
              </p:nvCxnSpPr>
              <p:spPr>
                <a:xfrm>
                  <a:off x="2179" y="3770"/>
                  <a:ext cx="175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2352" name="Google Shape;2352;p23"/>
                <p:cNvSpPr txBox="1"/>
                <p:nvPr/>
              </p:nvSpPr>
              <p:spPr>
                <a:xfrm>
                  <a:off x="1079" y="3822"/>
                  <a:ext cx="1233" cy="2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r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Tahoma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source IP,port: A,9157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r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Tahoma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dest IP, port: B,80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53" name="Google Shape;2353;p23"/>
              <p:cNvGrpSpPr/>
              <p:nvPr/>
            </p:nvGrpSpPr>
            <p:grpSpPr>
              <a:xfrm>
                <a:off x="3301711" y="4192642"/>
                <a:ext cx="1887538" cy="652463"/>
                <a:chOff x="2741" y="3750"/>
                <a:chExt cx="1189" cy="411"/>
              </a:xfrm>
            </p:grpSpPr>
            <p:sp>
              <p:nvSpPr>
                <p:cNvPr id="2354" name="Google Shape;2354;p23"/>
                <p:cNvSpPr/>
                <p:nvPr/>
              </p:nvSpPr>
              <p:spPr>
                <a:xfrm>
                  <a:off x="2859" y="3750"/>
                  <a:ext cx="678" cy="138"/>
                </a:xfrm>
                <a:prstGeom prst="rect">
                  <a:avLst/>
                </a:prstGeom>
                <a:solidFill>
                  <a:srgbClr val="3C6CD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2355" name="Google Shape;2355;p23"/>
                <p:cNvCxnSpPr/>
                <p:nvPr/>
              </p:nvCxnSpPr>
              <p:spPr>
                <a:xfrm>
                  <a:off x="2741" y="3837"/>
                  <a:ext cx="175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CC0000"/>
                  </a:solidFill>
                  <a:prstDash val="solid"/>
                  <a:round/>
                  <a:headEnd len="med" w="med" type="triangle"/>
                  <a:tailEnd len="sm" w="sm" type="none"/>
                </a:ln>
              </p:spPr>
            </p:cxnSp>
            <p:sp>
              <p:nvSpPr>
                <p:cNvPr id="2356" name="Google Shape;2356;p23"/>
                <p:cNvSpPr txBox="1"/>
                <p:nvPr/>
              </p:nvSpPr>
              <p:spPr>
                <a:xfrm>
                  <a:off x="2813" y="3875"/>
                  <a:ext cx="1117" cy="2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Tahoma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source IP,port: B,80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Tahoma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dest IP,port: A,9157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357" name="Google Shape;2357;p23"/>
            <p:cNvSpPr/>
            <p:nvPr/>
          </p:nvSpPr>
          <p:spPr>
            <a:xfrm>
              <a:off x="3128674" y="2152705"/>
              <a:ext cx="2695575" cy="2695575"/>
            </a:xfrm>
            <a:custGeom>
              <a:rect b="b" l="l" r="r" t="t"/>
              <a:pathLst>
                <a:path extrusionOk="0" h="1698" w="1698">
                  <a:moveTo>
                    <a:pt x="0" y="131"/>
                  </a:moveTo>
                  <a:lnTo>
                    <a:pt x="0" y="1698"/>
                  </a:lnTo>
                  <a:lnTo>
                    <a:pt x="1698" y="1690"/>
                  </a:lnTo>
                  <a:lnTo>
                    <a:pt x="1691" y="148"/>
                  </a:lnTo>
                  <a:lnTo>
                    <a:pt x="1443" y="0"/>
                  </a:lnTo>
                </a:path>
              </a:pathLst>
            </a:cu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358" name="Google Shape;2358;p23"/>
          <p:cNvSpPr/>
          <p:nvPr/>
        </p:nvSpPr>
        <p:spPr>
          <a:xfrm>
            <a:off x="4454772" y="2381406"/>
            <a:ext cx="3089275" cy="3252787"/>
          </a:xfrm>
          <a:custGeom>
            <a:rect b="b" l="l" r="r" t="t"/>
            <a:pathLst>
              <a:path extrusionOk="0" h="1801" w="1946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359" name="Google Shape;2359;p23"/>
          <p:cNvGrpSpPr/>
          <p:nvPr/>
        </p:nvGrpSpPr>
        <p:grpSpPr>
          <a:xfrm>
            <a:off x="5113585" y="2370293"/>
            <a:ext cx="2170112" cy="2876550"/>
            <a:chOff x="6773574" y="2173342"/>
            <a:chExt cx="2170112" cy="2876550"/>
          </a:xfrm>
        </p:grpSpPr>
        <p:sp>
          <p:nvSpPr>
            <p:cNvPr id="2360" name="Google Shape;2360;p23"/>
            <p:cNvSpPr/>
            <p:nvPr/>
          </p:nvSpPr>
          <p:spPr>
            <a:xfrm>
              <a:off x="6773574" y="2173342"/>
              <a:ext cx="1609725" cy="2465388"/>
            </a:xfrm>
            <a:custGeom>
              <a:rect b="b" l="l" r="r" t="t"/>
              <a:pathLst>
                <a:path extrusionOk="0" h="1480" w="1014">
                  <a:moveTo>
                    <a:pt x="0" y="0"/>
                  </a:moveTo>
                  <a:lnTo>
                    <a:pt x="0" y="1480"/>
                  </a:lnTo>
                  <a:lnTo>
                    <a:pt x="1014" y="1480"/>
                  </a:lnTo>
                  <a:lnTo>
                    <a:pt x="1014" y="146"/>
                  </a:lnTo>
                </a:path>
              </a:pathLst>
            </a:cu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361" name="Google Shape;2361;p23"/>
            <p:cNvGrpSpPr/>
            <p:nvPr/>
          </p:nvGrpSpPr>
          <p:grpSpPr>
            <a:xfrm>
              <a:off x="6871999" y="4397430"/>
              <a:ext cx="2071687" cy="652462"/>
              <a:chOff x="2741" y="3750"/>
              <a:chExt cx="1305" cy="411"/>
            </a:xfrm>
          </p:grpSpPr>
          <p:sp>
            <p:nvSpPr>
              <p:cNvPr id="2362" name="Google Shape;2362;p23"/>
              <p:cNvSpPr/>
              <p:nvPr/>
            </p:nvSpPr>
            <p:spPr>
              <a:xfrm>
                <a:off x="2859" y="3750"/>
                <a:ext cx="678" cy="138"/>
              </a:xfrm>
              <a:prstGeom prst="rect">
                <a:avLst/>
              </a:prstGeom>
              <a:solidFill>
                <a:srgbClr val="3C6CD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363" name="Google Shape;2363;p23"/>
              <p:cNvCxnSpPr/>
              <p:nvPr/>
            </p:nvCxnSpPr>
            <p:spPr>
              <a:xfrm>
                <a:off x="2741" y="3837"/>
                <a:ext cx="175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CC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sp>
            <p:nvSpPr>
              <p:cNvPr id="2364" name="Google Shape;2364;p23"/>
              <p:cNvSpPr txBox="1"/>
              <p:nvPr/>
            </p:nvSpPr>
            <p:spPr>
              <a:xfrm>
                <a:off x="2813" y="3875"/>
                <a:ext cx="1233" cy="2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ahoma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source IP,port: C,5775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ahoma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dest IP,port: B,80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65" name="Google Shape;2365;p23"/>
          <p:cNvGrpSpPr/>
          <p:nvPr/>
        </p:nvGrpSpPr>
        <p:grpSpPr>
          <a:xfrm>
            <a:off x="5281860" y="5383368"/>
            <a:ext cx="2063750" cy="661988"/>
            <a:chOff x="2741" y="3750"/>
            <a:chExt cx="1300" cy="417"/>
          </a:xfrm>
        </p:grpSpPr>
        <p:sp>
          <p:nvSpPr>
            <p:cNvPr id="2366" name="Google Shape;2366;p23"/>
            <p:cNvSpPr/>
            <p:nvPr/>
          </p:nvSpPr>
          <p:spPr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367" name="Google Shape;2367;p23"/>
            <p:cNvCxnSpPr/>
            <p:nvPr/>
          </p:nvCxnSpPr>
          <p:spPr>
            <a:xfrm>
              <a:off x="2741" y="3837"/>
              <a:ext cx="175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2368" name="Google Shape;2368;p23"/>
            <p:cNvSpPr txBox="1"/>
            <p:nvPr/>
          </p:nvSpPr>
          <p:spPr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source IP,port: C,9157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dest IP,port: B,80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9" name="Google Shape;2369;p23"/>
          <p:cNvSpPr txBox="1"/>
          <p:nvPr/>
        </p:nvSpPr>
        <p:spPr>
          <a:xfrm flipH="1">
            <a:off x="5021510" y="3611718"/>
            <a:ext cx="1147762" cy="53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server: IP address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0" name="Google Shape;2370;p23"/>
          <p:cNvGrpSpPr/>
          <p:nvPr/>
        </p:nvGrpSpPr>
        <p:grpSpPr>
          <a:xfrm>
            <a:off x="2795835" y="3102131"/>
            <a:ext cx="358775" cy="704850"/>
            <a:chOff x="4140" y="429"/>
            <a:chExt cx="1425" cy="2396"/>
          </a:xfrm>
        </p:grpSpPr>
        <p:sp>
          <p:nvSpPr>
            <p:cNvPr id="2371" name="Google Shape;2371;p23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72" name="Google Shape;2372;p23"/>
            <p:cNvSpPr/>
            <p:nvPr/>
          </p:nvSpPr>
          <p:spPr>
            <a:xfrm>
              <a:off x="4203" y="429"/>
              <a:ext cx="1053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73" name="Google Shape;2373;p23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74" name="Google Shape;2374;p2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75" name="Google Shape;2375;p23"/>
            <p:cNvSpPr/>
            <p:nvPr/>
          </p:nvSpPr>
          <p:spPr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376" name="Google Shape;2376;p23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2377" name="Google Shape;2377;p23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78" name="Google Shape;2378;p23"/>
              <p:cNvSpPr/>
              <p:nvPr/>
            </p:nvSpPr>
            <p:spPr>
              <a:xfrm>
                <a:off x="633" y="2582"/>
                <a:ext cx="692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379" name="Google Shape;2379;p23"/>
            <p:cNvSpPr/>
            <p:nvPr/>
          </p:nvSpPr>
          <p:spPr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380" name="Google Shape;2380;p23"/>
            <p:cNvGrpSpPr/>
            <p:nvPr/>
          </p:nvGrpSpPr>
          <p:grpSpPr>
            <a:xfrm>
              <a:off x="4745" y="996"/>
              <a:ext cx="580" cy="156"/>
              <a:chOff x="612" y="2570"/>
              <a:chExt cx="724" cy="162"/>
            </a:xfrm>
          </p:grpSpPr>
          <p:sp>
            <p:nvSpPr>
              <p:cNvPr id="2381" name="Google Shape;2381;p23"/>
              <p:cNvSpPr/>
              <p:nvPr/>
            </p:nvSpPr>
            <p:spPr>
              <a:xfrm>
                <a:off x="612" y="2570"/>
                <a:ext cx="724" cy="16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82" name="Google Shape;2382;p23"/>
              <p:cNvSpPr/>
              <p:nvPr/>
            </p:nvSpPr>
            <p:spPr>
              <a:xfrm>
                <a:off x="628" y="2586"/>
                <a:ext cx="692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383" name="Google Shape;2383;p23"/>
            <p:cNvSpPr/>
            <p:nvPr/>
          </p:nvSpPr>
          <p:spPr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84" name="Google Shape;2384;p23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385" name="Google Shape;2385;p23"/>
            <p:cNvGrpSpPr/>
            <p:nvPr/>
          </p:nvGrpSpPr>
          <p:grpSpPr>
            <a:xfrm>
              <a:off x="4733" y="1627"/>
              <a:ext cx="586" cy="151"/>
              <a:chOff x="611" y="2568"/>
              <a:chExt cx="730" cy="139"/>
            </a:xfrm>
          </p:grpSpPr>
          <p:sp>
            <p:nvSpPr>
              <p:cNvPr id="2386" name="Google Shape;2386;p23"/>
              <p:cNvSpPr/>
              <p:nvPr/>
            </p:nvSpPr>
            <p:spPr>
              <a:xfrm>
                <a:off x="611" y="2568"/>
                <a:ext cx="730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87" name="Google Shape;2387;p23"/>
              <p:cNvSpPr/>
              <p:nvPr/>
            </p:nvSpPr>
            <p:spPr>
              <a:xfrm>
                <a:off x="627" y="2583"/>
                <a:ext cx="699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388" name="Google Shape;2388;p2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389" name="Google Shape;2389;p23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2390" name="Google Shape;2390;p23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91" name="Google Shape;2391;p23"/>
              <p:cNvSpPr/>
              <p:nvPr/>
            </p:nvSpPr>
            <p:spPr>
              <a:xfrm>
                <a:off x="630" y="2582"/>
                <a:ext cx="691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392" name="Google Shape;2392;p23"/>
            <p:cNvSpPr/>
            <p:nvPr/>
          </p:nvSpPr>
          <p:spPr>
            <a:xfrm>
              <a:off x="5250" y="429"/>
              <a:ext cx="69" cy="2288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93" name="Google Shape;2393;p2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94" name="Google Shape;2394;p2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95" name="Google Shape;2395;p23"/>
            <p:cNvSpPr/>
            <p:nvPr/>
          </p:nvSpPr>
          <p:spPr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96" name="Google Shape;2396;p2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97" name="Google Shape;2397;p23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98" name="Google Shape;2398;p23"/>
            <p:cNvSpPr/>
            <p:nvPr/>
          </p:nvSpPr>
          <p:spPr>
            <a:xfrm>
              <a:off x="4203" y="2712"/>
              <a:ext cx="1072" cy="81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99" name="Google Shape;2399;p23"/>
            <p:cNvSpPr/>
            <p:nvPr/>
          </p:nvSpPr>
          <p:spPr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00" name="Google Shape;2400;p23"/>
            <p:cNvSpPr/>
            <p:nvPr/>
          </p:nvSpPr>
          <p:spPr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23"/>
            <p:cNvSpPr/>
            <p:nvPr/>
          </p:nvSpPr>
          <p:spPr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02" name="Google Shape;2402;p23"/>
            <p:cNvSpPr/>
            <p:nvPr/>
          </p:nvSpPr>
          <p:spPr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403" name="Google Shape;2403;p23"/>
          <p:cNvGrpSpPr/>
          <p:nvPr/>
        </p:nvGrpSpPr>
        <p:grpSpPr>
          <a:xfrm>
            <a:off x="-69603" y="3522818"/>
            <a:ext cx="711200" cy="669925"/>
            <a:chOff x="-44" y="1473"/>
            <a:chExt cx="981" cy="1105"/>
          </a:xfrm>
        </p:grpSpPr>
        <p:pic>
          <p:nvPicPr>
            <p:cNvPr descr="desktop_computer_stylized_medium" id="2404" name="Google Shape;2404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5" name="Google Shape;2405;p2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406" name="Google Shape;2406;p23"/>
          <p:cNvGrpSpPr/>
          <p:nvPr/>
        </p:nvGrpSpPr>
        <p:grpSpPr>
          <a:xfrm flipH="1">
            <a:off x="8233022" y="3438681"/>
            <a:ext cx="711200" cy="669925"/>
            <a:chOff x="-44" y="1473"/>
            <a:chExt cx="981" cy="1105"/>
          </a:xfrm>
        </p:grpSpPr>
        <p:pic>
          <p:nvPicPr>
            <p:cNvPr descr="desktop_computer_stylized_medium" id="2407" name="Google Shape;2407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8" name="Google Shape;2408;p2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409" name="Google Shape;2409;p23"/>
          <p:cNvSpPr txBox="1"/>
          <p:nvPr/>
        </p:nvSpPr>
        <p:spPr>
          <a:xfrm>
            <a:off x="-18338" y="5962498"/>
            <a:ext cx="783384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Three segments, all destined to IP address: B, dest port: 80 are demultiplexed to </a:t>
            </a: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sockets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0" name="Google Shape;2410;p23"/>
          <p:cNvSpPr/>
          <p:nvPr/>
        </p:nvSpPr>
        <p:spPr>
          <a:xfrm>
            <a:off x="2794248" y="5383368"/>
            <a:ext cx="1017672" cy="412705"/>
          </a:xfrm>
          <a:prstGeom prst="ellipse">
            <a:avLst/>
          </a:prstGeom>
          <a:noFill/>
          <a:ln cap="flat" cmpd="sng" w="38100">
            <a:solidFill>
              <a:srgbClr val="CD000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1" name="Google Shape;2411;p23"/>
          <p:cNvSpPr/>
          <p:nvPr/>
        </p:nvSpPr>
        <p:spPr>
          <a:xfrm>
            <a:off x="5917611" y="4891261"/>
            <a:ext cx="1017672" cy="412705"/>
          </a:xfrm>
          <a:prstGeom prst="ellipse">
            <a:avLst/>
          </a:prstGeom>
          <a:noFill/>
          <a:ln cap="flat" cmpd="sng" w="38100">
            <a:solidFill>
              <a:srgbClr val="CD000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2" name="Google Shape;2412;p23"/>
          <p:cNvSpPr/>
          <p:nvPr/>
        </p:nvSpPr>
        <p:spPr>
          <a:xfrm>
            <a:off x="5971586" y="5727833"/>
            <a:ext cx="1017672" cy="412705"/>
          </a:xfrm>
          <a:prstGeom prst="ellipse">
            <a:avLst/>
          </a:prstGeom>
          <a:noFill/>
          <a:ln cap="flat" cmpd="sng" w="38100">
            <a:solidFill>
              <a:srgbClr val="CD000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apache web server logo" id="2413" name="Google Shape;241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2549" y="1270651"/>
            <a:ext cx="1474756" cy="644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4" name="Google Shape;241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9" name="Shape 2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" name="Google Shape;2420;p24"/>
          <p:cNvSpPr/>
          <p:nvPr/>
        </p:nvSpPr>
        <p:spPr>
          <a:xfrm>
            <a:off x="461913" y="637760"/>
            <a:ext cx="78750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1" name="Google Shape;2421;p24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22" name="Google Shape;2422;p2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3" name="Google Shape;2423;p24"/>
          <p:cNvSpPr/>
          <p:nvPr/>
        </p:nvSpPr>
        <p:spPr>
          <a:xfrm>
            <a:off x="331632" y="1369681"/>
            <a:ext cx="7960112" cy="2471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9725" lvl="0" marL="4635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Multiplexing, demultiplexing: based on segment, datagram header field values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635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UDP: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demultiplexing using destination port number (only)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635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TCP: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demultiplexing using 4-tuple: source and destination IP addresses, and port numbers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635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Multiplexing/demultiplexing happen at all layers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4" name="Google Shape;24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9" name="Shape 2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Google Shape;2430;p25"/>
          <p:cNvSpPr/>
          <p:nvPr/>
        </p:nvSpPr>
        <p:spPr>
          <a:xfrm>
            <a:off x="461913" y="637760"/>
            <a:ext cx="78750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1" name="Google Shape;2431;p25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32" name="Google Shape;2432;p25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3" name="Google Shape;2433;p25"/>
          <p:cNvSpPr/>
          <p:nvPr/>
        </p:nvSpPr>
        <p:spPr>
          <a:xfrm>
            <a:off x="331632" y="1369681"/>
            <a:ext cx="7960112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38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TCP connections can a server handle?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4" name="Google Shape;2434;p25"/>
          <p:cNvPicPr preferRelativeResize="0"/>
          <p:nvPr/>
        </p:nvPicPr>
        <p:blipFill rotWithShape="1">
          <a:blip r:embed="rId3">
            <a:alphaModFix/>
          </a:blip>
          <a:srcRect b="4401" l="13249" r="13670" t="3677"/>
          <a:stretch/>
        </p:blipFill>
        <p:spPr>
          <a:xfrm>
            <a:off x="8074739" y="1794413"/>
            <a:ext cx="2156547" cy="3017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5" name="Google Shape;24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9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0" name="Google Shape;2440;p2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41" name="Google Shape;2441;p26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2" name="Google Shape;2442;p26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Suggested Readings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3" name="Google Shape;244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7145" y="1513221"/>
            <a:ext cx="1864568" cy="1899298"/>
          </a:xfrm>
          <a:prstGeom prst="rect">
            <a:avLst/>
          </a:prstGeom>
          <a:noFill/>
          <a:ln>
            <a:noFill/>
          </a:ln>
        </p:spPr>
      </p:pic>
      <p:sp>
        <p:nvSpPr>
          <p:cNvPr id="2444" name="Google Shape;2444;p26"/>
          <p:cNvSpPr txBox="1"/>
          <p:nvPr/>
        </p:nvSpPr>
        <p:spPr>
          <a:xfrm>
            <a:off x="185536" y="1456928"/>
            <a:ext cx="645380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8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5" name="Google Shape;2445;p26"/>
          <p:cNvSpPr txBox="1"/>
          <p:nvPr/>
        </p:nvSpPr>
        <p:spPr>
          <a:xfrm>
            <a:off x="185536" y="1456928"/>
            <a:ext cx="7182673" cy="2880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 Layer Multiplexing and Demultiplexing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01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https://youtu.be/hgWCMry9EYo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 Layer – Process to Process Delivery – 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https://youtu.be/9e4vTcaEYCg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01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01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6" name="Google Shape;2446;p26"/>
          <p:cNvPicPr preferRelativeResize="0"/>
          <p:nvPr/>
        </p:nvPicPr>
        <p:blipFill rotWithShape="1">
          <a:blip r:embed="rId6">
            <a:alphaModFix/>
          </a:blip>
          <a:srcRect b="36217" l="0" r="27837" t="31405"/>
          <a:stretch/>
        </p:blipFill>
        <p:spPr>
          <a:xfrm>
            <a:off x="1799424" y="4769885"/>
            <a:ext cx="5842450" cy="1470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7" name="Google Shape;2447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Google Shape;2452;p27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3" name="Google Shape;2453;p27"/>
          <p:cNvCxnSpPr/>
          <p:nvPr/>
        </p:nvCxnSpPr>
        <p:spPr>
          <a:xfrm>
            <a:off x="-8308" y="854815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54" name="Google Shape;2454;p27"/>
          <p:cNvSpPr txBox="1"/>
          <p:nvPr/>
        </p:nvSpPr>
        <p:spPr>
          <a:xfrm>
            <a:off x="393111" y="1546192"/>
            <a:ext cx="6204637" cy="4917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6738" lvl="0" marL="5667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3.1 </a:t>
            </a:r>
            <a:r>
              <a:rPr lang="en-US" sz="2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ransport-layer </a:t>
            </a:r>
            <a:r>
              <a:rPr lang="en-US" sz="2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ervices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8" lvl="0" marL="56673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3.2 </a:t>
            </a:r>
            <a:r>
              <a:rPr lang="en-US" sz="2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ultiplexing and </a:t>
            </a:r>
            <a:r>
              <a:rPr lang="en-US" sz="2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emultiplexing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8" lvl="0" marL="56673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3.3</a:t>
            </a: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onnectionless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ransport: UDP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8" lvl="0" marL="56673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8" lvl="0" marL="56673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5" name="Google Shape;2455;p27"/>
          <p:cNvSpPr/>
          <p:nvPr/>
        </p:nvSpPr>
        <p:spPr>
          <a:xfrm>
            <a:off x="393111" y="1056390"/>
            <a:ext cx="54148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Transport Layer - Roadmap</a:t>
            </a:r>
            <a:endParaRPr b="1" i="0" sz="24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6" name="Google Shape;24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0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p28"/>
          <p:cNvSpPr/>
          <p:nvPr/>
        </p:nvSpPr>
        <p:spPr>
          <a:xfrm>
            <a:off x="393111" y="632617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UDP: User Datagram Protocol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2" name="Google Shape;2462;p28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63" name="Google Shape;2463;p2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4" name="Google Shape;2464;p28"/>
          <p:cNvSpPr txBox="1"/>
          <p:nvPr/>
        </p:nvSpPr>
        <p:spPr>
          <a:xfrm>
            <a:off x="266364" y="1381926"/>
            <a:ext cx="4432245" cy="2711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603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“no frills,” “bare bones” Internet transport protocol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“best effort” service, UDP segments may be: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80803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80803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delivered out-of-order to app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65" name="Google Shape;2465;p28"/>
          <p:cNvGrpSpPr/>
          <p:nvPr/>
        </p:nvGrpSpPr>
        <p:grpSpPr>
          <a:xfrm>
            <a:off x="5466398" y="1460692"/>
            <a:ext cx="5077286" cy="4528571"/>
            <a:chOff x="5124449" y="2821302"/>
            <a:chExt cx="6153151" cy="3458796"/>
          </a:xfrm>
        </p:grpSpPr>
        <p:sp>
          <p:nvSpPr>
            <p:cNvPr id="2466" name="Google Shape;2466;p28"/>
            <p:cNvSpPr txBox="1"/>
            <p:nvPr/>
          </p:nvSpPr>
          <p:spPr>
            <a:xfrm>
              <a:off x="5218112" y="3235273"/>
              <a:ext cx="6059488" cy="3044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84163" lvl="0" marL="284163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400"/>
                <a:buFont typeface="Noto Sans Symbols"/>
                <a:buChar char="▪"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 connection 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establishment (which can add RTT delay)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4163" lvl="0" marL="284163" marR="0" rtl="0" algn="l">
                <a:lnSpc>
                  <a:spcPct val="85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00099"/>
                </a:buClr>
                <a:buSzPts val="2400"/>
                <a:buFont typeface="Noto Sans Symbols"/>
                <a:buChar char="▪"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 connection state 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at sender, receiver (buffer, seq, ack, c-c parameters)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4163" lvl="0" marL="284163" marR="0" rtl="0" algn="l">
                <a:lnSpc>
                  <a:spcPct val="85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00099"/>
                </a:buClr>
                <a:buSzPts val="2400"/>
                <a:buFont typeface="Noto Sans Symbols"/>
                <a:buChar char="▪"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small header size 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(8 vs 20 bytes)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4163" lvl="0" marL="284163" marR="0" rtl="0" algn="l">
                <a:lnSpc>
                  <a:spcPct val="85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00099"/>
                </a:buClr>
                <a:buSzPts val="2400"/>
                <a:buFont typeface="Noto Sans Symbols"/>
                <a:buChar char="▪"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 congestion control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4163" lvl="1" marL="687388" marR="0" rtl="0" algn="l">
                <a:lnSpc>
                  <a:spcPct val="8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Noto Sans Symbols"/>
                <a:buChar char="▪"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UDP can blast away as fast as desired!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4163" lvl="1" marL="687388" marR="0" rtl="0" algn="l">
                <a:lnSpc>
                  <a:spcPct val="8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Noto Sans Symbols"/>
                <a:buChar char="▪"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can function in the face of congestion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28"/>
            <p:cNvSpPr txBox="1"/>
            <p:nvPr/>
          </p:nvSpPr>
          <p:spPr>
            <a:xfrm>
              <a:off x="5124449" y="2821302"/>
              <a:ext cx="5102112" cy="3403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20"/>
                <a:buFont typeface="Noto Sans Symbols"/>
                <a:buNone/>
              </a:pPr>
              <a:r>
                <a:rPr b="0" i="0" lang="en-US" sz="28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Why is there a UDP?</a:t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8" name="Google Shape;2468;p28"/>
          <p:cNvSpPr txBox="1"/>
          <p:nvPr/>
        </p:nvSpPr>
        <p:spPr>
          <a:xfrm>
            <a:off x="266363" y="4265701"/>
            <a:ext cx="4826141" cy="2240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375" lvl="0" marL="4603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connectionless:</a:t>
            </a:r>
            <a:endParaRPr b="0" i="0" sz="28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handshaking between UDP sender, receiver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UDP segment handled independently of others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9" name="Google Shape;24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3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Google Shape;2474;p29"/>
          <p:cNvSpPr/>
          <p:nvPr/>
        </p:nvSpPr>
        <p:spPr>
          <a:xfrm>
            <a:off x="393111" y="632617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UDP: User Datagram Protocol [RFC 768]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5" name="Google Shape;2475;p29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76" name="Google Shape;2476;p29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7" name="Google Shape;247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8" name="Google Shape;2478;p29"/>
          <p:cNvSpPr/>
          <p:nvPr/>
        </p:nvSpPr>
        <p:spPr>
          <a:xfrm>
            <a:off x="393110" y="1467572"/>
            <a:ext cx="7898633" cy="4888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UDP use: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889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streaming multimedia apps (loss tolerant, rate sensitive)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889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889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SNMP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889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HTTP/3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reliable transfer needed over UDP (e.g., HTTP/3):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889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needed reliability at application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889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congestion control at application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9" name="Google Shape;24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p3"/>
          <p:cNvCxnSpPr/>
          <p:nvPr/>
        </p:nvCxnSpPr>
        <p:spPr>
          <a:xfrm>
            <a:off x="-8308" y="854815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3"/>
          <p:cNvSpPr/>
          <p:nvPr/>
        </p:nvSpPr>
        <p:spPr>
          <a:xfrm>
            <a:off x="393111" y="1056390"/>
            <a:ext cx="54148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Transport Layer - Roadmap</a:t>
            </a:r>
            <a:endParaRPr b="1" i="0" sz="24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393111" y="1546192"/>
            <a:ext cx="6204637" cy="4917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6738" lvl="0" marL="5667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3.1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ransport-layer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8" lvl="0" marL="56673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3.2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ultiplexing and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emultiplexing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3.3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onnectionless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ransport: UDP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3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Google Shape;2484;p30"/>
          <p:cNvSpPr/>
          <p:nvPr/>
        </p:nvSpPr>
        <p:spPr>
          <a:xfrm>
            <a:off x="393111" y="632617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Popular Internet Applications using TCP/UDP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5" name="Google Shape;2485;p30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86" name="Google Shape;2486;p30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7" name="Google Shape;248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88" name="Google Shape;248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747" y="1302556"/>
            <a:ext cx="9666683" cy="5418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9" name="Google Shape;24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3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Google Shape;2494;p31"/>
          <p:cNvSpPr/>
          <p:nvPr/>
        </p:nvSpPr>
        <p:spPr>
          <a:xfrm>
            <a:off x="393111" y="632617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UDP: User Datagram Protocol [RFC 768]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5" name="Google Shape;2495;p31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96" name="Google Shape;2496;p31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7" name="Google Shape;249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346" y="1325563"/>
            <a:ext cx="6924657" cy="5374391"/>
          </a:xfrm>
          <a:prstGeom prst="rect">
            <a:avLst/>
          </a:prstGeom>
          <a:noFill/>
          <a:ln>
            <a:noFill/>
          </a:ln>
        </p:spPr>
      </p:pic>
      <p:sp>
        <p:nvSpPr>
          <p:cNvPr id="2498" name="Google Shape;249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99" name="Google Shape;249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3" name="Shape 2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4" name="Google Shape;2504;p32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05" name="Google Shape;2505;p32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6" name="Google Shape;2506;p32"/>
          <p:cNvSpPr/>
          <p:nvPr/>
        </p:nvSpPr>
        <p:spPr>
          <a:xfrm>
            <a:off x="9436878" y="2167472"/>
            <a:ext cx="890436" cy="2912558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507" name="Google Shape;2507;p32"/>
          <p:cNvGrpSpPr/>
          <p:nvPr/>
        </p:nvGrpSpPr>
        <p:grpSpPr>
          <a:xfrm>
            <a:off x="10282709" y="3991653"/>
            <a:ext cx="549832" cy="1070215"/>
            <a:chOff x="4140" y="429"/>
            <a:chExt cx="1425" cy="2396"/>
          </a:xfrm>
        </p:grpSpPr>
        <p:sp>
          <p:nvSpPr>
            <p:cNvPr id="2508" name="Google Shape;2508;p3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09" name="Google Shape;2509;p32"/>
            <p:cNvSpPr/>
            <p:nvPr/>
          </p:nvSpPr>
          <p:spPr>
            <a:xfrm>
              <a:off x="4203" y="429"/>
              <a:ext cx="1053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10" name="Google Shape;2510;p3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11" name="Google Shape;2511;p3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12" name="Google Shape;2512;p32"/>
            <p:cNvSpPr/>
            <p:nvPr/>
          </p:nvSpPr>
          <p:spPr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513" name="Google Shape;2513;p32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2514" name="Google Shape;2514;p32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15" name="Google Shape;2515;p32"/>
              <p:cNvSpPr/>
              <p:nvPr/>
            </p:nvSpPr>
            <p:spPr>
              <a:xfrm>
                <a:off x="633" y="2582"/>
                <a:ext cx="692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516" name="Google Shape;2516;p32"/>
            <p:cNvSpPr/>
            <p:nvPr/>
          </p:nvSpPr>
          <p:spPr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517" name="Google Shape;2517;p32"/>
            <p:cNvGrpSpPr/>
            <p:nvPr/>
          </p:nvGrpSpPr>
          <p:grpSpPr>
            <a:xfrm>
              <a:off x="4745" y="996"/>
              <a:ext cx="580" cy="156"/>
              <a:chOff x="612" y="2570"/>
              <a:chExt cx="724" cy="162"/>
            </a:xfrm>
          </p:grpSpPr>
          <p:sp>
            <p:nvSpPr>
              <p:cNvPr id="2518" name="Google Shape;2518;p32"/>
              <p:cNvSpPr/>
              <p:nvPr/>
            </p:nvSpPr>
            <p:spPr>
              <a:xfrm>
                <a:off x="612" y="2570"/>
                <a:ext cx="724" cy="16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19" name="Google Shape;2519;p32"/>
              <p:cNvSpPr/>
              <p:nvPr/>
            </p:nvSpPr>
            <p:spPr>
              <a:xfrm>
                <a:off x="628" y="2586"/>
                <a:ext cx="692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520" name="Google Shape;2520;p32"/>
            <p:cNvSpPr/>
            <p:nvPr/>
          </p:nvSpPr>
          <p:spPr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21" name="Google Shape;2521;p32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522" name="Google Shape;2522;p32"/>
            <p:cNvGrpSpPr/>
            <p:nvPr/>
          </p:nvGrpSpPr>
          <p:grpSpPr>
            <a:xfrm>
              <a:off x="4733" y="1627"/>
              <a:ext cx="586" cy="151"/>
              <a:chOff x="611" y="2568"/>
              <a:chExt cx="730" cy="139"/>
            </a:xfrm>
          </p:grpSpPr>
          <p:sp>
            <p:nvSpPr>
              <p:cNvPr id="2523" name="Google Shape;2523;p32"/>
              <p:cNvSpPr/>
              <p:nvPr/>
            </p:nvSpPr>
            <p:spPr>
              <a:xfrm>
                <a:off x="611" y="2568"/>
                <a:ext cx="730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4" name="Google Shape;2524;p32"/>
              <p:cNvSpPr/>
              <p:nvPr/>
            </p:nvSpPr>
            <p:spPr>
              <a:xfrm>
                <a:off x="627" y="2583"/>
                <a:ext cx="699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525" name="Google Shape;2525;p3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526" name="Google Shape;2526;p32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2527" name="Google Shape;2527;p32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8" name="Google Shape;2528;p32"/>
              <p:cNvSpPr/>
              <p:nvPr/>
            </p:nvSpPr>
            <p:spPr>
              <a:xfrm>
                <a:off x="630" y="2582"/>
                <a:ext cx="691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529" name="Google Shape;2529;p32"/>
            <p:cNvSpPr/>
            <p:nvPr/>
          </p:nvSpPr>
          <p:spPr>
            <a:xfrm>
              <a:off x="5250" y="429"/>
              <a:ext cx="69" cy="2288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30" name="Google Shape;2530;p3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31" name="Google Shape;2531;p3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32" name="Google Shape;2532;p32"/>
            <p:cNvSpPr/>
            <p:nvPr/>
          </p:nvSpPr>
          <p:spPr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33" name="Google Shape;2533;p3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34" name="Google Shape;2534;p32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35" name="Google Shape;2535;p32"/>
            <p:cNvSpPr/>
            <p:nvPr/>
          </p:nvSpPr>
          <p:spPr>
            <a:xfrm>
              <a:off x="4203" y="2712"/>
              <a:ext cx="1072" cy="81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36" name="Google Shape;2536;p32"/>
            <p:cNvSpPr/>
            <p:nvPr/>
          </p:nvSpPr>
          <p:spPr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37" name="Google Shape;2537;p32"/>
            <p:cNvSpPr/>
            <p:nvPr/>
          </p:nvSpPr>
          <p:spPr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t/>
              </a:r>
              <a:endParaRPr b="0" i="0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32"/>
            <p:cNvSpPr/>
            <p:nvPr/>
          </p:nvSpPr>
          <p:spPr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39" name="Google Shape;2539;p32"/>
            <p:cNvSpPr/>
            <p:nvPr/>
          </p:nvSpPr>
          <p:spPr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540" name="Google Shape;2540;p32"/>
          <p:cNvSpPr txBox="1"/>
          <p:nvPr/>
        </p:nvSpPr>
        <p:spPr>
          <a:xfrm>
            <a:off x="7622903" y="1538123"/>
            <a:ext cx="2066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SNMP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1" name="Google Shape;2541;p32"/>
          <p:cNvSpPr txBox="1"/>
          <p:nvPr/>
        </p:nvSpPr>
        <p:spPr>
          <a:xfrm>
            <a:off x="1555489" y="1662731"/>
            <a:ext cx="195745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SNMP 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42" name="Google Shape;2542;p32"/>
          <p:cNvGrpSpPr/>
          <p:nvPr/>
        </p:nvGrpSpPr>
        <p:grpSpPr>
          <a:xfrm>
            <a:off x="7652218" y="2078288"/>
            <a:ext cx="1946338" cy="2912558"/>
            <a:chOff x="8091785" y="2078288"/>
            <a:chExt cx="2364905" cy="2912558"/>
          </a:xfrm>
        </p:grpSpPr>
        <p:sp>
          <p:nvSpPr>
            <p:cNvPr id="2543" name="Google Shape;2543;p32"/>
            <p:cNvSpPr/>
            <p:nvPr/>
          </p:nvSpPr>
          <p:spPr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44" name="Google Shape;2544;p32"/>
            <p:cNvSpPr/>
            <p:nvPr/>
          </p:nvSpPr>
          <p:spPr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545" name="Google Shape;2545;p32"/>
            <p:cNvCxnSpPr/>
            <p:nvPr/>
          </p:nvCxnSpPr>
          <p:spPr>
            <a:xfrm>
              <a:off x="8108956" y="2749010"/>
              <a:ext cx="2238254" cy="4821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46" name="Google Shape;2546;p32"/>
            <p:cNvSpPr txBox="1"/>
            <p:nvPr/>
          </p:nvSpPr>
          <p:spPr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(UDP)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47" name="Google Shape;2547;p32"/>
            <p:cNvCxnSpPr/>
            <p:nvPr/>
          </p:nvCxnSpPr>
          <p:spPr>
            <a:xfrm>
              <a:off x="8108201" y="3602458"/>
              <a:ext cx="2233387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48" name="Google Shape;2548;p32"/>
            <p:cNvSpPr txBox="1"/>
            <p:nvPr/>
          </p:nvSpPr>
          <p:spPr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32"/>
            <p:cNvSpPr txBox="1"/>
            <p:nvPr/>
          </p:nvSpPr>
          <p:spPr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32"/>
            <p:cNvSpPr txBox="1"/>
            <p:nvPr/>
          </p:nvSpPr>
          <p:spPr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 (IP)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1" name="Google Shape;2551;p32"/>
            <p:cNvCxnSpPr/>
            <p:nvPr/>
          </p:nvCxnSpPr>
          <p:spPr>
            <a:xfrm>
              <a:off x="8116255" y="4074895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52" name="Google Shape;2552;p32"/>
            <p:cNvCxnSpPr/>
            <p:nvPr/>
          </p:nvCxnSpPr>
          <p:spPr>
            <a:xfrm>
              <a:off x="8111389" y="4528049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53" name="Google Shape;2553;p32"/>
            <p:cNvSpPr txBox="1"/>
            <p:nvPr/>
          </p:nvSpPr>
          <p:spPr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554" name="Google Shape;2554;p32"/>
          <p:cNvCxnSpPr>
            <a:stCxn id="2548" idx="2"/>
          </p:cNvCxnSpPr>
          <p:nvPr/>
        </p:nvCxnSpPr>
        <p:spPr>
          <a:xfrm flipH="1">
            <a:off x="7113801" y="4973372"/>
            <a:ext cx="1473600" cy="47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55" name="Google Shape;2555;p32"/>
          <p:cNvCxnSpPr/>
          <p:nvPr/>
        </p:nvCxnSpPr>
        <p:spPr>
          <a:xfrm>
            <a:off x="2198981" y="5062556"/>
            <a:ext cx="1582832" cy="30261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56" name="Google Shape;2556;p32"/>
          <p:cNvSpPr/>
          <p:nvPr/>
        </p:nvSpPr>
        <p:spPr>
          <a:xfrm>
            <a:off x="3709660" y="5008715"/>
            <a:ext cx="3392228" cy="1028731"/>
          </a:xfrm>
          <a:custGeom>
            <a:rect b="b" l="l" r="r" t="t"/>
            <a:pathLst>
              <a:path extrusionOk="0" h="917" w="187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7" name="Google Shape;2557;p32"/>
          <p:cNvSpPr/>
          <p:nvPr/>
        </p:nvSpPr>
        <p:spPr>
          <a:xfrm>
            <a:off x="474519" y="2256655"/>
            <a:ext cx="846644" cy="2922199"/>
          </a:xfrm>
          <a:custGeom>
            <a:rect b="b" l="l" r="r" t="t"/>
            <a:pathLst>
              <a:path extrusionOk="0" h="1312" w="348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558" name="Google Shape;2558;p32"/>
          <p:cNvGrpSpPr/>
          <p:nvPr/>
        </p:nvGrpSpPr>
        <p:grpSpPr>
          <a:xfrm>
            <a:off x="1307940" y="2167472"/>
            <a:ext cx="2131701" cy="2912558"/>
            <a:chOff x="8091785" y="2078288"/>
            <a:chExt cx="2364905" cy="2912558"/>
          </a:xfrm>
        </p:grpSpPr>
        <p:sp>
          <p:nvSpPr>
            <p:cNvPr id="2559" name="Google Shape;2559;p32"/>
            <p:cNvSpPr/>
            <p:nvPr/>
          </p:nvSpPr>
          <p:spPr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60" name="Google Shape;2560;p32"/>
            <p:cNvSpPr/>
            <p:nvPr/>
          </p:nvSpPr>
          <p:spPr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561" name="Google Shape;2561;p32"/>
            <p:cNvCxnSpPr/>
            <p:nvPr/>
          </p:nvCxnSpPr>
          <p:spPr>
            <a:xfrm>
              <a:off x="8108956" y="2749010"/>
              <a:ext cx="2238254" cy="4821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62" name="Google Shape;2562;p32"/>
            <p:cNvSpPr txBox="1"/>
            <p:nvPr/>
          </p:nvSpPr>
          <p:spPr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(UDP)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63" name="Google Shape;2563;p32"/>
            <p:cNvCxnSpPr/>
            <p:nvPr/>
          </p:nvCxnSpPr>
          <p:spPr>
            <a:xfrm>
              <a:off x="8121121" y="3602458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64" name="Google Shape;2564;p32"/>
            <p:cNvSpPr txBox="1"/>
            <p:nvPr/>
          </p:nvSpPr>
          <p:spPr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32"/>
            <p:cNvSpPr txBox="1"/>
            <p:nvPr/>
          </p:nvSpPr>
          <p:spPr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32"/>
            <p:cNvSpPr txBox="1"/>
            <p:nvPr/>
          </p:nvSpPr>
          <p:spPr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 (IP)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67" name="Google Shape;2567;p32"/>
            <p:cNvCxnSpPr/>
            <p:nvPr/>
          </p:nvCxnSpPr>
          <p:spPr>
            <a:xfrm>
              <a:off x="8116255" y="4074895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68" name="Google Shape;2568;p32"/>
            <p:cNvCxnSpPr/>
            <p:nvPr/>
          </p:nvCxnSpPr>
          <p:spPr>
            <a:xfrm>
              <a:off x="8111389" y="4528049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69" name="Google Shape;2569;p32"/>
            <p:cNvSpPr txBox="1"/>
            <p:nvPr/>
          </p:nvSpPr>
          <p:spPr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70" name="Google Shape;2570;p32"/>
          <p:cNvGrpSpPr/>
          <p:nvPr/>
        </p:nvGrpSpPr>
        <p:grpSpPr>
          <a:xfrm>
            <a:off x="120904" y="4943580"/>
            <a:ext cx="1026523" cy="597153"/>
            <a:chOff x="7493876" y="2774731"/>
            <a:chExt cx="1481958" cy="894622"/>
          </a:xfrm>
        </p:grpSpPr>
        <p:sp>
          <p:nvSpPr>
            <p:cNvPr id="2571" name="Google Shape;2571;p32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32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73" name="Google Shape;2573;p32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74" name="Google Shape;2574;p32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5" name="Google Shape;2575;p32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6" name="Google Shape;2576;p32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7" name="Google Shape;2577;p32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78" name="Google Shape;2578;p32"/>
          <p:cNvGrpSpPr/>
          <p:nvPr/>
        </p:nvGrpSpPr>
        <p:grpSpPr>
          <a:xfrm>
            <a:off x="2082377" y="2756023"/>
            <a:ext cx="412750" cy="158750"/>
            <a:chOff x="1287" y="2524"/>
            <a:chExt cx="260" cy="100"/>
          </a:xfrm>
        </p:grpSpPr>
        <p:sp>
          <p:nvSpPr>
            <p:cNvPr id="2579" name="Google Shape;2579;p32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0" name="Google Shape;2580;p32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1" name="Google Shape;2581;p32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2" name="Google Shape;2582;p32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583" name="Google Shape;2583;p32"/>
          <p:cNvGrpSpPr/>
          <p:nvPr/>
        </p:nvGrpSpPr>
        <p:grpSpPr>
          <a:xfrm>
            <a:off x="8823010" y="2673610"/>
            <a:ext cx="412750" cy="158750"/>
            <a:chOff x="1287" y="2524"/>
            <a:chExt cx="260" cy="100"/>
          </a:xfrm>
        </p:grpSpPr>
        <p:sp>
          <p:nvSpPr>
            <p:cNvPr id="2584" name="Google Shape;2584;p32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5" name="Google Shape;2585;p32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6" name="Google Shape;2586;p32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7" name="Google Shape;2587;p32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588" name="Google Shape;2588;p32"/>
          <p:cNvSpPr/>
          <p:nvPr/>
        </p:nvSpPr>
        <p:spPr>
          <a:xfrm>
            <a:off x="393111" y="632617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UDP: Transport Layer Actions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9" name="Google Shape;25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3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94" name="Google Shape;2594;p33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95" name="Google Shape;2595;p3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6" name="Google Shape;2596;p33"/>
          <p:cNvGrpSpPr/>
          <p:nvPr/>
        </p:nvGrpSpPr>
        <p:grpSpPr>
          <a:xfrm>
            <a:off x="2658794" y="5020857"/>
            <a:ext cx="5580807" cy="1028731"/>
            <a:chOff x="2186252" y="4965666"/>
            <a:chExt cx="7259284" cy="1028731"/>
          </a:xfrm>
        </p:grpSpPr>
        <p:cxnSp>
          <p:nvCxnSpPr>
            <p:cNvPr id="2597" name="Google Shape;2597;p33"/>
            <p:cNvCxnSpPr/>
            <p:nvPr/>
          </p:nvCxnSpPr>
          <p:spPr>
            <a:xfrm>
              <a:off x="2186252" y="5082527"/>
              <a:ext cx="1975391" cy="28264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598" name="Google Shape;2598;p33"/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2599" name="Google Shape;2599;p33"/>
              <p:cNvCxnSpPr/>
              <p:nvPr/>
            </p:nvCxnSpPr>
            <p:spPr>
              <a:xfrm flipH="1">
                <a:off x="7972023" y="4973372"/>
                <a:ext cx="1473513" cy="47439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600" name="Google Shape;2600;p33"/>
              <p:cNvSpPr/>
              <p:nvPr/>
            </p:nvSpPr>
            <p:spPr>
              <a:xfrm>
                <a:off x="4062521" y="4965666"/>
                <a:ext cx="4036903" cy="1028731"/>
              </a:xfrm>
              <a:custGeom>
                <a:rect b="b" l="l" r="r" t="t"/>
                <a:pathLst>
                  <a:path extrusionOk="0" h="917" w="187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Calibri"/>
                  <a:buNone/>
                </a:pPr>
                <a:r>
                  <a:rPr b="0" i="0" lang="en-US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01" name="Google Shape;2601;p33"/>
          <p:cNvSpPr/>
          <p:nvPr/>
        </p:nvSpPr>
        <p:spPr>
          <a:xfrm>
            <a:off x="9422808" y="2181540"/>
            <a:ext cx="890436" cy="2912558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02" name="Google Shape;2602;p33"/>
          <p:cNvSpPr/>
          <p:nvPr/>
        </p:nvSpPr>
        <p:spPr>
          <a:xfrm>
            <a:off x="460449" y="2270723"/>
            <a:ext cx="846644" cy="2922199"/>
          </a:xfrm>
          <a:custGeom>
            <a:rect b="b" l="l" r="r" t="t"/>
            <a:pathLst>
              <a:path extrusionOk="0" h="1312" w="348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603" name="Google Shape;2603;p33"/>
          <p:cNvGrpSpPr/>
          <p:nvPr/>
        </p:nvGrpSpPr>
        <p:grpSpPr>
          <a:xfrm>
            <a:off x="10268639" y="4022536"/>
            <a:ext cx="549832" cy="1070215"/>
            <a:chOff x="4140" y="429"/>
            <a:chExt cx="1425" cy="2396"/>
          </a:xfrm>
        </p:grpSpPr>
        <p:sp>
          <p:nvSpPr>
            <p:cNvPr id="2604" name="Google Shape;2604;p33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05" name="Google Shape;2605;p33"/>
            <p:cNvSpPr/>
            <p:nvPr/>
          </p:nvSpPr>
          <p:spPr>
            <a:xfrm>
              <a:off x="4203" y="429"/>
              <a:ext cx="1053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06" name="Google Shape;2606;p33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07" name="Google Shape;2607;p3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08" name="Google Shape;2608;p33"/>
            <p:cNvSpPr/>
            <p:nvPr/>
          </p:nvSpPr>
          <p:spPr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609" name="Google Shape;2609;p33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2610" name="Google Shape;2610;p33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11" name="Google Shape;2611;p33"/>
              <p:cNvSpPr/>
              <p:nvPr/>
            </p:nvSpPr>
            <p:spPr>
              <a:xfrm>
                <a:off x="633" y="2582"/>
                <a:ext cx="692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612" name="Google Shape;2612;p33"/>
            <p:cNvSpPr/>
            <p:nvPr/>
          </p:nvSpPr>
          <p:spPr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613" name="Google Shape;2613;p33"/>
            <p:cNvGrpSpPr/>
            <p:nvPr/>
          </p:nvGrpSpPr>
          <p:grpSpPr>
            <a:xfrm>
              <a:off x="4745" y="996"/>
              <a:ext cx="580" cy="156"/>
              <a:chOff x="612" y="2570"/>
              <a:chExt cx="724" cy="162"/>
            </a:xfrm>
          </p:grpSpPr>
          <p:sp>
            <p:nvSpPr>
              <p:cNvPr id="2614" name="Google Shape;2614;p33"/>
              <p:cNvSpPr/>
              <p:nvPr/>
            </p:nvSpPr>
            <p:spPr>
              <a:xfrm>
                <a:off x="612" y="2570"/>
                <a:ext cx="724" cy="16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15" name="Google Shape;2615;p33"/>
              <p:cNvSpPr/>
              <p:nvPr/>
            </p:nvSpPr>
            <p:spPr>
              <a:xfrm>
                <a:off x="628" y="2586"/>
                <a:ext cx="692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616" name="Google Shape;2616;p33"/>
            <p:cNvSpPr/>
            <p:nvPr/>
          </p:nvSpPr>
          <p:spPr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17" name="Google Shape;2617;p33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618" name="Google Shape;2618;p33"/>
            <p:cNvGrpSpPr/>
            <p:nvPr/>
          </p:nvGrpSpPr>
          <p:grpSpPr>
            <a:xfrm>
              <a:off x="4733" y="1627"/>
              <a:ext cx="586" cy="151"/>
              <a:chOff x="611" y="2568"/>
              <a:chExt cx="730" cy="139"/>
            </a:xfrm>
          </p:grpSpPr>
          <p:sp>
            <p:nvSpPr>
              <p:cNvPr id="2619" name="Google Shape;2619;p33"/>
              <p:cNvSpPr/>
              <p:nvPr/>
            </p:nvSpPr>
            <p:spPr>
              <a:xfrm>
                <a:off x="611" y="2568"/>
                <a:ext cx="730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20" name="Google Shape;2620;p33"/>
              <p:cNvSpPr/>
              <p:nvPr/>
            </p:nvSpPr>
            <p:spPr>
              <a:xfrm>
                <a:off x="627" y="2583"/>
                <a:ext cx="699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621" name="Google Shape;2621;p3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622" name="Google Shape;2622;p33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2623" name="Google Shape;2623;p33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24" name="Google Shape;2624;p33"/>
              <p:cNvSpPr/>
              <p:nvPr/>
            </p:nvSpPr>
            <p:spPr>
              <a:xfrm>
                <a:off x="630" y="2582"/>
                <a:ext cx="691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625" name="Google Shape;2625;p33"/>
            <p:cNvSpPr/>
            <p:nvPr/>
          </p:nvSpPr>
          <p:spPr>
            <a:xfrm>
              <a:off x="5250" y="429"/>
              <a:ext cx="69" cy="2288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26" name="Google Shape;2626;p3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27" name="Google Shape;2627;p3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28" name="Google Shape;2628;p33"/>
            <p:cNvSpPr/>
            <p:nvPr/>
          </p:nvSpPr>
          <p:spPr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29" name="Google Shape;2629;p3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30" name="Google Shape;2630;p33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31" name="Google Shape;2631;p33"/>
            <p:cNvSpPr/>
            <p:nvPr/>
          </p:nvSpPr>
          <p:spPr>
            <a:xfrm>
              <a:off x="4203" y="2712"/>
              <a:ext cx="1072" cy="81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32" name="Google Shape;2632;p33"/>
            <p:cNvSpPr/>
            <p:nvPr/>
          </p:nvSpPr>
          <p:spPr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33" name="Google Shape;2633;p33"/>
            <p:cNvSpPr/>
            <p:nvPr/>
          </p:nvSpPr>
          <p:spPr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t/>
              </a:r>
              <a:endParaRPr b="0" i="0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33"/>
            <p:cNvSpPr/>
            <p:nvPr/>
          </p:nvSpPr>
          <p:spPr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35" name="Google Shape;2635;p33"/>
            <p:cNvSpPr/>
            <p:nvPr/>
          </p:nvSpPr>
          <p:spPr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636" name="Google Shape;2636;p33"/>
          <p:cNvSpPr txBox="1"/>
          <p:nvPr/>
        </p:nvSpPr>
        <p:spPr>
          <a:xfrm>
            <a:off x="7608833" y="1552191"/>
            <a:ext cx="2066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SNMP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7" name="Google Shape;2637;p33"/>
          <p:cNvSpPr txBox="1"/>
          <p:nvPr/>
        </p:nvSpPr>
        <p:spPr>
          <a:xfrm>
            <a:off x="1541419" y="1676799"/>
            <a:ext cx="195745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SNMP 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8" name="Google Shape;2638;p33"/>
          <p:cNvGrpSpPr/>
          <p:nvPr/>
        </p:nvGrpSpPr>
        <p:grpSpPr>
          <a:xfrm>
            <a:off x="7638148" y="2092356"/>
            <a:ext cx="1946338" cy="2912558"/>
            <a:chOff x="8091785" y="2078288"/>
            <a:chExt cx="2364905" cy="2912558"/>
          </a:xfrm>
        </p:grpSpPr>
        <p:sp>
          <p:nvSpPr>
            <p:cNvPr id="2639" name="Google Shape;2639;p33"/>
            <p:cNvSpPr/>
            <p:nvPr/>
          </p:nvSpPr>
          <p:spPr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40" name="Google Shape;2640;p33"/>
            <p:cNvSpPr/>
            <p:nvPr/>
          </p:nvSpPr>
          <p:spPr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641" name="Google Shape;2641;p33"/>
            <p:cNvCxnSpPr/>
            <p:nvPr/>
          </p:nvCxnSpPr>
          <p:spPr>
            <a:xfrm>
              <a:off x="8108956" y="2749010"/>
              <a:ext cx="2238254" cy="4821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42" name="Google Shape;2642;p33"/>
            <p:cNvSpPr txBox="1"/>
            <p:nvPr/>
          </p:nvSpPr>
          <p:spPr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(UDP)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43" name="Google Shape;2643;p33"/>
            <p:cNvCxnSpPr/>
            <p:nvPr/>
          </p:nvCxnSpPr>
          <p:spPr>
            <a:xfrm>
              <a:off x="8108201" y="3602458"/>
              <a:ext cx="2233387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44" name="Google Shape;2644;p33"/>
            <p:cNvSpPr txBox="1"/>
            <p:nvPr/>
          </p:nvSpPr>
          <p:spPr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33"/>
            <p:cNvSpPr txBox="1"/>
            <p:nvPr/>
          </p:nvSpPr>
          <p:spPr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33"/>
            <p:cNvSpPr txBox="1"/>
            <p:nvPr/>
          </p:nvSpPr>
          <p:spPr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 (IP)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47" name="Google Shape;2647;p33"/>
            <p:cNvCxnSpPr/>
            <p:nvPr/>
          </p:nvCxnSpPr>
          <p:spPr>
            <a:xfrm>
              <a:off x="8116255" y="4074895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8" name="Google Shape;2648;p33"/>
            <p:cNvCxnSpPr/>
            <p:nvPr/>
          </p:nvCxnSpPr>
          <p:spPr>
            <a:xfrm>
              <a:off x="8111389" y="4528049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49" name="Google Shape;2649;p33"/>
            <p:cNvSpPr txBox="1"/>
            <p:nvPr/>
          </p:nvSpPr>
          <p:spPr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0" name="Google Shape;2650;p33"/>
          <p:cNvGrpSpPr/>
          <p:nvPr/>
        </p:nvGrpSpPr>
        <p:grpSpPr>
          <a:xfrm>
            <a:off x="1293870" y="2181540"/>
            <a:ext cx="2131701" cy="2912558"/>
            <a:chOff x="8091785" y="2078288"/>
            <a:chExt cx="2364905" cy="2912558"/>
          </a:xfrm>
        </p:grpSpPr>
        <p:sp>
          <p:nvSpPr>
            <p:cNvPr id="2651" name="Google Shape;2651;p33"/>
            <p:cNvSpPr/>
            <p:nvPr/>
          </p:nvSpPr>
          <p:spPr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52" name="Google Shape;2652;p33"/>
            <p:cNvSpPr/>
            <p:nvPr/>
          </p:nvSpPr>
          <p:spPr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653" name="Google Shape;2653;p33"/>
            <p:cNvCxnSpPr/>
            <p:nvPr/>
          </p:nvCxnSpPr>
          <p:spPr>
            <a:xfrm>
              <a:off x="8108956" y="2749010"/>
              <a:ext cx="2238254" cy="4821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54" name="Google Shape;2654;p33"/>
            <p:cNvSpPr txBox="1"/>
            <p:nvPr/>
          </p:nvSpPr>
          <p:spPr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(UDP)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55" name="Google Shape;2655;p33"/>
            <p:cNvCxnSpPr/>
            <p:nvPr/>
          </p:nvCxnSpPr>
          <p:spPr>
            <a:xfrm>
              <a:off x="8121121" y="3602458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56" name="Google Shape;2656;p33"/>
            <p:cNvSpPr txBox="1"/>
            <p:nvPr/>
          </p:nvSpPr>
          <p:spPr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33"/>
            <p:cNvSpPr txBox="1"/>
            <p:nvPr/>
          </p:nvSpPr>
          <p:spPr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33"/>
            <p:cNvSpPr txBox="1"/>
            <p:nvPr/>
          </p:nvSpPr>
          <p:spPr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 (IP)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59" name="Google Shape;2659;p33"/>
            <p:cNvCxnSpPr/>
            <p:nvPr/>
          </p:nvCxnSpPr>
          <p:spPr>
            <a:xfrm>
              <a:off x="8116255" y="4074895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60" name="Google Shape;2660;p33"/>
            <p:cNvCxnSpPr/>
            <p:nvPr/>
          </p:nvCxnSpPr>
          <p:spPr>
            <a:xfrm>
              <a:off x="8111389" y="4528049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61" name="Google Shape;2661;p33"/>
            <p:cNvSpPr txBox="1"/>
            <p:nvPr/>
          </p:nvSpPr>
          <p:spPr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2" name="Google Shape;2662;p33"/>
          <p:cNvGrpSpPr/>
          <p:nvPr/>
        </p:nvGrpSpPr>
        <p:grpSpPr>
          <a:xfrm>
            <a:off x="106834" y="4957648"/>
            <a:ext cx="1026523" cy="597153"/>
            <a:chOff x="7493876" y="2774731"/>
            <a:chExt cx="1481958" cy="894622"/>
          </a:xfrm>
        </p:grpSpPr>
        <p:sp>
          <p:nvSpPr>
            <p:cNvPr id="2663" name="Google Shape;2663;p3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65" name="Google Shape;2665;p3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666" name="Google Shape;2666;p3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7" name="Google Shape;2667;p3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8" name="Google Shape;2668;p3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9" name="Google Shape;2669;p3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670" name="Google Shape;2670;p33"/>
          <p:cNvGrpSpPr/>
          <p:nvPr/>
        </p:nvGrpSpPr>
        <p:grpSpPr>
          <a:xfrm>
            <a:off x="2068307" y="2770091"/>
            <a:ext cx="412750" cy="158750"/>
            <a:chOff x="1287" y="2524"/>
            <a:chExt cx="260" cy="100"/>
          </a:xfrm>
        </p:grpSpPr>
        <p:sp>
          <p:nvSpPr>
            <p:cNvPr id="2671" name="Google Shape;2671;p33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>
            <a:off x="8808940" y="2687678"/>
            <a:ext cx="412750" cy="158750"/>
            <a:chOff x="1287" y="2524"/>
            <a:chExt cx="260" cy="100"/>
          </a:xfrm>
        </p:grpSpPr>
        <p:sp>
          <p:nvSpPr>
            <p:cNvPr id="2676" name="Google Shape;2676;p33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680" name="Google Shape;2680;p33"/>
          <p:cNvSpPr txBox="1"/>
          <p:nvPr/>
        </p:nvSpPr>
        <p:spPr>
          <a:xfrm>
            <a:off x="3523151" y="1844769"/>
            <a:ext cx="389834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UDP sender actions: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20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1" name="Google Shape;2681;p33"/>
          <p:cNvSpPr/>
          <p:nvPr/>
        </p:nvSpPr>
        <p:spPr>
          <a:xfrm>
            <a:off x="7629916" y="2092313"/>
            <a:ext cx="1986815" cy="2938360"/>
          </a:xfrm>
          <a:prstGeom prst="rect">
            <a:avLst/>
          </a:prstGeom>
          <a:solidFill>
            <a:schemeClr val="lt1">
              <a:alpha val="81568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2" name="Google Shape;2682;p33"/>
          <p:cNvGrpSpPr/>
          <p:nvPr/>
        </p:nvGrpSpPr>
        <p:grpSpPr>
          <a:xfrm>
            <a:off x="8257960" y="2317174"/>
            <a:ext cx="1259074" cy="369332"/>
            <a:chOff x="8934916" y="2775692"/>
            <a:chExt cx="1259074" cy="369332"/>
          </a:xfrm>
        </p:grpSpPr>
        <p:sp>
          <p:nvSpPr>
            <p:cNvPr id="2683" name="Google Shape;2683;p33"/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4" name="Google Shape;2684;p33"/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SNMP msg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5" name="Google Shape;2685;p33"/>
          <p:cNvSpPr txBox="1"/>
          <p:nvPr/>
        </p:nvSpPr>
        <p:spPr>
          <a:xfrm>
            <a:off x="3702218" y="2339167"/>
            <a:ext cx="3825456" cy="103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9075" lvl="0" marL="2857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passed an application-layer message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6" name="Google Shape;2686;p33"/>
          <p:cNvSpPr txBox="1"/>
          <p:nvPr/>
        </p:nvSpPr>
        <p:spPr>
          <a:xfrm>
            <a:off x="3698860" y="3004984"/>
            <a:ext cx="3825456" cy="103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9075" lvl="0" marL="2857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determines UDP segment header fields values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7" name="Google Shape;2687;p33"/>
          <p:cNvSpPr txBox="1"/>
          <p:nvPr/>
        </p:nvSpPr>
        <p:spPr>
          <a:xfrm>
            <a:off x="3687366" y="3606931"/>
            <a:ext cx="38254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90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creates UDP segment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8" name="Google Shape;2688;p33"/>
          <p:cNvSpPr txBox="1"/>
          <p:nvPr/>
        </p:nvSpPr>
        <p:spPr>
          <a:xfrm>
            <a:off x="3692043" y="4039231"/>
            <a:ext cx="38254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90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passes segment to 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9" name="Google Shape;2689;p33"/>
          <p:cNvSpPr/>
          <p:nvPr/>
        </p:nvSpPr>
        <p:spPr>
          <a:xfrm>
            <a:off x="41250" y="1357446"/>
            <a:ext cx="3457628" cy="4402666"/>
          </a:xfrm>
          <a:prstGeom prst="rect">
            <a:avLst/>
          </a:prstGeom>
          <a:solidFill>
            <a:schemeClr val="lt1">
              <a:alpha val="81568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90" name="Google Shape;2690;p33"/>
          <p:cNvGrpSpPr/>
          <p:nvPr/>
        </p:nvGrpSpPr>
        <p:grpSpPr>
          <a:xfrm>
            <a:off x="7601352" y="3006574"/>
            <a:ext cx="1259074" cy="338554"/>
            <a:chOff x="8964789" y="2639236"/>
            <a:chExt cx="1259074" cy="338554"/>
          </a:xfrm>
        </p:grpSpPr>
        <p:sp>
          <p:nvSpPr>
            <p:cNvPr id="2691" name="Google Shape;2691;p33"/>
            <p:cNvSpPr/>
            <p:nvPr/>
          </p:nvSpPr>
          <p:spPr>
            <a:xfrm>
              <a:off x="9032744" y="2707400"/>
              <a:ext cx="543189" cy="246705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2" name="Google Shape;2692;p33"/>
            <p:cNvSpPr txBox="1"/>
            <p:nvPr/>
          </p:nvSpPr>
          <p:spPr>
            <a:xfrm>
              <a:off x="8964789" y="2639236"/>
              <a:ext cx="125907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UDP</a:t>
              </a:r>
              <a:r>
                <a:rPr b="0" baseline="-2500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 b="0" baseline="-2500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3" name="Google Shape;2693;p33"/>
          <p:cNvGrpSpPr/>
          <p:nvPr/>
        </p:nvGrpSpPr>
        <p:grpSpPr>
          <a:xfrm>
            <a:off x="7672848" y="3017706"/>
            <a:ext cx="1818022" cy="369332"/>
            <a:chOff x="7863122" y="5632673"/>
            <a:chExt cx="1818022" cy="369332"/>
          </a:xfrm>
        </p:grpSpPr>
        <p:grpSp>
          <p:nvGrpSpPr>
            <p:cNvPr id="2694" name="Google Shape;2694;p33"/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2695" name="Google Shape;2695;p33"/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6" name="Google Shape;2696;p33"/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UDP</a:t>
                </a:r>
                <a:r>
                  <a:rPr b="0" baseline="-2500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</a:t>
                </a:r>
                <a:endParaRPr b="0" baseline="-25000" i="0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97" name="Google Shape;2697;p33"/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2698" name="Google Shape;2698;p33"/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9" name="Google Shape;2699;p33"/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SNMP msg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00" name="Google Shape;2700;p33"/>
          <p:cNvSpPr/>
          <p:nvPr/>
        </p:nvSpPr>
        <p:spPr>
          <a:xfrm>
            <a:off x="393111" y="632617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UDP: Transport Layer Actions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1" name="Google Shape;27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5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p34"/>
          <p:cNvSpPr/>
          <p:nvPr/>
        </p:nvSpPr>
        <p:spPr>
          <a:xfrm>
            <a:off x="393111" y="632617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UDP: Transport Layer Actions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07" name="Google Shape;2707;p34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08" name="Google Shape;2708;p3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9" name="Google Shape;2709;p34"/>
          <p:cNvSpPr/>
          <p:nvPr/>
        </p:nvSpPr>
        <p:spPr>
          <a:xfrm>
            <a:off x="9436882" y="2195608"/>
            <a:ext cx="890436" cy="2912558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10" name="Google Shape;2710;p34"/>
          <p:cNvSpPr/>
          <p:nvPr/>
        </p:nvSpPr>
        <p:spPr>
          <a:xfrm>
            <a:off x="404183" y="2284791"/>
            <a:ext cx="846644" cy="2922199"/>
          </a:xfrm>
          <a:custGeom>
            <a:rect b="b" l="l" r="r" t="t"/>
            <a:pathLst>
              <a:path extrusionOk="0" h="1312" w="348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711" name="Google Shape;2711;p34"/>
          <p:cNvGrpSpPr/>
          <p:nvPr/>
        </p:nvGrpSpPr>
        <p:grpSpPr>
          <a:xfrm>
            <a:off x="10082963" y="3948386"/>
            <a:ext cx="549832" cy="1070215"/>
            <a:chOff x="4140" y="429"/>
            <a:chExt cx="1425" cy="2396"/>
          </a:xfrm>
        </p:grpSpPr>
        <p:sp>
          <p:nvSpPr>
            <p:cNvPr id="2712" name="Google Shape;2712;p34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13" name="Google Shape;2713;p34"/>
            <p:cNvSpPr/>
            <p:nvPr/>
          </p:nvSpPr>
          <p:spPr>
            <a:xfrm>
              <a:off x="4203" y="429"/>
              <a:ext cx="1053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14" name="Google Shape;2714;p34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15" name="Google Shape;2715;p34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16" name="Google Shape;2716;p34"/>
            <p:cNvSpPr/>
            <p:nvPr/>
          </p:nvSpPr>
          <p:spPr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717" name="Google Shape;2717;p34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2718" name="Google Shape;2718;p34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19" name="Google Shape;2719;p34"/>
              <p:cNvSpPr/>
              <p:nvPr/>
            </p:nvSpPr>
            <p:spPr>
              <a:xfrm>
                <a:off x="633" y="2582"/>
                <a:ext cx="692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720" name="Google Shape;2720;p34"/>
            <p:cNvSpPr/>
            <p:nvPr/>
          </p:nvSpPr>
          <p:spPr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721" name="Google Shape;2721;p34"/>
            <p:cNvGrpSpPr/>
            <p:nvPr/>
          </p:nvGrpSpPr>
          <p:grpSpPr>
            <a:xfrm>
              <a:off x="4745" y="996"/>
              <a:ext cx="580" cy="156"/>
              <a:chOff x="612" y="2570"/>
              <a:chExt cx="724" cy="162"/>
            </a:xfrm>
          </p:grpSpPr>
          <p:sp>
            <p:nvSpPr>
              <p:cNvPr id="2722" name="Google Shape;2722;p34"/>
              <p:cNvSpPr/>
              <p:nvPr/>
            </p:nvSpPr>
            <p:spPr>
              <a:xfrm>
                <a:off x="612" y="2570"/>
                <a:ext cx="724" cy="16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3" name="Google Shape;2723;p34"/>
              <p:cNvSpPr/>
              <p:nvPr/>
            </p:nvSpPr>
            <p:spPr>
              <a:xfrm>
                <a:off x="628" y="2586"/>
                <a:ext cx="692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724" name="Google Shape;2724;p34"/>
            <p:cNvSpPr/>
            <p:nvPr/>
          </p:nvSpPr>
          <p:spPr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25" name="Google Shape;2725;p34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726" name="Google Shape;2726;p34"/>
            <p:cNvGrpSpPr/>
            <p:nvPr/>
          </p:nvGrpSpPr>
          <p:grpSpPr>
            <a:xfrm>
              <a:off x="4733" y="1627"/>
              <a:ext cx="586" cy="151"/>
              <a:chOff x="611" y="2568"/>
              <a:chExt cx="730" cy="139"/>
            </a:xfrm>
          </p:grpSpPr>
          <p:sp>
            <p:nvSpPr>
              <p:cNvPr id="2727" name="Google Shape;2727;p34"/>
              <p:cNvSpPr/>
              <p:nvPr/>
            </p:nvSpPr>
            <p:spPr>
              <a:xfrm>
                <a:off x="611" y="2568"/>
                <a:ext cx="730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8" name="Google Shape;2728;p34"/>
              <p:cNvSpPr/>
              <p:nvPr/>
            </p:nvSpPr>
            <p:spPr>
              <a:xfrm>
                <a:off x="627" y="2583"/>
                <a:ext cx="699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729" name="Google Shape;2729;p34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730" name="Google Shape;2730;p34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2731" name="Google Shape;2731;p34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2" name="Google Shape;2732;p34"/>
              <p:cNvSpPr/>
              <p:nvPr/>
            </p:nvSpPr>
            <p:spPr>
              <a:xfrm>
                <a:off x="630" y="2582"/>
                <a:ext cx="691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733" name="Google Shape;2733;p34"/>
            <p:cNvSpPr/>
            <p:nvPr/>
          </p:nvSpPr>
          <p:spPr>
            <a:xfrm>
              <a:off x="5250" y="429"/>
              <a:ext cx="69" cy="2288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34" name="Google Shape;2734;p34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35" name="Google Shape;2735;p34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36" name="Google Shape;2736;p34"/>
            <p:cNvSpPr/>
            <p:nvPr/>
          </p:nvSpPr>
          <p:spPr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37" name="Google Shape;2737;p34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38" name="Google Shape;2738;p34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39" name="Google Shape;2739;p34"/>
            <p:cNvSpPr/>
            <p:nvPr/>
          </p:nvSpPr>
          <p:spPr>
            <a:xfrm>
              <a:off x="4203" y="2712"/>
              <a:ext cx="1072" cy="81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40" name="Google Shape;2740;p34"/>
            <p:cNvSpPr/>
            <p:nvPr/>
          </p:nvSpPr>
          <p:spPr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41" name="Google Shape;2741;p34"/>
            <p:cNvSpPr/>
            <p:nvPr/>
          </p:nvSpPr>
          <p:spPr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t/>
              </a:r>
              <a:endParaRPr b="0" i="0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34"/>
            <p:cNvSpPr/>
            <p:nvPr/>
          </p:nvSpPr>
          <p:spPr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43" name="Google Shape;2743;p34"/>
            <p:cNvSpPr/>
            <p:nvPr/>
          </p:nvSpPr>
          <p:spPr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744" name="Google Shape;2744;p34"/>
          <p:cNvSpPr txBox="1"/>
          <p:nvPr/>
        </p:nvSpPr>
        <p:spPr>
          <a:xfrm>
            <a:off x="7622907" y="1566259"/>
            <a:ext cx="2066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SNMP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5" name="Google Shape;2745;p34"/>
          <p:cNvSpPr txBox="1"/>
          <p:nvPr/>
        </p:nvSpPr>
        <p:spPr>
          <a:xfrm>
            <a:off x="1485153" y="1690867"/>
            <a:ext cx="195745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SNMP 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6" name="Google Shape;2746;p34"/>
          <p:cNvGrpSpPr/>
          <p:nvPr/>
        </p:nvGrpSpPr>
        <p:grpSpPr>
          <a:xfrm>
            <a:off x="7652222" y="2106424"/>
            <a:ext cx="1946338" cy="2912558"/>
            <a:chOff x="8091785" y="2078288"/>
            <a:chExt cx="2364905" cy="2912558"/>
          </a:xfrm>
        </p:grpSpPr>
        <p:sp>
          <p:nvSpPr>
            <p:cNvPr id="2747" name="Google Shape;2747;p34"/>
            <p:cNvSpPr/>
            <p:nvPr/>
          </p:nvSpPr>
          <p:spPr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48" name="Google Shape;2748;p34"/>
            <p:cNvSpPr/>
            <p:nvPr/>
          </p:nvSpPr>
          <p:spPr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749" name="Google Shape;2749;p34"/>
            <p:cNvCxnSpPr/>
            <p:nvPr/>
          </p:nvCxnSpPr>
          <p:spPr>
            <a:xfrm>
              <a:off x="8108956" y="2749010"/>
              <a:ext cx="2238254" cy="4821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50" name="Google Shape;2750;p34"/>
            <p:cNvSpPr txBox="1"/>
            <p:nvPr/>
          </p:nvSpPr>
          <p:spPr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(UDP)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51" name="Google Shape;2751;p34"/>
            <p:cNvCxnSpPr/>
            <p:nvPr/>
          </p:nvCxnSpPr>
          <p:spPr>
            <a:xfrm>
              <a:off x="8108201" y="3602458"/>
              <a:ext cx="2233387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52" name="Google Shape;2752;p34"/>
            <p:cNvSpPr txBox="1"/>
            <p:nvPr/>
          </p:nvSpPr>
          <p:spPr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34"/>
            <p:cNvSpPr txBox="1"/>
            <p:nvPr/>
          </p:nvSpPr>
          <p:spPr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34"/>
            <p:cNvSpPr txBox="1"/>
            <p:nvPr/>
          </p:nvSpPr>
          <p:spPr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 (IP)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55" name="Google Shape;2755;p34"/>
            <p:cNvCxnSpPr/>
            <p:nvPr/>
          </p:nvCxnSpPr>
          <p:spPr>
            <a:xfrm>
              <a:off x="8116255" y="4074895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56" name="Google Shape;2756;p34"/>
            <p:cNvCxnSpPr/>
            <p:nvPr/>
          </p:nvCxnSpPr>
          <p:spPr>
            <a:xfrm>
              <a:off x="8111389" y="4528049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57" name="Google Shape;2757;p34"/>
            <p:cNvSpPr txBox="1"/>
            <p:nvPr/>
          </p:nvSpPr>
          <p:spPr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8" name="Google Shape;2758;p34"/>
          <p:cNvGrpSpPr/>
          <p:nvPr/>
        </p:nvGrpSpPr>
        <p:grpSpPr>
          <a:xfrm>
            <a:off x="1237604" y="2195608"/>
            <a:ext cx="2131701" cy="2912558"/>
            <a:chOff x="8091785" y="2078288"/>
            <a:chExt cx="2364905" cy="2912558"/>
          </a:xfrm>
        </p:grpSpPr>
        <p:sp>
          <p:nvSpPr>
            <p:cNvPr id="2759" name="Google Shape;2759;p34"/>
            <p:cNvSpPr/>
            <p:nvPr/>
          </p:nvSpPr>
          <p:spPr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60" name="Google Shape;2760;p34"/>
            <p:cNvSpPr/>
            <p:nvPr/>
          </p:nvSpPr>
          <p:spPr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761" name="Google Shape;2761;p34"/>
            <p:cNvCxnSpPr/>
            <p:nvPr/>
          </p:nvCxnSpPr>
          <p:spPr>
            <a:xfrm>
              <a:off x="8108956" y="2749010"/>
              <a:ext cx="2238254" cy="4821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62" name="Google Shape;2762;p34"/>
            <p:cNvSpPr txBox="1"/>
            <p:nvPr/>
          </p:nvSpPr>
          <p:spPr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(UDP)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63" name="Google Shape;2763;p34"/>
            <p:cNvCxnSpPr/>
            <p:nvPr/>
          </p:nvCxnSpPr>
          <p:spPr>
            <a:xfrm>
              <a:off x="8121121" y="3602458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64" name="Google Shape;2764;p34"/>
            <p:cNvSpPr txBox="1"/>
            <p:nvPr/>
          </p:nvSpPr>
          <p:spPr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34"/>
            <p:cNvSpPr txBox="1"/>
            <p:nvPr/>
          </p:nvSpPr>
          <p:spPr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34"/>
            <p:cNvSpPr txBox="1"/>
            <p:nvPr/>
          </p:nvSpPr>
          <p:spPr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 (IP)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67" name="Google Shape;2767;p34"/>
            <p:cNvCxnSpPr/>
            <p:nvPr/>
          </p:nvCxnSpPr>
          <p:spPr>
            <a:xfrm>
              <a:off x="8116255" y="4074895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68" name="Google Shape;2768;p34"/>
            <p:cNvCxnSpPr/>
            <p:nvPr/>
          </p:nvCxnSpPr>
          <p:spPr>
            <a:xfrm>
              <a:off x="8111389" y="4528049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69" name="Google Shape;2769;p34"/>
            <p:cNvSpPr txBox="1"/>
            <p:nvPr/>
          </p:nvSpPr>
          <p:spPr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0" name="Google Shape;2770;p34"/>
          <p:cNvGrpSpPr/>
          <p:nvPr/>
        </p:nvGrpSpPr>
        <p:grpSpPr>
          <a:xfrm>
            <a:off x="90385" y="4905692"/>
            <a:ext cx="986706" cy="663178"/>
            <a:chOff x="7493876" y="2774731"/>
            <a:chExt cx="1481958" cy="894622"/>
          </a:xfrm>
        </p:grpSpPr>
        <p:sp>
          <p:nvSpPr>
            <p:cNvPr id="2771" name="Google Shape;2771;p34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3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73" name="Google Shape;2773;p34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74" name="Google Shape;2774;p3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5" name="Google Shape;2775;p34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6" name="Google Shape;2776;p3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7" name="Google Shape;2777;p34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78" name="Google Shape;2778;p34"/>
          <p:cNvGrpSpPr/>
          <p:nvPr/>
        </p:nvGrpSpPr>
        <p:grpSpPr>
          <a:xfrm>
            <a:off x="2012041" y="2784159"/>
            <a:ext cx="412750" cy="158750"/>
            <a:chOff x="1287" y="2524"/>
            <a:chExt cx="260" cy="100"/>
          </a:xfrm>
        </p:grpSpPr>
        <p:sp>
          <p:nvSpPr>
            <p:cNvPr id="2779" name="Google Shape;2779;p34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80" name="Google Shape;2780;p34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81" name="Google Shape;2781;p34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82" name="Google Shape;2782;p34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783" name="Google Shape;2783;p34"/>
          <p:cNvGrpSpPr/>
          <p:nvPr/>
        </p:nvGrpSpPr>
        <p:grpSpPr>
          <a:xfrm>
            <a:off x="8823014" y="2701746"/>
            <a:ext cx="412750" cy="158750"/>
            <a:chOff x="1287" y="2524"/>
            <a:chExt cx="260" cy="100"/>
          </a:xfrm>
        </p:grpSpPr>
        <p:sp>
          <p:nvSpPr>
            <p:cNvPr id="2784" name="Google Shape;2784;p34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85" name="Google Shape;2785;p34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86" name="Google Shape;2786;p34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87" name="Google Shape;2787;p34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788" name="Google Shape;2788;p34"/>
          <p:cNvSpPr txBox="1"/>
          <p:nvPr/>
        </p:nvSpPr>
        <p:spPr>
          <a:xfrm>
            <a:off x="3466889" y="1858837"/>
            <a:ext cx="389834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UDP receiver actions: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20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9" name="Google Shape;2789;p34"/>
          <p:cNvSpPr/>
          <p:nvPr/>
        </p:nvSpPr>
        <p:spPr>
          <a:xfrm>
            <a:off x="1204955" y="2188471"/>
            <a:ext cx="2199790" cy="2938360"/>
          </a:xfrm>
          <a:prstGeom prst="rect">
            <a:avLst/>
          </a:prstGeom>
          <a:solidFill>
            <a:schemeClr val="lt1">
              <a:alpha val="81568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90" name="Google Shape;2790;p34"/>
          <p:cNvGrpSpPr/>
          <p:nvPr/>
        </p:nvGrpSpPr>
        <p:grpSpPr>
          <a:xfrm>
            <a:off x="1905528" y="3116995"/>
            <a:ext cx="1259074" cy="369332"/>
            <a:chOff x="8934916" y="2775692"/>
            <a:chExt cx="1259074" cy="369332"/>
          </a:xfrm>
        </p:grpSpPr>
        <p:sp>
          <p:nvSpPr>
            <p:cNvPr id="2791" name="Google Shape;2791;p34"/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2" name="Google Shape;2792;p34"/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SNMP msg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3" name="Google Shape;2793;p34"/>
          <p:cNvSpPr txBox="1"/>
          <p:nvPr/>
        </p:nvSpPr>
        <p:spPr>
          <a:xfrm>
            <a:off x="3634567" y="3353019"/>
            <a:ext cx="3825456" cy="722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9075" lvl="0" marL="2857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extracts application-layer message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4" name="Google Shape;2794;p34"/>
          <p:cNvSpPr txBox="1"/>
          <p:nvPr/>
        </p:nvSpPr>
        <p:spPr>
          <a:xfrm>
            <a:off x="3632629" y="2721693"/>
            <a:ext cx="3825456" cy="722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9075" lvl="0" marL="2857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checks UDP checksum header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5" name="Google Shape;2795;p34"/>
          <p:cNvSpPr txBox="1"/>
          <p:nvPr/>
        </p:nvSpPr>
        <p:spPr>
          <a:xfrm>
            <a:off x="3642515" y="2306266"/>
            <a:ext cx="38254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90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receives segment from 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96" name="Google Shape;2796;p34"/>
          <p:cNvGrpSpPr/>
          <p:nvPr/>
        </p:nvGrpSpPr>
        <p:grpSpPr>
          <a:xfrm>
            <a:off x="1345661" y="3790975"/>
            <a:ext cx="1818022" cy="369332"/>
            <a:chOff x="7863122" y="5632673"/>
            <a:chExt cx="1818022" cy="369332"/>
          </a:xfrm>
        </p:grpSpPr>
        <p:grpSp>
          <p:nvGrpSpPr>
            <p:cNvPr id="2797" name="Google Shape;2797;p34"/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2798" name="Google Shape;2798;p34"/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9" name="Google Shape;2799;p34"/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UDP</a:t>
                </a:r>
                <a:r>
                  <a:rPr b="0" baseline="-2500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</a:t>
                </a:r>
                <a:endParaRPr b="0" baseline="-25000" i="0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00" name="Google Shape;2800;p34"/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2801" name="Google Shape;2801;p34"/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2" name="Google Shape;2802;p34"/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SNMP msg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03" name="Google Shape;2803;p34"/>
          <p:cNvSpPr txBox="1"/>
          <p:nvPr/>
        </p:nvSpPr>
        <p:spPr>
          <a:xfrm>
            <a:off x="3633945" y="3960550"/>
            <a:ext cx="3825456" cy="722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9075" lvl="0" marL="2857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demultiplexes message up to application via socket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4" name="Google Shape;2804;p34"/>
          <p:cNvSpPr/>
          <p:nvPr/>
        </p:nvSpPr>
        <p:spPr>
          <a:xfrm>
            <a:off x="7490211" y="2055441"/>
            <a:ext cx="2583039" cy="3302845"/>
          </a:xfrm>
          <a:prstGeom prst="rect">
            <a:avLst/>
          </a:prstGeom>
          <a:solidFill>
            <a:schemeClr val="lt1">
              <a:alpha val="81568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5" name="Google Shape;2805;p34"/>
          <p:cNvSpPr/>
          <p:nvPr/>
        </p:nvSpPr>
        <p:spPr>
          <a:xfrm>
            <a:off x="1291201" y="3017297"/>
            <a:ext cx="763166" cy="541031"/>
          </a:xfrm>
          <a:prstGeom prst="ellipse">
            <a:avLst/>
          </a:prstGeom>
          <a:noFill/>
          <a:ln cap="flat" cmpd="sng" w="25400">
            <a:solidFill>
              <a:srgbClr val="CD000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6" name="Google Shape;2806;p34"/>
          <p:cNvCxnSpPr/>
          <p:nvPr/>
        </p:nvCxnSpPr>
        <p:spPr>
          <a:xfrm flipH="1">
            <a:off x="7113893" y="5001508"/>
            <a:ext cx="1473513" cy="47439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07" name="Google Shape;2807;p34"/>
          <p:cNvCxnSpPr/>
          <p:nvPr/>
        </p:nvCxnSpPr>
        <p:spPr>
          <a:xfrm>
            <a:off x="2128645" y="5090692"/>
            <a:ext cx="1582832" cy="30261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08" name="Google Shape;2808;p34"/>
          <p:cNvSpPr/>
          <p:nvPr/>
        </p:nvSpPr>
        <p:spPr>
          <a:xfrm>
            <a:off x="3708270" y="5013687"/>
            <a:ext cx="3468143" cy="1028731"/>
          </a:xfrm>
          <a:custGeom>
            <a:rect b="b" l="l" r="r" t="t"/>
            <a:pathLst>
              <a:path extrusionOk="0" h="917" w="187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9" name="Google Shape;28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3" name="Shape 2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4" name="Google Shape;2814;p35"/>
          <p:cNvSpPr/>
          <p:nvPr/>
        </p:nvSpPr>
        <p:spPr>
          <a:xfrm>
            <a:off x="393111" y="71126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UDP: segment 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15" name="Google Shape;2815;p35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16" name="Google Shape;2816;p35"/>
          <p:cNvSpPr/>
          <p:nvPr/>
        </p:nvSpPr>
        <p:spPr>
          <a:xfrm>
            <a:off x="784713" y="2302780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17" name="Google Shape;2817;p35"/>
          <p:cNvSpPr/>
          <p:nvPr/>
        </p:nvSpPr>
        <p:spPr>
          <a:xfrm>
            <a:off x="708513" y="2398030"/>
            <a:ext cx="3324225" cy="3200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8" name="Google Shape;2818;p35"/>
          <p:cNvSpPr txBox="1"/>
          <p:nvPr/>
        </p:nvSpPr>
        <p:spPr>
          <a:xfrm>
            <a:off x="748201" y="2410730"/>
            <a:ext cx="15636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source port #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19" name="Google Shape;2819;p35"/>
          <p:cNvSpPr txBox="1"/>
          <p:nvPr/>
        </p:nvSpPr>
        <p:spPr>
          <a:xfrm>
            <a:off x="2534138" y="2410730"/>
            <a:ext cx="13287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dest port #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0" name="Google Shape;2820;p35"/>
          <p:cNvCxnSpPr/>
          <p:nvPr/>
        </p:nvCxnSpPr>
        <p:spPr>
          <a:xfrm>
            <a:off x="698988" y="2798080"/>
            <a:ext cx="3328988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21" name="Google Shape;2821;p35"/>
          <p:cNvCxnSpPr/>
          <p:nvPr/>
        </p:nvCxnSpPr>
        <p:spPr>
          <a:xfrm>
            <a:off x="689463" y="3198130"/>
            <a:ext cx="33242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22" name="Google Shape;2822;p35"/>
          <p:cNvCxnSpPr/>
          <p:nvPr/>
        </p:nvCxnSpPr>
        <p:spPr>
          <a:xfrm rot="10800000">
            <a:off x="2346813" y="2398030"/>
            <a:ext cx="0" cy="3952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3" name="Google Shape;2823;p35"/>
          <p:cNvSpPr txBox="1"/>
          <p:nvPr/>
        </p:nvSpPr>
        <p:spPr>
          <a:xfrm>
            <a:off x="1854688" y="1932892"/>
            <a:ext cx="9366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32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4" name="Google Shape;2824;p35"/>
          <p:cNvCxnSpPr/>
          <p:nvPr/>
        </p:nvCxnSpPr>
        <p:spPr>
          <a:xfrm>
            <a:off x="2804013" y="2164667"/>
            <a:ext cx="1200150" cy="476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25" name="Google Shape;2825;p35"/>
          <p:cNvCxnSpPr/>
          <p:nvPr/>
        </p:nvCxnSpPr>
        <p:spPr>
          <a:xfrm rot="10800000">
            <a:off x="694226" y="2174192"/>
            <a:ext cx="112871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26" name="Google Shape;2826;p35"/>
          <p:cNvSpPr txBox="1"/>
          <p:nvPr/>
        </p:nvSpPr>
        <p:spPr>
          <a:xfrm>
            <a:off x="1551476" y="3756930"/>
            <a:ext cx="1389062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(payload)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27" name="Google Shape;2827;p35"/>
          <p:cNvSpPr txBox="1"/>
          <p:nvPr/>
        </p:nvSpPr>
        <p:spPr>
          <a:xfrm>
            <a:off x="876238" y="5783823"/>
            <a:ext cx="2871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UDP segment format</a:t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828" name="Google Shape;2828;p35"/>
          <p:cNvCxnSpPr/>
          <p:nvPr/>
        </p:nvCxnSpPr>
        <p:spPr>
          <a:xfrm rot="10800000">
            <a:off x="2346813" y="2807605"/>
            <a:ext cx="0" cy="3952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9" name="Google Shape;2829;p35"/>
          <p:cNvSpPr txBox="1"/>
          <p:nvPr/>
        </p:nvSpPr>
        <p:spPr>
          <a:xfrm>
            <a:off x="1091101" y="2801255"/>
            <a:ext cx="8143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length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30" name="Google Shape;2830;p35"/>
          <p:cNvSpPr txBox="1"/>
          <p:nvPr/>
        </p:nvSpPr>
        <p:spPr>
          <a:xfrm>
            <a:off x="2637326" y="2791730"/>
            <a:ext cx="11763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checksum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31" name="Google Shape;2831;p35"/>
          <p:cNvSpPr txBox="1"/>
          <p:nvPr/>
        </p:nvSpPr>
        <p:spPr>
          <a:xfrm>
            <a:off x="4331188" y="1766205"/>
            <a:ext cx="24066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length, in bytes of UDP segment, including header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832" name="Google Shape;2832;p35"/>
          <p:cNvCxnSpPr/>
          <p:nvPr/>
        </p:nvCxnSpPr>
        <p:spPr>
          <a:xfrm flipH="1">
            <a:off x="1948351" y="2082117"/>
            <a:ext cx="2873375" cy="8953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33" name="Google Shape;2833;p35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4" name="Google Shape;28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9" name="Shape 2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0" name="Google Shape;2840;p36"/>
          <p:cNvSpPr/>
          <p:nvPr/>
        </p:nvSpPr>
        <p:spPr>
          <a:xfrm>
            <a:off x="393111" y="66890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UDP Checksum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1" name="Google Shape;2841;p36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42" name="Google Shape;2842;p36"/>
          <p:cNvSpPr/>
          <p:nvPr/>
        </p:nvSpPr>
        <p:spPr>
          <a:xfrm>
            <a:off x="188887" y="1512889"/>
            <a:ext cx="8912910" cy="5437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9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Goal: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 “errors” (e.g., flipped bits) in transmitted segment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5584" lvl="0" marL="342900" marR="0" rtl="0" algn="l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Clr>
                <a:srgbClr val="000099"/>
              </a:buClr>
              <a:buSzPts val="169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43" name="Google Shape;2843;p36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4" name="Google Shape;2844;p36"/>
          <p:cNvSpPr txBox="1"/>
          <p:nvPr/>
        </p:nvSpPr>
        <p:spPr>
          <a:xfrm>
            <a:off x="272054" y="2751269"/>
            <a:ext cx="10241312" cy="573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Transmitted:            5               6                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5" name="Google Shape;2845;p36"/>
          <p:cNvSpPr txBox="1"/>
          <p:nvPr/>
        </p:nvSpPr>
        <p:spPr>
          <a:xfrm>
            <a:off x="718921" y="4528405"/>
            <a:ext cx="10241312" cy="573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Received:            4               6                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6" name="Google Shape;2846;p36"/>
          <p:cNvGrpSpPr/>
          <p:nvPr/>
        </p:nvGrpSpPr>
        <p:grpSpPr>
          <a:xfrm>
            <a:off x="2782778" y="2216577"/>
            <a:ext cx="3789990" cy="374499"/>
            <a:chOff x="3781587" y="2118101"/>
            <a:chExt cx="3789990" cy="374499"/>
          </a:xfrm>
        </p:grpSpPr>
        <p:sp>
          <p:nvSpPr>
            <p:cNvPr id="2847" name="Google Shape;2847;p36"/>
            <p:cNvSpPr txBox="1"/>
            <p:nvPr/>
          </p:nvSpPr>
          <p:spPr>
            <a:xfrm>
              <a:off x="3781587" y="2123268"/>
              <a:ext cx="12104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b="0" baseline="30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number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36"/>
            <p:cNvSpPr txBox="1"/>
            <p:nvPr/>
          </p:nvSpPr>
          <p:spPr>
            <a:xfrm>
              <a:off x="5173851" y="2120685"/>
              <a:ext cx="12602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b="0" baseline="30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nd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number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36"/>
            <p:cNvSpPr txBox="1"/>
            <p:nvPr/>
          </p:nvSpPr>
          <p:spPr>
            <a:xfrm>
              <a:off x="6938070" y="2118101"/>
              <a:ext cx="6335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sum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50" name="Google Shape;2850;p36"/>
          <p:cNvSpPr/>
          <p:nvPr/>
        </p:nvSpPr>
        <p:spPr>
          <a:xfrm>
            <a:off x="4270615" y="3415113"/>
            <a:ext cx="1131376" cy="978408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5F7FC"/>
              </a:gs>
              <a:gs pos="55000">
                <a:srgbClr val="E47E9F"/>
              </a:gs>
              <a:gs pos="83000">
                <a:srgbClr val="CD0004"/>
              </a:gs>
              <a:gs pos="100000">
                <a:srgbClr val="C00000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51" name="Google Shape;2851;p36"/>
          <p:cNvGrpSpPr/>
          <p:nvPr/>
        </p:nvGrpSpPr>
        <p:grpSpPr>
          <a:xfrm>
            <a:off x="2999079" y="4964944"/>
            <a:ext cx="2225738" cy="1079841"/>
            <a:chOff x="3997888" y="4866468"/>
            <a:chExt cx="2225738" cy="1079841"/>
          </a:xfrm>
        </p:grpSpPr>
        <p:sp>
          <p:nvSpPr>
            <p:cNvPr id="2852" name="Google Shape;2852;p36"/>
            <p:cNvSpPr txBox="1"/>
            <p:nvPr/>
          </p:nvSpPr>
          <p:spPr>
            <a:xfrm>
              <a:off x="3997888" y="5238423"/>
              <a:ext cx="2225738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receiver-computed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checksum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36"/>
            <p:cNvSpPr/>
            <p:nvPr/>
          </p:nvSpPr>
          <p:spPr>
            <a:xfrm rot="5400000">
              <a:off x="5005953" y="4107051"/>
              <a:ext cx="302449" cy="1821283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4" name="Google Shape;2854;p36"/>
          <p:cNvGrpSpPr/>
          <p:nvPr/>
        </p:nvGrpSpPr>
        <p:grpSpPr>
          <a:xfrm>
            <a:off x="5881661" y="4977861"/>
            <a:ext cx="2604945" cy="1064343"/>
            <a:chOff x="6880470" y="4879385"/>
            <a:chExt cx="2604945" cy="1064343"/>
          </a:xfrm>
        </p:grpSpPr>
        <p:sp>
          <p:nvSpPr>
            <p:cNvPr id="2855" name="Google Shape;2855;p36"/>
            <p:cNvSpPr txBox="1"/>
            <p:nvPr/>
          </p:nvSpPr>
          <p:spPr>
            <a:xfrm>
              <a:off x="6880470" y="5235841"/>
              <a:ext cx="2604945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sender-computed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checksum (as received)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36"/>
            <p:cNvSpPr/>
            <p:nvPr/>
          </p:nvSpPr>
          <p:spPr>
            <a:xfrm rot="5400000">
              <a:off x="7219627" y="4631412"/>
              <a:ext cx="266054" cy="761999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7" name="Google Shape;2857;p36"/>
          <p:cNvGrpSpPr/>
          <p:nvPr/>
        </p:nvGrpSpPr>
        <p:grpSpPr>
          <a:xfrm>
            <a:off x="5123022" y="5299810"/>
            <a:ext cx="821411" cy="1346699"/>
            <a:chOff x="6121831" y="5201334"/>
            <a:chExt cx="821411" cy="1346699"/>
          </a:xfrm>
        </p:grpSpPr>
        <p:pic>
          <p:nvPicPr>
            <p:cNvPr descr="Image result for error" id="2858" name="Google Shape;2858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21831" y="5782776"/>
              <a:ext cx="821411" cy="765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59" name="Google Shape;2859;p36"/>
            <p:cNvSpPr txBox="1"/>
            <p:nvPr/>
          </p:nvSpPr>
          <p:spPr>
            <a:xfrm>
              <a:off x="6307811" y="5201334"/>
              <a:ext cx="4138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D0004"/>
                </a:buClr>
                <a:buSzPts val="3600"/>
                <a:buFont typeface="Calibri"/>
                <a:buNone/>
              </a:pPr>
              <a:r>
                <a:rPr b="1" i="0" lang="en-US" sz="3600" u="none" cap="none" strike="noStrike">
                  <a:solidFill>
                    <a:srgbClr val="CD0004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60" name="Google Shape;2860;p36"/>
            <p:cNvCxnSpPr/>
            <p:nvPr/>
          </p:nvCxnSpPr>
          <p:spPr>
            <a:xfrm flipH="1">
              <a:off x="6460174" y="5418195"/>
              <a:ext cx="108488" cy="247973"/>
            </a:xfrm>
            <a:prstGeom prst="straightConnector1">
              <a:avLst/>
            </a:prstGeom>
            <a:noFill/>
            <a:ln cap="flat" cmpd="sng" w="31750">
              <a:solidFill>
                <a:srgbClr val="CD000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2861" name="Google Shape;286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6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" name="Google Shape;2867;p37"/>
          <p:cNvSpPr/>
          <p:nvPr/>
        </p:nvSpPr>
        <p:spPr>
          <a:xfrm>
            <a:off x="393111" y="66890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UDP Checksum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68" name="Google Shape;2868;p37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69" name="Google Shape;2869;p37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0" name="Google Shape;2870;p37"/>
          <p:cNvSpPr txBox="1"/>
          <p:nvPr/>
        </p:nvSpPr>
        <p:spPr>
          <a:xfrm>
            <a:off x="413824" y="2292714"/>
            <a:ext cx="4662055" cy="4478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sender: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treat contents of UDP segment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(including UDP header fields and IP addresses)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sequence of 16-bit integers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checksum: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addition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(one’s complement sum)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segment content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checksum value put into UDP checksum field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" lvl="0" marL="352425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1" name="Google Shape;2871;p37"/>
          <p:cNvSpPr txBox="1"/>
          <p:nvPr/>
        </p:nvSpPr>
        <p:spPr>
          <a:xfrm>
            <a:off x="5191046" y="2206661"/>
            <a:ext cx="4459392" cy="4082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r>
              <a:rPr b="0" i="0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 checksum of received segment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 if computed checksum equals checksum field value: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equal - error detected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Equal - no error detected.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 maybe errors nonetheless?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More later ….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2" name="Google Shape;2872;p37"/>
          <p:cNvSpPr/>
          <p:nvPr/>
        </p:nvSpPr>
        <p:spPr>
          <a:xfrm>
            <a:off x="221915" y="1444990"/>
            <a:ext cx="11100624" cy="84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detect errors (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i.e.,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flipped bits) in transmitted segment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873" name="Google Shape;28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7" name="Shape 2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8" name="Google Shape;2878;p38"/>
          <p:cNvSpPr/>
          <p:nvPr/>
        </p:nvSpPr>
        <p:spPr>
          <a:xfrm>
            <a:off x="393111" y="626664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Internet Checksum: 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9" name="Google Shape;2879;p38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80" name="Google Shape;2880;p3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1" name="Google Shape;2881;p38"/>
          <p:cNvSpPr txBox="1"/>
          <p:nvPr/>
        </p:nvSpPr>
        <p:spPr>
          <a:xfrm>
            <a:off x="568328" y="1452111"/>
            <a:ext cx="7772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3363" lvl="0" marL="233363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add two 16-bit integers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82" name="Google Shape;2882;p38"/>
          <p:cNvCxnSpPr/>
          <p:nvPr/>
        </p:nvCxnSpPr>
        <p:spPr>
          <a:xfrm rot="10800000">
            <a:off x="1819278" y="3069774"/>
            <a:ext cx="6477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83" name="Google Shape;2883;p38"/>
          <p:cNvSpPr txBox="1"/>
          <p:nvPr/>
        </p:nvSpPr>
        <p:spPr>
          <a:xfrm>
            <a:off x="1130183" y="3862762"/>
            <a:ext cx="6365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4" name="Google Shape;2884;p38"/>
          <p:cNvSpPr txBox="1"/>
          <p:nvPr/>
        </p:nvSpPr>
        <p:spPr>
          <a:xfrm>
            <a:off x="545730" y="4300504"/>
            <a:ext cx="12210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5" name="Google Shape;2885;p38"/>
          <p:cNvSpPr txBox="1"/>
          <p:nvPr/>
        </p:nvSpPr>
        <p:spPr>
          <a:xfrm>
            <a:off x="151578" y="5071610"/>
            <a:ext cx="7107352" cy="10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adding numbers, a carryout from the most significant bit needs to be added to the result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86" name="Google Shape;2886;p38"/>
          <p:cNvSpPr txBox="1"/>
          <p:nvPr/>
        </p:nvSpPr>
        <p:spPr>
          <a:xfrm>
            <a:off x="203353" y="6260898"/>
            <a:ext cx="98572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Check out the online interactive exercises for more examples: h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ttp://gaia.cs.umass.edu/kurose_ross/interactive/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7" name="Google Shape;2887;p38"/>
          <p:cNvSpPr txBox="1"/>
          <p:nvPr/>
        </p:nvSpPr>
        <p:spPr>
          <a:xfrm>
            <a:off x="2216846" y="2205031"/>
            <a:ext cx="58993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1 1 1 0 0 1 1 0 0 1 1 0 0 1 1 0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8" name="Google Shape;2888;p38"/>
          <p:cNvSpPr txBox="1"/>
          <p:nvPr/>
        </p:nvSpPr>
        <p:spPr>
          <a:xfrm>
            <a:off x="2221597" y="2580910"/>
            <a:ext cx="58993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1 1 0 1 0 1 0 1 0 1 0 1 0 1 0 1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9" name="Google Shape;2889;p38"/>
          <p:cNvSpPr txBox="1"/>
          <p:nvPr/>
        </p:nvSpPr>
        <p:spPr>
          <a:xfrm>
            <a:off x="1854855" y="3194702"/>
            <a:ext cx="62680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1 1 0 1 1 1 0 1 1 1 0 1 1 1 0 1 1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0" name="Google Shape;2890;p38"/>
          <p:cNvSpPr/>
          <p:nvPr/>
        </p:nvSpPr>
        <p:spPr>
          <a:xfrm>
            <a:off x="1869720" y="3264149"/>
            <a:ext cx="304800" cy="304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91" name="Google Shape;2891;p38"/>
          <p:cNvSpPr txBox="1"/>
          <p:nvPr/>
        </p:nvSpPr>
        <p:spPr>
          <a:xfrm>
            <a:off x="269520" y="3201536"/>
            <a:ext cx="145770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wraparound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2" name="Google Shape;2892;p38"/>
          <p:cNvCxnSpPr/>
          <p:nvPr/>
        </p:nvCxnSpPr>
        <p:spPr>
          <a:xfrm rot="10800000">
            <a:off x="1793520" y="3788911"/>
            <a:ext cx="6477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93" name="Google Shape;2893;p38"/>
          <p:cNvSpPr/>
          <p:nvPr/>
        </p:nvSpPr>
        <p:spPr>
          <a:xfrm>
            <a:off x="2022120" y="3576532"/>
            <a:ext cx="5795540" cy="95077"/>
          </a:xfrm>
          <a:custGeom>
            <a:rect b="b" l="l" r="r" t="t"/>
            <a:pathLst>
              <a:path extrusionOk="0" h="58" w="378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4" name="Google Shape;2894;p38"/>
          <p:cNvSpPr txBox="1"/>
          <p:nvPr/>
        </p:nvSpPr>
        <p:spPr>
          <a:xfrm>
            <a:off x="1828365" y="3863610"/>
            <a:ext cx="62680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1 0 1 1 1 0 1 1 1 0 1 1 1 1 0 0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5" name="Google Shape;2895;p38"/>
          <p:cNvSpPr txBox="1"/>
          <p:nvPr/>
        </p:nvSpPr>
        <p:spPr>
          <a:xfrm>
            <a:off x="1858718" y="4287924"/>
            <a:ext cx="62680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0 1 0 0 0 1 0 0 0 1 0 0 0 0 1 1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6" name="Google Shape;289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0" name="Shape 2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Google Shape;2901;p39"/>
          <p:cNvSpPr/>
          <p:nvPr/>
        </p:nvSpPr>
        <p:spPr>
          <a:xfrm>
            <a:off x="393111" y="626664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Internet Checksum: Weak protection!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2" name="Google Shape;2902;p39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03" name="Google Shape;2903;p39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4" name="Google Shape;2904;p39"/>
          <p:cNvSpPr txBox="1"/>
          <p:nvPr/>
        </p:nvSpPr>
        <p:spPr>
          <a:xfrm>
            <a:off x="519344" y="1462753"/>
            <a:ext cx="7772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3363" lvl="0" marL="233363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add two 16-bit integers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5" name="Google Shape;2905;p39"/>
          <p:cNvCxnSpPr/>
          <p:nvPr/>
        </p:nvCxnSpPr>
        <p:spPr>
          <a:xfrm rot="10800000">
            <a:off x="1770294" y="3080416"/>
            <a:ext cx="6477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06" name="Google Shape;2906;p39"/>
          <p:cNvSpPr txBox="1"/>
          <p:nvPr/>
        </p:nvSpPr>
        <p:spPr>
          <a:xfrm>
            <a:off x="1081199" y="3873404"/>
            <a:ext cx="6365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7" name="Google Shape;2907;p39"/>
          <p:cNvSpPr txBox="1"/>
          <p:nvPr/>
        </p:nvSpPr>
        <p:spPr>
          <a:xfrm>
            <a:off x="496746" y="4311146"/>
            <a:ext cx="12210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8" name="Google Shape;2908;p39"/>
          <p:cNvSpPr txBox="1"/>
          <p:nvPr/>
        </p:nvSpPr>
        <p:spPr>
          <a:xfrm>
            <a:off x="2167862" y="2215673"/>
            <a:ext cx="58993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1 1 1 0 0 1 1 0 0 1 1 0 0 1 1 0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9" name="Google Shape;2909;p39"/>
          <p:cNvSpPr txBox="1"/>
          <p:nvPr/>
        </p:nvSpPr>
        <p:spPr>
          <a:xfrm>
            <a:off x="2172613" y="2591552"/>
            <a:ext cx="58993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1 1 0 1 0 1 0 1 0 1 0 1 0 1 0 1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0" name="Google Shape;2910;p39"/>
          <p:cNvSpPr txBox="1"/>
          <p:nvPr/>
        </p:nvSpPr>
        <p:spPr>
          <a:xfrm>
            <a:off x="1805871" y="3205344"/>
            <a:ext cx="62680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1 1 0 1 1 1 0 1 1 1 0 1 1 1 0 1 1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11" name="Google Shape;2911;p39"/>
          <p:cNvGrpSpPr/>
          <p:nvPr/>
        </p:nvGrpSpPr>
        <p:grpSpPr>
          <a:xfrm>
            <a:off x="246294" y="3212178"/>
            <a:ext cx="8001000" cy="1123739"/>
            <a:chOff x="942391" y="3201536"/>
            <a:chExt cx="8001000" cy="1123739"/>
          </a:xfrm>
        </p:grpSpPr>
        <p:sp>
          <p:nvSpPr>
            <p:cNvPr id="2912" name="Google Shape;2912;p39"/>
            <p:cNvSpPr/>
            <p:nvPr/>
          </p:nvSpPr>
          <p:spPr>
            <a:xfrm>
              <a:off x="2542591" y="3264149"/>
              <a:ext cx="304800" cy="3048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3" name="Google Shape;2913;p39"/>
            <p:cNvSpPr txBox="1"/>
            <p:nvPr/>
          </p:nvSpPr>
          <p:spPr>
            <a:xfrm>
              <a:off x="942391" y="3201536"/>
              <a:ext cx="14577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wraparound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14" name="Google Shape;2914;p39"/>
            <p:cNvCxnSpPr/>
            <p:nvPr/>
          </p:nvCxnSpPr>
          <p:spPr>
            <a:xfrm rot="10800000">
              <a:off x="2466391" y="3788911"/>
              <a:ext cx="64770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15" name="Google Shape;2915;p39"/>
            <p:cNvSpPr/>
            <p:nvPr/>
          </p:nvSpPr>
          <p:spPr>
            <a:xfrm>
              <a:off x="2694991" y="3576532"/>
              <a:ext cx="5795540" cy="95077"/>
            </a:xfrm>
            <a:custGeom>
              <a:rect b="b" l="l" r="r" t="t"/>
              <a:pathLst>
                <a:path extrusionOk="0" h="58" w="3788">
                  <a:moveTo>
                    <a:pt x="0" y="0"/>
                  </a:moveTo>
                  <a:lnTo>
                    <a:pt x="0" y="58"/>
                  </a:lnTo>
                  <a:lnTo>
                    <a:pt x="3788" y="58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6" name="Google Shape;2916;p39"/>
            <p:cNvSpPr txBox="1"/>
            <p:nvPr/>
          </p:nvSpPr>
          <p:spPr>
            <a:xfrm>
              <a:off x="2501236" y="3863610"/>
              <a:ext cx="626806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  1 0 1 1 1 0 1 1 1 0 1 1 1 1 0 0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7" name="Google Shape;2917;p39"/>
          <p:cNvSpPr txBox="1"/>
          <p:nvPr/>
        </p:nvSpPr>
        <p:spPr>
          <a:xfrm>
            <a:off x="1809734" y="4298566"/>
            <a:ext cx="62680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0 1 0 0 0 1 0 0 0 1 0 0 0 0 1 1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18" name="Google Shape;2918;p39"/>
          <p:cNvGrpSpPr/>
          <p:nvPr/>
        </p:nvGrpSpPr>
        <p:grpSpPr>
          <a:xfrm>
            <a:off x="7199320" y="1938153"/>
            <a:ext cx="2249559" cy="712515"/>
            <a:chOff x="9436187" y="4862446"/>
            <a:chExt cx="2249559" cy="712515"/>
          </a:xfrm>
        </p:grpSpPr>
        <p:sp>
          <p:nvSpPr>
            <p:cNvPr id="2919" name="Google Shape;2919;p39"/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20" name="Google Shape;2920;p39"/>
            <p:cNvCxnSpPr/>
            <p:nvPr/>
          </p:nvCxnSpPr>
          <p:spPr>
            <a:xfrm flipH="1" rot="10800000">
              <a:off x="10238282" y="5111429"/>
              <a:ext cx="546739" cy="212682"/>
            </a:xfrm>
            <a:prstGeom prst="straightConnector1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921" name="Google Shape;2921;p39"/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  0 1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2" name="Google Shape;2922;p39"/>
          <p:cNvGrpSpPr/>
          <p:nvPr/>
        </p:nvGrpSpPr>
        <p:grpSpPr>
          <a:xfrm>
            <a:off x="7214310" y="2299844"/>
            <a:ext cx="2249559" cy="712515"/>
            <a:chOff x="9436187" y="4862446"/>
            <a:chExt cx="2249559" cy="712515"/>
          </a:xfrm>
        </p:grpSpPr>
        <p:sp>
          <p:nvSpPr>
            <p:cNvPr id="2923" name="Google Shape;2923;p39"/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24" name="Google Shape;2924;p39"/>
            <p:cNvCxnSpPr/>
            <p:nvPr/>
          </p:nvCxnSpPr>
          <p:spPr>
            <a:xfrm flipH="1" rot="10800000">
              <a:off x="10238282" y="5111429"/>
              <a:ext cx="546739" cy="212682"/>
            </a:xfrm>
            <a:prstGeom prst="straightConnector1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925" name="Google Shape;2925;p39"/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  1 0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6" name="Google Shape;2926;p39"/>
          <p:cNvGrpSpPr/>
          <p:nvPr/>
        </p:nvGrpSpPr>
        <p:grpSpPr>
          <a:xfrm>
            <a:off x="8237070" y="3132485"/>
            <a:ext cx="2729496" cy="1754326"/>
            <a:chOff x="8933167" y="3121843"/>
            <a:chExt cx="2729496" cy="1754326"/>
          </a:xfrm>
        </p:grpSpPr>
        <p:sp>
          <p:nvSpPr>
            <p:cNvPr id="2927" name="Google Shape;2927;p39"/>
            <p:cNvSpPr/>
            <p:nvPr/>
          </p:nvSpPr>
          <p:spPr>
            <a:xfrm>
              <a:off x="8933167" y="3244723"/>
              <a:ext cx="247697" cy="1504855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8" name="Google Shape;2928;p39"/>
            <p:cNvSpPr txBox="1"/>
            <p:nvPr/>
          </p:nvSpPr>
          <p:spPr>
            <a:xfrm>
              <a:off x="9259241" y="3121843"/>
              <a:ext cx="2403422" cy="1754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Even though numbers have changed (bit flips), </a:t>
              </a:r>
              <a:r>
                <a:rPr b="0" i="1" lang="en-US" sz="2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no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change in checksum!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29" name="Google Shape;29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4"/>
          <p:cNvCxnSpPr/>
          <p:nvPr/>
        </p:nvCxnSpPr>
        <p:spPr>
          <a:xfrm>
            <a:off x="-8308" y="854815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4"/>
          <p:cNvSpPr txBox="1"/>
          <p:nvPr/>
        </p:nvSpPr>
        <p:spPr>
          <a:xfrm>
            <a:off x="393111" y="1546192"/>
            <a:ext cx="6204637" cy="4917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6738" lvl="0" marL="5667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3.1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ransport-layer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8" lvl="0" marL="56673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3.2 </a:t>
            </a:r>
            <a:r>
              <a:rPr lang="en-US" sz="2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ultiplexing and </a:t>
            </a:r>
            <a:r>
              <a:rPr lang="en-US" sz="2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emultiplexing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8" lvl="0" marL="56673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3.3 </a:t>
            </a:r>
            <a:r>
              <a:rPr lang="en-US" sz="2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onnectionless </a:t>
            </a:r>
            <a:r>
              <a:rPr lang="en-US" sz="2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ransport: UDP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8" lvl="0" marL="56673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8" lvl="0" marL="56673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393111" y="1056390"/>
            <a:ext cx="54148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Transport Layer - Roadmap</a:t>
            </a:r>
            <a:endParaRPr b="1" i="0" sz="24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3" name="Shape 2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4" name="Google Shape;2934;p40"/>
          <p:cNvSpPr/>
          <p:nvPr/>
        </p:nvSpPr>
        <p:spPr>
          <a:xfrm>
            <a:off x="393111" y="626664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Internet Checksum: 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5" name="Google Shape;2935;p40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36" name="Google Shape;2936;p40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7" name="Google Shape;2937;p40"/>
          <p:cNvSpPr txBox="1"/>
          <p:nvPr/>
        </p:nvSpPr>
        <p:spPr>
          <a:xfrm>
            <a:off x="568328" y="1452111"/>
            <a:ext cx="7772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3363" lvl="0" marL="233363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add three 16-bit integers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8" name="Google Shape;2938;p40"/>
          <p:cNvCxnSpPr/>
          <p:nvPr/>
        </p:nvCxnSpPr>
        <p:spPr>
          <a:xfrm rot="10800000">
            <a:off x="1819278" y="3519938"/>
            <a:ext cx="6477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39" name="Google Shape;2939;p40"/>
          <p:cNvSpPr txBox="1"/>
          <p:nvPr/>
        </p:nvSpPr>
        <p:spPr>
          <a:xfrm>
            <a:off x="837956" y="3558925"/>
            <a:ext cx="6365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0" name="Google Shape;2940;p40"/>
          <p:cNvSpPr txBox="1"/>
          <p:nvPr/>
        </p:nvSpPr>
        <p:spPr>
          <a:xfrm>
            <a:off x="545730" y="4103558"/>
            <a:ext cx="12373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1" name="Google Shape;2941;p40"/>
          <p:cNvSpPr txBox="1"/>
          <p:nvPr/>
        </p:nvSpPr>
        <p:spPr>
          <a:xfrm>
            <a:off x="151578" y="5071610"/>
            <a:ext cx="7107352" cy="10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adding numbers, a carryout from the most significant bit needs to be added to the result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42" name="Google Shape;2942;p40"/>
          <p:cNvSpPr txBox="1"/>
          <p:nvPr/>
        </p:nvSpPr>
        <p:spPr>
          <a:xfrm>
            <a:off x="203353" y="6260898"/>
            <a:ext cx="98572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Check out the online interactive exercises for more examples: h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ttp://gaia.cs.umass.edu/kurose_ross/interactive/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43" name="Google Shape;2943;p40"/>
          <p:cNvCxnSpPr/>
          <p:nvPr/>
        </p:nvCxnSpPr>
        <p:spPr>
          <a:xfrm rot="10800000">
            <a:off x="1793520" y="4013992"/>
            <a:ext cx="6477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44" name="Google Shape;2944;p40"/>
          <p:cNvSpPr txBox="1"/>
          <p:nvPr/>
        </p:nvSpPr>
        <p:spPr>
          <a:xfrm>
            <a:off x="2003484" y="2259955"/>
            <a:ext cx="610537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0 1 1 0 0 1 1 0 0 1 1 0 0 0 0 0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0 1 0 1 0 1 0 1 0 1 0 1 0 1 0 1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1 0 0 0 1 1 1 1 0 0 0 0 1 1 0 0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5" name="Google Shape;2945;p40"/>
          <p:cNvSpPr txBox="1"/>
          <p:nvPr/>
        </p:nvSpPr>
        <p:spPr>
          <a:xfrm>
            <a:off x="1998680" y="4138714"/>
            <a:ext cx="61053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1 0 1 1 0 1 0 1 0 0 1 1 1 1 0 1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6" name="Google Shape;2946;p40"/>
          <p:cNvSpPr txBox="1"/>
          <p:nvPr/>
        </p:nvSpPr>
        <p:spPr>
          <a:xfrm>
            <a:off x="1988092" y="3546319"/>
            <a:ext cx="61053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0 1 0 0 1 0 1 0 1 1 0 0 0 0 1 0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7" name="Google Shape;2947;p40"/>
          <p:cNvPicPr preferRelativeResize="0"/>
          <p:nvPr/>
        </p:nvPicPr>
        <p:blipFill rotWithShape="1">
          <a:blip r:embed="rId3">
            <a:alphaModFix/>
          </a:blip>
          <a:srcRect b="4401" l="13249" r="13670" t="3677"/>
          <a:stretch/>
        </p:blipFill>
        <p:spPr>
          <a:xfrm>
            <a:off x="8982299" y="2412817"/>
            <a:ext cx="2156547" cy="3017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8" name="Google Shape;294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2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53" name="Google Shape;2953;p41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54" name="Google Shape;2954;p41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5" name="Google Shape;2955;p41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Suggested Readings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6" name="Google Shape;295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7145" y="1513221"/>
            <a:ext cx="1864568" cy="1899298"/>
          </a:xfrm>
          <a:prstGeom prst="rect">
            <a:avLst/>
          </a:prstGeom>
          <a:noFill/>
          <a:ln>
            <a:noFill/>
          </a:ln>
        </p:spPr>
      </p:pic>
      <p:sp>
        <p:nvSpPr>
          <p:cNvPr id="2957" name="Google Shape;2957;p41"/>
          <p:cNvSpPr txBox="1"/>
          <p:nvPr/>
        </p:nvSpPr>
        <p:spPr>
          <a:xfrm>
            <a:off x="185536" y="1456928"/>
            <a:ext cx="645380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8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8" name="Google Shape;2958;p41"/>
          <p:cNvSpPr txBox="1"/>
          <p:nvPr/>
        </p:nvSpPr>
        <p:spPr>
          <a:xfrm>
            <a:off x="185536" y="1456928"/>
            <a:ext cx="7182673" cy="2880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UDP – RFC 768 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https://tools.ietf.org/html/rfc768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Networking - DNS and UDP 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https://youtu.be/vuyQ1PW6AwY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01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01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9" name="Google Shape;2959;p41"/>
          <p:cNvPicPr preferRelativeResize="0"/>
          <p:nvPr/>
        </p:nvPicPr>
        <p:blipFill rotWithShape="1">
          <a:blip r:embed="rId6">
            <a:alphaModFix/>
          </a:blip>
          <a:srcRect b="36217" l="0" r="27837" t="31405"/>
          <a:stretch/>
        </p:blipFill>
        <p:spPr>
          <a:xfrm>
            <a:off x="1799424" y="4769885"/>
            <a:ext cx="5842450" cy="1470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0" name="Google Shape;2960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4" name="Shape 2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5" name="Google Shape;2965;p140"/>
          <p:cNvCxnSpPr/>
          <p:nvPr/>
        </p:nvCxnSpPr>
        <p:spPr>
          <a:xfrm flipH="1" rot="10800000">
            <a:off x="5448168" y="2887307"/>
            <a:ext cx="4581449" cy="1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966" name="Google Shape;2966;p140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2967" name="Google Shape;2967;p140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8" name="Google Shape;2968;p140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9" name="Google Shape;2969;p140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0" name="Google Shape;2970;p140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71" name="Google Shape;2971;p140"/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2" name="Google Shape;2972;p140"/>
          <p:cNvSpPr/>
          <p:nvPr/>
        </p:nvSpPr>
        <p:spPr>
          <a:xfrm>
            <a:off x="5448168" y="3525847"/>
            <a:ext cx="65317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3" name="Google Shape;2973;p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925" y="1302900"/>
            <a:ext cx="1875450" cy="347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/>
          <p:nvPr/>
        </p:nvSpPr>
        <p:spPr>
          <a:xfrm>
            <a:off x="407463" y="695365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Transport Services and Protocols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5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380737" y="309861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224117" y="1418243"/>
            <a:ext cx="4687183" cy="1621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</a:t>
            </a:r>
            <a:r>
              <a:rPr b="0" i="1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logical communication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between application processes running on different hosts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7265027" y="3320279"/>
            <a:ext cx="1124807" cy="1337915"/>
          </a:xfrm>
          <a:custGeom>
            <a:rect b="b" l="l" r="r" t="t"/>
            <a:pathLst>
              <a:path extrusionOk="0" h="1800235" w="1549812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5553915" y="2080536"/>
            <a:ext cx="1736725" cy="1317704"/>
          </a:xfrm>
          <a:custGeom>
            <a:rect b="b" l="l" r="r" t="t"/>
            <a:pathLst>
              <a:path extrusionOk="0" h="675" w="1036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5"/>
          <p:cNvGrpSpPr/>
          <p:nvPr/>
        </p:nvGrpSpPr>
        <p:grpSpPr>
          <a:xfrm>
            <a:off x="5485189" y="3543752"/>
            <a:ext cx="1458912" cy="933450"/>
            <a:chOff x="2889" y="1631"/>
            <a:chExt cx="980" cy="743"/>
          </a:xfrm>
        </p:grpSpPr>
        <p:sp>
          <p:nvSpPr>
            <p:cNvPr id="142" name="Google Shape;142;p5"/>
            <p:cNvSpPr/>
            <p:nvPr/>
          </p:nvSpPr>
          <p:spPr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2889" y="1631"/>
              <a:ext cx="980" cy="253"/>
            </a:xfrm>
            <a:prstGeom prst="triangle">
              <a:avLst>
                <a:gd fmla="val 50000" name="adj"/>
              </a:avLst>
            </a:prstGeom>
            <a:solidFill>
              <a:srgbClr val="9CD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5"/>
          <p:cNvSpPr/>
          <p:nvPr/>
        </p:nvSpPr>
        <p:spPr>
          <a:xfrm>
            <a:off x="5992240" y="4937635"/>
            <a:ext cx="3079750" cy="1665288"/>
          </a:xfrm>
          <a:custGeom>
            <a:rect b="b" l="l" r="r" t="t"/>
            <a:pathLst>
              <a:path extrusionOk="0" h="1049" w="1940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5959113" y="1742962"/>
            <a:ext cx="13394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mobile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5610674" y="4446423"/>
            <a:ext cx="1955646" cy="26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home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5586747" y="6034276"/>
            <a:ext cx="1195135" cy="44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8501985" y="3434041"/>
            <a:ext cx="1273167" cy="1935748"/>
          </a:xfrm>
          <a:custGeom>
            <a:rect b="b" l="l" r="r" t="t"/>
            <a:pathLst>
              <a:path extrusionOk="0" h="1952840" w="1447873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>
            <a:gsLst>
              <a:gs pos="0">
                <a:srgbClr val="9CDFF9"/>
              </a:gs>
              <a:gs pos="58999">
                <a:srgbClr val="DDEAF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9" name="Google Shape;149;p5"/>
          <p:cNvGrpSpPr/>
          <p:nvPr/>
        </p:nvGrpSpPr>
        <p:grpSpPr>
          <a:xfrm>
            <a:off x="9117539" y="4182551"/>
            <a:ext cx="687393" cy="721548"/>
            <a:chOff x="5203089" y="1751190"/>
            <a:chExt cx="858331" cy="662414"/>
          </a:xfrm>
        </p:grpSpPr>
        <p:sp>
          <p:nvSpPr>
            <p:cNvPr id="150" name="Google Shape;150;p5"/>
            <p:cNvSpPr/>
            <p:nvPr/>
          </p:nvSpPr>
          <p:spPr>
            <a:xfrm>
              <a:off x="5536769" y="1751190"/>
              <a:ext cx="524651" cy="662124"/>
            </a:xfrm>
            <a:custGeom>
              <a:rect b="b" l="l" r="r" t="t"/>
              <a:pathLst>
                <a:path extrusionOk="0" h="662124" w="524651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203089" y="1921244"/>
              <a:ext cx="651290" cy="492070"/>
            </a:xfrm>
            <a:custGeom>
              <a:rect b="b" l="l" r="r" t="t"/>
              <a:pathLst>
                <a:path extrusionOk="0" h="492070" w="65129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2" name="Google Shape;152;p5"/>
            <p:cNvCxnSpPr/>
            <p:nvPr/>
          </p:nvCxnSpPr>
          <p:spPr>
            <a:xfrm flipH="1" rot="10800000">
              <a:off x="5270526" y="2029553"/>
              <a:ext cx="295249" cy="73468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" name="Google Shape;153;p5"/>
            <p:cNvCxnSpPr/>
            <p:nvPr/>
          </p:nvCxnSpPr>
          <p:spPr>
            <a:xfrm flipH="1" rot="10800000">
              <a:off x="5275406" y="2261710"/>
              <a:ext cx="290369" cy="1675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" name="Google Shape;154;p5"/>
            <p:cNvCxnSpPr/>
            <p:nvPr/>
          </p:nvCxnSpPr>
          <p:spPr>
            <a:xfrm flipH="1" rot="10800000">
              <a:off x="5275406" y="2151772"/>
              <a:ext cx="290369" cy="4840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" name="Google Shape;155;p5"/>
            <p:cNvCxnSpPr/>
            <p:nvPr/>
          </p:nvCxnSpPr>
          <p:spPr>
            <a:xfrm>
              <a:off x="5270094" y="2354086"/>
              <a:ext cx="295681" cy="0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" name="Google Shape;156;p5"/>
            <p:cNvCxnSpPr/>
            <p:nvPr/>
          </p:nvCxnSpPr>
          <p:spPr>
            <a:xfrm rot="10800000">
              <a:off x="5950242" y="1866900"/>
              <a:ext cx="0" cy="465273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" name="Google Shape;157;p5"/>
            <p:cNvCxnSpPr/>
            <p:nvPr/>
          </p:nvCxnSpPr>
          <p:spPr>
            <a:xfrm>
              <a:off x="5628589" y="1936750"/>
              <a:ext cx="0" cy="476854"/>
            </a:xfrm>
            <a:prstGeom prst="straightConnector1">
              <a:avLst/>
            </a:prstGeom>
            <a:noFill/>
            <a:ln cap="flat" cmpd="sng" w="15875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58" name="Google Shape;158;p5"/>
          <p:cNvGrpSpPr/>
          <p:nvPr/>
        </p:nvGrpSpPr>
        <p:grpSpPr>
          <a:xfrm>
            <a:off x="9051010" y="3448672"/>
            <a:ext cx="594613" cy="648336"/>
            <a:chOff x="5203089" y="1751190"/>
            <a:chExt cx="858331" cy="662414"/>
          </a:xfrm>
        </p:grpSpPr>
        <p:sp>
          <p:nvSpPr>
            <p:cNvPr id="159" name="Google Shape;159;p5"/>
            <p:cNvSpPr/>
            <p:nvPr/>
          </p:nvSpPr>
          <p:spPr>
            <a:xfrm>
              <a:off x="5536769" y="1751190"/>
              <a:ext cx="524651" cy="662124"/>
            </a:xfrm>
            <a:custGeom>
              <a:rect b="b" l="l" r="r" t="t"/>
              <a:pathLst>
                <a:path extrusionOk="0" h="662124" w="524651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5203089" y="1921244"/>
              <a:ext cx="651290" cy="492070"/>
            </a:xfrm>
            <a:custGeom>
              <a:rect b="b" l="l" r="r" t="t"/>
              <a:pathLst>
                <a:path extrusionOk="0" h="492070" w="65129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1" name="Google Shape;161;p5"/>
            <p:cNvCxnSpPr/>
            <p:nvPr/>
          </p:nvCxnSpPr>
          <p:spPr>
            <a:xfrm flipH="1" rot="10800000">
              <a:off x="5270526" y="2029553"/>
              <a:ext cx="295249" cy="73468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" name="Google Shape;162;p5"/>
            <p:cNvCxnSpPr/>
            <p:nvPr/>
          </p:nvCxnSpPr>
          <p:spPr>
            <a:xfrm flipH="1" rot="10800000">
              <a:off x="5275406" y="2261710"/>
              <a:ext cx="290369" cy="1675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" name="Google Shape;163;p5"/>
            <p:cNvCxnSpPr/>
            <p:nvPr/>
          </p:nvCxnSpPr>
          <p:spPr>
            <a:xfrm flipH="1" rot="10800000">
              <a:off x="5275406" y="2151772"/>
              <a:ext cx="290369" cy="4840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" name="Google Shape;164;p5"/>
            <p:cNvCxnSpPr/>
            <p:nvPr/>
          </p:nvCxnSpPr>
          <p:spPr>
            <a:xfrm>
              <a:off x="5270094" y="2354086"/>
              <a:ext cx="295681" cy="0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" name="Google Shape;165;p5"/>
            <p:cNvCxnSpPr/>
            <p:nvPr/>
          </p:nvCxnSpPr>
          <p:spPr>
            <a:xfrm rot="10800000">
              <a:off x="5950242" y="1866900"/>
              <a:ext cx="0" cy="465273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" name="Google Shape;166;p5"/>
            <p:cNvCxnSpPr/>
            <p:nvPr/>
          </p:nvCxnSpPr>
          <p:spPr>
            <a:xfrm>
              <a:off x="5628589" y="1936750"/>
              <a:ext cx="0" cy="476854"/>
            </a:xfrm>
            <a:prstGeom prst="straightConnector1">
              <a:avLst/>
            </a:prstGeom>
            <a:noFill/>
            <a:ln cap="flat" cmpd="sng" w="15875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67" name="Google Shape;167;p5"/>
          <p:cNvSpPr/>
          <p:nvPr/>
        </p:nvSpPr>
        <p:spPr>
          <a:xfrm>
            <a:off x="7820652" y="2036543"/>
            <a:ext cx="1497864" cy="1386455"/>
          </a:xfrm>
          <a:custGeom>
            <a:rect b="b" l="l" r="r" t="t"/>
            <a:pathLst>
              <a:path extrusionOk="0" h="1796376" w="1634267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>
            <a:gsLst>
              <a:gs pos="0">
                <a:srgbClr val="9CDFF9"/>
              </a:gs>
              <a:gs pos="57000">
                <a:srgbClr val="DDEAF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7707040" y="2105696"/>
            <a:ext cx="1725088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national or global ISP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7558907" y="3932409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5"/>
          <p:cNvSpPr txBox="1"/>
          <p:nvPr/>
        </p:nvSpPr>
        <p:spPr>
          <a:xfrm>
            <a:off x="7046001" y="3702420"/>
            <a:ext cx="1040639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or regional ISP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9197606" y="4932438"/>
            <a:ext cx="813043" cy="383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datacenter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8342857" y="4482749"/>
            <a:ext cx="843051" cy="674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p5"/>
          <p:cNvCxnSpPr/>
          <p:nvPr/>
        </p:nvCxnSpPr>
        <p:spPr>
          <a:xfrm rot="10800000">
            <a:off x="8839759" y="3834626"/>
            <a:ext cx="412964" cy="63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4" name="Google Shape;174;p5"/>
          <p:cNvCxnSpPr/>
          <p:nvPr/>
        </p:nvCxnSpPr>
        <p:spPr>
          <a:xfrm rot="10800000">
            <a:off x="8940674" y="3895185"/>
            <a:ext cx="345866" cy="7389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5"/>
          <p:cNvCxnSpPr/>
          <p:nvPr/>
        </p:nvCxnSpPr>
        <p:spPr>
          <a:xfrm flipH="1" rot="10800000">
            <a:off x="8916736" y="3887922"/>
            <a:ext cx="335987" cy="39534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6" name="Google Shape;176;p5"/>
          <p:cNvCxnSpPr/>
          <p:nvPr/>
        </p:nvCxnSpPr>
        <p:spPr>
          <a:xfrm rot="10800000">
            <a:off x="8850613" y="3849397"/>
            <a:ext cx="1" cy="4857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7" name="Google Shape;177;p5"/>
          <p:cNvCxnSpPr/>
          <p:nvPr/>
        </p:nvCxnSpPr>
        <p:spPr>
          <a:xfrm rot="10800000">
            <a:off x="8830459" y="4326143"/>
            <a:ext cx="508543" cy="34864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8" name="Google Shape;178;p5"/>
          <p:cNvCxnSpPr/>
          <p:nvPr/>
        </p:nvCxnSpPr>
        <p:spPr>
          <a:xfrm rot="10800000">
            <a:off x="8175034" y="4342243"/>
            <a:ext cx="6554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9" name="Google Shape;179;p5"/>
          <p:cNvCxnSpPr/>
          <p:nvPr/>
        </p:nvCxnSpPr>
        <p:spPr>
          <a:xfrm rot="10800000">
            <a:off x="7499455" y="4342243"/>
            <a:ext cx="6554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0" name="Google Shape;180;p5"/>
          <p:cNvCxnSpPr/>
          <p:nvPr/>
        </p:nvCxnSpPr>
        <p:spPr>
          <a:xfrm flipH="1">
            <a:off x="7556707" y="3762173"/>
            <a:ext cx="382424" cy="5170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1" name="Google Shape;181;p5"/>
          <p:cNvCxnSpPr/>
          <p:nvPr/>
        </p:nvCxnSpPr>
        <p:spPr>
          <a:xfrm>
            <a:off x="8012908" y="3762173"/>
            <a:ext cx="0" cy="54029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2" name="Google Shape;182;p5"/>
          <p:cNvCxnSpPr/>
          <p:nvPr/>
        </p:nvCxnSpPr>
        <p:spPr>
          <a:xfrm>
            <a:off x="8417507" y="3009193"/>
            <a:ext cx="488174" cy="83933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3" name="Google Shape;183;p5"/>
          <p:cNvCxnSpPr/>
          <p:nvPr/>
        </p:nvCxnSpPr>
        <p:spPr>
          <a:xfrm flipH="1">
            <a:off x="8078558" y="2949514"/>
            <a:ext cx="380432" cy="69480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84" name="Google Shape;184;p5"/>
          <p:cNvGrpSpPr/>
          <p:nvPr/>
        </p:nvGrpSpPr>
        <p:grpSpPr>
          <a:xfrm>
            <a:off x="5842077" y="2381826"/>
            <a:ext cx="3578867" cy="3640284"/>
            <a:chOff x="7562238" y="2127325"/>
            <a:chExt cx="3578867" cy="3640284"/>
          </a:xfrm>
        </p:grpSpPr>
        <p:grpSp>
          <p:nvGrpSpPr>
            <p:cNvPr id="185" name="Google Shape;185;p5"/>
            <p:cNvGrpSpPr/>
            <p:nvPr/>
          </p:nvGrpSpPr>
          <p:grpSpPr>
            <a:xfrm>
              <a:off x="7857253" y="2127325"/>
              <a:ext cx="3283852" cy="3640284"/>
              <a:chOff x="7881336" y="2104198"/>
              <a:chExt cx="3283852" cy="3640284"/>
            </a:xfrm>
          </p:grpSpPr>
          <p:cxnSp>
            <p:nvCxnSpPr>
              <p:cNvPr id="186" name="Google Shape;186;p5"/>
              <p:cNvCxnSpPr/>
              <p:nvPr/>
            </p:nvCxnSpPr>
            <p:spPr>
              <a:xfrm flipH="1" rot="5400000">
                <a:off x="9813692" y="5228612"/>
                <a:ext cx="388062" cy="75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7" name="Google Shape;187;p5"/>
              <p:cNvCxnSpPr/>
              <p:nvPr/>
            </p:nvCxnSpPr>
            <p:spPr>
              <a:xfrm rot="10800000">
                <a:off x="10234009" y="5382159"/>
                <a:ext cx="0" cy="1143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8" name="Google Shape;188;p5"/>
              <p:cNvCxnSpPr/>
              <p:nvPr/>
            </p:nvCxnSpPr>
            <p:spPr>
              <a:xfrm>
                <a:off x="9457042" y="4815390"/>
                <a:ext cx="524483" cy="2615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9" name="Google Shape;189;p5"/>
              <p:cNvCxnSpPr/>
              <p:nvPr/>
            </p:nvCxnSpPr>
            <p:spPr>
              <a:xfrm flipH="1" rot="10800000">
                <a:off x="8874149" y="4815390"/>
                <a:ext cx="569255" cy="24626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0" name="Google Shape;190;p5"/>
              <p:cNvCxnSpPr/>
              <p:nvPr/>
            </p:nvCxnSpPr>
            <p:spPr>
              <a:xfrm>
                <a:off x="8845827" y="5085749"/>
                <a:ext cx="103050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1" name="Google Shape;191;p5"/>
              <p:cNvCxnSpPr/>
              <p:nvPr/>
            </p:nvCxnSpPr>
            <p:spPr>
              <a:xfrm>
                <a:off x="8234290" y="5094207"/>
                <a:ext cx="226800" cy="12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2" name="Google Shape;192;p5"/>
              <p:cNvCxnSpPr/>
              <p:nvPr/>
            </p:nvCxnSpPr>
            <p:spPr>
              <a:xfrm flipH="1" rot="10800000">
                <a:off x="7972450" y="5267343"/>
                <a:ext cx="412750" cy="12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3" name="Google Shape;193;p5"/>
              <p:cNvCxnSpPr/>
              <p:nvPr/>
            </p:nvCxnSpPr>
            <p:spPr>
              <a:xfrm flipH="1">
                <a:off x="8397900" y="5259125"/>
                <a:ext cx="68080" cy="29396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4" name="Google Shape;194;p5"/>
              <p:cNvCxnSpPr/>
              <p:nvPr/>
            </p:nvCxnSpPr>
            <p:spPr>
              <a:xfrm rot="10800000">
                <a:off x="8512814" y="5284804"/>
                <a:ext cx="280374" cy="26987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5" name="Google Shape;195;p5"/>
              <p:cNvCxnSpPr/>
              <p:nvPr/>
            </p:nvCxnSpPr>
            <p:spPr>
              <a:xfrm>
                <a:off x="8512814" y="5234921"/>
                <a:ext cx="914184" cy="46862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6" name="Google Shape;196;p5"/>
              <p:cNvCxnSpPr/>
              <p:nvPr/>
            </p:nvCxnSpPr>
            <p:spPr>
              <a:xfrm>
                <a:off x="8271861" y="3806843"/>
                <a:ext cx="0" cy="13176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7" name="Google Shape;197;p5"/>
              <p:cNvCxnSpPr/>
              <p:nvPr/>
            </p:nvCxnSpPr>
            <p:spPr>
              <a:xfrm flipH="1" rot="10800000">
                <a:off x="7881336" y="4017980"/>
                <a:ext cx="168275" cy="31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8" name="Google Shape;198;p5"/>
              <p:cNvCxnSpPr/>
              <p:nvPr/>
            </p:nvCxnSpPr>
            <p:spPr>
              <a:xfrm flipH="1" rot="5400000">
                <a:off x="9909628" y="5560344"/>
                <a:ext cx="366793" cy="148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9" name="Google Shape;199;p5"/>
              <p:cNvCxnSpPr/>
              <p:nvPr/>
            </p:nvCxnSpPr>
            <p:spPr>
              <a:xfrm flipH="1" rot="10800000">
                <a:off x="8483508" y="5013435"/>
                <a:ext cx="404236" cy="20777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0" name="Google Shape;200;p5"/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1" name="Google Shape;201;p5"/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2" name="Google Shape;202;p5"/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3" name="Google Shape;203;p5"/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4" name="Google Shape;204;p5"/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5" name="Google Shape;205;p5"/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6" name="Google Shape;206;p5"/>
              <p:cNvCxnSpPr/>
              <p:nvPr/>
            </p:nvCxnSpPr>
            <p:spPr>
              <a:xfrm rot="10800000">
                <a:off x="10706077" y="2695840"/>
                <a:ext cx="353541" cy="6780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7" name="Google Shape;207;p5"/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8" name="Google Shape;208;p5"/>
              <p:cNvCxnSpPr/>
              <p:nvPr/>
            </p:nvCxnSpPr>
            <p:spPr>
              <a:xfrm flipH="1" rot="10800000">
                <a:off x="9402788" y="4090252"/>
                <a:ext cx="429324" cy="70560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9" name="Google Shape;209;p5"/>
              <p:cNvCxnSpPr/>
              <p:nvPr/>
            </p:nvCxnSpPr>
            <p:spPr>
              <a:xfrm flipH="1" rot="10800000">
                <a:off x="8268637" y="4024329"/>
                <a:ext cx="969051" cy="31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pic>
          <p:nvPicPr>
            <p:cNvPr descr="antenna_radiation_stylized" id="210" name="Google Shape;210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211" name="Google Shape;211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ell_tower_radiation copy" id="212" name="Google Shape;212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p5"/>
            <p:cNvSpPr/>
            <p:nvPr/>
          </p:nvSpPr>
          <p:spPr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4" name="Google Shape;214;p5"/>
          <p:cNvCxnSpPr/>
          <p:nvPr/>
        </p:nvCxnSpPr>
        <p:spPr>
          <a:xfrm>
            <a:off x="6487699" y="2954860"/>
            <a:ext cx="227964" cy="17435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5" name="Google Shape;215;p5"/>
          <p:cNvGrpSpPr/>
          <p:nvPr/>
        </p:nvGrpSpPr>
        <p:grpSpPr>
          <a:xfrm>
            <a:off x="6330537" y="2563877"/>
            <a:ext cx="298450" cy="464008"/>
            <a:chOff x="3130" y="3288"/>
            <a:chExt cx="410" cy="742"/>
          </a:xfrm>
        </p:grpSpPr>
        <p:cxnSp>
          <p:nvCxnSpPr>
            <p:cNvPr id="216" name="Google Shape;216;p5"/>
            <p:cNvCxnSpPr/>
            <p:nvPr/>
          </p:nvCxnSpPr>
          <p:spPr>
            <a:xfrm flipH="1">
              <a:off x="3130" y="3288"/>
              <a:ext cx="205" cy="6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" name="Google Shape;217;p5"/>
            <p:cNvCxnSpPr/>
            <p:nvPr/>
          </p:nvCxnSpPr>
          <p:spPr>
            <a:xfrm>
              <a:off x="3335" y="3288"/>
              <a:ext cx="205" cy="66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8" name="Google Shape;218;p5"/>
            <p:cNvCxnSpPr/>
            <p:nvPr/>
          </p:nvCxnSpPr>
          <p:spPr>
            <a:xfrm>
              <a:off x="3130" y="3957"/>
              <a:ext cx="205" cy="7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9" name="Google Shape;219;p5"/>
            <p:cNvCxnSpPr/>
            <p:nvPr/>
          </p:nvCxnSpPr>
          <p:spPr>
            <a:xfrm flipH="1">
              <a:off x="3335" y="3957"/>
              <a:ext cx="205" cy="7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0" name="Google Shape;220;p5"/>
            <p:cNvCxnSpPr/>
            <p:nvPr/>
          </p:nvCxnSpPr>
          <p:spPr>
            <a:xfrm>
              <a:off x="3335" y="3303"/>
              <a:ext cx="0" cy="72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1" name="Google Shape;221;p5"/>
            <p:cNvCxnSpPr/>
            <p:nvPr/>
          </p:nvCxnSpPr>
          <p:spPr>
            <a:xfrm flipH="1" rot="10800000">
              <a:off x="3130" y="3888"/>
              <a:ext cx="205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2" name="Google Shape;222;p5"/>
            <p:cNvCxnSpPr/>
            <p:nvPr/>
          </p:nvCxnSpPr>
          <p:spPr>
            <a:xfrm rot="10800000">
              <a:off x="3335" y="3888"/>
              <a:ext cx="205" cy="6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3" name="Google Shape;223;p5"/>
            <p:cNvCxnSpPr/>
            <p:nvPr/>
          </p:nvCxnSpPr>
          <p:spPr>
            <a:xfrm>
              <a:off x="3217" y="3668"/>
              <a:ext cx="118" cy="5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4" name="Google Shape;224;p5"/>
            <p:cNvCxnSpPr/>
            <p:nvPr/>
          </p:nvCxnSpPr>
          <p:spPr>
            <a:xfrm flipH="1" rot="10800000">
              <a:off x="3335" y="3668"/>
              <a:ext cx="124" cy="5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5" name="Google Shape;225;p5"/>
            <p:cNvCxnSpPr/>
            <p:nvPr/>
          </p:nvCxnSpPr>
          <p:spPr>
            <a:xfrm>
              <a:off x="3178" y="3766"/>
              <a:ext cx="152" cy="7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6" name="Google Shape;226;p5"/>
            <p:cNvCxnSpPr/>
            <p:nvPr/>
          </p:nvCxnSpPr>
          <p:spPr>
            <a:xfrm flipH="1" rot="10800000">
              <a:off x="3335" y="3781"/>
              <a:ext cx="153" cy="6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7" name="Google Shape;227;p5"/>
            <p:cNvCxnSpPr/>
            <p:nvPr/>
          </p:nvCxnSpPr>
          <p:spPr>
            <a:xfrm flipH="1" rot="10800000">
              <a:off x="3335" y="3567"/>
              <a:ext cx="78" cy="2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" name="Google Shape;228;p5"/>
            <p:cNvCxnSpPr/>
            <p:nvPr/>
          </p:nvCxnSpPr>
          <p:spPr>
            <a:xfrm flipH="1" rot="10800000">
              <a:off x="3335" y="3428"/>
              <a:ext cx="49" cy="2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9" name="Google Shape;229;p5"/>
            <p:cNvCxnSpPr/>
            <p:nvPr/>
          </p:nvCxnSpPr>
          <p:spPr>
            <a:xfrm>
              <a:off x="3247" y="3558"/>
              <a:ext cx="95" cy="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0" name="Google Shape;230;p5"/>
            <p:cNvCxnSpPr/>
            <p:nvPr/>
          </p:nvCxnSpPr>
          <p:spPr>
            <a:xfrm>
              <a:off x="3289" y="3422"/>
              <a:ext cx="55" cy="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access_point_stylized_small" id="231" name="Google Shape;23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93721" y="4116400"/>
            <a:ext cx="370169" cy="306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cess_point_stylized_small" id="232" name="Google Shape;23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70449" y="5778733"/>
            <a:ext cx="380935" cy="3174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5"/>
          <p:cNvGrpSpPr/>
          <p:nvPr/>
        </p:nvGrpSpPr>
        <p:grpSpPr>
          <a:xfrm>
            <a:off x="8063397" y="5244484"/>
            <a:ext cx="393760" cy="218578"/>
            <a:chOff x="7493876" y="2774731"/>
            <a:chExt cx="1481958" cy="894622"/>
          </a:xfrm>
        </p:grpSpPr>
        <p:sp>
          <p:nvSpPr>
            <p:cNvPr id="234" name="Google Shape;234;p5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6" name="Google Shape;236;p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7" name="Google Shape;237;p5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1" name="Google Shape;241;p5"/>
          <p:cNvGrpSpPr/>
          <p:nvPr/>
        </p:nvGrpSpPr>
        <p:grpSpPr>
          <a:xfrm>
            <a:off x="8129204" y="5593538"/>
            <a:ext cx="309740" cy="190838"/>
            <a:chOff x="3668110" y="2448910"/>
            <a:chExt cx="3794234" cy="2165130"/>
          </a:xfrm>
        </p:grpSpPr>
        <p:sp>
          <p:nvSpPr>
            <p:cNvPr id="242" name="Google Shape;242;p5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4" name="Google Shape;244;p5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245" name="Google Shape;245;p5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5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5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9" name="Google Shape;249;p5"/>
          <p:cNvGrpSpPr/>
          <p:nvPr/>
        </p:nvGrpSpPr>
        <p:grpSpPr>
          <a:xfrm>
            <a:off x="6956458" y="5221921"/>
            <a:ext cx="393760" cy="218578"/>
            <a:chOff x="7493876" y="2774731"/>
            <a:chExt cx="1481958" cy="894622"/>
          </a:xfrm>
        </p:grpSpPr>
        <p:sp>
          <p:nvSpPr>
            <p:cNvPr id="250" name="Google Shape;250;p5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2" name="Google Shape;252;p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3" name="Google Shape;253;p5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5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7" name="Google Shape;257;p5"/>
          <p:cNvGrpSpPr/>
          <p:nvPr/>
        </p:nvGrpSpPr>
        <p:grpSpPr>
          <a:xfrm>
            <a:off x="6591359" y="5448934"/>
            <a:ext cx="309740" cy="190838"/>
            <a:chOff x="3668110" y="2448910"/>
            <a:chExt cx="3794234" cy="2165130"/>
          </a:xfrm>
        </p:grpSpPr>
        <p:sp>
          <p:nvSpPr>
            <p:cNvPr id="258" name="Google Shape;258;p5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0" name="Google Shape;260;p5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261" name="Google Shape;261;p5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5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65" name="Google Shape;265;p5"/>
          <p:cNvGrpSpPr/>
          <p:nvPr/>
        </p:nvGrpSpPr>
        <p:grpSpPr>
          <a:xfrm>
            <a:off x="6719666" y="3066810"/>
            <a:ext cx="353678" cy="168275"/>
            <a:chOff x="7493876" y="2774731"/>
            <a:chExt cx="1481958" cy="894622"/>
          </a:xfrm>
        </p:grpSpPr>
        <p:sp>
          <p:nvSpPr>
            <p:cNvPr id="266" name="Google Shape;266;p5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8" name="Google Shape;268;p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69" name="Google Shape;269;p5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3" name="Google Shape;273;p5"/>
          <p:cNvGrpSpPr/>
          <p:nvPr/>
        </p:nvGrpSpPr>
        <p:grpSpPr>
          <a:xfrm>
            <a:off x="6329909" y="4220495"/>
            <a:ext cx="354986" cy="175668"/>
            <a:chOff x="7493876" y="2774731"/>
            <a:chExt cx="1481958" cy="894622"/>
          </a:xfrm>
        </p:grpSpPr>
        <p:sp>
          <p:nvSpPr>
            <p:cNvPr id="274" name="Google Shape;274;p5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6" name="Google Shape;276;p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7" name="Google Shape;277;p5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1" name="Google Shape;281;p5"/>
          <p:cNvGrpSpPr/>
          <p:nvPr/>
        </p:nvGrpSpPr>
        <p:grpSpPr>
          <a:xfrm>
            <a:off x="9163924" y="3855866"/>
            <a:ext cx="170989" cy="97052"/>
            <a:chOff x="7493876" y="2774731"/>
            <a:chExt cx="1481958" cy="894622"/>
          </a:xfrm>
        </p:grpSpPr>
        <p:sp>
          <p:nvSpPr>
            <p:cNvPr id="282" name="Google Shape;282;p5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4" name="Google Shape;284;p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85" name="Google Shape;285;p5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5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9" name="Google Shape;289;p5"/>
          <p:cNvGrpSpPr/>
          <p:nvPr/>
        </p:nvGrpSpPr>
        <p:grpSpPr>
          <a:xfrm>
            <a:off x="8690448" y="3750639"/>
            <a:ext cx="353678" cy="198344"/>
            <a:chOff x="7493876" y="2774731"/>
            <a:chExt cx="1481958" cy="894622"/>
          </a:xfrm>
        </p:grpSpPr>
        <p:sp>
          <p:nvSpPr>
            <p:cNvPr id="290" name="Google Shape;290;p5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2" name="Google Shape;292;p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3" name="Google Shape;293;p5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5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7" name="Google Shape;297;p5"/>
          <p:cNvGrpSpPr/>
          <p:nvPr/>
        </p:nvGrpSpPr>
        <p:grpSpPr>
          <a:xfrm>
            <a:off x="8228563" y="2456793"/>
            <a:ext cx="353678" cy="198344"/>
            <a:chOff x="7493876" y="2774731"/>
            <a:chExt cx="1481958" cy="894622"/>
          </a:xfrm>
        </p:grpSpPr>
        <p:sp>
          <p:nvSpPr>
            <p:cNvPr id="298" name="Google Shape;298;p5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0" name="Google Shape;300;p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01" name="Google Shape;301;p5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5" name="Google Shape;305;p5"/>
          <p:cNvGrpSpPr/>
          <p:nvPr/>
        </p:nvGrpSpPr>
        <p:grpSpPr>
          <a:xfrm>
            <a:off x="8807053" y="2867868"/>
            <a:ext cx="353678" cy="198344"/>
            <a:chOff x="7493876" y="2774731"/>
            <a:chExt cx="1481958" cy="894622"/>
          </a:xfrm>
        </p:grpSpPr>
        <p:sp>
          <p:nvSpPr>
            <p:cNvPr id="306" name="Google Shape;306;p5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8" name="Google Shape;308;p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09" name="Google Shape;309;p5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5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3" name="Google Shape;313;p5"/>
          <p:cNvGrpSpPr/>
          <p:nvPr/>
        </p:nvGrpSpPr>
        <p:grpSpPr>
          <a:xfrm>
            <a:off x="8923664" y="2362464"/>
            <a:ext cx="353678" cy="198344"/>
            <a:chOff x="7493876" y="2774731"/>
            <a:chExt cx="1481958" cy="894622"/>
          </a:xfrm>
        </p:grpSpPr>
        <p:sp>
          <p:nvSpPr>
            <p:cNvPr id="314" name="Google Shape;314;p5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6" name="Google Shape;316;p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17" name="Google Shape;317;p5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5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1" name="Google Shape;321;p5"/>
          <p:cNvGrpSpPr/>
          <p:nvPr/>
        </p:nvGrpSpPr>
        <p:grpSpPr>
          <a:xfrm>
            <a:off x="7378627" y="4211125"/>
            <a:ext cx="367224" cy="240304"/>
            <a:chOff x="7493876" y="2774731"/>
            <a:chExt cx="1481958" cy="894622"/>
          </a:xfrm>
        </p:grpSpPr>
        <p:sp>
          <p:nvSpPr>
            <p:cNvPr id="322" name="Google Shape;322;p5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4" name="Google Shape;324;p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5" name="Google Shape;325;p5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5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9" name="Google Shape;329;p5"/>
          <p:cNvGrpSpPr/>
          <p:nvPr/>
        </p:nvGrpSpPr>
        <p:grpSpPr>
          <a:xfrm>
            <a:off x="8259965" y="2916066"/>
            <a:ext cx="353678" cy="198344"/>
            <a:chOff x="7493876" y="2774731"/>
            <a:chExt cx="1481958" cy="894622"/>
          </a:xfrm>
        </p:grpSpPr>
        <p:sp>
          <p:nvSpPr>
            <p:cNvPr id="330" name="Google Shape;330;p5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2" name="Google Shape;332;p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33" name="Google Shape;333;p5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5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7" name="Google Shape;337;p5"/>
          <p:cNvGrpSpPr/>
          <p:nvPr/>
        </p:nvGrpSpPr>
        <p:grpSpPr>
          <a:xfrm>
            <a:off x="7776977" y="3648533"/>
            <a:ext cx="367224" cy="240304"/>
            <a:chOff x="7493876" y="2774731"/>
            <a:chExt cx="1481958" cy="894622"/>
          </a:xfrm>
        </p:grpSpPr>
        <p:sp>
          <p:nvSpPr>
            <p:cNvPr id="338" name="Google Shape;338;p5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0" name="Google Shape;340;p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41" name="Google Shape;341;p5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5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5"/>
          <p:cNvGrpSpPr/>
          <p:nvPr/>
        </p:nvGrpSpPr>
        <p:grpSpPr>
          <a:xfrm>
            <a:off x="7881393" y="4254264"/>
            <a:ext cx="367224" cy="240304"/>
            <a:chOff x="7493876" y="2774731"/>
            <a:chExt cx="1481958" cy="894622"/>
          </a:xfrm>
        </p:grpSpPr>
        <p:sp>
          <p:nvSpPr>
            <p:cNvPr id="346" name="Google Shape;346;p5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8" name="Google Shape;348;p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49" name="Google Shape;349;p5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5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3" name="Google Shape;353;p5"/>
          <p:cNvGrpSpPr/>
          <p:nvPr/>
        </p:nvGrpSpPr>
        <p:grpSpPr>
          <a:xfrm>
            <a:off x="8655098" y="4246826"/>
            <a:ext cx="353678" cy="198344"/>
            <a:chOff x="7493876" y="2774731"/>
            <a:chExt cx="1481958" cy="894622"/>
          </a:xfrm>
        </p:grpSpPr>
        <p:sp>
          <p:nvSpPr>
            <p:cNvPr id="354" name="Google Shape;354;p5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6" name="Google Shape;356;p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57" name="Google Shape;357;p5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5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61" name="Google Shape;361;p5"/>
          <p:cNvGrpSpPr/>
          <p:nvPr/>
        </p:nvGrpSpPr>
        <p:grpSpPr>
          <a:xfrm>
            <a:off x="7527732" y="5030187"/>
            <a:ext cx="393760" cy="218578"/>
            <a:chOff x="7493876" y="2774731"/>
            <a:chExt cx="1481958" cy="894622"/>
          </a:xfrm>
        </p:grpSpPr>
        <p:sp>
          <p:nvSpPr>
            <p:cNvPr id="362" name="Google Shape;362;p5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4" name="Google Shape;364;p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65" name="Google Shape;365;p5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5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69" name="Google Shape;369;p5"/>
          <p:cNvGrpSpPr/>
          <p:nvPr/>
        </p:nvGrpSpPr>
        <p:grpSpPr>
          <a:xfrm>
            <a:off x="9205821" y="4623626"/>
            <a:ext cx="228295" cy="120400"/>
            <a:chOff x="7493876" y="2774731"/>
            <a:chExt cx="1481958" cy="894622"/>
          </a:xfrm>
        </p:grpSpPr>
        <p:sp>
          <p:nvSpPr>
            <p:cNvPr id="370" name="Google Shape;370;p5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2" name="Google Shape;372;p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73" name="Google Shape;373;p5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5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7" name="Google Shape;377;p5"/>
          <p:cNvGrpSpPr/>
          <p:nvPr/>
        </p:nvGrpSpPr>
        <p:grpSpPr>
          <a:xfrm>
            <a:off x="5718913" y="2611114"/>
            <a:ext cx="534987" cy="414882"/>
            <a:chOff x="7432700" y="2327293"/>
            <a:chExt cx="534987" cy="414882"/>
          </a:xfrm>
        </p:grpSpPr>
        <p:pic>
          <p:nvPicPr>
            <p:cNvPr descr="antenna_stylized" id="378" name="Google Shape;378;p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379" name="Google Shape;379;p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 rot="109064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0" name="Google Shape;380;p5"/>
            <p:cNvSpPr/>
            <p:nvPr/>
          </p:nvSpPr>
          <p:spPr>
            <a:xfrm>
              <a:off x="7603304" y="2420984"/>
              <a:ext cx="351919" cy="208167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381" name="Google Shape;381;p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5"/>
            <p:cNvSpPr/>
            <p:nvPr/>
          </p:nvSpPr>
          <p:spPr>
            <a:xfrm>
              <a:off x="7667378" y="2414843"/>
              <a:ext cx="298167" cy="3873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600188" y="2414528"/>
              <a:ext cx="82770" cy="161243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7874205" y="2443344"/>
              <a:ext cx="89197" cy="18612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7599214" y="2567582"/>
              <a:ext cx="327185" cy="62828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7884138" y="2444918"/>
              <a:ext cx="83549" cy="186909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7599603" y="2575928"/>
              <a:ext cx="290961" cy="62041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8" name="Google Shape;388;p5"/>
            <p:cNvGrpSpPr/>
            <p:nvPr/>
          </p:nvGrpSpPr>
          <p:grpSpPr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389" name="Google Shape;389;p5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5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5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5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5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5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5" name="Google Shape;395;p5"/>
            <p:cNvSpPr/>
            <p:nvPr/>
          </p:nvSpPr>
          <p:spPr>
            <a:xfrm>
              <a:off x="7763780" y="2647731"/>
              <a:ext cx="119578" cy="80936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7458602" y="2654187"/>
              <a:ext cx="305957" cy="73850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7458797" y="2640645"/>
              <a:ext cx="3311" cy="14959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7458992" y="2579707"/>
              <a:ext cx="142170" cy="6188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7468535" y="2643795"/>
              <a:ext cx="290182" cy="7101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5"/>
            <p:cNvSpPr/>
            <p:nvPr/>
          </p:nvSpPr>
          <p:spPr>
            <a:xfrm flipH="1" rot="10800000">
              <a:off x="7758327" y="2638756"/>
              <a:ext cx="118410" cy="7353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1" name="Google Shape;401;p5"/>
          <p:cNvGrpSpPr/>
          <p:nvPr/>
        </p:nvGrpSpPr>
        <p:grpSpPr>
          <a:xfrm>
            <a:off x="6917620" y="2574228"/>
            <a:ext cx="530702" cy="478009"/>
            <a:chOff x="8631407" y="2290407"/>
            <a:chExt cx="530702" cy="478009"/>
          </a:xfrm>
        </p:grpSpPr>
        <p:pic>
          <p:nvPicPr>
            <p:cNvPr descr="light2.png" id="402" name="Google Shape;402;p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403" name="Google Shape;403;p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4" name="Google Shape;404;p5"/>
          <p:cNvGrpSpPr/>
          <p:nvPr/>
        </p:nvGrpSpPr>
        <p:grpSpPr>
          <a:xfrm>
            <a:off x="6779378" y="2313625"/>
            <a:ext cx="849312" cy="226109"/>
            <a:chOff x="8493165" y="2029804"/>
            <a:chExt cx="849312" cy="226109"/>
          </a:xfrm>
        </p:grpSpPr>
        <p:pic>
          <p:nvPicPr>
            <p:cNvPr descr="car_icon_small" id="405" name="Google Shape;405;p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406" name="Google Shape;406;p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7" name="Google Shape;407;p5"/>
          <p:cNvGrpSpPr/>
          <p:nvPr/>
        </p:nvGrpSpPr>
        <p:grpSpPr>
          <a:xfrm>
            <a:off x="5773357" y="3579925"/>
            <a:ext cx="857739" cy="583764"/>
            <a:chOff x="7487144" y="3296104"/>
            <a:chExt cx="857739" cy="583764"/>
          </a:xfrm>
        </p:grpSpPr>
        <p:grpSp>
          <p:nvGrpSpPr>
            <p:cNvPr id="408" name="Google Shape;408;p5"/>
            <p:cNvGrpSpPr/>
            <p:nvPr/>
          </p:nvGrpSpPr>
          <p:grpSpPr>
            <a:xfrm>
              <a:off x="7487144" y="3389820"/>
              <a:ext cx="350807" cy="310034"/>
              <a:chOff x="7487144" y="3389820"/>
              <a:chExt cx="350807" cy="310034"/>
            </a:xfrm>
          </p:grpSpPr>
          <p:pic>
            <p:nvPicPr>
              <p:cNvPr descr="antenna_stylized" id="409" name="Google Shape;409;p5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410" name="Google Shape;410;p5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 flipH="1" rot="109064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1" name="Google Shape;411;p5"/>
              <p:cNvSpPr/>
              <p:nvPr/>
            </p:nvSpPr>
            <p:spPr>
              <a:xfrm>
                <a:off x="7599014" y="3459979"/>
                <a:ext cx="230764" cy="155883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screen" id="412" name="Google Shape;412;p5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3" name="Google Shape;413;p5"/>
              <p:cNvSpPr/>
              <p:nvPr/>
            </p:nvSpPr>
            <p:spPr>
              <a:xfrm>
                <a:off x="7641029" y="3455381"/>
                <a:ext cx="195517" cy="29007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5"/>
              <p:cNvSpPr/>
              <p:nvPr/>
            </p:nvSpPr>
            <p:spPr>
              <a:xfrm>
                <a:off x="7596971" y="3455145"/>
                <a:ext cx="54275" cy="120745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5"/>
              <p:cNvSpPr/>
              <p:nvPr/>
            </p:nvSpPr>
            <p:spPr>
              <a:xfrm>
                <a:off x="7776652" y="3476723"/>
                <a:ext cx="58489" cy="13937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5"/>
              <p:cNvSpPr/>
              <p:nvPr/>
            </p:nvSpPr>
            <p:spPr>
              <a:xfrm>
                <a:off x="7596332" y="3569758"/>
                <a:ext cx="214545" cy="47048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5"/>
              <p:cNvSpPr/>
              <p:nvPr/>
            </p:nvSpPr>
            <p:spPr>
              <a:xfrm>
                <a:off x="7783165" y="3477902"/>
                <a:ext cx="54786" cy="139965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5"/>
              <p:cNvSpPr/>
              <p:nvPr/>
            </p:nvSpPr>
            <p:spPr>
              <a:xfrm>
                <a:off x="7596588" y="3576007"/>
                <a:ext cx="190792" cy="46458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19" name="Google Shape;419;p5"/>
              <p:cNvGrpSpPr/>
              <p:nvPr/>
            </p:nvGrpSpPr>
            <p:grpSpPr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420" name="Google Shape;420;p5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421;p5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Google Shape;422;p5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423;p5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" name="Google Shape;424;p5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425;p5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26" name="Google Shape;426;p5"/>
              <p:cNvSpPr/>
              <p:nvPr/>
            </p:nvSpPr>
            <p:spPr>
              <a:xfrm>
                <a:off x="7704243" y="3629776"/>
                <a:ext cx="78411" cy="60608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5"/>
              <p:cNvSpPr/>
              <p:nvPr/>
            </p:nvSpPr>
            <p:spPr>
              <a:xfrm>
                <a:off x="7504129" y="3634611"/>
                <a:ext cx="200625" cy="5530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5"/>
              <p:cNvSpPr/>
              <p:nvPr/>
            </p:nvSpPr>
            <p:spPr>
              <a:xfrm>
                <a:off x="7504257" y="3624470"/>
                <a:ext cx="2171" cy="1120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5"/>
              <p:cNvSpPr/>
              <p:nvPr/>
            </p:nvSpPr>
            <p:spPr>
              <a:xfrm>
                <a:off x="7504384" y="3578837"/>
                <a:ext cx="93225" cy="46340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5"/>
              <p:cNvSpPr/>
              <p:nvPr/>
            </p:nvSpPr>
            <p:spPr>
              <a:xfrm>
                <a:off x="7510642" y="3626829"/>
                <a:ext cx="190281" cy="53180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5"/>
              <p:cNvSpPr/>
              <p:nvPr/>
            </p:nvSpPr>
            <p:spPr>
              <a:xfrm flipH="1" rot="10800000">
                <a:off x="7700668" y="3623055"/>
                <a:ext cx="77645" cy="55066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2" name="Google Shape;432;p5"/>
            <p:cNvGrpSpPr/>
            <p:nvPr/>
          </p:nvGrpSpPr>
          <p:grpSpPr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descr="desktop_computer_stylized_medium" id="433" name="Google Shape;433;p5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4" name="Google Shape;434;p5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5" name="Google Shape;435;p5"/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descr="fridge2.png" id="436" name="Google Shape;436;p5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stylized" id="437" name="Google Shape;437;p5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38" name="Google Shape;438;p5"/>
          <p:cNvGrpSpPr/>
          <p:nvPr/>
        </p:nvGrpSpPr>
        <p:grpSpPr>
          <a:xfrm>
            <a:off x="9344786" y="3682986"/>
            <a:ext cx="518448" cy="1212242"/>
            <a:chOff x="11058573" y="3399165"/>
            <a:chExt cx="518448" cy="1212242"/>
          </a:xfrm>
        </p:grpSpPr>
        <p:grpSp>
          <p:nvGrpSpPr>
            <p:cNvPr id="439" name="Google Shape;439;p5"/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440" name="Google Shape;440;p5"/>
              <p:cNvCxnSpPr/>
              <p:nvPr/>
            </p:nvCxnSpPr>
            <p:spPr>
              <a:xfrm>
                <a:off x="5103720" y="2914214"/>
                <a:ext cx="232559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441" name="Google Shape;441;p5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descr="server_rack.png" id="442" name="Google Shape;442;p5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443" name="Google Shape;443;p5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444" name="Google Shape;444;p5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445" name="Google Shape;445;p5"/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446" name="Google Shape;446;p5"/>
              <p:cNvCxnSpPr/>
              <p:nvPr/>
            </p:nvCxnSpPr>
            <p:spPr>
              <a:xfrm>
                <a:off x="5103720" y="2914214"/>
                <a:ext cx="232559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447" name="Google Shape;447;p5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descr="server_rack.png" id="448" name="Google Shape;448;p5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449" name="Google Shape;449;p5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450" name="Google Shape;450;p5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grpSp>
        <p:nvGrpSpPr>
          <p:cNvPr id="451" name="Google Shape;451;p5"/>
          <p:cNvGrpSpPr/>
          <p:nvPr/>
        </p:nvGrpSpPr>
        <p:grpSpPr>
          <a:xfrm flipH="1">
            <a:off x="6260694" y="5154662"/>
            <a:ext cx="345630" cy="320302"/>
            <a:chOff x="2839" y="3501"/>
            <a:chExt cx="755" cy="803"/>
          </a:xfrm>
        </p:grpSpPr>
        <p:pic>
          <p:nvPicPr>
            <p:cNvPr descr="desktop_computer_stylized_medium" id="452" name="Google Shape;452;p5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3" name="Google Shape;453;p5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" name="Google Shape;454;p5"/>
          <p:cNvGrpSpPr/>
          <p:nvPr/>
        </p:nvGrpSpPr>
        <p:grpSpPr>
          <a:xfrm>
            <a:off x="7481520" y="6107310"/>
            <a:ext cx="310186" cy="312050"/>
            <a:chOff x="877" y="1008"/>
            <a:chExt cx="2747" cy="2626"/>
          </a:xfrm>
        </p:grpSpPr>
        <p:pic>
          <p:nvPicPr>
            <p:cNvPr descr="antenna_stylized" id="455" name="Google Shape;455;p5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456" name="Google Shape;456;p5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 flipH="1" rot="109064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7" name="Google Shape;457;p5"/>
            <p:cNvSpPr/>
            <p:nvPr/>
          </p:nvSpPr>
          <p:spPr>
            <a:xfrm>
              <a:off x="1753" y="1603"/>
              <a:ext cx="1807" cy="13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458" name="Google Shape;458;p5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9" name="Google Shape;459;p5"/>
            <p:cNvSpPr/>
            <p:nvPr/>
          </p:nvSpPr>
          <p:spPr>
            <a:xfrm>
              <a:off x="2082" y="1564"/>
              <a:ext cx="1531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1737" y="1562"/>
              <a:ext cx="425" cy="1024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3144" y="1745"/>
              <a:ext cx="458" cy="118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1732" y="2534"/>
              <a:ext cx="1680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3195" y="1755"/>
              <a:ext cx="429" cy="1187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1734" y="2587"/>
              <a:ext cx="1494" cy="39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5" name="Google Shape;465;p5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66" name="Google Shape;466;p5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5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5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5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5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5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2" name="Google Shape;472;p5"/>
            <p:cNvSpPr/>
            <p:nvPr/>
          </p:nvSpPr>
          <p:spPr>
            <a:xfrm>
              <a:off x="2577" y="3043"/>
              <a:ext cx="614" cy="514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1010" y="3084"/>
              <a:ext cx="1571" cy="46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1012" y="2611"/>
              <a:ext cx="730" cy="39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1061" y="3018"/>
              <a:ext cx="1490" cy="4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5"/>
            <p:cNvSpPr/>
            <p:nvPr/>
          </p:nvSpPr>
          <p:spPr>
            <a:xfrm flipH="1" rot="10800000">
              <a:off x="2549" y="2986"/>
              <a:ext cx="608" cy="46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5"/>
          <p:cNvGrpSpPr/>
          <p:nvPr/>
        </p:nvGrpSpPr>
        <p:grpSpPr>
          <a:xfrm flipH="1">
            <a:off x="6433748" y="5759158"/>
            <a:ext cx="345630" cy="320302"/>
            <a:chOff x="2839" y="3501"/>
            <a:chExt cx="755" cy="803"/>
          </a:xfrm>
        </p:grpSpPr>
        <p:pic>
          <p:nvPicPr>
            <p:cNvPr descr="desktop_computer_stylized_medium" id="479" name="Google Shape;479;p5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0" name="Google Shape;480;p5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1" name="Google Shape;481;p5"/>
          <p:cNvGrpSpPr/>
          <p:nvPr/>
        </p:nvGrpSpPr>
        <p:grpSpPr>
          <a:xfrm flipH="1">
            <a:off x="6831973" y="5780631"/>
            <a:ext cx="345630" cy="320302"/>
            <a:chOff x="2839" y="3501"/>
            <a:chExt cx="755" cy="803"/>
          </a:xfrm>
        </p:grpSpPr>
        <p:pic>
          <p:nvPicPr>
            <p:cNvPr descr="desktop_computer_stylized_medium" id="482" name="Google Shape;482;p5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3" name="Google Shape;483;p5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4" name="Google Shape;484;p5"/>
          <p:cNvGrpSpPr/>
          <p:nvPr/>
        </p:nvGrpSpPr>
        <p:grpSpPr>
          <a:xfrm>
            <a:off x="7814585" y="6049639"/>
            <a:ext cx="319264" cy="256870"/>
            <a:chOff x="877" y="1008"/>
            <a:chExt cx="2747" cy="2626"/>
          </a:xfrm>
        </p:grpSpPr>
        <p:pic>
          <p:nvPicPr>
            <p:cNvPr descr="antenna_stylized" id="485" name="Google Shape;485;p5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486" name="Google Shape;486;p5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 flipH="1" rot="109064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7" name="Google Shape;487;p5"/>
            <p:cNvSpPr/>
            <p:nvPr/>
          </p:nvSpPr>
          <p:spPr>
            <a:xfrm>
              <a:off x="1753" y="1603"/>
              <a:ext cx="1807" cy="13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488" name="Google Shape;488;p5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9" name="Google Shape;489;p5"/>
            <p:cNvSpPr/>
            <p:nvPr/>
          </p:nvSpPr>
          <p:spPr>
            <a:xfrm>
              <a:off x="2082" y="1564"/>
              <a:ext cx="1531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1737" y="1562"/>
              <a:ext cx="425" cy="1024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3144" y="1745"/>
              <a:ext cx="458" cy="118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1732" y="2534"/>
              <a:ext cx="1680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3195" y="1755"/>
              <a:ext cx="429" cy="1187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1734" y="2587"/>
              <a:ext cx="1494" cy="39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5" name="Google Shape;495;p5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96" name="Google Shape;496;p5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5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5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5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5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5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2" name="Google Shape;502;p5"/>
            <p:cNvSpPr/>
            <p:nvPr/>
          </p:nvSpPr>
          <p:spPr>
            <a:xfrm>
              <a:off x="2577" y="3043"/>
              <a:ext cx="614" cy="514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1010" y="3084"/>
              <a:ext cx="1571" cy="46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1012" y="2611"/>
              <a:ext cx="730" cy="39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1061" y="3018"/>
              <a:ext cx="1490" cy="4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5"/>
            <p:cNvSpPr/>
            <p:nvPr/>
          </p:nvSpPr>
          <p:spPr>
            <a:xfrm flipH="1" rot="10800000">
              <a:off x="2549" y="2986"/>
              <a:ext cx="608" cy="46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8" name="Google Shape;508;p5"/>
          <p:cNvSpPr/>
          <p:nvPr/>
        </p:nvSpPr>
        <p:spPr>
          <a:xfrm>
            <a:off x="8433432" y="5891472"/>
            <a:ext cx="34049" cy="332924"/>
          </a:xfrm>
          <a:custGeom>
            <a:rect b="b" l="l" r="r" t="t"/>
            <a:pathLst>
              <a:path extrusionOk="0" h="2742" w="354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333333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5"/>
          <p:cNvSpPr/>
          <p:nvPr/>
        </p:nvSpPr>
        <p:spPr>
          <a:xfrm>
            <a:off x="8439809" y="5911424"/>
            <a:ext cx="20333" cy="308020"/>
          </a:xfrm>
          <a:custGeom>
            <a:rect b="b" l="l" r="r" t="t"/>
            <a:pathLst>
              <a:path extrusionOk="0" h="2537" w="211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>
            <a:gsLst>
              <a:gs pos="0">
                <a:srgbClr val="808080"/>
              </a:gs>
              <a:gs pos="100000">
                <a:srgbClr val="F8F8F8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5"/>
          <p:cNvSpPr/>
          <p:nvPr/>
        </p:nvSpPr>
        <p:spPr>
          <a:xfrm>
            <a:off x="8435357" y="6067254"/>
            <a:ext cx="31643" cy="27525"/>
          </a:xfrm>
          <a:custGeom>
            <a:rect b="b" l="l" r="r" t="t"/>
            <a:pathLst>
              <a:path extrusionOk="0" h="226" w="328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5"/>
          <p:cNvSpPr/>
          <p:nvPr/>
        </p:nvSpPr>
        <p:spPr>
          <a:xfrm>
            <a:off x="8306138" y="5928900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2" name="Google Shape;512;p5"/>
          <p:cNvGrpSpPr/>
          <p:nvPr/>
        </p:nvGrpSpPr>
        <p:grpSpPr>
          <a:xfrm>
            <a:off x="8370892" y="5925392"/>
            <a:ext cx="69517" cy="21877"/>
            <a:chOff x="613" y="2566"/>
            <a:chExt cx="721" cy="144"/>
          </a:xfrm>
        </p:grpSpPr>
        <p:sp>
          <p:nvSpPr>
            <p:cNvPr id="513" name="Google Shape;513;p5"/>
            <p:cNvSpPr/>
            <p:nvPr/>
          </p:nvSpPr>
          <p:spPr>
            <a:xfrm>
              <a:off x="613" y="2566"/>
              <a:ext cx="721" cy="144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625" y="2581"/>
              <a:ext cx="696" cy="114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5" name="Google Shape;515;p5"/>
          <p:cNvSpPr/>
          <p:nvPr/>
        </p:nvSpPr>
        <p:spPr>
          <a:xfrm>
            <a:off x="8307341" y="5977251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6" name="Google Shape;516;p5"/>
          <p:cNvGrpSpPr/>
          <p:nvPr/>
        </p:nvGrpSpPr>
        <p:grpSpPr>
          <a:xfrm>
            <a:off x="8370844" y="5972611"/>
            <a:ext cx="69517" cy="19515"/>
            <a:chOff x="615" y="2564"/>
            <a:chExt cx="721" cy="139"/>
          </a:xfrm>
        </p:grpSpPr>
        <p:sp>
          <p:nvSpPr>
            <p:cNvPr id="517" name="Google Shape;517;p5"/>
            <p:cNvSpPr/>
            <p:nvPr/>
          </p:nvSpPr>
          <p:spPr>
            <a:xfrm>
              <a:off x="615" y="2564"/>
              <a:ext cx="721" cy="139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628" y="2581"/>
              <a:ext cx="696" cy="107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9" name="Google Shape;519;p5"/>
          <p:cNvSpPr/>
          <p:nvPr/>
        </p:nvSpPr>
        <p:spPr>
          <a:xfrm>
            <a:off x="8307341" y="6025602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5"/>
          <p:cNvSpPr/>
          <p:nvPr/>
        </p:nvSpPr>
        <p:spPr>
          <a:xfrm>
            <a:off x="8308544" y="6069439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1" name="Google Shape;521;p5"/>
          <p:cNvGrpSpPr/>
          <p:nvPr/>
        </p:nvGrpSpPr>
        <p:grpSpPr>
          <a:xfrm>
            <a:off x="8369690" y="6068209"/>
            <a:ext cx="69541" cy="19618"/>
            <a:chOff x="618" y="2586"/>
            <a:chExt cx="720" cy="124"/>
          </a:xfrm>
        </p:grpSpPr>
        <p:sp>
          <p:nvSpPr>
            <p:cNvPr id="522" name="Google Shape;522;p5"/>
            <p:cNvSpPr/>
            <p:nvPr/>
          </p:nvSpPr>
          <p:spPr>
            <a:xfrm>
              <a:off x="618" y="2586"/>
              <a:ext cx="720" cy="124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630" y="2586"/>
              <a:ext cx="695" cy="10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4" name="Google Shape;524;p5"/>
          <p:cNvSpPr/>
          <p:nvPr/>
        </p:nvSpPr>
        <p:spPr>
          <a:xfrm>
            <a:off x="8435839" y="6025602"/>
            <a:ext cx="31643" cy="27380"/>
          </a:xfrm>
          <a:custGeom>
            <a:rect b="b" l="l" r="r" t="t"/>
            <a:pathLst>
              <a:path extrusionOk="0" h="226" w="328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5" name="Google Shape;525;p5"/>
          <p:cNvGrpSpPr/>
          <p:nvPr/>
        </p:nvGrpSpPr>
        <p:grpSpPr>
          <a:xfrm>
            <a:off x="8369688" y="6022107"/>
            <a:ext cx="70700" cy="19515"/>
            <a:chOff x="613" y="2571"/>
            <a:chExt cx="732" cy="134"/>
          </a:xfrm>
        </p:grpSpPr>
        <p:sp>
          <p:nvSpPr>
            <p:cNvPr id="526" name="Google Shape;526;p5"/>
            <p:cNvSpPr/>
            <p:nvPr/>
          </p:nvSpPr>
          <p:spPr>
            <a:xfrm>
              <a:off x="613" y="2571"/>
              <a:ext cx="732" cy="134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625" y="2587"/>
              <a:ext cx="720" cy="10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8" name="Google Shape;528;p5"/>
          <p:cNvSpPr/>
          <p:nvPr/>
        </p:nvSpPr>
        <p:spPr>
          <a:xfrm>
            <a:off x="8430785" y="5890889"/>
            <a:ext cx="8422" cy="332778"/>
          </a:xfrm>
          <a:prstGeom prst="rect">
            <a:avLst/>
          </a:prstGeom>
          <a:gradFill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5"/>
          <p:cNvSpPr/>
          <p:nvPr/>
        </p:nvSpPr>
        <p:spPr>
          <a:xfrm>
            <a:off x="8438726" y="5975067"/>
            <a:ext cx="28515" cy="31020"/>
          </a:xfrm>
          <a:custGeom>
            <a:rect b="b" l="l" r="r" t="t"/>
            <a:pathLst>
              <a:path extrusionOk="0" h="256" w="29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5"/>
          <p:cNvSpPr/>
          <p:nvPr/>
        </p:nvSpPr>
        <p:spPr>
          <a:xfrm>
            <a:off x="8439087" y="5927444"/>
            <a:ext cx="29357" cy="34953"/>
          </a:xfrm>
          <a:custGeom>
            <a:rect b="b" l="l" r="r" t="t"/>
            <a:pathLst>
              <a:path extrusionOk="0" h="288" w="304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5"/>
          <p:cNvSpPr/>
          <p:nvPr/>
        </p:nvSpPr>
        <p:spPr>
          <a:xfrm>
            <a:off x="8463150" y="6208667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5"/>
          <p:cNvSpPr/>
          <p:nvPr/>
        </p:nvSpPr>
        <p:spPr>
          <a:xfrm>
            <a:off x="8437523" y="6209104"/>
            <a:ext cx="29477" cy="29127"/>
          </a:xfrm>
          <a:custGeom>
            <a:rect b="b" l="l" r="r" t="t"/>
            <a:pathLst>
              <a:path extrusionOk="0" h="240" w="306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5"/>
          <p:cNvSpPr/>
          <p:nvPr/>
        </p:nvSpPr>
        <p:spPr>
          <a:xfrm>
            <a:off x="8297716" y="6217988"/>
            <a:ext cx="143898" cy="21845"/>
          </a:xfrm>
          <a:prstGeom prst="roundRect">
            <a:avLst>
              <a:gd fmla="val 50000" name="adj"/>
            </a:avLst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5"/>
          <p:cNvSpPr/>
          <p:nvPr/>
        </p:nvSpPr>
        <p:spPr>
          <a:xfrm>
            <a:off x="8306138" y="6223667"/>
            <a:ext cx="128257" cy="11505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5"/>
          <p:cNvSpPr/>
          <p:nvPr/>
        </p:nvSpPr>
        <p:spPr>
          <a:xfrm>
            <a:off x="8318049" y="6175316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5"/>
          <p:cNvSpPr/>
          <p:nvPr/>
        </p:nvSpPr>
        <p:spPr>
          <a:xfrm>
            <a:off x="8339706" y="6175316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5"/>
          <p:cNvSpPr/>
          <p:nvPr/>
        </p:nvSpPr>
        <p:spPr>
          <a:xfrm>
            <a:off x="8360040" y="6175316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5"/>
          <p:cNvSpPr/>
          <p:nvPr/>
        </p:nvSpPr>
        <p:spPr>
          <a:xfrm>
            <a:off x="8409249" y="6095945"/>
            <a:ext cx="9625" cy="110538"/>
          </a:xfrm>
          <a:prstGeom prst="rect">
            <a:avLst/>
          </a:prstGeom>
          <a:solidFill>
            <a:srgbClr val="29292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9" name="Google Shape;539;p5"/>
          <p:cNvGrpSpPr/>
          <p:nvPr/>
        </p:nvGrpSpPr>
        <p:grpSpPr>
          <a:xfrm flipH="1">
            <a:off x="6053820" y="5535561"/>
            <a:ext cx="345630" cy="320302"/>
            <a:chOff x="2839" y="3501"/>
            <a:chExt cx="755" cy="803"/>
          </a:xfrm>
        </p:grpSpPr>
        <p:pic>
          <p:nvPicPr>
            <p:cNvPr descr="desktop_computer_stylized_medium" id="540" name="Google Shape;540;p5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1" name="Google Shape;541;p5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2" name="Google Shape;542;p5"/>
          <p:cNvSpPr/>
          <p:nvPr/>
        </p:nvSpPr>
        <p:spPr>
          <a:xfrm>
            <a:off x="4686105" y="1626998"/>
            <a:ext cx="5359400" cy="4954628"/>
          </a:xfrm>
          <a:prstGeom prst="rect">
            <a:avLst/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3" name="Google Shape;543;p5"/>
          <p:cNvGrpSpPr/>
          <p:nvPr/>
        </p:nvGrpSpPr>
        <p:grpSpPr>
          <a:xfrm>
            <a:off x="6030063" y="2114226"/>
            <a:ext cx="415925" cy="385763"/>
            <a:chOff x="2751" y="1851"/>
            <a:chExt cx="462" cy="478"/>
          </a:xfrm>
        </p:grpSpPr>
        <p:pic>
          <p:nvPicPr>
            <p:cNvPr descr="iphone_stylized_small" id="544" name="Google Shape;544;p5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545" name="Google Shape;545;p5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6" name="Google Shape;546;p5"/>
          <p:cNvGrpSpPr/>
          <p:nvPr/>
        </p:nvGrpSpPr>
        <p:grpSpPr>
          <a:xfrm>
            <a:off x="8282347" y="5870901"/>
            <a:ext cx="214974" cy="403920"/>
            <a:chOff x="4140" y="429"/>
            <a:chExt cx="1425" cy="2396"/>
          </a:xfrm>
        </p:grpSpPr>
        <p:sp>
          <p:nvSpPr>
            <p:cNvPr id="547" name="Google Shape;547;p5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4210" y="429"/>
              <a:ext cx="1046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4210" y="690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2" name="Google Shape;552;p5"/>
            <p:cNvGrpSpPr/>
            <p:nvPr/>
          </p:nvGrpSpPr>
          <p:grpSpPr>
            <a:xfrm>
              <a:off x="4748" y="666"/>
              <a:ext cx="578" cy="150"/>
              <a:chOff x="613" y="2566"/>
              <a:chExt cx="721" cy="144"/>
            </a:xfrm>
          </p:grpSpPr>
          <p:sp>
            <p:nvSpPr>
              <p:cNvPr id="553" name="Google Shape;553;p5"/>
              <p:cNvSpPr/>
              <p:nvPr/>
            </p:nvSpPr>
            <p:spPr>
              <a:xfrm>
                <a:off x="613" y="2566"/>
                <a:ext cx="721" cy="14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5"/>
              <p:cNvSpPr/>
              <p:nvPr/>
            </p:nvSpPr>
            <p:spPr>
              <a:xfrm>
                <a:off x="625" y="2581"/>
                <a:ext cx="696" cy="11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5" name="Google Shape;555;p5"/>
            <p:cNvSpPr/>
            <p:nvPr/>
          </p:nvSpPr>
          <p:spPr>
            <a:xfrm>
              <a:off x="4220" y="1022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6" name="Google Shape;556;p5"/>
            <p:cNvGrpSpPr/>
            <p:nvPr/>
          </p:nvGrpSpPr>
          <p:grpSpPr>
            <a:xfrm>
              <a:off x="4748" y="990"/>
              <a:ext cx="578" cy="134"/>
              <a:chOff x="615" y="2564"/>
              <a:chExt cx="721" cy="139"/>
            </a:xfrm>
          </p:grpSpPr>
          <p:sp>
            <p:nvSpPr>
              <p:cNvPr id="557" name="Google Shape;557;p5"/>
              <p:cNvSpPr/>
              <p:nvPr/>
            </p:nvSpPr>
            <p:spPr>
              <a:xfrm>
                <a:off x="615" y="2564"/>
                <a:ext cx="721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5"/>
              <p:cNvSpPr/>
              <p:nvPr/>
            </p:nvSpPr>
            <p:spPr>
              <a:xfrm>
                <a:off x="628" y="2581"/>
                <a:ext cx="696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9" name="Google Shape;559;p5"/>
            <p:cNvSpPr/>
            <p:nvPr/>
          </p:nvSpPr>
          <p:spPr>
            <a:xfrm>
              <a:off x="4220" y="1354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4230" y="1655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1" name="Google Shape;561;p5"/>
            <p:cNvGrpSpPr/>
            <p:nvPr/>
          </p:nvGrpSpPr>
          <p:grpSpPr>
            <a:xfrm>
              <a:off x="4738" y="1647"/>
              <a:ext cx="578" cy="135"/>
              <a:chOff x="618" y="2586"/>
              <a:chExt cx="720" cy="124"/>
            </a:xfrm>
          </p:grpSpPr>
          <p:sp>
            <p:nvSpPr>
              <p:cNvPr id="562" name="Google Shape;562;p5"/>
              <p:cNvSpPr/>
              <p:nvPr/>
            </p:nvSpPr>
            <p:spPr>
              <a:xfrm>
                <a:off x="618" y="2586"/>
                <a:ext cx="720" cy="12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5"/>
              <p:cNvSpPr/>
              <p:nvPr/>
            </p:nvSpPr>
            <p:spPr>
              <a:xfrm>
                <a:off x="630" y="2586"/>
                <a:ext cx="695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64" name="Google Shape;564;p5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5" name="Google Shape;565;p5"/>
            <p:cNvGrpSpPr/>
            <p:nvPr/>
          </p:nvGrpSpPr>
          <p:grpSpPr>
            <a:xfrm>
              <a:off x="4738" y="1330"/>
              <a:ext cx="588" cy="134"/>
              <a:chOff x="613" y="2571"/>
              <a:chExt cx="732" cy="134"/>
            </a:xfrm>
          </p:grpSpPr>
          <p:sp>
            <p:nvSpPr>
              <p:cNvPr id="566" name="Google Shape;566;p5"/>
              <p:cNvSpPr/>
              <p:nvPr/>
            </p:nvSpPr>
            <p:spPr>
              <a:xfrm>
                <a:off x="613" y="2571"/>
                <a:ext cx="732" cy="13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5"/>
              <p:cNvSpPr/>
              <p:nvPr/>
            </p:nvSpPr>
            <p:spPr>
              <a:xfrm>
                <a:off x="625" y="2587"/>
                <a:ext cx="720" cy="10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68" name="Google Shape;568;p5"/>
            <p:cNvSpPr/>
            <p:nvPr/>
          </p:nvSpPr>
          <p:spPr>
            <a:xfrm>
              <a:off x="5246" y="429"/>
              <a:ext cx="70" cy="228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4140" y="2675"/>
              <a:ext cx="1196" cy="15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4210" y="2714"/>
              <a:ext cx="1066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9" name="Google Shape;579;p5"/>
          <p:cNvGrpSpPr/>
          <p:nvPr/>
        </p:nvGrpSpPr>
        <p:grpSpPr>
          <a:xfrm>
            <a:off x="5960163" y="1392367"/>
            <a:ext cx="3489213" cy="4926975"/>
            <a:chOff x="7680324" y="1137866"/>
            <a:chExt cx="3489213" cy="4926975"/>
          </a:xfrm>
        </p:grpSpPr>
        <p:sp>
          <p:nvSpPr>
            <p:cNvPr id="580" name="Google Shape;580;p5"/>
            <p:cNvSpPr/>
            <p:nvPr/>
          </p:nvSpPr>
          <p:spPr>
            <a:xfrm>
              <a:off x="8005845" y="1190714"/>
              <a:ext cx="304800" cy="942975"/>
            </a:xfrm>
            <a:custGeom>
              <a:rect b="b" l="l" r="r" t="t"/>
              <a:pathLst>
                <a:path extrusionOk="0" h="594" w="192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CC000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10104523" y="4775289"/>
              <a:ext cx="304800" cy="942975"/>
            </a:xfrm>
            <a:custGeom>
              <a:rect b="b" l="l" r="r" t="t"/>
              <a:pathLst>
                <a:path extrusionOk="0" h="594" w="192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CC000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2" name="Google Shape;582;p5"/>
            <p:cNvGrpSpPr/>
            <p:nvPr/>
          </p:nvGrpSpPr>
          <p:grpSpPr>
            <a:xfrm>
              <a:off x="7680324" y="1137866"/>
              <a:ext cx="3489213" cy="4926975"/>
              <a:chOff x="7680324" y="1137866"/>
              <a:chExt cx="3489213" cy="4926975"/>
            </a:xfrm>
          </p:grpSpPr>
          <p:sp>
            <p:nvSpPr>
              <p:cNvPr id="583" name="Google Shape;583;p5"/>
              <p:cNvSpPr/>
              <p:nvPr/>
            </p:nvSpPr>
            <p:spPr>
              <a:xfrm>
                <a:off x="7680324" y="1814171"/>
                <a:ext cx="612303" cy="510069"/>
              </a:xfrm>
              <a:prstGeom prst="ellipse">
                <a:avLst/>
              </a:prstGeom>
              <a:noFill/>
              <a:ln cap="flat" cmpd="sng" w="2857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5"/>
              <p:cNvSpPr/>
              <p:nvPr/>
            </p:nvSpPr>
            <p:spPr>
              <a:xfrm>
                <a:off x="9823450" y="5554772"/>
                <a:ext cx="612303" cy="510069"/>
              </a:xfrm>
              <a:prstGeom prst="ellipse">
                <a:avLst/>
              </a:prstGeom>
              <a:noFill/>
              <a:ln cap="flat" cmpd="sng" w="2857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85" name="Google Shape;585;p5"/>
              <p:cNvGrpSpPr/>
              <p:nvPr/>
            </p:nvGrpSpPr>
            <p:grpSpPr>
              <a:xfrm>
                <a:off x="10288915" y="4742972"/>
                <a:ext cx="880622" cy="861812"/>
                <a:chOff x="10288915" y="4742972"/>
                <a:chExt cx="880622" cy="861812"/>
              </a:xfrm>
            </p:grpSpPr>
            <p:grpSp>
              <p:nvGrpSpPr>
                <p:cNvPr id="586" name="Google Shape;586;p5"/>
                <p:cNvGrpSpPr/>
                <p:nvPr/>
              </p:nvGrpSpPr>
              <p:grpSpPr>
                <a:xfrm>
                  <a:off x="10288915" y="5273951"/>
                  <a:ext cx="177192" cy="330833"/>
                  <a:chOff x="4140" y="429"/>
                  <a:chExt cx="1425" cy="2396"/>
                </a:xfrm>
              </p:grpSpPr>
              <p:sp>
                <p:nvSpPr>
                  <p:cNvPr id="587" name="Google Shape;587;p5"/>
                  <p:cNvSpPr/>
                  <p:nvPr/>
                </p:nvSpPr>
                <p:spPr>
                  <a:xfrm>
                    <a:off x="5268" y="433"/>
                    <a:ext cx="283" cy="2286"/>
                  </a:xfrm>
                  <a:custGeom>
                    <a:rect b="b" l="l" r="r" t="t"/>
                    <a:pathLst>
                      <a:path extrusionOk="0" h="2742" w="354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8" name="Google Shape;588;p5"/>
                  <p:cNvSpPr/>
                  <p:nvPr/>
                </p:nvSpPr>
                <p:spPr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9" name="Google Shape;589;p5"/>
                  <p:cNvSpPr/>
                  <p:nvPr/>
                </p:nvSpPr>
                <p:spPr>
                  <a:xfrm>
                    <a:off x="5321" y="570"/>
                    <a:ext cx="169" cy="2115"/>
                  </a:xfrm>
                  <a:custGeom>
                    <a:rect b="b" l="l" r="r" t="t"/>
                    <a:pathLst>
                      <a:path extrusionOk="0" h="2537" w="211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0" name="Google Shape;590;p5"/>
                  <p:cNvSpPr/>
                  <p:nvPr/>
                </p:nvSpPr>
                <p:spPr>
                  <a:xfrm>
                    <a:off x="5284" y="1640"/>
                    <a:ext cx="263" cy="189"/>
                  </a:xfrm>
                  <a:custGeom>
                    <a:rect b="b" l="l" r="r" t="t"/>
                    <a:pathLst>
                      <a:path extrusionOk="0" h="226" w="328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1" name="Google Shape;591;p5"/>
                  <p:cNvSpPr/>
                  <p:nvPr/>
                </p:nvSpPr>
                <p:spPr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592" name="Google Shape;592;p5"/>
                  <p:cNvGrpSpPr/>
                  <p:nvPr/>
                </p:nvGrpSpPr>
                <p:grpSpPr>
                  <a:xfrm>
                    <a:off x="4748" y="666"/>
                    <a:ext cx="578" cy="150"/>
                    <a:chOff x="613" y="2566"/>
                    <a:chExt cx="721" cy="144"/>
                  </a:xfrm>
                </p:grpSpPr>
                <p:sp>
                  <p:nvSpPr>
                    <p:cNvPr id="593" name="Google Shape;593;p5"/>
                    <p:cNvSpPr/>
                    <p:nvPr/>
                  </p:nvSpPr>
                  <p:spPr>
                    <a:xfrm>
                      <a:off x="613" y="2566"/>
                      <a:ext cx="721" cy="144"/>
                    </a:xfrm>
                    <a:prstGeom prst="roundRect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94" name="Google Shape;594;p5"/>
                    <p:cNvSpPr/>
                    <p:nvPr/>
                  </p:nvSpPr>
                  <p:spPr>
                    <a:xfrm>
                      <a:off x="625" y="2581"/>
                      <a:ext cx="696" cy="114"/>
                    </a:xfrm>
                    <a:prstGeom prst="roundRect">
                      <a:avLst>
                        <a:gd fmla="val 50000" name="adj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595" name="Google Shape;595;p5"/>
                  <p:cNvSpPr/>
                  <p:nvPr/>
                </p:nvSpPr>
                <p:spPr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596" name="Google Shape;596;p5"/>
                  <p:cNvGrpSpPr/>
                  <p:nvPr/>
                </p:nvGrpSpPr>
                <p:grpSpPr>
                  <a:xfrm>
                    <a:off x="4748" y="990"/>
                    <a:ext cx="578" cy="134"/>
                    <a:chOff x="615" y="2564"/>
                    <a:chExt cx="721" cy="139"/>
                  </a:xfrm>
                </p:grpSpPr>
                <p:sp>
                  <p:nvSpPr>
                    <p:cNvPr id="597" name="Google Shape;597;p5"/>
                    <p:cNvSpPr/>
                    <p:nvPr/>
                  </p:nvSpPr>
                  <p:spPr>
                    <a:xfrm>
                      <a:off x="615" y="2564"/>
                      <a:ext cx="721" cy="139"/>
                    </a:xfrm>
                    <a:prstGeom prst="roundRect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98" name="Google Shape;598;p5"/>
                    <p:cNvSpPr/>
                    <p:nvPr/>
                  </p:nvSpPr>
                  <p:spPr>
                    <a:xfrm>
                      <a:off x="628" y="2581"/>
                      <a:ext cx="696" cy="107"/>
                    </a:xfrm>
                    <a:prstGeom prst="roundRect">
                      <a:avLst>
                        <a:gd fmla="val 50000" name="adj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599" name="Google Shape;599;p5"/>
                  <p:cNvSpPr/>
                  <p:nvPr/>
                </p:nvSpPr>
                <p:spPr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0" name="Google Shape;600;p5"/>
                  <p:cNvSpPr/>
                  <p:nvPr/>
                </p:nvSpPr>
                <p:spPr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601" name="Google Shape;601;p5"/>
                  <p:cNvGrpSpPr/>
                  <p:nvPr/>
                </p:nvGrpSpPr>
                <p:grpSpPr>
                  <a:xfrm>
                    <a:off x="4738" y="1647"/>
                    <a:ext cx="578" cy="135"/>
                    <a:chOff x="618" y="2586"/>
                    <a:chExt cx="720" cy="124"/>
                  </a:xfrm>
                </p:grpSpPr>
                <p:sp>
                  <p:nvSpPr>
                    <p:cNvPr id="602" name="Google Shape;602;p5"/>
                    <p:cNvSpPr/>
                    <p:nvPr/>
                  </p:nvSpPr>
                  <p:spPr>
                    <a:xfrm>
                      <a:off x="618" y="2586"/>
                      <a:ext cx="720" cy="124"/>
                    </a:xfrm>
                    <a:prstGeom prst="roundRect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03" name="Google Shape;603;p5"/>
                    <p:cNvSpPr/>
                    <p:nvPr/>
                  </p:nvSpPr>
                  <p:spPr>
                    <a:xfrm>
                      <a:off x="630" y="2586"/>
                      <a:ext cx="695" cy="109"/>
                    </a:xfrm>
                    <a:prstGeom prst="roundRect">
                      <a:avLst>
                        <a:gd fmla="val 50000" name="adj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604" name="Google Shape;604;p5"/>
                  <p:cNvSpPr/>
                  <p:nvPr/>
                </p:nvSpPr>
                <p:spPr>
                  <a:xfrm>
                    <a:off x="5288" y="1354"/>
                    <a:ext cx="263" cy="188"/>
                  </a:xfrm>
                  <a:custGeom>
                    <a:rect b="b" l="l" r="r" t="t"/>
                    <a:pathLst>
                      <a:path extrusionOk="0" h="226" w="328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605" name="Google Shape;605;p5"/>
                  <p:cNvGrpSpPr/>
                  <p:nvPr/>
                </p:nvGrpSpPr>
                <p:grpSpPr>
                  <a:xfrm>
                    <a:off x="4738" y="1330"/>
                    <a:ext cx="588" cy="134"/>
                    <a:chOff x="613" y="2571"/>
                    <a:chExt cx="732" cy="134"/>
                  </a:xfrm>
                </p:grpSpPr>
                <p:sp>
                  <p:nvSpPr>
                    <p:cNvPr id="606" name="Google Shape;606;p5"/>
                    <p:cNvSpPr/>
                    <p:nvPr/>
                  </p:nvSpPr>
                  <p:spPr>
                    <a:xfrm>
                      <a:off x="613" y="2571"/>
                      <a:ext cx="732" cy="134"/>
                    </a:xfrm>
                    <a:prstGeom prst="roundRect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07" name="Google Shape;607;p5"/>
                    <p:cNvSpPr/>
                    <p:nvPr/>
                  </p:nvSpPr>
                  <p:spPr>
                    <a:xfrm>
                      <a:off x="625" y="2587"/>
                      <a:ext cx="720" cy="103"/>
                    </a:xfrm>
                    <a:prstGeom prst="roundRect">
                      <a:avLst>
                        <a:gd fmla="val 50000" name="adj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608" name="Google Shape;608;p5"/>
                  <p:cNvSpPr/>
                  <p:nvPr/>
                </p:nvSpPr>
                <p:spPr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9" name="Google Shape;609;p5"/>
                  <p:cNvSpPr/>
                  <p:nvPr/>
                </p:nvSpPr>
                <p:spPr>
                  <a:xfrm>
                    <a:off x="5312" y="1007"/>
                    <a:ext cx="237" cy="213"/>
                  </a:xfrm>
                  <a:custGeom>
                    <a:rect b="b" l="l" r="r" t="t"/>
                    <a:pathLst>
                      <a:path extrusionOk="0" h="256" w="29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0" name="Google Shape;610;p5"/>
                  <p:cNvSpPr/>
                  <p:nvPr/>
                </p:nvSpPr>
                <p:spPr>
                  <a:xfrm>
                    <a:off x="5315" y="680"/>
                    <a:ext cx="244" cy="240"/>
                  </a:xfrm>
                  <a:custGeom>
                    <a:rect b="b" l="l" r="r" t="t"/>
                    <a:pathLst>
                      <a:path extrusionOk="0" h="288" w="304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1" name="Google Shape;611;p5"/>
                  <p:cNvSpPr/>
                  <p:nvPr/>
                </p:nvSpPr>
                <p:spPr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2" name="Google Shape;612;p5"/>
                  <p:cNvSpPr/>
                  <p:nvPr/>
                </p:nvSpPr>
                <p:spPr>
                  <a:xfrm>
                    <a:off x="5302" y="2614"/>
                    <a:ext cx="245" cy="200"/>
                  </a:xfrm>
                  <a:custGeom>
                    <a:rect b="b" l="l" r="r" t="t"/>
                    <a:pathLst>
                      <a:path extrusionOk="0" h="240" w="306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3" name="Google Shape;613;p5"/>
                  <p:cNvSpPr/>
                  <p:nvPr/>
                </p:nvSpPr>
                <p:spPr>
                  <a:xfrm>
                    <a:off x="4140" y="2675"/>
                    <a:ext cx="1196" cy="150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DDDDDD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4" name="Google Shape;614;p5"/>
                  <p:cNvSpPr/>
                  <p:nvPr/>
                </p:nvSpPr>
                <p:spPr>
                  <a:xfrm>
                    <a:off x="4210" y="2714"/>
                    <a:ext cx="1066" cy="79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chemeClr val="dk2"/>
                      </a:gs>
                      <a:gs pos="100000">
                        <a:schemeClr val="lt2"/>
                      </a:gs>
                    </a:gsLst>
                    <a:lin ang="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5" name="Google Shape;615;p5"/>
                  <p:cNvSpPr/>
                  <p:nvPr/>
                </p:nvSpPr>
                <p:spPr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6" name="Google Shape;616;p5"/>
                  <p:cNvSpPr/>
                  <p:nvPr/>
                </p:nvSpPr>
                <p:spPr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Noto Sans Symbols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7" name="Google Shape;617;p5"/>
                  <p:cNvSpPr/>
                  <p:nvPr/>
                </p:nvSpPr>
                <p:spPr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8" name="Google Shape;618;p5"/>
                  <p:cNvSpPr/>
                  <p:nvPr/>
                </p:nvSpPr>
                <p:spPr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619" name="Google Shape;619;p5"/>
                <p:cNvSpPr/>
                <p:nvPr/>
              </p:nvSpPr>
              <p:spPr>
                <a:xfrm>
                  <a:off x="10452186" y="4753064"/>
                  <a:ext cx="676276" cy="776288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0" name="Google Shape;620;p5"/>
                <p:cNvSpPr/>
                <p:nvPr/>
              </p:nvSpPr>
              <p:spPr>
                <a:xfrm>
                  <a:off x="10418848" y="4776877"/>
                  <a:ext cx="690563" cy="8001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1" name="Google Shape;621;p5"/>
                <p:cNvSpPr/>
                <p:nvPr/>
              </p:nvSpPr>
              <p:spPr>
                <a:xfrm>
                  <a:off x="10425991" y="4930726"/>
                  <a:ext cx="676276" cy="186668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2" name="Google Shape;622;p5"/>
                <p:cNvSpPr txBox="1"/>
                <p:nvPr/>
              </p:nvSpPr>
              <p:spPr>
                <a:xfrm>
                  <a:off x="10355149" y="4742972"/>
                  <a:ext cx="814388" cy="8540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application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transport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network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data link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physical</a:t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23" name="Google Shape;623;p5"/>
                <p:cNvCxnSpPr/>
                <p:nvPr/>
              </p:nvCxnSpPr>
              <p:spPr>
                <a:xfrm>
                  <a:off x="10418848" y="5119777"/>
                  <a:ext cx="690563" cy="4763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24" name="Google Shape;624;p5"/>
                <p:cNvCxnSpPr/>
                <p:nvPr/>
              </p:nvCxnSpPr>
              <p:spPr>
                <a:xfrm>
                  <a:off x="10428373" y="5257889"/>
                  <a:ext cx="690563" cy="4763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25" name="Google Shape;625;p5"/>
                <p:cNvCxnSpPr/>
                <p:nvPr/>
              </p:nvCxnSpPr>
              <p:spPr>
                <a:xfrm>
                  <a:off x="10428373" y="5396002"/>
                  <a:ext cx="690563" cy="4763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26" name="Google Shape;626;p5"/>
              <p:cNvGrpSpPr/>
              <p:nvPr/>
            </p:nvGrpSpPr>
            <p:grpSpPr>
              <a:xfrm>
                <a:off x="8252702" y="1137866"/>
                <a:ext cx="814388" cy="854075"/>
                <a:chOff x="9791027" y="656358"/>
                <a:chExt cx="814388" cy="854075"/>
              </a:xfrm>
            </p:grpSpPr>
            <p:sp>
              <p:nvSpPr>
                <p:cNvPr id="627" name="Google Shape;627;p5"/>
                <p:cNvSpPr/>
                <p:nvPr/>
              </p:nvSpPr>
              <p:spPr>
                <a:xfrm>
                  <a:off x="9888064" y="666450"/>
                  <a:ext cx="676276" cy="776288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8" name="Google Shape;628;p5"/>
                <p:cNvSpPr/>
                <p:nvPr/>
              </p:nvSpPr>
              <p:spPr>
                <a:xfrm>
                  <a:off x="9854726" y="690263"/>
                  <a:ext cx="690563" cy="8001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9" name="Google Shape;629;p5"/>
                <p:cNvSpPr/>
                <p:nvPr/>
              </p:nvSpPr>
              <p:spPr>
                <a:xfrm>
                  <a:off x="9861869" y="844112"/>
                  <a:ext cx="676276" cy="186668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0" name="Google Shape;630;p5"/>
                <p:cNvSpPr txBox="1"/>
                <p:nvPr/>
              </p:nvSpPr>
              <p:spPr>
                <a:xfrm>
                  <a:off x="9791027" y="656358"/>
                  <a:ext cx="814388" cy="8540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application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transport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network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data link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physical</a:t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31" name="Google Shape;631;p5"/>
                <p:cNvCxnSpPr/>
                <p:nvPr/>
              </p:nvCxnSpPr>
              <p:spPr>
                <a:xfrm>
                  <a:off x="9854726" y="1033163"/>
                  <a:ext cx="690563" cy="4763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32" name="Google Shape;632;p5"/>
                <p:cNvCxnSpPr/>
                <p:nvPr/>
              </p:nvCxnSpPr>
              <p:spPr>
                <a:xfrm>
                  <a:off x="9864251" y="1171275"/>
                  <a:ext cx="690563" cy="4763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33" name="Google Shape;633;p5"/>
                <p:cNvCxnSpPr/>
                <p:nvPr/>
              </p:nvCxnSpPr>
              <p:spPr>
                <a:xfrm>
                  <a:off x="9864251" y="1309388"/>
                  <a:ext cx="690563" cy="4763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634" name="Google Shape;634;p5"/>
              <p:cNvSpPr/>
              <p:nvPr/>
            </p:nvSpPr>
            <p:spPr>
              <a:xfrm rot="-1710802">
                <a:off x="9544123" y="1270072"/>
                <a:ext cx="626354" cy="3838406"/>
              </a:xfrm>
              <a:prstGeom prst="upDownArrow">
                <a:avLst>
                  <a:gd fmla="val 50000" name="adj1"/>
                  <a:gd fmla="val 50000" name="adj2"/>
                </a:avLst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5"/>
              <p:cNvSpPr txBox="1"/>
              <p:nvPr/>
            </p:nvSpPr>
            <p:spPr>
              <a:xfrm rot="3706861">
                <a:off x="8640694" y="3103268"/>
                <a:ext cx="255044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logical end-end transport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36" name="Google Shape;636;p5"/>
          <p:cNvSpPr txBox="1"/>
          <p:nvPr/>
        </p:nvSpPr>
        <p:spPr>
          <a:xfrm>
            <a:off x="225161" y="2619517"/>
            <a:ext cx="4556115" cy="2327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transport protocols actions in end systems: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sender: breaks application messages into </a:t>
            </a:r>
            <a:r>
              <a:rPr b="0" i="1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segments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passes to  network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receiver: reassembles segments into messages, passes to application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5"/>
          <p:cNvSpPr txBox="1"/>
          <p:nvPr/>
        </p:nvSpPr>
        <p:spPr>
          <a:xfrm>
            <a:off x="265936" y="5152217"/>
            <a:ext cx="4724482" cy="1448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transport protocols available to Internet applications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TCP, UDP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8" name="Google Shape;638;p5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"/>
          <p:cNvSpPr/>
          <p:nvPr/>
        </p:nvSpPr>
        <p:spPr>
          <a:xfrm>
            <a:off x="393111" y="678844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Transport vs. Network Layer Services and Protocols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4" name="Google Shape;644;p6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5" name="Google Shape;645;p6"/>
          <p:cNvSpPr/>
          <p:nvPr/>
        </p:nvSpPr>
        <p:spPr>
          <a:xfrm>
            <a:off x="393111" y="19509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47" name="Google Shape;647;p6"/>
          <p:cNvGrpSpPr/>
          <p:nvPr/>
        </p:nvGrpSpPr>
        <p:grpSpPr>
          <a:xfrm>
            <a:off x="4027625" y="1540026"/>
            <a:ext cx="4971434" cy="4856511"/>
            <a:chOff x="6430780" y="1586578"/>
            <a:chExt cx="5624926" cy="4856511"/>
          </a:xfrm>
        </p:grpSpPr>
        <p:sp>
          <p:nvSpPr>
            <p:cNvPr id="648" name="Google Shape;648;p6"/>
            <p:cNvSpPr/>
            <p:nvPr/>
          </p:nvSpPr>
          <p:spPr>
            <a:xfrm>
              <a:off x="6539915" y="1586578"/>
              <a:ext cx="5515791" cy="4733963"/>
            </a:xfrm>
            <a:prstGeom prst="rect">
              <a:avLst/>
            </a:prstGeom>
            <a:solidFill>
              <a:schemeClr val="lt1">
                <a:alpha val="6745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6430780" y="1910777"/>
              <a:ext cx="5230917" cy="4409765"/>
            </a:xfrm>
            <a:prstGeom prst="rect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6"/>
            <p:cNvSpPr txBox="1"/>
            <p:nvPr/>
          </p:nvSpPr>
          <p:spPr>
            <a:xfrm>
              <a:off x="7104167" y="1686939"/>
              <a:ext cx="3459290" cy="44563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20"/>
                <a:buFont typeface="Noto Sans Symbols"/>
                <a:buNone/>
              </a:pPr>
              <a:r>
                <a:rPr b="0" i="1" lang="en-US" sz="28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household analogy:</a:t>
              </a:r>
              <a:endParaRPr b="0" i="1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6"/>
            <p:cNvSpPr txBox="1"/>
            <p:nvPr/>
          </p:nvSpPr>
          <p:spPr>
            <a:xfrm>
              <a:off x="6539915" y="2193352"/>
              <a:ext cx="4916773" cy="42497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-222250" lvl="0" marL="3524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None/>
              </a:pPr>
              <a:r>
                <a:rPr b="0" i="1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12 kids in Ann’s house sending letters to 12 kids in Bill’s house:</a:t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2250" lvl="0" marL="352425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Pts val="2600"/>
                <a:buFont typeface="Noto Sans Symbols"/>
                <a:buChar char="▪"/>
              </a:pPr>
              <a:r>
                <a:rPr b="1" i="0" lang="en-US" sz="2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hosts</a:t>
              </a:r>
              <a:r>
                <a:rPr b="0" i="0" lang="en-US" sz="2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= houses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2250" lvl="0" marL="352425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Pts val="2600"/>
                <a:buFont typeface="Noto Sans Symbols"/>
                <a:buChar char="▪"/>
              </a:pPr>
              <a:r>
                <a:rPr b="1" i="0" lang="en-US" sz="2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processes</a:t>
              </a:r>
              <a:r>
                <a:rPr b="0" i="0" lang="en-US" sz="2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= kids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2250" lvl="0" marL="352425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Pts val="2600"/>
                <a:buFont typeface="Noto Sans Symbols"/>
                <a:buChar char="▪"/>
              </a:pPr>
              <a:r>
                <a:rPr b="1" i="0" lang="en-US" sz="2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 messages </a:t>
              </a:r>
              <a:r>
                <a:rPr b="0" i="0" lang="en-US" sz="2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= letters in envelopes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2250" lvl="0" marL="352425" marR="0" rtl="0" algn="l">
                <a:lnSpc>
                  <a:spcPct val="7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52" name="Google Shape;6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282" y="1600200"/>
            <a:ext cx="3294211" cy="457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"/>
          <p:cNvSpPr/>
          <p:nvPr/>
        </p:nvSpPr>
        <p:spPr>
          <a:xfrm>
            <a:off x="393111" y="678844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Transport vs. Network Layer Services and Protocols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9" name="Google Shape;659;p7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0" name="Google Shape;660;p7"/>
          <p:cNvSpPr/>
          <p:nvPr/>
        </p:nvSpPr>
        <p:spPr>
          <a:xfrm>
            <a:off x="393111" y="19509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62" name="Google Shape;662;p7"/>
          <p:cNvGrpSpPr/>
          <p:nvPr/>
        </p:nvGrpSpPr>
        <p:grpSpPr>
          <a:xfrm>
            <a:off x="4141718" y="1569917"/>
            <a:ext cx="5060497" cy="4786433"/>
            <a:chOff x="6430780" y="1656656"/>
            <a:chExt cx="5624926" cy="4786433"/>
          </a:xfrm>
        </p:grpSpPr>
        <p:sp>
          <p:nvSpPr>
            <p:cNvPr id="663" name="Google Shape;663;p7"/>
            <p:cNvSpPr/>
            <p:nvPr/>
          </p:nvSpPr>
          <p:spPr>
            <a:xfrm>
              <a:off x="6539915" y="1656656"/>
              <a:ext cx="5515791" cy="4663885"/>
            </a:xfrm>
            <a:prstGeom prst="rect">
              <a:avLst/>
            </a:prstGeom>
            <a:solidFill>
              <a:schemeClr val="lt1">
                <a:alpha val="6745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6430780" y="1910777"/>
              <a:ext cx="5230917" cy="4409765"/>
            </a:xfrm>
            <a:prstGeom prst="rect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7"/>
            <p:cNvSpPr txBox="1"/>
            <p:nvPr/>
          </p:nvSpPr>
          <p:spPr>
            <a:xfrm>
              <a:off x="7104168" y="1686939"/>
              <a:ext cx="3339777" cy="44563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20"/>
                <a:buFont typeface="Noto Sans Symbols"/>
                <a:buNone/>
              </a:pPr>
              <a:r>
                <a:rPr b="0" i="1" lang="en-US" sz="28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household analogy:</a:t>
              </a:r>
              <a:endParaRPr b="0" i="1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7"/>
            <p:cNvSpPr txBox="1"/>
            <p:nvPr/>
          </p:nvSpPr>
          <p:spPr>
            <a:xfrm>
              <a:off x="6539915" y="2193352"/>
              <a:ext cx="4916773" cy="42497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-222250" lvl="0" marL="3524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None/>
              </a:pPr>
              <a:r>
                <a:rPr b="0" i="1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12 kids in Ann’s house sending letters to 12 kids in Bill’s house:</a:t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2250" lvl="0" marL="352425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Pts val="2600"/>
                <a:buFont typeface="Noto Sans Symbols"/>
                <a:buChar char="▪"/>
              </a:pPr>
              <a:r>
                <a:rPr b="1" i="0" lang="en-US" sz="2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hosts</a:t>
              </a:r>
              <a:r>
                <a:rPr b="0" i="0" lang="en-US" sz="2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= houses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2250" lvl="0" marL="352425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Pts val="2600"/>
                <a:buFont typeface="Noto Sans Symbols"/>
                <a:buChar char="▪"/>
              </a:pPr>
              <a:r>
                <a:rPr b="1" i="0" lang="en-US" sz="2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processes</a:t>
              </a:r>
              <a:r>
                <a:rPr b="0" i="0" lang="en-US" sz="2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= kids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2250" lvl="0" marL="352425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Pts val="2600"/>
                <a:buFont typeface="Noto Sans Symbols"/>
                <a:buChar char="▪"/>
              </a:pPr>
              <a:r>
                <a:rPr b="1" i="0" lang="en-US" sz="2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 messages </a:t>
              </a:r>
              <a:r>
                <a:rPr b="0" i="0" lang="en-US" sz="2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= letters in envelopes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2250" lvl="0" marL="352425" marR="0" rtl="0" algn="l">
                <a:lnSpc>
                  <a:spcPct val="7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7" name="Google Shape;667;p7"/>
          <p:cNvSpPr txBox="1"/>
          <p:nvPr/>
        </p:nvSpPr>
        <p:spPr>
          <a:xfrm>
            <a:off x="191551" y="1831908"/>
            <a:ext cx="3770162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network layer: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logical communication between </a:t>
            </a:r>
            <a:r>
              <a:rPr b="0" i="1" lang="en-US" sz="2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hosts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transport layer</a:t>
            </a:r>
            <a:r>
              <a:rPr b="0" i="1" lang="en-US" sz="2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logical communication between </a:t>
            </a:r>
            <a:r>
              <a:rPr b="0" i="1" lang="en-US" sz="2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processes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relies on, enhances, network layer services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8" name="Google Shape;66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8"/>
          <p:cNvSpPr/>
          <p:nvPr/>
        </p:nvSpPr>
        <p:spPr>
          <a:xfrm>
            <a:off x="438149" y="637371"/>
            <a:ext cx="78716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Transport Layer Actions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4" name="Google Shape;674;p8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5" name="Google Shape;675;p8"/>
          <p:cNvSpPr txBox="1"/>
          <p:nvPr>
            <p:ph idx="12" type="sldNum"/>
          </p:nvPr>
        </p:nvSpPr>
        <p:spPr>
          <a:xfrm>
            <a:off x="8624668" y="61734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6" name="Google Shape;676;p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7" name="Google Shape;677;p8"/>
          <p:cNvGrpSpPr/>
          <p:nvPr/>
        </p:nvGrpSpPr>
        <p:grpSpPr>
          <a:xfrm>
            <a:off x="2367795" y="4417019"/>
            <a:ext cx="6866725" cy="1028731"/>
            <a:chOff x="2578811" y="4965666"/>
            <a:chExt cx="6866725" cy="1028731"/>
          </a:xfrm>
        </p:grpSpPr>
        <p:cxnSp>
          <p:nvCxnSpPr>
            <p:cNvPr id="678" name="Google Shape;678;p8"/>
            <p:cNvCxnSpPr/>
            <p:nvPr/>
          </p:nvCxnSpPr>
          <p:spPr>
            <a:xfrm>
              <a:off x="2578811" y="5062556"/>
              <a:ext cx="1582832" cy="30261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679" name="Google Shape;679;p8"/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680" name="Google Shape;680;p8"/>
              <p:cNvCxnSpPr/>
              <p:nvPr/>
            </p:nvCxnSpPr>
            <p:spPr>
              <a:xfrm flipH="1">
                <a:off x="7972023" y="4973372"/>
                <a:ext cx="1473513" cy="47439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681" name="Google Shape;681;p8"/>
              <p:cNvSpPr/>
              <p:nvPr/>
            </p:nvSpPr>
            <p:spPr>
              <a:xfrm>
                <a:off x="4062521" y="4965666"/>
                <a:ext cx="4036903" cy="1028731"/>
              </a:xfrm>
              <a:custGeom>
                <a:rect b="b" l="l" r="r" t="t"/>
                <a:pathLst>
                  <a:path extrusionOk="0" h="917" w="187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Calibri"/>
                  <a:buNone/>
                </a:pPr>
                <a:r>
                  <a:rPr b="0" i="0" lang="en-US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82" name="Google Shape;682;p8"/>
          <p:cNvSpPr/>
          <p:nvPr/>
        </p:nvSpPr>
        <p:spPr>
          <a:xfrm>
            <a:off x="10083996" y="1618825"/>
            <a:ext cx="890436" cy="2912558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3" name="Google Shape;683;p8"/>
          <p:cNvSpPr/>
          <p:nvPr/>
        </p:nvSpPr>
        <p:spPr>
          <a:xfrm>
            <a:off x="643333" y="1708008"/>
            <a:ext cx="846644" cy="2922199"/>
          </a:xfrm>
          <a:custGeom>
            <a:rect b="b" l="l" r="r" t="t"/>
            <a:pathLst>
              <a:path extrusionOk="0" h="1312" w="348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684" name="Google Shape;684;p8"/>
          <p:cNvGrpSpPr/>
          <p:nvPr/>
        </p:nvGrpSpPr>
        <p:grpSpPr>
          <a:xfrm>
            <a:off x="10744672" y="3698112"/>
            <a:ext cx="549832" cy="1070215"/>
            <a:chOff x="4140" y="429"/>
            <a:chExt cx="1425" cy="2396"/>
          </a:xfrm>
        </p:grpSpPr>
        <p:sp>
          <p:nvSpPr>
            <p:cNvPr id="685" name="Google Shape;685;p8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6" name="Google Shape;686;p8"/>
            <p:cNvSpPr/>
            <p:nvPr/>
          </p:nvSpPr>
          <p:spPr>
            <a:xfrm>
              <a:off x="4203" y="429"/>
              <a:ext cx="1053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7" name="Google Shape;687;p8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8" name="Google Shape;688;p8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9" name="Google Shape;689;p8"/>
            <p:cNvSpPr/>
            <p:nvPr/>
          </p:nvSpPr>
          <p:spPr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690" name="Google Shape;690;p8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691" name="Google Shape;691;p8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2" name="Google Shape;692;p8"/>
              <p:cNvSpPr/>
              <p:nvPr/>
            </p:nvSpPr>
            <p:spPr>
              <a:xfrm>
                <a:off x="633" y="2582"/>
                <a:ext cx="692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693" name="Google Shape;693;p8"/>
            <p:cNvSpPr/>
            <p:nvPr/>
          </p:nvSpPr>
          <p:spPr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694" name="Google Shape;694;p8"/>
            <p:cNvGrpSpPr/>
            <p:nvPr/>
          </p:nvGrpSpPr>
          <p:grpSpPr>
            <a:xfrm>
              <a:off x="4745" y="996"/>
              <a:ext cx="580" cy="156"/>
              <a:chOff x="612" y="2570"/>
              <a:chExt cx="724" cy="162"/>
            </a:xfrm>
          </p:grpSpPr>
          <p:sp>
            <p:nvSpPr>
              <p:cNvPr id="695" name="Google Shape;695;p8"/>
              <p:cNvSpPr/>
              <p:nvPr/>
            </p:nvSpPr>
            <p:spPr>
              <a:xfrm>
                <a:off x="612" y="2570"/>
                <a:ext cx="724" cy="16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6" name="Google Shape;696;p8"/>
              <p:cNvSpPr/>
              <p:nvPr/>
            </p:nvSpPr>
            <p:spPr>
              <a:xfrm>
                <a:off x="628" y="2586"/>
                <a:ext cx="692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697" name="Google Shape;697;p8"/>
            <p:cNvSpPr/>
            <p:nvPr/>
          </p:nvSpPr>
          <p:spPr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8" name="Google Shape;698;p8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699" name="Google Shape;699;p8"/>
            <p:cNvGrpSpPr/>
            <p:nvPr/>
          </p:nvGrpSpPr>
          <p:grpSpPr>
            <a:xfrm>
              <a:off x="4733" y="1627"/>
              <a:ext cx="586" cy="151"/>
              <a:chOff x="611" y="2568"/>
              <a:chExt cx="730" cy="139"/>
            </a:xfrm>
          </p:grpSpPr>
          <p:sp>
            <p:nvSpPr>
              <p:cNvPr id="700" name="Google Shape;700;p8"/>
              <p:cNvSpPr/>
              <p:nvPr/>
            </p:nvSpPr>
            <p:spPr>
              <a:xfrm>
                <a:off x="611" y="2568"/>
                <a:ext cx="730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1" name="Google Shape;701;p8"/>
              <p:cNvSpPr/>
              <p:nvPr/>
            </p:nvSpPr>
            <p:spPr>
              <a:xfrm>
                <a:off x="627" y="2583"/>
                <a:ext cx="699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702" name="Google Shape;702;p8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703" name="Google Shape;703;p8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704" name="Google Shape;704;p8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5" name="Google Shape;705;p8"/>
              <p:cNvSpPr/>
              <p:nvPr/>
            </p:nvSpPr>
            <p:spPr>
              <a:xfrm>
                <a:off x="630" y="2582"/>
                <a:ext cx="691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706" name="Google Shape;706;p8"/>
            <p:cNvSpPr/>
            <p:nvPr/>
          </p:nvSpPr>
          <p:spPr>
            <a:xfrm>
              <a:off x="5250" y="429"/>
              <a:ext cx="69" cy="2288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7" name="Google Shape;707;p8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8" name="Google Shape;708;p8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9" name="Google Shape;709;p8"/>
            <p:cNvSpPr/>
            <p:nvPr/>
          </p:nvSpPr>
          <p:spPr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0" name="Google Shape;710;p8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1" name="Google Shape;711;p8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2" name="Google Shape;712;p8"/>
            <p:cNvSpPr/>
            <p:nvPr/>
          </p:nvSpPr>
          <p:spPr>
            <a:xfrm>
              <a:off x="4203" y="2712"/>
              <a:ext cx="1072" cy="81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3" name="Google Shape;713;p8"/>
            <p:cNvSpPr/>
            <p:nvPr/>
          </p:nvSpPr>
          <p:spPr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4" name="Google Shape;714;p8"/>
            <p:cNvSpPr/>
            <p:nvPr/>
          </p:nvSpPr>
          <p:spPr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t/>
              </a:r>
              <a:endParaRPr b="0" i="0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8"/>
            <p:cNvSpPr/>
            <p:nvPr/>
          </p:nvSpPr>
          <p:spPr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17" name="Google Shape;717;p8"/>
          <p:cNvGrpSpPr/>
          <p:nvPr/>
        </p:nvGrpSpPr>
        <p:grpSpPr>
          <a:xfrm>
            <a:off x="8299336" y="1529641"/>
            <a:ext cx="1946338" cy="2912558"/>
            <a:chOff x="8091785" y="2078288"/>
            <a:chExt cx="2364905" cy="2912558"/>
          </a:xfrm>
        </p:grpSpPr>
        <p:sp>
          <p:nvSpPr>
            <p:cNvPr id="718" name="Google Shape;718;p8"/>
            <p:cNvSpPr/>
            <p:nvPr/>
          </p:nvSpPr>
          <p:spPr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9" name="Google Shape;719;p8"/>
            <p:cNvSpPr/>
            <p:nvPr/>
          </p:nvSpPr>
          <p:spPr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20" name="Google Shape;720;p8"/>
            <p:cNvCxnSpPr/>
            <p:nvPr/>
          </p:nvCxnSpPr>
          <p:spPr>
            <a:xfrm>
              <a:off x="8108956" y="2749010"/>
              <a:ext cx="2238254" cy="4821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1" name="Google Shape;721;p8"/>
            <p:cNvCxnSpPr/>
            <p:nvPr/>
          </p:nvCxnSpPr>
          <p:spPr>
            <a:xfrm>
              <a:off x="8108201" y="3602458"/>
              <a:ext cx="2233387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22" name="Google Shape;722;p8"/>
            <p:cNvSpPr txBox="1"/>
            <p:nvPr/>
          </p:nvSpPr>
          <p:spPr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8"/>
            <p:cNvSpPr txBox="1"/>
            <p:nvPr/>
          </p:nvSpPr>
          <p:spPr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8"/>
            <p:cNvSpPr txBox="1"/>
            <p:nvPr/>
          </p:nvSpPr>
          <p:spPr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 (IP)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5" name="Google Shape;725;p8"/>
            <p:cNvCxnSpPr/>
            <p:nvPr/>
          </p:nvCxnSpPr>
          <p:spPr>
            <a:xfrm>
              <a:off x="8116255" y="4074895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6" name="Google Shape;726;p8"/>
            <p:cNvCxnSpPr/>
            <p:nvPr/>
          </p:nvCxnSpPr>
          <p:spPr>
            <a:xfrm>
              <a:off x="8111389" y="4528049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27" name="Google Shape;727;p8"/>
            <p:cNvSpPr txBox="1"/>
            <p:nvPr/>
          </p:nvSpPr>
          <p:spPr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8" name="Google Shape;728;p8"/>
          <p:cNvGrpSpPr/>
          <p:nvPr/>
        </p:nvGrpSpPr>
        <p:grpSpPr>
          <a:xfrm>
            <a:off x="1476754" y="1618825"/>
            <a:ext cx="2131701" cy="2912558"/>
            <a:chOff x="8091785" y="2078288"/>
            <a:chExt cx="2364905" cy="2912558"/>
          </a:xfrm>
        </p:grpSpPr>
        <p:sp>
          <p:nvSpPr>
            <p:cNvPr id="729" name="Google Shape;729;p8"/>
            <p:cNvSpPr/>
            <p:nvPr/>
          </p:nvSpPr>
          <p:spPr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0" name="Google Shape;730;p8"/>
            <p:cNvSpPr/>
            <p:nvPr/>
          </p:nvSpPr>
          <p:spPr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31" name="Google Shape;731;p8"/>
            <p:cNvCxnSpPr/>
            <p:nvPr/>
          </p:nvCxnSpPr>
          <p:spPr>
            <a:xfrm>
              <a:off x="8108956" y="2749010"/>
              <a:ext cx="2238254" cy="4821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2" name="Google Shape;732;p8"/>
            <p:cNvCxnSpPr/>
            <p:nvPr/>
          </p:nvCxnSpPr>
          <p:spPr>
            <a:xfrm>
              <a:off x="8121121" y="3602458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33" name="Google Shape;733;p8"/>
            <p:cNvSpPr txBox="1"/>
            <p:nvPr/>
          </p:nvSpPr>
          <p:spPr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8"/>
            <p:cNvSpPr txBox="1"/>
            <p:nvPr/>
          </p:nvSpPr>
          <p:spPr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8"/>
            <p:cNvSpPr txBox="1"/>
            <p:nvPr/>
          </p:nvSpPr>
          <p:spPr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 (IP)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36" name="Google Shape;736;p8"/>
            <p:cNvCxnSpPr/>
            <p:nvPr/>
          </p:nvCxnSpPr>
          <p:spPr>
            <a:xfrm>
              <a:off x="8116255" y="4074895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7" name="Google Shape;737;p8"/>
            <p:cNvCxnSpPr/>
            <p:nvPr/>
          </p:nvCxnSpPr>
          <p:spPr>
            <a:xfrm>
              <a:off x="8111389" y="4528049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38" name="Google Shape;738;p8"/>
            <p:cNvSpPr txBox="1"/>
            <p:nvPr/>
          </p:nvSpPr>
          <p:spPr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9" name="Google Shape;739;p8"/>
          <p:cNvSpPr txBox="1"/>
          <p:nvPr/>
        </p:nvSpPr>
        <p:spPr>
          <a:xfrm>
            <a:off x="8521511" y="2445181"/>
            <a:ext cx="1401811" cy="398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0" name="Google Shape;740;p8"/>
          <p:cNvGrpSpPr/>
          <p:nvPr/>
        </p:nvGrpSpPr>
        <p:grpSpPr>
          <a:xfrm>
            <a:off x="289718" y="4394933"/>
            <a:ext cx="1026523" cy="597153"/>
            <a:chOff x="7493876" y="2774731"/>
            <a:chExt cx="1481958" cy="894622"/>
          </a:xfrm>
        </p:grpSpPr>
        <p:sp>
          <p:nvSpPr>
            <p:cNvPr id="741" name="Google Shape;741;p8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3" name="Google Shape;743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44" name="Google Shape;744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48" name="Google Shape;748;p8"/>
          <p:cNvGrpSpPr/>
          <p:nvPr/>
        </p:nvGrpSpPr>
        <p:grpSpPr>
          <a:xfrm>
            <a:off x="2251191" y="2207376"/>
            <a:ext cx="412750" cy="158750"/>
            <a:chOff x="1287" y="2524"/>
            <a:chExt cx="260" cy="100"/>
          </a:xfrm>
        </p:grpSpPr>
        <p:sp>
          <p:nvSpPr>
            <p:cNvPr id="749" name="Google Shape;749;p8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0" name="Google Shape;750;p8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1" name="Google Shape;751;p8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2" name="Google Shape;752;p8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53" name="Google Shape;753;p8"/>
          <p:cNvGrpSpPr/>
          <p:nvPr/>
        </p:nvGrpSpPr>
        <p:grpSpPr>
          <a:xfrm>
            <a:off x="9470128" y="2124963"/>
            <a:ext cx="412750" cy="158750"/>
            <a:chOff x="1287" y="2524"/>
            <a:chExt cx="260" cy="100"/>
          </a:xfrm>
        </p:grpSpPr>
        <p:sp>
          <p:nvSpPr>
            <p:cNvPr id="754" name="Google Shape;754;p8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5" name="Google Shape;755;p8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6" name="Google Shape;756;p8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7" name="Google Shape;757;p8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58" name="Google Shape;758;p8"/>
          <p:cNvSpPr txBox="1"/>
          <p:nvPr/>
        </p:nvSpPr>
        <p:spPr>
          <a:xfrm>
            <a:off x="4001461" y="1282054"/>
            <a:ext cx="389834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20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8"/>
          <p:cNvSpPr/>
          <p:nvPr/>
        </p:nvSpPr>
        <p:spPr>
          <a:xfrm>
            <a:off x="7860130" y="1529640"/>
            <a:ext cx="2415414" cy="3369475"/>
          </a:xfrm>
          <a:prstGeom prst="rect">
            <a:avLst/>
          </a:prstGeom>
          <a:solidFill>
            <a:schemeClr val="lt1">
              <a:alpha val="81568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0" name="Google Shape;760;p8"/>
          <p:cNvGrpSpPr/>
          <p:nvPr/>
        </p:nvGrpSpPr>
        <p:grpSpPr>
          <a:xfrm>
            <a:off x="8919148" y="1754459"/>
            <a:ext cx="1259074" cy="369332"/>
            <a:chOff x="8934916" y="2775692"/>
            <a:chExt cx="1259074" cy="369332"/>
          </a:xfrm>
        </p:grpSpPr>
        <p:sp>
          <p:nvSpPr>
            <p:cNvPr id="761" name="Google Shape;761;p8"/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8"/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app. msg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3" name="Google Shape;763;p8"/>
          <p:cNvSpPr txBox="1"/>
          <p:nvPr/>
        </p:nvSpPr>
        <p:spPr>
          <a:xfrm>
            <a:off x="4180528" y="1776452"/>
            <a:ext cx="3825456" cy="103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9075" lvl="0" marL="2857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passed an application-layer message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8"/>
          <p:cNvSpPr txBox="1"/>
          <p:nvPr/>
        </p:nvSpPr>
        <p:spPr>
          <a:xfrm>
            <a:off x="4177170" y="2442269"/>
            <a:ext cx="3825456" cy="722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9075" lvl="0" marL="2857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determines segment header fields values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8"/>
          <p:cNvSpPr txBox="1"/>
          <p:nvPr/>
        </p:nvSpPr>
        <p:spPr>
          <a:xfrm>
            <a:off x="4165676" y="3044216"/>
            <a:ext cx="38254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90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creates segment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8"/>
          <p:cNvSpPr txBox="1"/>
          <p:nvPr/>
        </p:nvSpPr>
        <p:spPr>
          <a:xfrm>
            <a:off x="4170353" y="3476516"/>
            <a:ext cx="38254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90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passes segment to 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8"/>
          <p:cNvSpPr txBox="1"/>
          <p:nvPr/>
        </p:nvSpPr>
        <p:spPr>
          <a:xfrm>
            <a:off x="1733343" y="2537933"/>
            <a:ext cx="1535315" cy="398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8"/>
          <p:cNvSpPr/>
          <p:nvPr/>
        </p:nvSpPr>
        <p:spPr>
          <a:xfrm>
            <a:off x="59765" y="1412169"/>
            <a:ext cx="3715697" cy="3735446"/>
          </a:xfrm>
          <a:prstGeom prst="rect">
            <a:avLst/>
          </a:prstGeom>
          <a:solidFill>
            <a:schemeClr val="lt1">
              <a:alpha val="81568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9" name="Google Shape;769;p8"/>
          <p:cNvGrpSpPr/>
          <p:nvPr/>
        </p:nvGrpSpPr>
        <p:grpSpPr>
          <a:xfrm>
            <a:off x="8262540" y="2443859"/>
            <a:ext cx="1259074" cy="338554"/>
            <a:chOff x="8964789" y="2639236"/>
            <a:chExt cx="1259074" cy="338554"/>
          </a:xfrm>
        </p:grpSpPr>
        <p:sp>
          <p:nvSpPr>
            <p:cNvPr id="770" name="Google Shape;770;p8"/>
            <p:cNvSpPr/>
            <p:nvPr/>
          </p:nvSpPr>
          <p:spPr>
            <a:xfrm>
              <a:off x="9032744" y="2707400"/>
              <a:ext cx="543189" cy="246705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8"/>
            <p:cNvSpPr txBox="1"/>
            <p:nvPr/>
          </p:nvSpPr>
          <p:spPr>
            <a:xfrm>
              <a:off x="8964789" y="2639236"/>
              <a:ext cx="125907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T</a:t>
              </a:r>
              <a:r>
                <a:rPr b="0" baseline="-2500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2" name="Google Shape;772;p8"/>
          <p:cNvGrpSpPr/>
          <p:nvPr/>
        </p:nvGrpSpPr>
        <p:grpSpPr>
          <a:xfrm>
            <a:off x="8338475" y="2450400"/>
            <a:ext cx="1818022" cy="369332"/>
            <a:chOff x="7863122" y="5632673"/>
            <a:chExt cx="1818022" cy="369332"/>
          </a:xfrm>
        </p:grpSpPr>
        <p:grpSp>
          <p:nvGrpSpPr>
            <p:cNvPr id="773" name="Google Shape;773;p8"/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774" name="Google Shape;774;p8"/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8"/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T</a:t>
                </a:r>
                <a:r>
                  <a:rPr b="0" baseline="-2500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6" name="Google Shape;776;p8"/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777" name="Google Shape;777;p8"/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8"/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app. msg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779" name="Google Shape;77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9"/>
          <p:cNvSpPr/>
          <p:nvPr/>
        </p:nvSpPr>
        <p:spPr>
          <a:xfrm>
            <a:off x="438149" y="637371"/>
            <a:ext cx="78716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Transport Layer Actions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5" name="Google Shape;785;p9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86" name="Google Shape;78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7" name="Google Shape;787;p9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8" name="Google Shape;788;p9"/>
          <p:cNvGrpSpPr/>
          <p:nvPr/>
        </p:nvGrpSpPr>
        <p:grpSpPr>
          <a:xfrm>
            <a:off x="2297454" y="4613974"/>
            <a:ext cx="6866725" cy="1028731"/>
            <a:chOff x="2578811" y="4965666"/>
            <a:chExt cx="6866725" cy="1028731"/>
          </a:xfrm>
        </p:grpSpPr>
        <p:cxnSp>
          <p:nvCxnSpPr>
            <p:cNvPr id="789" name="Google Shape;789;p9"/>
            <p:cNvCxnSpPr/>
            <p:nvPr/>
          </p:nvCxnSpPr>
          <p:spPr>
            <a:xfrm>
              <a:off x="2578811" y="5062556"/>
              <a:ext cx="1582832" cy="30261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790" name="Google Shape;790;p9"/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791" name="Google Shape;791;p9"/>
              <p:cNvCxnSpPr/>
              <p:nvPr/>
            </p:nvCxnSpPr>
            <p:spPr>
              <a:xfrm flipH="1">
                <a:off x="7972023" y="4973372"/>
                <a:ext cx="1473513" cy="47439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792" name="Google Shape;792;p9"/>
              <p:cNvSpPr/>
              <p:nvPr/>
            </p:nvSpPr>
            <p:spPr>
              <a:xfrm>
                <a:off x="4062521" y="4965666"/>
                <a:ext cx="4036903" cy="1028731"/>
              </a:xfrm>
              <a:custGeom>
                <a:rect b="b" l="l" r="r" t="t"/>
                <a:pathLst>
                  <a:path extrusionOk="0" h="917" w="187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Calibri"/>
                  <a:buNone/>
                </a:pPr>
                <a:r>
                  <a:rPr b="0" i="0" lang="en-US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93" name="Google Shape;793;p9"/>
          <p:cNvSpPr/>
          <p:nvPr/>
        </p:nvSpPr>
        <p:spPr>
          <a:xfrm>
            <a:off x="10013655" y="1815780"/>
            <a:ext cx="890436" cy="2912558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4" name="Google Shape;794;p9"/>
          <p:cNvSpPr/>
          <p:nvPr/>
        </p:nvSpPr>
        <p:spPr>
          <a:xfrm>
            <a:off x="572992" y="1904963"/>
            <a:ext cx="846644" cy="2922199"/>
          </a:xfrm>
          <a:custGeom>
            <a:rect b="b" l="l" r="r" t="t"/>
            <a:pathLst>
              <a:path extrusionOk="0" h="1312" w="348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795" name="Google Shape;795;p9"/>
          <p:cNvGrpSpPr/>
          <p:nvPr/>
        </p:nvGrpSpPr>
        <p:grpSpPr>
          <a:xfrm>
            <a:off x="10674331" y="3895067"/>
            <a:ext cx="549832" cy="1070215"/>
            <a:chOff x="4140" y="429"/>
            <a:chExt cx="1425" cy="2396"/>
          </a:xfrm>
        </p:grpSpPr>
        <p:sp>
          <p:nvSpPr>
            <p:cNvPr id="796" name="Google Shape;796;p9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97" name="Google Shape;797;p9"/>
            <p:cNvSpPr/>
            <p:nvPr/>
          </p:nvSpPr>
          <p:spPr>
            <a:xfrm>
              <a:off x="4203" y="429"/>
              <a:ext cx="1053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98" name="Google Shape;798;p9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99" name="Google Shape;799;p9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00" name="Google Shape;800;p9"/>
            <p:cNvSpPr/>
            <p:nvPr/>
          </p:nvSpPr>
          <p:spPr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801" name="Google Shape;801;p9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802" name="Google Shape;802;p9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3" name="Google Shape;803;p9"/>
              <p:cNvSpPr/>
              <p:nvPr/>
            </p:nvSpPr>
            <p:spPr>
              <a:xfrm>
                <a:off x="633" y="2582"/>
                <a:ext cx="692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804" name="Google Shape;804;p9"/>
            <p:cNvSpPr/>
            <p:nvPr/>
          </p:nvSpPr>
          <p:spPr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805" name="Google Shape;805;p9"/>
            <p:cNvGrpSpPr/>
            <p:nvPr/>
          </p:nvGrpSpPr>
          <p:grpSpPr>
            <a:xfrm>
              <a:off x="4745" y="996"/>
              <a:ext cx="580" cy="156"/>
              <a:chOff x="612" y="2570"/>
              <a:chExt cx="724" cy="162"/>
            </a:xfrm>
          </p:grpSpPr>
          <p:sp>
            <p:nvSpPr>
              <p:cNvPr id="806" name="Google Shape;806;p9"/>
              <p:cNvSpPr/>
              <p:nvPr/>
            </p:nvSpPr>
            <p:spPr>
              <a:xfrm>
                <a:off x="612" y="2570"/>
                <a:ext cx="724" cy="16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7" name="Google Shape;807;p9"/>
              <p:cNvSpPr/>
              <p:nvPr/>
            </p:nvSpPr>
            <p:spPr>
              <a:xfrm>
                <a:off x="628" y="2586"/>
                <a:ext cx="692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808" name="Google Shape;808;p9"/>
            <p:cNvSpPr/>
            <p:nvPr/>
          </p:nvSpPr>
          <p:spPr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810" name="Google Shape;810;p9"/>
            <p:cNvGrpSpPr/>
            <p:nvPr/>
          </p:nvGrpSpPr>
          <p:grpSpPr>
            <a:xfrm>
              <a:off x="4733" y="1627"/>
              <a:ext cx="586" cy="151"/>
              <a:chOff x="611" y="2568"/>
              <a:chExt cx="730" cy="139"/>
            </a:xfrm>
          </p:grpSpPr>
          <p:sp>
            <p:nvSpPr>
              <p:cNvPr id="811" name="Google Shape;811;p9"/>
              <p:cNvSpPr/>
              <p:nvPr/>
            </p:nvSpPr>
            <p:spPr>
              <a:xfrm>
                <a:off x="611" y="2568"/>
                <a:ext cx="730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2" name="Google Shape;812;p9"/>
              <p:cNvSpPr/>
              <p:nvPr/>
            </p:nvSpPr>
            <p:spPr>
              <a:xfrm>
                <a:off x="627" y="2583"/>
                <a:ext cx="699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813" name="Google Shape;813;p9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814" name="Google Shape;814;p9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815" name="Google Shape;815;p9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6" name="Google Shape;816;p9"/>
              <p:cNvSpPr/>
              <p:nvPr/>
            </p:nvSpPr>
            <p:spPr>
              <a:xfrm>
                <a:off x="630" y="2582"/>
                <a:ext cx="691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817" name="Google Shape;817;p9"/>
            <p:cNvSpPr/>
            <p:nvPr/>
          </p:nvSpPr>
          <p:spPr>
            <a:xfrm>
              <a:off x="5250" y="429"/>
              <a:ext cx="69" cy="2288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18" name="Google Shape;818;p9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19" name="Google Shape;819;p9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22" name="Google Shape;822;p9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23" name="Google Shape;823;p9"/>
            <p:cNvSpPr/>
            <p:nvPr/>
          </p:nvSpPr>
          <p:spPr>
            <a:xfrm>
              <a:off x="4203" y="2712"/>
              <a:ext cx="1072" cy="81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t/>
              </a:r>
              <a:endParaRPr b="0" i="0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28" name="Google Shape;828;p9"/>
          <p:cNvGrpSpPr/>
          <p:nvPr/>
        </p:nvGrpSpPr>
        <p:grpSpPr>
          <a:xfrm>
            <a:off x="8228995" y="1726596"/>
            <a:ext cx="1946338" cy="2912558"/>
            <a:chOff x="8091785" y="2078288"/>
            <a:chExt cx="2364905" cy="2912558"/>
          </a:xfrm>
        </p:grpSpPr>
        <p:sp>
          <p:nvSpPr>
            <p:cNvPr id="829" name="Google Shape;829;p9"/>
            <p:cNvSpPr/>
            <p:nvPr/>
          </p:nvSpPr>
          <p:spPr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31" name="Google Shape;831;p9"/>
            <p:cNvCxnSpPr/>
            <p:nvPr/>
          </p:nvCxnSpPr>
          <p:spPr>
            <a:xfrm>
              <a:off x="8108956" y="2749010"/>
              <a:ext cx="2238254" cy="4821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2" name="Google Shape;832;p9"/>
            <p:cNvCxnSpPr/>
            <p:nvPr/>
          </p:nvCxnSpPr>
          <p:spPr>
            <a:xfrm>
              <a:off x="8108201" y="3602458"/>
              <a:ext cx="2233387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33" name="Google Shape;833;p9"/>
            <p:cNvSpPr txBox="1"/>
            <p:nvPr/>
          </p:nvSpPr>
          <p:spPr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9"/>
            <p:cNvSpPr txBox="1"/>
            <p:nvPr/>
          </p:nvSpPr>
          <p:spPr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9"/>
            <p:cNvSpPr txBox="1"/>
            <p:nvPr/>
          </p:nvSpPr>
          <p:spPr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 (IP)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36" name="Google Shape;836;p9"/>
            <p:cNvCxnSpPr/>
            <p:nvPr/>
          </p:nvCxnSpPr>
          <p:spPr>
            <a:xfrm>
              <a:off x="8116255" y="4074895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7" name="Google Shape;837;p9"/>
            <p:cNvCxnSpPr/>
            <p:nvPr/>
          </p:nvCxnSpPr>
          <p:spPr>
            <a:xfrm>
              <a:off x="8111389" y="4528049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38" name="Google Shape;838;p9"/>
            <p:cNvSpPr txBox="1"/>
            <p:nvPr/>
          </p:nvSpPr>
          <p:spPr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9" name="Google Shape;839;p9"/>
          <p:cNvGrpSpPr/>
          <p:nvPr/>
        </p:nvGrpSpPr>
        <p:grpSpPr>
          <a:xfrm>
            <a:off x="1406413" y="1815780"/>
            <a:ext cx="2131701" cy="2912558"/>
            <a:chOff x="8091785" y="2078288"/>
            <a:chExt cx="2364905" cy="2912558"/>
          </a:xfrm>
        </p:grpSpPr>
        <p:sp>
          <p:nvSpPr>
            <p:cNvPr id="840" name="Google Shape;840;p9"/>
            <p:cNvSpPr/>
            <p:nvPr/>
          </p:nvSpPr>
          <p:spPr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42" name="Google Shape;842;p9"/>
            <p:cNvCxnSpPr/>
            <p:nvPr/>
          </p:nvCxnSpPr>
          <p:spPr>
            <a:xfrm>
              <a:off x="8108956" y="2749010"/>
              <a:ext cx="2238254" cy="4821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3" name="Google Shape;843;p9"/>
            <p:cNvCxnSpPr/>
            <p:nvPr/>
          </p:nvCxnSpPr>
          <p:spPr>
            <a:xfrm>
              <a:off x="8121121" y="3602458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44" name="Google Shape;844;p9"/>
            <p:cNvSpPr txBox="1"/>
            <p:nvPr/>
          </p:nvSpPr>
          <p:spPr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9"/>
            <p:cNvSpPr txBox="1"/>
            <p:nvPr/>
          </p:nvSpPr>
          <p:spPr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9"/>
            <p:cNvSpPr txBox="1"/>
            <p:nvPr/>
          </p:nvSpPr>
          <p:spPr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 (IP)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7" name="Google Shape;847;p9"/>
            <p:cNvCxnSpPr/>
            <p:nvPr/>
          </p:nvCxnSpPr>
          <p:spPr>
            <a:xfrm>
              <a:off x="8116255" y="4074895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8" name="Google Shape;848;p9"/>
            <p:cNvCxnSpPr/>
            <p:nvPr/>
          </p:nvCxnSpPr>
          <p:spPr>
            <a:xfrm>
              <a:off x="8111389" y="4528049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49" name="Google Shape;849;p9"/>
            <p:cNvSpPr txBox="1"/>
            <p:nvPr/>
          </p:nvSpPr>
          <p:spPr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0" name="Google Shape;850;p9"/>
          <p:cNvSpPr txBox="1"/>
          <p:nvPr/>
        </p:nvSpPr>
        <p:spPr>
          <a:xfrm>
            <a:off x="8451170" y="2642136"/>
            <a:ext cx="1401811" cy="398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1" name="Google Shape;851;p9"/>
          <p:cNvGrpSpPr/>
          <p:nvPr/>
        </p:nvGrpSpPr>
        <p:grpSpPr>
          <a:xfrm>
            <a:off x="219377" y="4591888"/>
            <a:ext cx="1026523" cy="597153"/>
            <a:chOff x="7493876" y="2774731"/>
            <a:chExt cx="1481958" cy="894622"/>
          </a:xfrm>
        </p:grpSpPr>
        <p:sp>
          <p:nvSpPr>
            <p:cNvPr id="852" name="Google Shape;852;p9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4" name="Google Shape;854;p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55" name="Google Shape;855;p9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9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59" name="Google Shape;859;p9"/>
          <p:cNvGrpSpPr/>
          <p:nvPr/>
        </p:nvGrpSpPr>
        <p:grpSpPr>
          <a:xfrm>
            <a:off x="2180850" y="2404331"/>
            <a:ext cx="412750" cy="158750"/>
            <a:chOff x="1287" y="2524"/>
            <a:chExt cx="260" cy="100"/>
          </a:xfrm>
        </p:grpSpPr>
        <p:sp>
          <p:nvSpPr>
            <p:cNvPr id="860" name="Google Shape;860;p9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62" name="Google Shape;862;p9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63" name="Google Shape;863;p9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64" name="Google Shape;864;p9"/>
          <p:cNvGrpSpPr/>
          <p:nvPr/>
        </p:nvGrpSpPr>
        <p:grpSpPr>
          <a:xfrm>
            <a:off x="9399787" y="2321918"/>
            <a:ext cx="412750" cy="158750"/>
            <a:chOff x="1287" y="2524"/>
            <a:chExt cx="260" cy="100"/>
          </a:xfrm>
        </p:grpSpPr>
        <p:sp>
          <p:nvSpPr>
            <p:cNvPr id="865" name="Google Shape;865;p9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66" name="Google Shape;866;p9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67" name="Google Shape;867;p9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68" name="Google Shape;868;p9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69" name="Google Shape;869;p9"/>
          <p:cNvSpPr/>
          <p:nvPr/>
        </p:nvSpPr>
        <p:spPr>
          <a:xfrm>
            <a:off x="7762191" y="1726595"/>
            <a:ext cx="2443011" cy="3369475"/>
          </a:xfrm>
          <a:prstGeom prst="rect">
            <a:avLst/>
          </a:prstGeom>
          <a:solidFill>
            <a:schemeClr val="lt1">
              <a:alpha val="81568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9"/>
          <p:cNvSpPr txBox="1"/>
          <p:nvPr/>
        </p:nvSpPr>
        <p:spPr>
          <a:xfrm>
            <a:off x="1663002" y="2734888"/>
            <a:ext cx="1535315" cy="398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9"/>
          <p:cNvSpPr/>
          <p:nvPr/>
        </p:nvSpPr>
        <p:spPr>
          <a:xfrm>
            <a:off x="143652" y="1371828"/>
            <a:ext cx="3666301" cy="3927771"/>
          </a:xfrm>
          <a:prstGeom prst="rect">
            <a:avLst/>
          </a:prstGeom>
          <a:solidFill>
            <a:schemeClr val="lt1">
              <a:alpha val="81568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2" name="Google Shape;872;p9"/>
          <p:cNvGrpSpPr/>
          <p:nvPr/>
        </p:nvGrpSpPr>
        <p:grpSpPr>
          <a:xfrm>
            <a:off x="2180850" y="2404331"/>
            <a:ext cx="412750" cy="158750"/>
            <a:chOff x="1287" y="2524"/>
            <a:chExt cx="260" cy="100"/>
          </a:xfrm>
        </p:grpSpPr>
        <p:sp>
          <p:nvSpPr>
            <p:cNvPr id="873" name="Google Shape;873;p9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74" name="Google Shape;874;p9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75" name="Google Shape;875;p9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76" name="Google Shape;876;p9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77" name="Google Shape;877;p9"/>
          <p:cNvSpPr txBox="1"/>
          <p:nvPr/>
        </p:nvSpPr>
        <p:spPr>
          <a:xfrm>
            <a:off x="3931120" y="1479009"/>
            <a:ext cx="389834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20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8" name="Google Shape;878;p9"/>
          <p:cNvGrpSpPr/>
          <p:nvPr/>
        </p:nvGrpSpPr>
        <p:grpSpPr>
          <a:xfrm>
            <a:off x="2074337" y="2737167"/>
            <a:ext cx="1259074" cy="369332"/>
            <a:chOff x="8934916" y="2775692"/>
            <a:chExt cx="1259074" cy="369332"/>
          </a:xfrm>
        </p:grpSpPr>
        <p:sp>
          <p:nvSpPr>
            <p:cNvPr id="879" name="Google Shape;879;p9"/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9"/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app.  msg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1" name="Google Shape;881;p9"/>
          <p:cNvSpPr txBox="1"/>
          <p:nvPr/>
        </p:nvSpPr>
        <p:spPr>
          <a:xfrm>
            <a:off x="4109684" y="2774217"/>
            <a:ext cx="3825456" cy="722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9075" lvl="0" marL="2857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extracts application-layer message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9"/>
          <p:cNvSpPr txBox="1"/>
          <p:nvPr/>
        </p:nvSpPr>
        <p:spPr>
          <a:xfrm>
            <a:off x="4107746" y="2382731"/>
            <a:ext cx="3825456" cy="409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9075" lvl="0" marL="2857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checks header values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9"/>
          <p:cNvSpPr txBox="1"/>
          <p:nvPr/>
        </p:nvSpPr>
        <p:spPr>
          <a:xfrm>
            <a:off x="4106746" y="1926438"/>
            <a:ext cx="38254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90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receives segment from 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4" name="Google Shape;884;p9"/>
          <p:cNvGrpSpPr/>
          <p:nvPr/>
        </p:nvGrpSpPr>
        <p:grpSpPr>
          <a:xfrm>
            <a:off x="1464380" y="4463256"/>
            <a:ext cx="1818022" cy="369332"/>
            <a:chOff x="7863122" y="5632673"/>
            <a:chExt cx="1818022" cy="369332"/>
          </a:xfrm>
        </p:grpSpPr>
        <p:grpSp>
          <p:nvGrpSpPr>
            <p:cNvPr id="885" name="Google Shape;885;p9"/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886" name="Google Shape;886;p9"/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9"/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T</a:t>
                </a:r>
                <a:r>
                  <a:rPr b="0" baseline="-2500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8" name="Google Shape;888;p9"/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889" name="Google Shape;889;p9"/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9"/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app. msg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1" name="Google Shape;891;p9"/>
          <p:cNvSpPr txBox="1"/>
          <p:nvPr/>
        </p:nvSpPr>
        <p:spPr>
          <a:xfrm>
            <a:off x="4114505" y="3458037"/>
            <a:ext cx="3825456" cy="722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9075" lvl="0" marL="2857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demultiplexes message up to application via socket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9"/>
          <p:cNvSpPr/>
          <p:nvPr/>
        </p:nvSpPr>
        <p:spPr>
          <a:xfrm>
            <a:off x="1460010" y="2637469"/>
            <a:ext cx="763166" cy="541031"/>
          </a:xfrm>
          <a:prstGeom prst="ellipse">
            <a:avLst/>
          </a:prstGeom>
          <a:noFill/>
          <a:ln cap="flat" cmpd="sng" w="25400">
            <a:solidFill>
              <a:srgbClr val="CD000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3" name="Google Shape;89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2019-05-30T23:14:36Z</dcterms:created>
  <dc:creator>Prahallad Nith</dc:creator>
</cp:coreProperties>
</file>