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Lst>
  <p:sldSz cy="5143500" cx="9144000"/>
  <p:notesSz cx="6858000" cy="9144000"/>
  <p:embeddedFontLst>
    <p:embeddedFont>
      <p:font typeface="Poppins"/>
      <p:regular r:id="rId81"/>
      <p:bold r:id="rId82"/>
      <p:italic r:id="rId83"/>
      <p:boldItalic r:id="rId84"/>
    </p:embeddedFont>
    <p:embeddedFont>
      <p:font typeface="Tahoma"/>
      <p:regular r:id="rId85"/>
      <p:bold r:id="rId86"/>
    </p:embeddedFont>
    <p:embeddedFont>
      <p:font typeface="Gill Sans"/>
      <p:regular r:id="rId87"/>
      <p:bold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Poppins-boldItalic.fntdata"/><Relationship Id="rId83" Type="http://schemas.openxmlformats.org/officeDocument/2006/relationships/font" Target="fonts/Poppins-italic.fntdata"/><Relationship Id="rId42" Type="http://schemas.openxmlformats.org/officeDocument/2006/relationships/slide" Target="slides/slide37.xml"/><Relationship Id="rId86" Type="http://schemas.openxmlformats.org/officeDocument/2006/relationships/font" Target="fonts/Tahoma-bold.fntdata"/><Relationship Id="rId41" Type="http://schemas.openxmlformats.org/officeDocument/2006/relationships/slide" Target="slides/slide36.xml"/><Relationship Id="rId85" Type="http://schemas.openxmlformats.org/officeDocument/2006/relationships/font" Target="fonts/Tahoma-regular.fntdata"/><Relationship Id="rId44" Type="http://schemas.openxmlformats.org/officeDocument/2006/relationships/slide" Target="slides/slide39.xml"/><Relationship Id="rId88" Type="http://schemas.openxmlformats.org/officeDocument/2006/relationships/font" Target="fonts/GillSans-bold.fntdata"/><Relationship Id="rId43" Type="http://schemas.openxmlformats.org/officeDocument/2006/relationships/slide" Target="slides/slide38.xml"/><Relationship Id="rId87" Type="http://schemas.openxmlformats.org/officeDocument/2006/relationships/font" Target="fonts/GillSans-regular.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font" Target="fonts/Poppins-bold.fntdata"/><Relationship Id="rId81" Type="http://schemas.openxmlformats.org/officeDocument/2006/relationships/font" Target="fonts/Poppi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96dbb80a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g2b96dbb80a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2b96dbb80ac_0_8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0" name="Google Shape;880;g2b96dbb80ac_0_8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2b96dbb80ac_0_8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1" name="Google Shape;901;g2b96dbb80ac_0_8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2b96dbb80ac_0_8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0" name="Google Shape;910;g2b96dbb80ac_0_8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b96dbb80ac_0_9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9" name="Google Shape;969;g2b96dbb80ac_0_9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2b96dbb80ac_0_9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0" name="Google Shape;1010;g2b96dbb80ac_0_9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2b96dbb80ac_0_9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9" name="Google Shape;1049;g2b96dbb80ac_0_9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2b96dbb80ac_0_9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5" name="Google Shape;1065;g2b96dbb80ac_0_9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2b96dbb80ac_0_10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6" name="Google Shape;1096;g2b96dbb80ac_0_10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2b96dbb80ac_0_10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4" name="Google Shape;1134;g2b96dbb80ac_0_10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2b96dbb80ac_0_10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2" name="Google Shape;1172;g2b96dbb80ac_0_10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96dbb80ac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g2b96dbb80ac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2b96dbb80ac_0_11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0" name="Google Shape;1210;g2b96dbb80ac_0_1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2b96dbb80ac_0_1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9" name="Google Shape;1219;g2b96dbb80ac_0_1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2b96dbb80ac_0_11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6" name="Google Shape;1266;g2b96dbb80ac_0_1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0" name="Shape 1410"/>
        <p:cNvGrpSpPr/>
        <p:nvPr/>
      </p:nvGrpSpPr>
      <p:grpSpPr>
        <a:xfrm>
          <a:off x="0" y="0"/>
          <a:ext cx="0" cy="0"/>
          <a:chOff x="0" y="0"/>
          <a:chExt cx="0" cy="0"/>
        </a:xfrm>
      </p:grpSpPr>
      <p:sp>
        <p:nvSpPr>
          <p:cNvPr id="1411" name="Google Shape;1411;g2b96dbb80ac_0_13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2" name="Google Shape;1412;g2b96dbb80ac_0_13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2b96dbb80ac_0_13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7" name="Google Shape;1437;g2b96dbb80ac_0_13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g2b96dbb80ac_0_14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5" name="Google Shape;1485;g2b96dbb80ac_0_14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g2b96dbb80ac_0_14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4" name="Google Shape;1574;g2b96dbb80ac_0_14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5" name="Shape 1765"/>
        <p:cNvGrpSpPr/>
        <p:nvPr/>
      </p:nvGrpSpPr>
      <p:grpSpPr>
        <a:xfrm>
          <a:off x="0" y="0"/>
          <a:ext cx="0" cy="0"/>
          <a:chOff x="0" y="0"/>
          <a:chExt cx="0" cy="0"/>
        </a:xfrm>
      </p:grpSpPr>
      <p:sp>
        <p:nvSpPr>
          <p:cNvPr id="1766" name="Google Shape;1766;g2b96dbb80ac_0_1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7" name="Google Shape;1767;g2b96dbb80ac_0_1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2b96dbb80ac_0_17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6" name="Google Shape;1846;g2b96dbb80ac_0_17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8" name="Shape 1888"/>
        <p:cNvGrpSpPr/>
        <p:nvPr/>
      </p:nvGrpSpPr>
      <p:grpSpPr>
        <a:xfrm>
          <a:off x="0" y="0"/>
          <a:ext cx="0" cy="0"/>
          <a:chOff x="0" y="0"/>
          <a:chExt cx="0" cy="0"/>
        </a:xfrm>
      </p:grpSpPr>
      <p:sp>
        <p:nvSpPr>
          <p:cNvPr id="1889" name="Google Shape;1889;g2b96dbb80ac_0_18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0" name="Google Shape;1890;g2b96dbb80ac_0_18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96dbb80ac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g2b96dbb80ac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7" name="Shape 1967"/>
        <p:cNvGrpSpPr/>
        <p:nvPr/>
      </p:nvGrpSpPr>
      <p:grpSpPr>
        <a:xfrm>
          <a:off x="0" y="0"/>
          <a:ext cx="0" cy="0"/>
          <a:chOff x="0" y="0"/>
          <a:chExt cx="0" cy="0"/>
        </a:xfrm>
      </p:grpSpPr>
      <p:sp>
        <p:nvSpPr>
          <p:cNvPr id="1968" name="Google Shape;1968;g2b96dbb80ac_0_18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9" name="Google Shape;1969;g2b96dbb80ac_0_18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5" name="Shape 1985"/>
        <p:cNvGrpSpPr/>
        <p:nvPr/>
      </p:nvGrpSpPr>
      <p:grpSpPr>
        <a:xfrm>
          <a:off x="0" y="0"/>
          <a:ext cx="0" cy="0"/>
          <a:chOff x="0" y="0"/>
          <a:chExt cx="0" cy="0"/>
        </a:xfrm>
      </p:grpSpPr>
      <p:sp>
        <p:nvSpPr>
          <p:cNvPr id="1986" name="Google Shape;1986;g2b96dbb80ac_0_19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7" name="Google Shape;1987;g2b96dbb80ac_0_19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2" name="Shape 2042"/>
        <p:cNvGrpSpPr/>
        <p:nvPr/>
      </p:nvGrpSpPr>
      <p:grpSpPr>
        <a:xfrm>
          <a:off x="0" y="0"/>
          <a:ext cx="0" cy="0"/>
          <a:chOff x="0" y="0"/>
          <a:chExt cx="0" cy="0"/>
        </a:xfrm>
      </p:grpSpPr>
      <p:sp>
        <p:nvSpPr>
          <p:cNvPr id="2043" name="Google Shape;2043;g2b96dbb80ac_0_19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4" name="Google Shape;2044;g2b96dbb80ac_0_19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2" name="Shape 2052"/>
        <p:cNvGrpSpPr/>
        <p:nvPr/>
      </p:nvGrpSpPr>
      <p:grpSpPr>
        <a:xfrm>
          <a:off x="0" y="0"/>
          <a:ext cx="0" cy="0"/>
          <a:chOff x="0" y="0"/>
          <a:chExt cx="0" cy="0"/>
        </a:xfrm>
      </p:grpSpPr>
      <p:sp>
        <p:nvSpPr>
          <p:cNvPr id="2053" name="Google Shape;2053;g2b96dbb80ac_0_19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4" name="Google Shape;2054;g2b96dbb80ac_0_19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2b96dbb80ac_0_20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1" name="Google Shape;2091;g2b96dbb80ac_0_20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3" name="Shape 2173"/>
        <p:cNvGrpSpPr/>
        <p:nvPr/>
      </p:nvGrpSpPr>
      <p:grpSpPr>
        <a:xfrm>
          <a:off x="0" y="0"/>
          <a:ext cx="0" cy="0"/>
          <a:chOff x="0" y="0"/>
          <a:chExt cx="0" cy="0"/>
        </a:xfrm>
      </p:grpSpPr>
      <p:sp>
        <p:nvSpPr>
          <p:cNvPr id="2174" name="Google Shape;2174;g2b96dbb80ac_0_20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5" name="Google Shape;2175;g2b96dbb80ac_0_20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3" name="Shape 2183"/>
        <p:cNvGrpSpPr/>
        <p:nvPr/>
      </p:nvGrpSpPr>
      <p:grpSpPr>
        <a:xfrm>
          <a:off x="0" y="0"/>
          <a:ext cx="0" cy="0"/>
          <a:chOff x="0" y="0"/>
          <a:chExt cx="0" cy="0"/>
        </a:xfrm>
      </p:grpSpPr>
      <p:sp>
        <p:nvSpPr>
          <p:cNvPr id="2184" name="Google Shape;2184;g2b96dbb80ac_0_20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5" name="Google Shape;2185;g2b96dbb80ac_0_20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0" name="Shape 2320"/>
        <p:cNvGrpSpPr/>
        <p:nvPr/>
      </p:nvGrpSpPr>
      <p:grpSpPr>
        <a:xfrm>
          <a:off x="0" y="0"/>
          <a:ext cx="0" cy="0"/>
          <a:chOff x="0" y="0"/>
          <a:chExt cx="0" cy="0"/>
        </a:xfrm>
      </p:grpSpPr>
      <p:sp>
        <p:nvSpPr>
          <p:cNvPr id="2321" name="Google Shape;2321;g2b96dbb80ac_0_22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2" name="Google Shape;2322;g2b96dbb80ac_0_2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0" name="Shape 2390"/>
        <p:cNvGrpSpPr/>
        <p:nvPr/>
      </p:nvGrpSpPr>
      <p:grpSpPr>
        <a:xfrm>
          <a:off x="0" y="0"/>
          <a:ext cx="0" cy="0"/>
          <a:chOff x="0" y="0"/>
          <a:chExt cx="0" cy="0"/>
        </a:xfrm>
      </p:grpSpPr>
      <p:sp>
        <p:nvSpPr>
          <p:cNvPr id="2391" name="Google Shape;2391;g2b96dbb80ac_0_23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2" name="Google Shape;2392;g2b96dbb80ac_0_2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9" name="Shape 2399"/>
        <p:cNvGrpSpPr/>
        <p:nvPr/>
      </p:nvGrpSpPr>
      <p:grpSpPr>
        <a:xfrm>
          <a:off x="0" y="0"/>
          <a:ext cx="0" cy="0"/>
          <a:chOff x="0" y="0"/>
          <a:chExt cx="0" cy="0"/>
        </a:xfrm>
      </p:grpSpPr>
      <p:sp>
        <p:nvSpPr>
          <p:cNvPr id="2400" name="Google Shape;2400;g2b96dbb80ac_0_23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1" name="Google Shape;2401;g2b96dbb80ac_0_23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96dbb80ac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2b96dbb80ac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0" name="Shape 2410"/>
        <p:cNvGrpSpPr/>
        <p:nvPr/>
      </p:nvGrpSpPr>
      <p:grpSpPr>
        <a:xfrm>
          <a:off x="0" y="0"/>
          <a:ext cx="0" cy="0"/>
          <a:chOff x="0" y="0"/>
          <a:chExt cx="0" cy="0"/>
        </a:xfrm>
      </p:grpSpPr>
      <p:sp>
        <p:nvSpPr>
          <p:cNvPr id="2411" name="Google Shape;2411;g2b96dbb80ac_0_23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2" name="Google Shape;2412;g2b96dbb80ac_0_23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2b96dbb80ac_0_23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2" name="Google Shape;2422;g2b96dbb80ac_0_23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6" name="Shape 2496"/>
        <p:cNvGrpSpPr/>
        <p:nvPr/>
      </p:nvGrpSpPr>
      <p:grpSpPr>
        <a:xfrm>
          <a:off x="0" y="0"/>
          <a:ext cx="0" cy="0"/>
          <a:chOff x="0" y="0"/>
          <a:chExt cx="0" cy="0"/>
        </a:xfrm>
      </p:grpSpPr>
      <p:sp>
        <p:nvSpPr>
          <p:cNvPr id="2497" name="Google Shape;2497;g2b96dbb80ac_0_24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8" name="Google Shape;2498;g2b96dbb80ac_0_24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9" name="Shape 2509"/>
        <p:cNvGrpSpPr/>
        <p:nvPr/>
      </p:nvGrpSpPr>
      <p:grpSpPr>
        <a:xfrm>
          <a:off x="0" y="0"/>
          <a:ext cx="0" cy="0"/>
          <a:chOff x="0" y="0"/>
          <a:chExt cx="0" cy="0"/>
        </a:xfrm>
      </p:grpSpPr>
      <p:sp>
        <p:nvSpPr>
          <p:cNvPr id="2510" name="Google Shape;2510;g2b96dbb80ac_0_24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1" name="Google Shape;2511;g2b96dbb80ac_0_24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2" name="Shape 2522"/>
        <p:cNvGrpSpPr/>
        <p:nvPr/>
      </p:nvGrpSpPr>
      <p:grpSpPr>
        <a:xfrm>
          <a:off x="0" y="0"/>
          <a:ext cx="0" cy="0"/>
          <a:chOff x="0" y="0"/>
          <a:chExt cx="0" cy="0"/>
        </a:xfrm>
      </p:grpSpPr>
      <p:sp>
        <p:nvSpPr>
          <p:cNvPr id="2523" name="Google Shape;2523;g2b96dbb80ac_0_24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4" name="Google Shape;2524;g2b96dbb80ac_0_24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5" name="Shape 2615"/>
        <p:cNvGrpSpPr/>
        <p:nvPr/>
      </p:nvGrpSpPr>
      <p:grpSpPr>
        <a:xfrm>
          <a:off x="0" y="0"/>
          <a:ext cx="0" cy="0"/>
          <a:chOff x="0" y="0"/>
          <a:chExt cx="0" cy="0"/>
        </a:xfrm>
      </p:grpSpPr>
      <p:sp>
        <p:nvSpPr>
          <p:cNvPr id="2616" name="Google Shape;2616;g2b96dbb80ac_0_2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7" name="Google Shape;2617;g2b96dbb80ac_0_2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2b96dbb80ac_0_25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5" name="Google Shape;2685;g2b96dbb80ac_0_25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9" name="Shape 2759"/>
        <p:cNvGrpSpPr/>
        <p:nvPr/>
      </p:nvGrpSpPr>
      <p:grpSpPr>
        <a:xfrm>
          <a:off x="0" y="0"/>
          <a:ext cx="0" cy="0"/>
          <a:chOff x="0" y="0"/>
          <a:chExt cx="0" cy="0"/>
        </a:xfrm>
      </p:grpSpPr>
      <p:sp>
        <p:nvSpPr>
          <p:cNvPr id="2760" name="Google Shape;2760;g2b96dbb80ac_0_26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1" name="Google Shape;2761;g2b96dbb80ac_0_26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2b96dbb80ac_0_27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4" name="Google Shape;2874;g2b96dbb80ac_0_27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0" name="Shape 2890"/>
        <p:cNvGrpSpPr/>
        <p:nvPr/>
      </p:nvGrpSpPr>
      <p:grpSpPr>
        <a:xfrm>
          <a:off x="0" y="0"/>
          <a:ext cx="0" cy="0"/>
          <a:chOff x="0" y="0"/>
          <a:chExt cx="0" cy="0"/>
        </a:xfrm>
      </p:grpSpPr>
      <p:sp>
        <p:nvSpPr>
          <p:cNvPr id="2891" name="Google Shape;2891;g2b96dbb80ac_0_27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2" name="Google Shape;2892;g2b96dbb80ac_0_27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b96dbb80ac_0_5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8" name="Google Shape;638;g2b96dbb80ac_0_5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9" name="Shape 2899"/>
        <p:cNvGrpSpPr/>
        <p:nvPr/>
      </p:nvGrpSpPr>
      <p:grpSpPr>
        <a:xfrm>
          <a:off x="0" y="0"/>
          <a:ext cx="0" cy="0"/>
          <a:chOff x="0" y="0"/>
          <a:chExt cx="0" cy="0"/>
        </a:xfrm>
      </p:grpSpPr>
      <p:sp>
        <p:nvSpPr>
          <p:cNvPr id="2900" name="Google Shape;2900;g2b96dbb80ac_0_27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1" name="Google Shape;2901;g2b96dbb80ac_0_27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2" name="Shape 2912"/>
        <p:cNvGrpSpPr/>
        <p:nvPr/>
      </p:nvGrpSpPr>
      <p:grpSpPr>
        <a:xfrm>
          <a:off x="0" y="0"/>
          <a:ext cx="0" cy="0"/>
          <a:chOff x="0" y="0"/>
          <a:chExt cx="0" cy="0"/>
        </a:xfrm>
      </p:grpSpPr>
      <p:sp>
        <p:nvSpPr>
          <p:cNvPr id="2913" name="Google Shape;2913;g2b96dbb80ac_0_28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4" name="Google Shape;2914;g2b96dbb80ac_0_28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6" name="Shape 2926"/>
        <p:cNvGrpSpPr/>
        <p:nvPr/>
      </p:nvGrpSpPr>
      <p:grpSpPr>
        <a:xfrm>
          <a:off x="0" y="0"/>
          <a:ext cx="0" cy="0"/>
          <a:chOff x="0" y="0"/>
          <a:chExt cx="0" cy="0"/>
        </a:xfrm>
      </p:grpSpPr>
      <p:sp>
        <p:nvSpPr>
          <p:cNvPr id="2927" name="Google Shape;2927;g2b96dbb80ac_0_28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8" name="Google Shape;2928;g2b96dbb80ac_0_28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8" name="Shape 2938"/>
        <p:cNvGrpSpPr/>
        <p:nvPr/>
      </p:nvGrpSpPr>
      <p:grpSpPr>
        <a:xfrm>
          <a:off x="0" y="0"/>
          <a:ext cx="0" cy="0"/>
          <a:chOff x="0" y="0"/>
          <a:chExt cx="0" cy="0"/>
        </a:xfrm>
      </p:grpSpPr>
      <p:sp>
        <p:nvSpPr>
          <p:cNvPr id="2939" name="Google Shape;2939;g2b96dbb80ac_0_28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0" name="Google Shape;2940;g2b96dbb80ac_0_28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7" name="Shape 2947"/>
        <p:cNvGrpSpPr/>
        <p:nvPr/>
      </p:nvGrpSpPr>
      <p:grpSpPr>
        <a:xfrm>
          <a:off x="0" y="0"/>
          <a:ext cx="0" cy="0"/>
          <a:chOff x="0" y="0"/>
          <a:chExt cx="0" cy="0"/>
        </a:xfrm>
      </p:grpSpPr>
      <p:sp>
        <p:nvSpPr>
          <p:cNvPr id="2948" name="Google Shape;2948;g2b96dbb80ac_0_28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9" name="Google Shape;2949;g2b96dbb80ac_0_28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8" name="Shape 2958"/>
        <p:cNvGrpSpPr/>
        <p:nvPr/>
      </p:nvGrpSpPr>
      <p:grpSpPr>
        <a:xfrm>
          <a:off x="0" y="0"/>
          <a:ext cx="0" cy="0"/>
          <a:chOff x="0" y="0"/>
          <a:chExt cx="0" cy="0"/>
        </a:xfrm>
      </p:grpSpPr>
      <p:sp>
        <p:nvSpPr>
          <p:cNvPr id="2959" name="Google Shape;2959;g2b96dbb80ac_0_28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0" name="Google Shape;2960;g2b96dbb80ac_0_28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9" name="Shape 2969"/>
        <p:cNvGrpSpPr/>
        <p:nvPr/>
      </p:nvGrpSpPr>
      <p:grpSpPr>
        <a:xfrm>
          <a:off x="0" y="0"/>
          <a:ext cx="0" cy="0"/>
          <a:chOff x="0" y="0"/>
          <a:chExt cx="0" cy="0"/>
        </a:xfrm>
      </p:grpSpPr>
      <p:sp>
        <p:nvSpPr>
          <p:cNvPr id="2970" name="Google Shape;2970;g2b96dbb80ac_0_28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1" name="Google Shape;2971;g2b96dbb80ac_0_28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9" name="Shape 2979"/>
        <p:cNvGrpSpPr/>
        <p:nvPr/>
      </p:nvGrpSpPr>
      <p:grpSpPr>
        <a:xfrm>
          <a:off x="0" y="0"/>
          <a:ext cx="0" cy="0"/>
          <a:chOff x="0" y="0"/>
          <a:chExt cx="0" cy="0"/>
        </a:xfrm>
      </p:grpSpPr>
      <p:sp>
        <p:nvSpPr>
          <p:cNvPr id="2980" name="Google Shape;2980;g2b96dbb80ac_0_28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1" name="Google Shape;2981;g2b96dbb80ac_0_28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9" name="Shape 3029"/>
        <p:cNvGrpSpPr/>
        <p:nvPr/>
      </p:nvGrpSpPr>
      <p:grpSpPr>
        <a:xfrm>
          <a:off x="0" y="0"/>
          <a:ext cx="0" cy="0"/>
          <a:chOff x="0" y="0"/>
          <a:chExt cx="0" cy="0"/>
        </a:xfrm>
      </p:grpSpPr>
      <p:sp>
        <p:nvSpPr>
          <p:cNvPr id="3030" name="Google Shape;3030;g2b96dbb80ac_0_29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1" name="Google Shape;3031;g2b96dbb80ac_0_29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6" name="Shape 3086"/>
        <p:cNvGrpSpPr/>
        <p:nvPr/>
      </p:nvGrpSpPr>
      <p:grpSpPr>
        <a:xfrm>
          <a:off x="0" y="0"/>
          <a:ext cx="0" cy="0"/>
          <a:chOff x="0" y="0"/>
          <a:chExt cx="0" cy="0"/>
        </a:xfrm>
      </p:grpSpPr>
      <p:sp>
        <p:nvSpPr>
          <p:cNvPr id="3087" name="Google Shape;3087;g2b96dbb80ac_0_29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8" name="Google Shape;3088;g2b96dbb80ac_0_29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b96dbb80ac_0_5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6" name="Google Shape;656;g2b96dbb80ac_0_5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8" name="Shape 3138"/>
        <p:cNvGrpSpPr/>
        <p:nvPr/>
      </p:nvGrpSpPr>
      <p:grpSpPr>
        <a:xfrm>
          <a:off x="0" y="0"/>
          <a:ext cx="0" cy="0"/>
          <a:chOff x="0" y="0"/>
          <a:chExt cx="0" cy="0"/>
        </a:xfrm>
      </p:grpSpPr>
      <p:sp>
        <p:nvSpPr>
          <p:cNvPr id="3139" name="Google Shape;3139;g2b96dbb80ac_0_30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0" name="Google Shape;3140;g2b96dbb80ac_0_30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8" name="Shape 3148"/>
        <p:cNvGrpSpPr/>
        <p:nvPr/>
      </p:nvGrpSpPr>
      <p:grpSpPr>
        <a:xfrm>
          <a:off x="0" y="0"/>
          <a:ext cx="0" cy="0"/>
          <a:chOff x="0" y="0"/>
          <a:chExt cx="0" cy="0"/>
        </a:xfrm>
      </p:grpSpPr>
      <p:sp>
        <p:nvSpPr>
          <p:cNvPr id="3149" name="Google Shape;3149;g2b96dbb80ac_0_30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0" name="Google Shape;3150;g2b96dbb80ac_0_30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8" name="Shape 3158"/>
        <p:cNvGrpSpPr/>
        <p:nvPr/>
      </p:nvGrpSpPr>
      <p:grpSpPr>
        <a:xfrm>
          <a:off x="0" y="0"/>
          <a:ext cx="0" cy="0"/>
          <a:chOff x="0" y="0"/>
          <a:chExt cx="0" cy="0"/>
        </a:xfrm>
      </p:grpSpPr>
      <p:sp>
        <p:nvSpPr>
          <p:cNvPr id="3159" name="Google Shape;3159;g2b96dbb80ac_0_30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0" name="Google Shape;3160;g2b96dbb80ac_0_30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8" name="Shape 3168"/>
        <p:cNvGrpSpPr/>
        <p:nvPr/>
      </p:nvGrpSpPr>
      <p:grpSpPr>
        <a:xfrm>
          <a:off x="0" y="0"/>
          <a:ext cx="0" cy="0"/>
          <a:chOff x="0" y="0"/>
          <a:chExt cx="0" cy="0"/>
        </a:xfrm>
      </p:grpSpPr>
      <p:sp>
        <p:nvSpPr>
          <p:cNvPr id="3169" name="Google Shape;3169;g2b96dbb80ac_0_30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0" name="Google Shape;3170;g2b96dbb80ac_0_30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9" name="Shape 3299"/>
        <p:cNvGrpSpPr/>
        <p:nvPr/>
      </p:nvGrpSpPr>
      <p:grpSpPr>
        <a:xfrm>
          <a:off x="0" y="0"/>
          <a:ext cx="0" cy="0"/>
          <a:chOff x="0" y="0"/>
          <a:chExt cx="0" cy="0"/>
        </a:xfrm>
      </p:grpSpPr>
      <p:sp>
        <p:nvSpPr>
          <p:cNvPr id="3300" name="Google Shape;3300;g2b96dbb80ac_0_31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1" name="Google Shape;3301;g2b96dbb80ac_0_3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7" name="Shape 3397"/>
        <p:cNvGrpSpPr/>
        <p:nvPr/>
      </p:nvGrpSpPr>
      <p:grpSpPr>
        <a:xfrm>
          <a:off x="0" y="0"/>
          <a:ext cx="0" cy="0"/>
          <a:chOff x="0" y="0"/>
          <a:chExt cx="0" cy="0"/>
        </a:xfrm>
      </p:grpSpPr>
      <p:sp>
        <p:nvSpPr>
          <p:cNvPr id="3398" name="Google Shape;3398;g2b96dbb80ac_0_32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9" name="Google Shape;3399;g2b96dbb80ac_0_3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6" name="Shape 3406"/>
        <p:cNvGrpSpPr/>
        <p:nvPr/>
      </p:nvGrpSpPr>
      <p:grpSpPr>
        <a:xfrm>
          <a:off x="0" y="0"/>
          <a:ext cx="0" cy="0"/>
          <a:chOff x="0" y="0"/>
          <a:chExt cx="0" cy="0"/>
        </a:xfrm>
      </p:grpSpPr>
      <p:sp>
        <p:nvSpPr>
          <p:cNvPr id="3407" name="Google Shape;3407;g2b96dbb80ac_0_32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8" name="Google Shape;3408;g2b96dbb80ac_0_3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3" name="Shape 3603"/>
        <p:cNvGrpSpPr/>
        <p:nvPr/>
      </p:nvGrpSpPr>
      <p:grpSpPr>
        <a:xfrm>
          <a:off x="0" y="0"/>
          <a:ext cx="0" cy="0"/>
          <a:chOff x="0" y="0"/>
          <a:chExt cx="0" cy="0"/>
        </a:xfrm>
      </p:grpSpPr>
      <p:sp>
        <p:nvSpPr>
          <p:cNvPr id="3604" name="Google Shape;3604;g2b96dbb80ac_0_34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5" name="Google Shape;3605;g2b96dbb80ac_0_34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4" name="Shape 3794"/>
        <p:cNvGrpSpPr/>
        <p:nvPr/>
      </p:nvGrpSpPr>
      <p:grpSpPr>
        <a:xfrm>
          <a:off x="0" y="0"/>
          <a:ext cx="0" cy="0"/>
          <a:chOff x="0" y="0"/>
          <a:chExt cx="0" cy="0"/>
        </a:xfrm>
      </p:grpSpPr>
      <p:sp>
        <p:nvSpPr>
          <p:cNvPr id="3795" name="Google Shape;3795;g2b96dbb80ac_0_36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6" name="Google Shape;3796;g2b96dbb80ac_0_36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5" name="Shape 3805"/>
        <p:cNvGrpSpPr/>
        <p:nvPr/>
      </p:nvGrpSpPr>
      <p:grpSpPr>
        <a:xfrm>
          <a:off x="0" y="0"/>
          <a:ext cx="0" cy="0"/>
          <a:chOff x="0" y="0"/>
          <a:chExt cx="0" cy="0"/>
        </a:xfrm>
      </p:grpSpPr>
      <p:sp>
        <p:nvSpPr>
          <p:cNvPr id="3806" name="Google Shape;3806;g2b96dbb80ac_0_36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7" name="Google Shape;3807;g2b96dbb80ac_0_36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b96dbb80ac_0_7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4" name="Google Shape;834;g2b96dbb80ac_0_7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5" name="Shape 3815"/>
        <p:cNvGrpSpPr/>
        <p:nvPr/>
      </p:nvGrpSpPr>
      <p:grpSpPr>
        <a:xfrm>
          <a:off x="0" y="0"/>
          <a:ext cx="0" cy="0"/>
          <a:chOff x="0" y="0"/>
          <a:chExt cx="0" cy="0"/>
        </a:xfrm>
      </p:grpSpPr>
      <p:sp>
        <p:nvSpPr>
          <p:cNvPr id="3816" name="Google Shape;3816;g2b96dbb80ac_0_36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7" name="Google Shape;3817;g2b96dbb80ac_0_36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4" name="Shape 3824"/>
        <p:cNvGrpSpPr/>
        <p:nvPr/>
      </p:nvGrpSpPr>
      <p:grpSpPr>
        <a:xfrm>
          <a:off x="0" y="0"/>
          <a:ext cx="0" cy="0"/>
          <a:chOff x="0" y="0"/>
          <a:chExt cx="0" cy="0"/>
        </a:xfrm>
      </p:grpSpPr>
      <p:sp>
        <p:nvSpPr>
          <p:cNvPr id="3825" name="Google Shape;3825;g2b96dbb80ac_0_37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6" name="Google Shape;3826;g2b96dbb80ac_0_37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8" name="Shape 3878"/>
        <p:cNvGrpSpPr/>
        <p:nvPr/>
      </p:nvGrpSpPr>
      <p:grpSpPr>
        <a:xfrm>
          <a:off x="0" y="0"/>
          <a:ext cx="0" cy="0"/>
          <a:chOff x="0" y="0"/>
          <a:chExt cx="0" cy="0"/>
        </a:xfrm>
      </p:grpSpPr>
      <p:sp>
        <p:nvSpPr>
          <p:cNvPr id="3879" name="Google Shape;3879;g2b96dbb80ac_0_37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0" name="Google Shape;3880;g2b96dbb80ac_0_37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7" name="Shape 3887"/>
        <p:cNvGrpSpPr/>
        <p:nvPr/>
      </p:nvGrpSpPr>
      <p:grpSpPr>
        <a:xfrm>
          <a:off x="0" y="0"/>
          <a:ext cx="0" cy="0"/>
          <a:chOff x="0" y="0"/>
          <a:chExt cx="0" cy="0"/>
        </a:xfrm>
      </p:grpSpPr>
      <p:sp>
        <p:nvSpPr>
          <p:cNvPr id="3888" name="Google Shape;3888;g2b96dbb80ac_0_37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9" name="Google Shape;3889;g2b96dbb80ac_0_37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4" name="Shape 4004"/>
        <p:cNvGrpSpPr/>
        <p:nvPr/>
      </p:nvGrpSpPr>
      <p:grpSpPr>
        <a:xfrm>
          <a:off x="0" y="0"/>
          <a:ext cx="0" cy="0"/>
          <a:chOff x="0" y="0"/>
          <a:chExt cx="0" cy="0"/>
        </a:xfrm>
      </p:grpSpPr>
      <p:sp>
        <p:nvSpPr>
          <p:cNvPr id="4005" name="Google Shape;4005;g2b96dbb80ac_0_38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6" name="Google Shape;4006;g2b96dbb80ac_0_38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3" name="Shape 4013"/>
        <p:cNvGrpSpPr/>
        <p:nvPr/>
      </p:nvGrpSpPr>
      <p:grpSpPr>
        <a:xfrm>
          <a:off x="0" y="0"/>
          <a:ext cx="0" cy="0"/>
          <a:chOff x="0" y="0"/>
          <a:chExt cx="0" cy="0"/>
        </a:xfrm>
      </p:grpSpPr>
      <p:sp>
        <p:nvSpPr>
          <p:cNvPr id="4014" name="Google Shape;4014;g2b96dbb80ac_0_38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5" name="Google Shape;4015;g2b96dbb80ac_0_38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2b96dbb80ac_0_7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3" name="Google Shape;843;g2b96dbb80ac_0_7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b96dbb80ac_0_7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4" name="Google Shape;854;g2b96dbb80ac_0_7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4.png"/><Relationship Id="rId4" Type="http://schemas.openxmlformats.org/officeDocument/2006/relationships/image" Target="../media/image28.png"/><Relationship Id="rId5" Type="http://schemas.openxmlformats.org/officeDocument/2006/relationships/image" Target="../media/image31.png"/><Relationship Id="rId6"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9.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8.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8.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38.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38.png"/><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38.png"/><Relationship Id="rId4" Type="http://schemas.openxmlformats.org/officeDocument/2006/relationships/image" Target="../media/image50.jpg"/><Relationship Id="rId5" Type="http://schemas.openxmlformats.org/officeDocument/2006/relationships/image" Target="../media/image46.png"/></Relationships>
</file>

<file path=ppt/slides/_rels/slide4.xml.rels><?xml version="1.0" encoding="UTF-8" standalone="yes"?><Relationships xmlns="http://schemas.openxmlformats.org/package/2006/relationships"><Relationship Id="rId20" Type="http://schemas.openxmlformats.org/officeDocument/2006/relationships/image" Target="../media/image35.png"/><Relationship Id="rId11" Type="http://schemas.openxmlformats.org/officeDocument/2006/relationships/image" Target="../media/image8.png"/><Relationship Id="rId22" Type="http://schemas.openxmlformats.org/officeDocument/2006/relationships/image" Target="../media/image32.png"/><Relationship Id="rId10" Type="http://schemas.openxmlformats.org/officeDocument/2006/relationships/image" Target="../media/image16.png"/><Relationship Id="rId21" Type="http://schemas.openxmlformats.org/officeDocument/2006/relationships/image" Target="../media/image14.png"/><Relationship Id="rId13" Type="http://schemas.openxmlformats.org/officeDocument/2006/relationships/image" Target="../media/image11.png"/><Relationship Id="rId24" Type="http://schemas.openxmlformats.org/officeDocument/2006/relationships/image" Target="../media/image1.png"/><Relationship Id="rId12" Type="http://schemas.openxmlformats.org/officeDocument/2006/relationships/image" Target="../media/image12.png"/><Relationship Id="rId23" Type="http://schemas.openxmlformats.org/officeDocument/2006/relationships/image" Target="../media/image36.png"/><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0.png"/><Relationship Id="rId15" Type="http://schemas.openxmlformats.org/officeDocument/2006/relationships/image" Target="../media/image7.png"/><Relationship Id="rId14" Type="http://schemas.openxmlformats.org/officeDocument/2006/relationships/image" Target="../media/image17.png"/><Relationship Id="rId17" Type="http://schemas.openxmlformats.org/officeDocument/2006/relationships/image" Target="../media/image22.png"/><Relationship Id="rId16" Type="http://schemas.openxmlformats.org/officeDocument/2006/relationships/image" Target="../media/image20.png"/><Relationship Id="rId5" Type="http://schemas.openxmlformats.org/officeDocument/2006/relationships/image" Target="../media/image3.png"/><Relationship Id="rId19" Type="http://schemas.openxmlformats.org/officeDocument/2006/relationships/image" Target="../media/image18.png"/><Relationship Id="rId6" Type="http://schemas.openxmlformats.org/officeDocument/2006/relationships/image" Target="../media/image4.png"/><Relationship Id="rId18" Type="http://schemas.openxmlformats.org/officeDocument/2006/relationships/image" Target="../media/image25.png"/><Relationship Id="rId7" Type="http://schemas.openxmlformats.org/officeDocument/2006/relationships/image" Target="../media/image29.png"/><Relationship Id="rId8"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38.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38.png"/><Relationship Id="rId4" Type="http://schemas.openxmlformats.org/officeDocument/2006/relationships/image" Target="../media/image50.jpg"/><Relationship Id="rId5" Type="http://schemas.openxmlformats.org/officeDocument/2006/relationships/image" Target="../media/image55.png"/><Relationship Id="rId6" Type="http://schemas.openxmlformats.org/officeDocument/2006/relationships/image" Target="../media/image5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38.png"/><Relationship Id="rId4" Type="http://schemas.openxmlformats.org/officeDocument/2006/relationships/image" Target="../media/image50.jpg"/><Relationship Id="rId5" Type="http://schemas.openxmlformats.org/officeDocument/2006/relationships/image" Target="../media/image48.png"/><Relationship Id="rId6" Type="http://schemas.openxmlformats.org/officeDocument/2006/relationships/image" Target="../media/image6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38.png"/><Relationship Id="rId4" Type="http://schemas.openxmlformats.org/officeDocument/2006/relationships/image" Target="../media/image44.png"/><Relationship Id="rId5"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38.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38.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38.png"/><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3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38.png"/><Relationship Id="rId4" Type="http://schemas.openxmlformats.org/officeDocument/2006/relationships/image" Target="../media/image6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2.jpg"/><Relationship Id="rId4" Type="http://schemas.openxmlformats.org/officeDocument/2006/relationships/image" Target="../media/image33.png"/><Relationship Id="rId5"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38.png"/><Relationship Id="rId4" Type="http://schemas.openxmlformats.org/officeDocument/2006/relationships/image" Target="../media/image5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38.png"/><Relationship Id="rId4" Type="http://schemas.openxmlformats.org/officeDocument/2006/relationships/image" Target="../media/image51.jpg"/><Relationship Id="rId9" Type="http://schemas.openxmlformats.org/officeDocument/2006/relationships/image" Target="../media/image58.jpg"/><Relationship Id="rId5" Type="http://schemas.openxmlformats.org/officeDocument/2006/relationships/image" Target="../media/image61.jpg"/><Relationship Id="rId6" Type="http://schemas.openxmlformats.org/officeDocument/2006/relationships/image" Target="../media/image67.jpg"/><Relationship Id="rId7" Type="http://schemas.openxmlformats.org/officeDocument/2006/relationships/image" Target="../media/image57.jpg"/><Relationship Id="rId8" Type="http://schemas.openxmlformats.org/officeDocument/2006/relationships/image" Target="../media/image66.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38.png"/><Relationship Id="rId4" Type="http://schemas.openxmlformats.org/officeDocument/2006/relationships/image" Target="../media/image6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38.png"/><Relationship Id="rId4" Type="http://schemas.openxmlformats.org/officeDocument/2006/relationships/image" Target="../media/image6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3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38.png"/><Relationship Id="rId4" Type="http://schemas.openxmlformats.org/officeDocument/2006/relationships/image" Target="../media/image50.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38.png"/><Relationship Id="rId4" Type="http://schemas.openxmlformats.org/officeDocument/2006/relationships/image" Target="../media/image6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3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3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image" Target="../media/image3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3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 Id="rId3" Type="http://schemas.openxmlformats.org/officeDocument/2006/relationships/image" Target="../media/image38.png"/><Relationship Id="rId4" Type="http://schemas.openxmlformats.org/officeDocument/2006/relationships/image" Target="../media/image44.png"/><Relationship Id="rId5" Type="http://schemas.openxmlformats.org/officeDocument/2006/relationships/image" Target="../media/image4.png"/><Relationship Id="rId6" Type="http://schemas.openxmlformats.org/officeDocument/2006/relationships/image" Target="../media/image29.png"/><Relationship Id="rId7" Type="http://schemas.openxmlformats.org/officeDocument/2006/relationships/image" Target="../media/image6.png"/><Relationship Id="rId8" Type="http://schemas.openxmlformats.org/officeDocument/2006/relationships/image" Target="../media/image1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38.png"/><Relationship Id="rId4" Type="http://schemas.openxmlformats.org/officeDocument/2006/relationships/image" Target="../media/image62.png"/><Relationship Id="rId5" Type="http://schemas.openxmlformats.org/officeDocument/2006/relationships/image" Target="../media/image7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 Id="rId3" Type="http://schemas.openxmlformats.org/officeDocument/2006/relationships/image" Target="../media/image3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 Id="rId3" Type="http://schemas.openxmlformats.org/officeDocument/2006/relationships/image" Target="../media/image38.png"/><Relationship Id="rId4" Type="http://schemas.openxmlformats.org/officeDocument/2006/relationships/image" Target="../media/image72.png"/><Relationship Id="rId5" Type="http://schemas.openxmlformats.org/officeDocument/2006/relationships/image" Target="../media/image7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 Id="rId3" Type="http://schemas.openxmlformats.org/officeDocument/2006/relationships/image" Target="../media/image38.png"/><Relationship Id="rId4" Type="http://schemas.openxmlformats.org/officeDocument/2006/relationships/image" Target="../media/image72.png"/><Relationship Id="rId5" Type="http://schemas.openxmlformats.org/officeDocument/2006/relationships/image" Target="../media/image7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 Id="rId3" Type="http://schemas.openxmlformats.org/officeDocument/2006/relationships/image" Target="../media/image3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 Id="rId3"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3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38.png"/><Relationship Id="rId4" Type="http://schemas.openxmlformats.org/officeDocument/2006/relationships/image" Target="../media/image4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 Id="rId3" Type="http://schemas.openxmlformats.org/officeDocument/2006/relationships/image" Target="../media/image3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 Id="rId3" Type="http://schemas.openxmlformats.org/officeDocument/2006/relationships/image" Target="../media/image38.png"/><Relationship Id="rId4" Type="http://schemas.openxmlformats.org/officeDocument/2006/relationships/image" Target="../media/image4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 Id="rId3" Type="http://schemas.openxmlformats.org/officeDocument/2006/relationships/image" Target="../media/image3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 Id="rId3" Type="http://schemas.openxmlformats.org/officeDocument/2006/relationships/image" Target="../media/image38.png"/><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3586437" y="2031512"/>
            <a:ext cx="5321400" cy="4848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2700"/>
              <a:buFont typeface="Arial"/>
              <a:buNone/>
            </a:pPr>
            <a:r>
              <a:rPr b="1" i="0" lang="en" sz="2700" u="none" cap="none" strike="noStrike">
                <a:solidFill>
                  <a:srgbClr val="C55A11"/>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grpSp>
        <p:nvGrpSpPr>
          <p:cNvPr id="61" name="Google Shape;61;p14"/>
          <p:cNvGrpSpPr/>
          <p:nvPr/>
        </p:nvGrpSpPr>
        <p:grpSpPr>
          <a:xfrm>
            <a:off x="235454" y="4117346"/>
            <a:ext cx="800100" cy="808456"/>
            <a:chOff x="313939" y="5489794"/>
            <a:chExt cx="1066800" cy="1077941"/>
          </a:xfrm>
        </p:grpSpPr>
        <p:sp>
          <p:nvSpPr>
            <p:cNvPr id="62" name="Google Shape;62;p14"/>
            <p:cNvSpPr/>
            <p:nvPr/>
          </p:nvSpPr>
          <p:spPr>
            <a:xfrm rot="5400000">
              <a:off x="824539" y="6011535"/>
              <a:ext cx="45600" cy="1066800"/>
            </a:xfrm>
            <a:prstGeom prst="rect">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3" name="Google Shape;63;p14"/>
            <p:cNvSpPr/>
            <p:nvPr/>
          </p:nvSpPr>
          <p:spPr>
            <a:xfrm rot="10800000">
              <a:off x="313963" y="5489794"/>
              <a:ext cx="45600" cy="1066800"/>
            </a:xfrm>
            <a:prstGeom prst="rect">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cxnSp>
        <p:nvCxnSpPr>
          <p:cNvPr id="64" name="Google Shape;64;p14"/>
          <p:cNvCxnSpPr/>
          <p:nvPr/>
        </p:nvCxnSpPr>
        <p:spPr>
          <a:xfrm>
            <a:off x="3586437" y="2547614"/>
            <a:ext cx="3435900" cy="0"/>
          </a:xfrm>
          <a:prstGeom prst="straightConnector1">
            <a:avLst/>
          </a:prstGeom>
          <a:noFill/>
          <a:ln cap="flat" cmpd="sng" w="38100">
            <a:solidFill>
              <a:srgbClr val="C55A11"/>
            </a:solidFill>
            <a:prstDash val="solid"/>
            <a:miter lim="800000"/>
            <a:headEnd len="sm" w="sm" type="none"/>
            <a:tailEnd len="sm" w="sm" type="none"/>
          </a:ln>
        </p:spPr>
      </p:cxnSp>
      <p:grpSp>
        <p:nvGrpSpPr>
          <p:cNvPr id="65" name="Google Shape;65;p14"/>
          <p:cNvGrpSpPr/>
          <p:nvPr/>
        </p:nvGrpSpPr>
        <p:grpSpPr>
          <a:xfrm rot="10800000">
            <a:off x="8141777" y="199640"/>
            <a:ext cx="800100" cy="808456"/>
            <a:chOff x="313939" y="5489794"/>
            <a:chExt cx="1066800" cy="1077941"/>
          </a:xfrm>
        </p:grpSpPr>
        <p:sp>
          <p:nvSpPr>
            <p:cNvPr id="66" name="Google Shape;66;p14"/>
            <p:cNvSpPr/>
            <p:nvPr/>
          </p:nvSpPr>
          <p:spPr>
            <a:xfrm rot="5400000">
              <a:off x="824539" y="6011535"/>
              <a:ext cx="45600" cy="1066800"/>
            </a:xfrm>
            <a:prstGeom prst="rect">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7" name="Google Shape;67;p14"/>
            <p:cNvSpPr/>
            <p:nvPr/>
          </p:nvSpPr>
          <p:spPr>
            <a:xfrm rot="10800000">
              <a:off x="313963" y="5489794"/>
              <a:ext cx="45600" cy="1066800"/>
            </a:xfrm>
            <a:prstGeom prst="rect">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68" name="Google Shape;68;p14"/>
          <p:cNvSpPr/>
          <p:nvPr/>
        </p:nvSpPr>
        <p:spPr>
          <a:xfrm>
            <a:off x="3586437" y="2731998"/>
            <a:ext cx="53214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TEAM NETWORKS</a:t>
            </a:r>
            <a:endParaRPr b="1" i="0" sz="1800" u="none" cap="none" strike="noStrike">
              <a:solidFill>
                <a:schemeClr val="dk1"/>
              </a:solidFill>
              <a:latin typeface="Calibri"/>
              <a:ea typeface="Calibri"/>
              <a:cs typeface="Calibri"/>
              <a:sym typeface="Calibri"/>
            </a:endParaRPr>
          </a:p>
        </p:txBody>
      </p:sp>
      <p:sp>
        <p:nvSpPr>
          <p:cNvPr id="69" name="Google Shape;69;p14"/>
          <p:cNvSpPr/>
          <p:nvPr/>
        </p:nvSpPr>
        <p:spPr>
          <a:xfrm>
            <a:off x="3586437" y="3030202"/>
            <a:ext cx="49314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Department of Computer Science and Engineering</a:t>
            </a:r>
            <a:endParaRPr b="0" i="0" sz="1800" u="none" cap="none" strike="noStrike">
              <a:solidFill>
                <a:schemeClr val="dk1"/>
              </a:solidFill>
              <a:latin typeface="Calibri"/>
              <a:ea typeface="Calibri"/>
              <a:cs typeface="Calibri"/>
              <a:sym typeface="Calibri"/>
            </a:endParaRPr>
          </a:p>
        </p:txBody>
      </p:sp>
      <p:pic>
        <p:nvPicPr>
          <p:cNvPr id="70" name="Google Shape;70;p14"/>
          <p:cNvPicPr preferRelativeResize="0"/>
          <p:nvPr/>
        </p:nvPicPr>
        <p:blipFill rotWithShape="1">
          <a:blip r:embed="rId3">
            <a:alphaModFix/>
          </a:blip>
          <a:srcRect b="0" l="0" r="0" t="0"/>
          <a:stretch/>
        </p:blipFill>
        <p:spPr>
          <a:xfrm>
            <a:off x="1953500" y="1120148"/>
            <a:ext cx="1567950" cy="2903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cxnSp>
        <p:nvCxnSpPr>
          <p:cNvPr id="882" name="Google Shape;882;p23"/>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883" name="Google Shape;883;p23"/>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884" name="Google Shape;884;p23"/>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Network-layer Service Model</a:t>
            </a:r>
            <a:endParaRPr b="0" i="0" sz="1100" u="none" cap="none" strike="noStrike">
              <a:solidFill>
                <a:srgbClr val="000000"/>
              </a:solidFill>
              <a:latin typeface="Arial"/>
              <a:ea typeface="Arial"/>
              <a:cs typeface="Arial"/>
              <a:sym typeface="Arial"/>
            </a:endParaRPr>
          </a:p>
        </p:txBody>
      </p:sp>
      <p:sp>
        <p:nvSpPr>
          <p:cNvPr id="885" name="Google Shape;885;p23"/>
          <p:cNvSpPr txBox="1"/>
          <p:nvPr/>
        </p:nvSpPr>
        <p:spPr>
          <a:xfrm>
            <a:off x="38272" y="1350373"/>
            <a:ext cx="1164300" cy="29553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Network</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Architecture</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Internet</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ATM</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ATM</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Internet</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Internet</a:t>
            </a:r>
            <a:endParaRPr b="0" i="0" sz="1800" u="none" cap="none" strike="noStrike">
              <a:solidFill>
                <a:srgbClr val="000000"/>
              </a:solidFill>
              <a:latin typeface="Times New Roman"/>
              <a:ea typeface="Times New Roman"/>
              <a:cs typeface="Times New Roman"/>
              <a:sym typeface="Times New Roman"/>
            </a:endParaRPr>
          </a:p>
        </p:txBody>
      </p:sp>
      <p:sp>
        <p:nvSpPr>
          <p:cNvPr id="886" name="Google Shape;886;p23"/>
          <p:cNvSpPr txBox="1"/>
          <p:nvPr/>
        </p:nvSpPr>
        <p:spPr>
          <a:xfrm>
            <a:off x="1465993" y="1361996"/>
            <a:ext cx="1984200" cy="294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Service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Model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best effort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Constant Bit Rate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Available Bit Rate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Intserv Guaranteed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(RFC 1633</a:t>
            </a:r>
            <a:r>
              <a:rPr b="0" i="0" lang="en" sz="15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Diffserv  </a:t>
            </a:r>
            <a:r>
              <a:rPr b="0" i="0" lang="en" sz="1200" u="none" cap="none" strike="noStrike">
                <a:solidFill>
                  <a:srgbClr val="000000"/>
                </a:solidFill>
                <a:latin typeface="Arial"/>
                <a:ea typeface="Arial"/>
                <a:cs typeface="Arial"/>
                <a:sym typeface="Arial"/>
              </a:rPr>
              <a:t>(RFC 2475</a:t>
            </a:r>
            <a:r>
              <a:rPr b="0" i="0" lang="en" sz="1500" u="none" cap="none" strike="noStrike">
                <a:solidFill>
                  <a:srgbClr val="000000"/>
                </a:solidFill>
                <a:latin typeface="Arial"/>
                <a:ea typeface="Arial"/>
                <a:cs typeface="Arial"/>
                <a:sym typeface="Arial"/>
              </a:rPr>
              <a:t>) </a:t>
            </a:r>
            <a:endParaRPr b="0" i="0" sz="1800" u="none" cap="none" strike="noStrike">
              <a:solidFill>
                <a:srgbClr val="000000"/>
              </a:solidFill>
              <a:latin typeface="Times New Roman"/>
              <a:ea typeface="Times New Roman"/>
              <a:cs typeface="Times New Roman"/>
              <a:sym typeface="Times New Roman"/>
            </a:endParaRPr>
          </a:p>
        </p:txBody>
      </p:sp>
      <p:sp>
        <p:nvSpPr>
          <p:cNvPr id="887" name="Google Shape;887;p23"/>
          <p:cNvSpPr txBox="1"/>
          <p:nvPr/>
        </p:nvSpPr>
        <p:spPr>
          <a:xfrm>
            <a:off x="3566369" y="1595075"/>
            <a:ext cx="1603500" cy="27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Bandwidth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none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Constant rate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Guaranteed min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possible</a:t>
            </a:r>
            <a:endParaRPr b="0" i="0" sz="1800" u="none" cap="none" strike="noStrike">
              <a:solidFill>
                <a:srgbClr val="000000"/>
              </a:solidFill>
              <a:latin typeface="Times New Roman"/>
              <a:ea typeface="Times New Roman"/>
              <a:cs typeface="Times New Roman"/>
              <a:sym typeface="Times New Roman"/>
            </a:endParaRPr>
          </a:p>
        </p:txBody>
      </p:sp>
      <p:sp>
        <p:nvSpPr>
          <p:cNvPr id="888" name="Google Shape;888;p23"/>
          <p:cNvSpPr txBox="1"/>
          <p:nvPr/>
        </p:nvSpPr>
        <p:spPr>
          <a:xfrm>
            <a:off x="5108702" y="1595075"/>
            <a:ext cx="834600" cy="27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Loss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possibly</a:t>
            </a:r>
            <a:endParaRPr b="0" i="0" sz="1800" u="none" cap="none" strike="noStrike">
              <a:solidFill>
                <a:srgbClr val="000000"/>
              </a:solidFill>
              <a:latin typeface="Times New Roman"/>
              <a:ea typeface="Times New Roman"/>
              <a:cs typeface="Times New Roman"/>
              <a:sym typeface="Times New Roman"/>
            </a:endParaRPr>
          </a:p>
        </p:txBody>
      </p:sp>
      <p:sp>
        <p:nvSpPr>
          <p:cNvPr id="889" name="Google Shape;889;p23"/>
          <p:cNvSpPr txBox="1"/>
          <p:nvPr/>
        </p:nvSpPr>
        <p:spPr>
          <a:xfrm>
            <a:off x="5988712" y="1602219"/>
            <a:ext cx="834600" cy="27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Order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possibly</a:t>
            </a:r>
            <a:endParaRPr b="0" i="0" sz="1800" u="none" cap="none" strike="noStrike">
              <a:solidFill>
                <a:srgbClr val="000000"/>
              </a:solidFill>
              <a:latin typeface="Times New Roman"/>
              <a:ea typeface="Times New Roman"/>
              <a:cs typeface="Times New Roman"/>
              <a:sym typeface="Times New Roman"/>
            </a:endParaRPr>
          </a:p>
        </p:txBody>
      </p:sp>
      <p:sp>
        <p:nvSpPr>
          <p:cNvPr id="890" name="Google Shape;890;p23"/>
          <p:cNvSpPr txBox="1"/>
          <p:nvPr/>
        </p:nvSpPr>
        <p:spPr>
          <a:xfrm>
            <a:off x="6910619" y="1602219"/>
            <a:ext cx="709800" cy="27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Timing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800" u="none" cap="none" strike="noStrike">
              <a:solidFill>
                <a:srgbClr val="000000"/>
              </a:solidFill>
              <a:latin typeface="Times New Roman"/>
              <a:ea typeface="Times New Roman"/>
              <a:cs typeface="Times New Roman"/>
              <a:sym typeface="Times New Roman"/>
            </a:endParaRPr>
          </a:p>
        </p:txBody>
      </p:sp>
      <p:sp>
        <p:nvSpPr>
          <p:cNvPr id="891" name="Google Shape;891;p23"/>
          <p:cNvSpPr txBox="1"/>
          <p:nvPr/>
        </p:nvSpPr>
        <p:spPr>
          <a:xfrm>
            <a:off x="3959768" y="1216679"/>
            <a:ext cx="34269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Quality of Service (QoS) Guarantees ?</a:t>
            </a:r>
            <a:endParaRPr b="0" i="0" sz="1800" u="none" cap="none" strike="noStrike">
              <a:solidFill>
                <a:srgbClr val="000000"/>
              </a:solidFill>
              <a:latin typeface="Times New Roman"/>
              <a:ea typeface="Times New Roman"/>
              <a:cs typeface="Times New Roman"/>
              <a:sym typeface="Times New Roman"/>
            </a:endParaRPr>
          </a:p>
        </p:txBody>
      </p:sp>
      <p:cxnSp>
        <p:nvCxnSpPr>
          <p:cNvPr id="892" name="Google Shape;892;p23"/>
          <p:cNvCxnSpPr/>
          <p:nvPr/>
        </p:nvCxnSpPr>
        <p:spPr>
          <a:xfrm>
            <a:off x="3612865" y="1547390"/>
            <a:ext cx="4021800" cy="0"/>
          </a:xfrm>
          <a:prstGeom prst="straightConnector1">
            <a:avLst/>
          </a:prstGeom>
          <a:noFill/>
          <a:ln cap="flat" cmpd="sng" w="28575">
            <a:solidFill>
              <a:srgbClr val="000099"/>
            </a:solidFill>
            <a:prstDash val="solid"/>
            <a:round/>
            <a:headEnd len="sm" w="sm" type="none"/>
            <a:tailEnd len="sm" w="sm" type="none"/>
          </a:ln>
        </p:spPr>
      </p:cxnSp>
      <p:cxnSp>
        <p:nvCxnSpPr>
          <p:cNvPr id="893" name="Google Shape;893;p23"/>
          <p:cNvCxnSpPr/>
          <p:nvPr/>
        </p:nvCxnSpPr>
        <p:spPr>
          <a:xfrm>
            <a:off x="428900" y="1974885"/>
            <a:ext cx="7217400" cy="0"/>
          </a:xfrm>
          <a:prstGeom prst="straightConnector1">
            <a:avLst/>
          </a:prstGeom>
          <a:noFill/>
          <a:ln cap="flat" cmpd="sng" w="28575">
            <a:solidFill>
              <a:srgbClr val="000099"/>
            </a:solidFill>
            <a:prstDash val="solid"/>
            <a:round/>
            <a:headEnd len="sm" w="sm" type="none"/>
            <a:tailEnd len="sm" w="sm" type="none"/>
          </a:ln>
        </p:spPr>
      </p:cxnSp>
      <p:cxnSp>
        <p:nvCxnSpPr>
          <p:cNvPr id="894" name="Google Shape;894;p23"/>
          <p:cNvCxnSpPr/>
          <p:nvPr/>
        </p:nvCxnSpPr>
        <p:spPr>
          <a:xfrm>
            <a:off x="426962" y="2449521"/>
            <a:ext cx="7217400" cy="0"/>
          </a:xfrm>
          <a:prstGeom prst="straightConnector1">
            <a:avLst/>
          </a:prstGeom>
          <a:noFill/>
          <a:ln cap="flat" cmpd="sng" w="28575">
            <a:solidFill>
              <a:srgbClr val="000099"/>
            </a:solidFill>
            <a:prstDash val="solid"/>
            <a:round/>
            <a:headEnd len="sm" w="sm" type="none"/>
            <a:tailEnd len="sm" w="sm" type="none"/>
          </a:ln>
        </p:spPr>
      </p:cxnSp>
      <p:cxnSp>
        <p:nvCxnSpPr>
          <p:cNvPr id="895" name="Google Shape;895;p23"/>
          <p:cNvCxnSpPr/>
          <p:nvPr/>
        </p:nvCxnSpPr>
        <p:spPr>
          <a:xfrm>
            <a:off x="425025" y="2912533"/>
            <a:ext cx="7217400" cy="0"/>
          </a:xfrm>
          <a:prstGeom prst="straightConnector1">
            <a:avLst/>
          </a:prstGeom>
          <a:noFill/>
          <a:ln cap="flat" cmpd="sng" w="28575">
            <a:solidFill>
              <a:srgbClr val="000099"/>
            </a:solidFill>
            <a:prstDash val="solid"/>
            <a:round/>
            <a:headEnd len="sm" w="sm" type="none"/>
            <a:tailEnd len="sm" w="sm" type="none"/>
          </a:ln>
        </p:spPr>
      </p:cxnSp>
      <p:cxnSp>
        <p:nvCxnSpPr>
          <p:cNvPr id="896" name="Google Shape;896;p23"/>
          <p:cNvCxnSpPr/>
          <p:nvPr/>
        </p:nvCxnSpPr>
        <p:spPr>
          <a:xfrm>
            <a:off x="423088" y="3375545"/>
            <a:ext cx="7217400" cy="0"/>
          </a:xfrm>
          <a:prstGeom prst="straightConnector1">
            <a:avLst/>
          </a:prstGeom>
          <a:noFill/>
          <a:ln cap="flat" cmpd="sng" w="28575">
            <a:solidFill>
              <a:srgbClr val="000099"/>
            </a:solidFill>
            <a:prstDash val="solid"/>
            <a:round/>
            <a:headEnd len="sm" w="sm" type="none"/>
            <a:tailEnd len="sm" w="sm" type="none"/>
          </a:ln>
        </p:spPr>
      </p:cxnSp>
      <p:cxnSp>
        <p:nvCxnSpPr>
          <p:cNvPr id="897" name="Google Shape;897;p23"/>
          <p:cNvCxnSpPr/>
          <p:nvPr/>
        </p:nvCxnSpPr>
        <p:spPr>
          <a:xfrm>
            <a:off x="432774" y="3954794"/>
            <a:ext cx="7217400" cy="0"/>
          </a:xfrm>
          <a:prstGeom prst="straightConnector1">
            <a:avLst/>
          </a:prstGeom>
          <a:noFill/>
          <a:ln cap="flat" cmpd="sng" w="28575">
            <a:solidFill>
              <a:srgbClr val="000099"/>
            </a:solidFill>
            <a:prstDash val="solid"/>
            <a:round/>
            <a:headEnd len="sm" w="sm" type="none"/>
            <a:tailEnd len="sm" w="sm" type="none"/>
          </a:ln>
        </p:spPr>
      </p:cxnSp>
      <p:pic>
        <p:nvPicPr>
          <p:cNvPr id="898" name="Google Shape;898;p23"/>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24"/>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cxnSp>
        <p:nvCxnSpPr>
          <p:cNvPr id="904" name="Google Shape;904;p24"/>
          <p:cNvCxnSpPr/>
          <p:nvPr/>
        </p:nvCxnSpPr>
        <p:spPr>
          <a:xfrm>
            <a:off x="-6231" y="641111"/>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905" name="Google Shape;905;p24"/>
          <p:cNvSpPr txBox="1"/>
          <p:nvPr/>
        </p:nvSpPr>
        <p:spPr>
          <a:xfrm>
            <a:off x="232911" y="1401639"/>
            <a:ext cx="4463700" cy="3552900"/>
          </a:xfrm>
          <a:prstGeom prst="rect">
            <a:avLst/>
          </a:prstGeom>
          <a:noFill/>
          <a:ln>
            <a:noFill/>
          </a:ln>
        </p:spPr>
        <p:txBody>
          <a:bodyPr anchorCtr="0" anchor="t" bIns="34275" lIns="68575" spcFirstLastPara="1" rIns="68575" wrap="square" tIns="34275">
            <a:normAutofit/>
          </a:bodyPr>
          <a:lstStyle/>
          <a:p>
            <a:pPr indent="-177800" lvl="1" marL="520700" marR="0" rtl="0" algn="l">
              <a:lnSpc>
                <a:spcPct val="110000"/>
              </a:lnSpc>
              <a:spcBef>
                <a:spcPts val="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4.1 Overview of Network Layer</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000099"/>
              </a:buClr>
              <a:buSzPts val="1800"/>
              <a:buFont typeface="Arial"/>
              <a:buNone/>
            </a:pPr>
            <a:r>
              <a:rPr b="0" i="0" lang="en" sz="1800" u="none" cap="none" strike="noStrike">
                <a:solidFill>
                  <a:srgbClr val="000099"/>
                </a:solidFill>
                <a:latin typeface="Calibri"/>
                <a:ea typeface="Calibri"/>
                <a:cs typeface="Calibri"/>
                <a:sym typeface="Calibri"/>
              </a:rPr>
              <a:t>4.2</a:t>
            </a:r>
            <a:r>
              <a:rPr b="0" i="0" lang="en" sz="1800" u="none" cap="none" strike="noStrike">
                <a:solidFill>
                  <a:srgbClr val="BFBFBF"/>
                </a:solidFill>
                <a:latin typeface="Calibri"/>
                <a:ea typeface="Calibri"/>
                <a:cs typeface="Calibri"/>
                <a:sym typeface="Calibri"/>
              </a:rPr>
              <a:t> </a:t>
            </a:r>
            <a:r>
              <a:rPr b="0" i="0" lang="en" sz="1800" u="none" cap="none" strike="noStrike">
                <a:solidFill>
                  <a:schemeClr val="dk1"/>
                </a:solidFill>
                <a:latin typeface="Calibri"/>
                <a:ea typeface="Calibri"/>
                <a:cs typeface="Calibri"/>
                <a:sym typeface="Calibri"/>
              </a:rPr>
              <a:t>What’s Inside a Router?</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4.3 Switching</a:t>
            </a:r>
            <a:endParaRPr b="0" i="0" sz="1100" u="none" cap="none" strike="noStrike">
              <a:solidFill>
                <a:srgbClr val="000000"/>
              </a:solidFill>
              <a:latin typeface="Arial"/>
              <a:ea typeface="Arial"/>
              <a:cs typeface="Arial"/>
              <a:sym typeface="Arial"/>
            </a:endParaRPr>
          </a:p>
          <a:p>
            <a:pPr indent="-177800" lvl="1" marL="520700" marR="0" rtl="0" algn="l">
              <a:lnSpc>
                <a:spcPct val="12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4.4 The Internet Protocol (IP)</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Datagram format</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Fragmentation</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IPv4 addressing</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NAT</a:t>
            </a:r>
            <a:endParaRPr b="0" i="0" sz="1100" u="none" cap="none" strike="noStrike">
              <a:solidFill>
                <a:srgbClr val="000000"/>
              </a:solidFill>
              <a:latin typeface="Arial"/>
              <a:ea typeface="Arial"/>
              <a:cs typeface="Arial"/>
              <a:sym typeface="Arial"/>
            </a:endParaRPr>
          </a:p>
        </p:txBody>
      </p:sp>
      <p:sp>
        <p:nvSpPr>
          <p:cNvPr id="906" name="Google Shape;906;p24"/>
          <p:cNvSpPr/>
          <p:nvPr/>
        </p:nvSpPr>
        <p:spPr>
          <a:xfrm>
            <a:off x="294833" y="845048"/>
            <a:ext cx="4755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Unit – 4 Network Layer and Internet Protocol</a:t>
            </a:r>
            <a:endParaRPr b="1" i="0" sz="1800" u="none" cap="none" strike="noStrike">
              <a:solidFill>
                <a:srgbClr val="2F5496"/>
              </a:solidFill>
              <a:latin typeface="Calibri"/>
              <a:ea typeface="Calibri"/>
              <a:cs typeface="Calibri"/>
              <a:sym typeface="Calibri"/>
            </a:endParaRPr>
          </a:p>
        </p:txBody>
      </p:sp>
      <p:pic>
        <p:nvPicPr>
          <p:cNvPr id="907" name="Google Shape;907;p24"/>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cxnSp>
        <p:nvCxnSpPr>
          <p:cNvPr id="912" name="Google Shape;912;p25"/>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913" name="Google Shape;913;p25"/>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914" name="Google Shape;914;p25"/>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Router Architecture Overview</a:t>
            </a:r>
            <a:endParaRPr b="0" i="0" sz="1100" u="none" cap="none" strike="noStrike">
              <a:solidFill>
                <a:srgbClr val="000000"/>
              </a:solidFill>
              <a:latin typeface="Arial"/>
              <a:ea typeface="Arial"/>
              <a:cs typeface="Arial"/>
              <a:sym typeface="Arial"/>
            </a:endParaRPr>
          </a:p>
        </p:txBody>
      </p:sp>
      <p:sp>
        <p:nvSpPr>
          <p:cNvPr id="915" name="Google Shape;915;p25"/>
          <p:cNvSpPr/>
          <p:nvPr/>
        </p:nvSpPr>
        <p:spPr>
          <a:xfrm>
            <a:off x="302690" y="1165821"/>
            <a:ext cx="59163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high-level view of generic router architecture:</a:t>
            </a:r>
            <a:endParaRPr b="0" i="0" sz="1100" u="none" cap="none" strike="noStrike">
              <a:solidFill>
                <a:srgbClr val="000000"/>
              </a:solidFill>
              <a:latin typeface="Arial"/>
              <a:ea typeface="Arial"/>
              <a:cs typeface="Arial"/>
              <a:sym typeface="Arial"/>
            </a:endParaRPr>
          </a:p>
        </p:txBody>
      </p:sp>
      <p:grpSp>
        <p:nvGrpSpPr>
          <p:cNvPr id="916" name="Google Shape;916;p25"/>
          <p:cNvGrpSpPr/>
          <p:nvPr/>
        </p:nvGrpSpPr>
        <p:grpSpPr>
          <a:xfrm>
            <a:off x="2672174" y="2599704"/>
            <a:ext cx="1151334" cy="1785938"/>
            <a:chOff x="2418" y="1882"/>
            <a:chExt cx="967" cy="1500"/>
          </a:xfrm>
        </p:grpSpPr>
        <p:sp>
          <p:nvSpPr>
            <p:cNvPr id="917" name="Google Shape;917;p25"/>
            <p:cNvSpPr/>
            <p:nvPr/>
          </p:nvSpPr>
          <p:spPr>
            <a:xfrm>
              <a:off x="2418" y="1882"/>
              <a:ext cx="900" cy="1500"/>
            </a:xfrm>
            <a:prstGeom prst="rect">
              <a:avLst/>
            </a:prstGeom>
            <a:solidFill>
              <a:schemeClr val="lt1"/>
            </a:solidFill>
            <a:ln cap="flat" cmpd="sng" w="28575">
              <a:solidFill>
                <a:srgbClr val="FF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5"/>
            <p:cNvSpPr txBox="1"/>
            <p:nvPr/>
          </p:nvSpPr>
          <p:spPr>
            <a:xfrm>
              <a:off x="2485" y="2418"/>
              <a:ext cx="900" cy="600"/>
            </a:xfrm>
            <a:prstGeom prst="rect">
              <a:avLst/>
            </a:prstGeom>
            <a:noFill/>
            <a:ln>
              <a:noFill/>
            </a:ln>
            <a:effectLst>
              <a:outerShdw blurRad="50800" rotWithShape="0" algn="tl" dir="2700000" dist="38100">
                <a:srgbClr val="000000">
                  <a:alpha val="40000"/>
                </a:srgbClr>
              </a:outerShdw>
            </a:effectLst>
          </p:spPr>
          <p:txBody>
            <a:bodyPr anchorCtr="0" anchor="t" bIns="34275" lIns="68575" spcFirstLastPara="1" rIns="68575" wrap="square" tIns="34275">
              <a:spAutoFit/>
            </a:bodyPr>
            <a:lstStyle/>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high-speed </a:t>
              </a:r>
              <a:endParaRPr b="0" i="0" sz="11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switching</a:t>
              </a:r>
              <a:endParaRPr b="0" i="0" sz="11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fabric</a:t>
              </a:r>
              <a:endParaRPr b="0" i="0" sz="1100" u="none" cap="none" strike="noStrike">
                <a:solidFill>
                  <a:srgbClr val="000000"/>
                </a:solidFill>
                <a:latin typeface="Arial"/>
                <a:ea typeface="Arial"/>
                <a:cs typeface="Arial"/>
                <a:sym typeface="Arial"/>
              </a:endParaRPr>
            </a:p>
          </p:txBody>
        </p:sp>
      </p:grpSp>
      <p:grpSp>
        <p:nvGrpSpPr>
          <p:cNvPr id="919" name="Google Shape;919;p25"/>
          <p:cNvGrpSpPr/>
          <p:nvPr/>
        </p:nvGrpSpPr>
        <p:grpSpPr>
          <a:xfrm>
            <a:off x="2685271" y="1878185"/>
            <a:ext cx="1192950" cy="817960"/>
            <a:chOff x="4342365" y="2504247"/>
            <a:chExt cx="1590600" cy="1090613"/>
          </a:xfrm>
        </p:grpSpPr>
        <p:sp>
          <p:nvSpPr>
            <p:cNvPr id="920" name="Google Shape;920;p25"/>
            <p:cNvSpPr/>
            <p:nvPr/>
          </p:nvSpPr>
          <p:spPr>
            <a:xfrm>
              <a:off x="4342365" y="2504247"/>
              <a:ext cx="1590600" cy="647700"/>
            </a:xfrm>
            <a:prstGeom prst="rect">
              <a:avLst/>
            </a:prstGeom>
            <a:solidFill>
              <a:schemeClr val="lt1"/>
            </a:solidFill>
            <a:ln cap="flat" cmpd="sng" w="28575">
              <a:solidFill>
                <a:srgbClr val="FF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5"/>
            <p:cNvSpPr txBox="1"/>
            <p:nvPr/>
          </p:nvSpPr>
          <p:spPr>
            <a:xfrm>
              <a:off x="4520165" y="2545522"/>
              <a:ext cx="1187400" cy="825000"/>
            </a:xfrm>
            <a:prstGeom prst="rect">
              <a:avLst/>
            </a:prstGeom>
            <a:noFill/>
            <a:ln>
              <a:noFill/>
            </a:ln>
          </p:spPr>
          <p:txBody>
            <a:bodyPr anchorCtr="0" anchor="t" bIns="34275" lIns="68575" spcFirstLastPara="1" rIns="68575" wrap="square" tIns="34275">
              <a:spAutoFit/>
            </a:bodyPr>
            <a:lstStyle/>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routing </a:t>
              </a:r>
              <a:endParaRPr b="0" i="0" sz="11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processor</a:t>
              </a:r>
              <a:endParaRPr b="0" i="0" sz="1100" u="none" cap="none" strike="noStrike">
                <a:solidFill>
                  <a:srgbClr val="000000"/>
                </a:solidFill>
                <a:latin typeface="Arial"/>
                <a:ea typeface="Arial"/>
                <a:cs typeface="Arial"/>
                <a:sym typeface="Arial"/>
              </a:endParaRPr>
            </a:p>
          </p:txBody>
        </p:sp>
        <p:cxnSp>
          <p:nvCxnSpPr>
            <p:cNvPr id="922" name="Google Shape;922;p25"/>
            <p:cNvCxnSpPr/>
            <p:nvPr/>
          </p:nvCxnSpPr>
          <p:spPr>
            <a:xfrm>
              <a:off x="5071027" y="3023360"/>
              <a:ext cx="19200" cy="571500"/>
            </a:xfrm>
            <a:prstGeom prst="straightConnector1">
              <a:avLst/>
            </a:prstGeom>
            <a:noFill/>
            <a:ln cap="flat" cmpd="sng" w="38100">
              <a:solidFill>
                <a:srgbClr val="FF0000"/>
              </a:solidFill>
              <a:prstDash val="solid"/>
              <a:round/>
              <a:headEnd len="med" w="med" type="triangle"/>
              <a:tailEnd len="med" w="med" type="triangle"/>
            </a:ln>
          </p:spPr>
        </p:cxnSp>
      </p:grpSp>
      <p:grpSp>
        <p:nvGrpSpPr>
          <p:cNvPr id="923" name="Google Shape;923;p25"/>
          <p:cNvGrpSpPr/>
          <p:nvPr/>
        </p:nvGrpSpPr>
        <p:grpSpPr>
          <a:xfrm>
            <a:off x="1139840" y="2610420"/>
            <a:ext cx="1543715" cy="476250"/>
            <a:chOff x="930" y="1989"/>
            <a:chExt cx="1500" cy="400"/>
          </a:xfrm>
        </p:grpSpPr>
        <p:sp>
          <p:nvSpPr>
            <p:cNvPr id="924" name="Google Shape;924;p25"/>
            <p:cNvSpPr/>
            <p:nvPr/>
          </p:nvSpPr>
          <p:spPr>
            <a:xfrm>
              <a:off x="1152" y="1989"/>
              <a:ext cx="1200" cy="300"/>
            </a:xfrm>
            <a:prstGeom prst="rect">
              <a:avLst/>
            </a:prstGeom>
            <a:solidFill>
              <a:schemeClr val="lt1"/>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5"/>
            <p:cNvSpPr/>
            <p:nvPr/>
          </p:nvSpPr>
          <p:spPr>
            <a:xfrm>
              <a:off x="1197" y="2089"/>
              <a:ext cx="300" cy="300"/>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5"/>
            <p:cNvSpPr/>
            <p:nvPr/>
          </p:nvSpPr>
          <p:spPr>
            <a:xfrm>
              <a:off x="1582" y="2025"/>
              <a:ext cx="300" cy="300"/>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5"/>
            <p:cNvSpPr/>
            <p:nvPr/>
          </p:nvSpPr>
          <p:spPr>
            <a:xfrm>
              <a:off x="1904" y="2023"/>
              <a:ext cx="300" cy="300"/>
            </a:xfrm>
            <a:prstGeom prst="rect">
              <a:avLst/>
            </a:prstGeom>
            <a:solidFill>
              <a:schemeClr val="lt1"/>
            </a:solid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8" name="Google Shape;928;p25"/>
            <p:cNvCxnSpPr/>
            <p:nvPr/>
          </p:nvCxnSpPr>
          <p:spPr>
            <a:xfrm>
              <a:off x="930" y="2169"/>
              <a:ext cx="1500" cy="0"/>
            </a:xfrm>
            <a:prstGeom prst="straightConnector1">
              <a:avLst/>
            </a:prstGeom>
            <a:noFill/>
            <a:ln cap="flat" cmpd="sng" w="28575">
              <a:solidFill>
                <a:schemeClr val="dk1"/>
              </a:solidFill>
              <a:prstDash val="solid"/>
              <a:round/>
              <a:headEnd len="sm" w="sm" type="none"/>
              <a:tailEnd len="med" w="med" type="triangle"/>
            </a:ln>
          </p:spPr>
        </p:cxnSp>
      </p:grpSp>
      <p:grpSp>
        <p:nvGrpSpPr>
          <p:cNvPr id="929" name="Google Shape;929;p25"/>
          <p:cNvGrpSpPr/>
          <p:nvPr/>
        </p:nvGrpSpPr>
        <p:grpSpPr>
          <a:xfrm>
            <a:off x="1131505" y="3914154"/>
            <a:ext cx="1562997" cy="476250"/>
            <a:chOff x="930" y="1989"/>
            <a:chExt cx="1500" cy="400"/>
          </a:xfrm>
        </p:grpSpPr>
        <p:sp>
          <p:nvSpPr>
            <p:cNvPr id="930" name="Google Shape;930;p25"/>
            <p:cNvSpPr/>
            <p:nvPr/>
          </p:nvSpPr>
          <p:spPr>
            <a:xfrm>
              <a:off x="1152" y="1989"/>
              <a:ext cx="1200" cy="300"/>
            </a:xfrm>
            <a:prstGeom prst="rect">
              <a:avLst/>
            </a:prstGeom>
            <a:solidFill>
              <a:schemeClr val="lt1"/>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5"/>
            <p:cNvSpPr/>
            <p:nvPr/>
          </p:nvSpPr>
          <p:spPr>
            <a:xfrm>
              <a:off x="1197" y="2089"/>
              <a:ext cx="300" cy="300"/>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5"/>
            <p:cNvSpPr/>
            <p:nvPr/>
          </p:nvSpPr>
          <p:spPr>
            <a:xfrm>
              <a:off x="1582" y="2025"/>
              <a:ext cx="300" cy="300"/>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5"/>
            <p:cNvSpPr/>
            <p:nvPr/>
          </p:nvSpPr>
          <p:spPr>
            <a:xfrm>
              <a:off x="1904" y="2023"/>
              <a:ext cx="300" cy="300"/>
            </a:xfrm>
            <a:prstGeom prst="rect">
              <a:avLst/>
            </a:prstGeom>
            <a:solidFill>
              <a:schemeClr val="lt1"/>
            </a:solid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4" name="Google Shape;934;p25"/>
            <p:cNvCxnSpPr/>
            <p:nvPr/>
          </p:nvCxnSpPr>
          <p:spPr>
            <a:xfrm>
              <a:off x="930" y="2169"/>
              <a:ext cx="1500" cy="0"/>
            </a:xfrm>
            <a:prstGeom prst="straightConnector1">
              <a:avLst/>
            </a:prstGeom>
            <a:noFill/>
            <a:ln cap="flat" cmpd="sng" w="28575">
              <a:solidFill>
                <a:schemeClr val="dk1"/>
              </a:solidFill>
              <a:prstDash val="solid"/>
              <a:round/>
              <a:headEnd len="sm" w="sm" type="none"/>
              <a:tailEnd len="med" w="med" type="triangle"/>
            </a:ln>
          </p:spPr>
        </p:cxnSp>
      </p:grpSp>
      <p:grpSp>
        <p:nvGrpSpPr>
          <p:cNvPr id="935" name="Google Shape;935;p25"/>
          <p:cNvGrpSpPr/>
          <p:nvPr/>
        </p:nvGrpSpPr>
        <p:grpSpPr>
          <a:xfrm rot="2656396">
            <a:off x="1635218" y="3262893"/>
            <a:ext cx="342900" cy="342900"/>
            <a:chOff x="352" y="2715"/>
            <a:chExt cx="288" cy="288"/>
          </a:xfrm>
        </p:grpSpPr>
        <p:sp>
          <p:nvSpPr>
            <p:cNvPr id="936" name="Google Shape;936;p25"/>
            <p:cNvSpPr/>
            <p:nvPr/>
          </p:nvSpPr>
          <p:spPr>
            <a:xfrm>
              <a:off x="352" y="2715"/>
              <a:ext cx="0" cy="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5"/>
            <p:cNvSpPr/>
            <p:nvPr/>
          </p:nvSpPr>
          <p:spPr>
            <a:xfrm>
              <a:off x="450" y="2811"/>
              <a:ext cx="0" cy="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5"/>
            <p:cNvSpPr/>
            <p:nvPr/>
          </p:nvSpPr>
          <p:spPr>
            <a:xfrm>
              <a:off x="545" y="2907"/>
              <a:ext cx="0" cy="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5"/>
            <p:cNvSpPr/>
            <p:nvPr/>
          </p:nvSpPr>
          <p:spPr>
            <a:xfrm>
              <a:off x="640" y="3003"/>
              <a:ext cx="0" cy="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0" name="Google Shape;940;p25"/>
          <p:cNvSpPr txBox="1"/>
          <p:nvPr/>
        </p:nvSpPr>
        <p:spPr>
          <a:xfrm>
            <a:off x="1061258" y="4398739"/>
            <a:ext cx="14334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router input ports</a:t>
            </a:r>
            <a:endParaRPr b="0" i="0" sz="1100" u="none" cap="none" strike="noStrike">
              <a:solidFill>
                <a:srgbClr val="000000"/>
              </a:solidFill>
              <a:latin typeface="Arial"/>
              <a:ea typeface="Arial"/>
              <a:cs typeface="Arial"/>
              <a:sym typeface="Arial"/>
            </a:endParaRPr>
          </a:p>
        </p:txBody>
      </p:sp>
      <p:grpSp>
        <p:nvGrpSpPr>
          <p:cNvPr id="941" name="Google Shape;941;p25"/>
          <p:cNvGrpSpPr/>
          <p:nvPr/>
        </p:nvGrpSpPr>
        <p:grpSpPr>
          <a:xfrm>
            <a:off x="3840177" y="2613992"/>
            <a:ext cx="1485871" cy="476250"/>
            <a:chOff x="-51" y="2454"/>
            <a:chExt cx="1500" cy="400"/>
          </a:xfrm>
        </p:grpSpPr>
        <p:grpSp>
          <p:nvGrpSpPr>
            <p:cNvPr id="942" name="Google Shape;942;p25"/>
            <p:cNvGrpSpPr/>
            <p:nvPr/>
          </p:nvGrpSpPr>
          <p:grpSpPr>
            <a:xfrm flipH="1">
              <a:off x="57" y="2454"/>
              <a:ext cx="1200" cy="400"/>
              <a:chOff x="171" y="2454"/>
              <a:chExt cx="1200" cy="400"/>
            </a:xfrm>
          </p:grpSpPr>
          <p:sp>
            <p:nvSpPr>
              <p:cNvPr id="943" name="Google Shape;943;p25"/>
              <p:cNvSpPr/>
              <p:nvPr/>
            </p:nvSpPr>
            <p:spPr>
              <a:xfrm>
                <a:off x="171" y="2454"/>
                <a:ext cx="1200" cy="300"/>
              </a:xfrm>
              <a:prstGeom prst="rect">
                <a:avLst/>
              </a:prstGeom>
              <a:solidFill>
                <a:schemeClr val="lt1"/>
              </a:solidFill>
              <a:ln cap="flat" cmpd="sng" w="19050">
                <a:solidFill>
                  <a:srgbClr val="5F5F5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5"/>
              <p:cNvSpPr/>
              <p:nvPr/>
            </p:nvSpPr>
            <p:spPr>
              <a:xfrm>
                <a:off x="216" y="2554"/>
                <a:ext cx="300" cy="300"/>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5"/>
              <p:cNvSpPr/>
              <p:nvPr/>
            </p:nvSpPr>
            <p:spPr>
              <a:xfrm>
                <a:off x="602" y="2490"/>
                <a:ext cx="300" cy="300"/>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5"/>
              <p:cNvSpPr/>
              <p:nvPr/>
            </p:nvSpPr>
            <p:spPr>
              <a:xfrm>
                <a:off x="921" y="2488"/>
                <a:ext cx="300" cy="300"/>
              </a:xfrm>
              <a:prstGeom prst="rect">
                <a:avLst/>
              </a:prstGeom>
              <a:solidFill>
                <a:schemeClr val="lt1"/>
              </a:solid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47" name="Google Shape;947;p25"/>
            <p:cNvCxnSpPr/>
            <p:nvPr/>
          </p:nvCxnSpPr>
          <p:spPr>
            <a:xfrm>
              <a:off x="-51" y="2634"/>
              <a:ext cx="1500" cy="0"/>
            </a:xfrm>
            <a:prstGeom prst="straightConnector1">
              <a:avLst/>
            </a:prstGeom>
            <a:noFill/>
            <a:ln cap="flat" cmpd="sng" w="28575">
              <a:solidFill>
                <a:schemeClr val="dk1"/>
              </a:solidFill>
              <a:prstDash val="solid"/>
              <a:round/>
              <a:headEnd len="sm" w="sm" type="none"/>
              <a:tailEnd len="med" w="med" type="triangle"/>
            </a:ln>
            <a:effectLst>
              <a:outerShdw blurRad="50800" rotWithShape="0" algn="tl" dir="2700000" dist="38100">
                <a:srgbClr val="000000">
                  <a:alpha val="40000"/>
                </a:srgbClr>
              </a:outerShdw>
            </a:effectLst>
          </p:spPr>
        </p:cxnSp>
      </p:grpSp>
      <p:grpSp>
        <p:nvGrpSpPr>
          <p:cNvPr id="948" name="Google Shape;948;p25"/>
          <p:cNvGrpSpPr/>
          <p:nvPr/>
        </p:nvGrpSpPr>
        <p:grpSpPr>
          <a:xfrm>
            <a:off x="3854465" y="3914154"/>
            <a:ext cx="1526844" cy="476250"/>
            <a:chOff x="-51" y="2454"/>
            <a:chExt cx="1500" cy="400"/>
          </a:xfrm>
        </p:grpSpPr>
        <p:grpSp>
          <p:nvGrpSpPr>
            <p:cNvPr id="949" name="Google Shape;949;p25"/>
            <p:cNvGrpSpPr/>
            <p:nvPr/>
          </p:nvGrpSpPr>
          <p:grpSpPr>
            <a:xfrm flipH="1">
              <a:off x="57" y="2454"/>
              <a:ext cx="1200" cy="400"/>
              <a:chOff x="171" y="2454"/>
              <a:chExt cx="1200" cy="400"/>
            </a:xfrm>
          </p:grpSpPr>
          <p:sp>
            <p:nvSpPr>
              <p:cNvPr id="950" name="Google Shape;950;p25"/>
              <p:cNvSpPr/>
              <p:nvPr/>
            </p:nvSpPr>
            <p:spPr>
              <a:xfrm>
                <a:off x="171" y="2454"/>
                <a:ext cx="1200" cy="300"/>
              </a:xfrm>
              <a:prstGeom prst="rect">
                <a:avLst/>
              </a:prstGeom>
              <a:solidFill>
                <a:schemeClr val="lt1"/>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5"/>
              <p:cNvSpPr/>
              <p:nvPr/>
            </p:nvSpPr>
            <p:spPr>
              <a:xfrm>
                <a:off x="216" y="2554"/>
                <a:ext cx="300" cy="300"/>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5"/>
              <p:cNvSpPr/>
              <p:nvPr/>
            </p:nvSpPr>
            <p:spPr>
              <a:xfrm>
                <a:off x="602" y="2490"/>
                <a:ext cx="300" cy="300"/>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5"/>
              <p:cNvSpPr/>
              <p:nvPr/>
            </p:nvSpPr>
            <p:spPr>
              <a:xfrm>
                <a:off x="923" y="2488"/>
                <a:ext cx="300" cy="300"/>
              </a:xfrm>
              <a:prstGeom prst="rect">
                <a:avLst/>
              </a:prstGeom>
              <a:solidFill>
                <a:schemeClr val="lt1"/>
              </a:solid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54" name="Google Shape;954;p25"/>
            <p:cNvCxnSpPr/>
            <p:nvPr/>
          </p:nvCxnSpPr>
          <p:spPr>
            <a:xfrm>
              <a:off x="-51" y="2634"/>
              <a:ext cx="1500" cy="0"/>
            </a:xfrm>
            <a:prstGeom prst="straightConnector1">
              <a:avLst/>
            </a:prstGeom>
            <a:noFill/>
            <a:ln cap="flat" cmpd="sng" w="28575">
              <a:solidFill>
                <a:schemeClr val="dk1"/>
              </a:solidFill>
              <a:prstDash val="solid"/>
              <a:round/>
              <a:headEnd len="sm" w="sm" type="none"/>
              <a:tailEnd len="med" w="med" type="triangle"/>
            </a:ln>
          </p:spPr>
        </p:cxnSp>
      </p:grpSp>
      <p:grpSp>
        <p:nvGrpSpPr>
          <p:cNvPr id="955" name="Google Shape;955;p25"/>
          <p:cNvGrpSpPr/>
          <p:nvPr/>
        </p:nvGrpSpPr>
        <p:grpSpPr>
          <a:xfrm rot="2656396">
            <a:off x="4535581" y="3255750"/>
            <a:ext cx="342900" cy="342900"/>
            <a:chOff x="352" y="2715"/>
            <a:chExt cx="288" cy="288"/>
          </a:xfrm>
        </p:grpSpPr>
        <p:sp>
          <p:nvSpPr>
            <p:cNvPr id="956" name="Google Shape;956;p25"/>
            <p:cNvSpPr/>
            <p:nvPr/>
          </p:nvSpPr>
          <p:spPr>
            <a:xfrm>
              <a:off x="352" y="2715"/>
              <a:ext cx="0" cy="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5"/>
            <p:cNvSpPr/>
            <p:nvPr/>
          </p:nvSpPr>
          <p:spPr>
            <a:xfrm>
              <a:off x="450" y="2811"/>
              <a:ext cx="0" cy="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5"/>
            <p:cNvSpPr/>
            <p:nvPr/>
          </p:nvSpPr>
          <p:spPr>
            <a:xfrm>
              <a:off x="545" y="2907"/>
              <a:ext cx="0" cy="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5"/>
            <p:cNvSpPr/>
            <p:nvPr/>
          </p:nvSpPr>
          <p:spPr>
            <a:xfrm>
              <a:off x="640" y="3003"/>
              <a:ext cx="0" cy="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0" name="Google Shape;960;p25"/>
          <p:cNvSpPr txBox="1"/>
          <p:nvPr/>
        </p:nvSpPr>
        <p:spPr>
          <a:xfrm>
            <a:off x="4079492" y="4429695"/>
            <a:ext cx="15384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router output ports</a:t>
            </a:r>
            <a:endParaRPr b="0" i="0" sz="1100" u="none" cap="none" strike="noStrike">
              <a:solidFill>
                <a:srgbClr val="000000"/>
              </a:solidFill>
              <a:latin typeface="Arial"/>
              <a:ea typeface="Arial"/>
              <a:cs typeface="Arial"/>
              <a:sym typeface="Arial"/>
            </a:endParaRPr>
          </a:p>
        </p:txBody>
      </p:sp>
      <p:cxnSp>
        <p:nvCxnSpPr>
          <p:cNvPr id="961" name="Google Shape;961;p25"/>
          <p:cNvCxnSpPr/>
          <p:nvPr/>
        </p:nvCxnSpPr>
        <p:spPr>
          <a:xfrm>
            <a:off x="1131505" y="2456829"/>
            <a:ext cx="5852100" cy="9600"/>
          </a:xfrm>
          <a:prstGeom prst="straightConnector1">
            <a:avLst/>
          </a:prstGeom>
          <a:noFill/>
          <a:ln cap="flat" cmpd="sng" w="9525">
            <a:solidFill>
              <a:schemeClr val="dk1"/>
            </a:solidFill>
            <a:prstDash val="dash"/>
            <a:round/>
            <a:headEnd len="sm" w="sm" type="none"/>
            <a:tailEnd len="sm" w="sm" type="none"/>
          </a:ln>
        </p:spPr>
      </p:cxnSp>
      <p:sp>
        <p:nvSpPr>
          <p:cNvPr id="962" name="Google Shape;962;p25"/>
          <p:cNvSpPr txBox="1"/>
          <p:nvPr/>
        </p:nvSpPr>
        <p:spPr>
          <a:xfrm>
            <a:off x="5561821" y="2484214"/>
            <a:ext cx="1639500" cy="8082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CC0000"/>
              </a:buClr>
              <a:buSzPts val="1200"/>
              <a:buFont typeface="Arial"/>
              <a:buNone/>
            </a:pPr>
            <a:r>
              <a:rPr b="0" i="1" lang="en" sz="1200" u="none" cap="none" strike="noStrike">
                <a:solidFill>
                  <a:srgbClr val="CC0000"/>
                </a:solidFill>
                <a:latin typeface="Arial"/>
                <a:ea typeface="Arial"/>
                <a:cs typeface="Arial"/>
                <a:sym typeface="Arial"/>
              </a:rPr>
              <a:t>forwarding data plane  </a:t>
            </a:r>
            <a:r>
              <a:rPr b="0" i="0" lang="en" sz="1200" u="none" cap="none" strike="noStrike">
                <a:solidFill>
                  <a:srgbClr val="000000"/>
                </a:solidFill>
                <a:latin typeface="Arial"/>
                <a:ea typeface="Arial"/>
                <a:cs typeface="Arial"/>
                <a:sym typeface="Arial"/>
              </a:rPr>
              <a:t>(hardware) operates in nanosecond timeframe</a:t>
            </a:r>
            <a:endParaRPr b="0" i="0" sz="1100" u="none" cap="none" strike="noStrike">
              <a:solidFill>
                <a:srgbClr val="000000"/>
              </a:solidFill>
              <a:latin typeface="Arial"/>
              <a:ea typeface="Arial"/>
              <a:cs typeface="Arial"/>
              <a:sym typeface="Arial"/>
            </a:endParaRPr>
          </a:p>
        </p:txBody>
      </p:sp>
      <p:sp>
        <p:nvSpPr>
          <p:cNvPr id="963" name="Google Shape;963;p25"/>
          <p:cNvSpPr/>
          <p:nvPr/>
        </p:nvSpPr>
        <p:spPr>
          <a:xfrm>
            <a:off x="5046280" y="1656729"/>
            <a:ext cx="2159700" cy="8073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CC0000"/>
              </a:buClr>
              <a:buSzPts val="1200"/>
              <a:buFont typeface="Arial"/>
              <a:buNone/>
            </a:pPr>
            <a:r>
              <a:rPr b="0" i="1" lang="en" sz="1200" u="none" cap="none" strike="noStrike">
                <a:solidFill>
                  <a:srgbClr val="CC0000"/>
                </a:solidFill>
                <a:latin typeface="Arial"/>
                <a:ea typeface="Arial"/>
                <a:cs typeface="Arial"/>
                <a:sym typeface="Arial"/>
              </a:rPr>
              <a:t>routing, management</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CC0000"/>
              </a:buClr>
              <a:buSzPts val="1200"/>
              <a:buFont typeface="Arial"/>
              <a:buNone/>
            </a:pPr>
            <a:r>
              <a:rPr b="0" i="1" lang="en" sz="1200" u="none" cap="none" strike="noStrike">
                <a:solidFill>
                  <a:srgbClr val="CC0000"/>
                </a:solidFill>
                <a:latin typeface="Arial"/>
                <a:ea typeface="Arial"/>
                <a:cs typeface="Arial"/>
                <a:sym typeface="Arial"/>
              </a:rPr>
              <a:t>control plane </a:t>
            </a:r>
            <a:r>
              <a:rPr b="0" i="0" lang="en" sz="1200" u="none" cap="none" strike="noStrike">
                <a:solidFill>
                  <a:srgbClr val="000000"/>
                </a:solidFill>
                <a:latin typeface="Arial"/>
                <a:ea typeface="Arial"/>
                <a:cs typeface="Arial"/>
                <a:sym typeface="Arial"/>
              </a:rPr>
              <a:t>(software)</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operates in millisecond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time frame</a:t>
            </a:r>
            <a:endParaRPr b="0" i="0" sz="1100" u="none" cap="none" strike="noStrike">
              <a:solidFill>
                <a:srgbClr val="000000"/>
              </a:solidFill>
              <a:latin typeface="Arial"/>
              <a:ea typeface="Arial"/>
              <a:cs typeface="Arial"/>
              <a:sym typeface="Arial"/>
            </a:endParaRPr>
          </a:p>
        </p:txBody>
      </p:sp>
      <p:sp>
        <p:nvSpPr>
          <p:cNvPr id="964" name="Google Shape;964;p25"/>
          <p:cNvSpPr/>
          <p:nvPr/>
        </p:nvSpPr>
        <p:spPr>
          <a:xfrm>
            <a:off x="2230452" y="2099642"/>
            <a:ext cx="384689" cy="54766"/>
          </a:xfrm>
          <a:custGeom>
            <a:rect b="b" l="l" r="r" t="t"/>
            <a:pathLst>
              <a:path extrusionOk="0" h="73266" w="512919">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965" name="Google Shape;965;p25"/>
          <p:cNvCxnSpPr>
            <a:endCxn id="933" idx="0"/>
          </p:cNvCxnSpPr>
          <p:nvPr/>
        </p:nvCxnSpPr>
        <p:spPr>
          <a:xfrm rot="5400000">
            <a:off x="1505611" y="2896835"/>
            <a:ext cx="1854900" cy="260700"/>
          </a:xfrm>
          <a:prstGeom prst="bentConnector3">
            <a:avLst>
              <a:gd fmla="val -65" name="adj1"/>
            </a:avLst>
          </a:prstGeom>
          <a:noFill/>
          <a:ln cap="flat" cmpd="sng" w="19050">
            <a:solidFill>
              <a:schemeClr val="dk1"/>
            </a:solidFill>
            <a:prstDash val="solid"/>
            <a:round/>
            <a:headEnd len="sm" w="sm" type="none"/>
            <a:tailEnd len="med" w="med" type="stealth"/>
          </a:ln>
        </p:spPr>
      </p:cxnSp>
      <p:pic>
        <p:nvPicPr>
          <p:cNvPr id="966" name="Google Shape;966;p25"/>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6"/>
                                        </p:tgtEl>
                                        <p:attrNameLst>
                                          <p:attrName>style.visibility</p:attrName>
                                        </p:attrNameLst>
                                      </p:cBhvr>
                                      <p:to>
                                        <p:strVal val="visible"/>
                                      </p:to>
                                    </p:set>
                                    <p:animEffect filter="fade" transition="in">
                                      <p:cBhvr>
                                        <p:cTn dur="1000"/>
                                        <p:tgtEl>
                                          <p:spTgt spid="9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9"/>
                                        </p:tgtEl>
                                        <p:attrNameLst>
                                          <p:attrName>style.visibility</p:attrName>
                                        </p:attrNameLst>
                                      </p:cBhvr>
                                      <p:to>
                                        <p:strVal val="visible"/>
                                      </p:to>
                                    </p:set>
                                    <p:animEffect filter="fade" transition="in">
                                      <p:cBhvr>
                                        <p:cTn dur="500"/>
                                        <p:tgtEl>
                                          <p:spTgt spid="9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5"/>
                                        </p:tgtEl>
                                        <p:attrNameLst>
                                          <p:attrName>style.visibility</p:attrName>
                                        </p:attrNameLst>
                                      </p:cBhvr>
                                      <p:to>
                                        <p:strVal val="visible"/>
                                      </p:to>
                                    </p:set>
                                    <p:animEffect filter="fade" transition="in">
                                      <p:cBhvr>
                                        <p:cTn dur="500"/>
                                        <p:tgtEl>
                                          <p:spTgt spid="9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2"/>
                                        </p:tgtEl>
                                        <p:attrNameLst>
                                          <p:attrName>style.visibility</p:attrName>
                                        </p:attrNameLst>
                                      </p:cBhvr>
                                      <p:to>
                                        <p:strVal val="visible"/>
                                      </p:to>
                                    </p:set>
                                    <p:animEffect filter="fade" transition="in">
                                      <p:cBhvr>
                                        <p:cTn dur="500"/>
                                        <p:tgtEl>
                                          <p:spTgt spid="962"/>
                                        </p:tgtEl>
                                      </p:cBhvr>
                                    </p:animEffect>
                                  </p:childTnLst>
                                </p:cTn>
                              </p:par>
                              <p:par>
                                <p:cTn fill="hold" nodeType="withEffect" presetClass="entr" presetID="10" presetSubtype="0">
                                  <p:stCondLst>
                                    <p:cond delay="0"/>
                                  </p:stCondLst>
                                  <p:childTnLst>
                                    <p:set>
                                      <p:cBhvr>
                                        <p:cTn dur="1" fill="hold">
                                          <p:stCondLst>
                                            <p:cond delay="0"/>
                                          </p:stCondLst>
                                        </p:cTn>
                                        <p:tgtEl>
                                          <p:spTgt spid="963"/>
                                        </p:tgtEl>
                                        <p:attrNameLst>
                                          <p:attrName>style.visibility</p:attrName>
                                        </p:attrNameLst>
                                      </p:cBhvr>
                                      <p:to>
                                        <p:strVal val="visible"/>
                                      </p:to>
                                    </p:set>
                                    <p:animEffect filter="fade" transition="in">
                                      <p:cBhvr>
                                        <p:cTn dur="500"/>
                                        <p:tgtEl>
                                          <p:spTgt spid="963"/>
                                        </p:tgtEl>
                                      </p:cBhvr>
                                    </p:animEffect>
                                  </p:childTnLst>
                                </p:cTn>
                              </p:par>
                              <p:par>
                                <p:cTn fill="hold" nodeType="withEffect" presetClass="entr" presetID="10" presetSubtype="0">
                                  <p:stCondLst>
                                    <p:cond delay="0"/>
                                  </p:stCondLst>
                                  <p:childTnLst>
                                    <p:set>
                                      <p:cBhvr>
                                        <p:cTn dur="1" fill="hold">
                                          <p:stCondLst>
                                            <p:cond delay="0"/>
                                          </p:stCondLst>
                                        </p:cTn>
                                        <p:tgtEl>
                                          <p:spTgt spid="961"/>
                                        </p:tgtEl>
                                        <p:attrNameLst>
                                          <p:attrName>style.visibility</p:attrName>
                                        </p:attrNameLst>
                                      </p:cBhvr>
                                      <p:to>
                                        <p:strVal val="visible"/>
                                      </p:to>
                                    </p:set>
                                    <p:animEffect filter="fade" transition="in">
                                      <p:cBhvr>
                                        <p:cTn dur="500"/>
                                        <p:tgtEl>
                                          <p:spTgt spid="9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cxnSp>
        <p:nvCxnSpPr>
          <p:cNvPr id="971" name="Google Shape;971;p26"/>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972" name="Google Shape;972;p26"/>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973" name="Google Shape;973;p26"/>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Input port functions</a:t>
            </a:r>
            <a:endParaRPr b="0" i="0" sz="1100" u="none" cap="none" strike="noStrike">
              <a:solidFill>
                <a:srgbClr val="000000"/>
              </a:solidFill>
              <a:latin typeface="Arial"/>
              <a:ea typeface="Arial"/>
              <a:cs typeface="Arial"/>
              <a:sym typeface="Arial"/>
            </a:endParaRPr>
          </a:p>
        </p:txBody>
      </p:sp>
      <p:sp>
        <p:nvSpPr>
          <p:cNvPr id="974" name="Google Shape;974;p26"/>
          <p:cNvSpPr/>
          <p:nvPr/>
        </p:nvSpPr>
        <p:spPr>
          <a:xfrm>
            <a:off x="1706625" y="1138899"/>
            <a:ext cx="3426600" cy="14328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5" name="Google Shape;975;p26"/>
          <p:cNvCxnSpPr/>
          <p:nvPr/>
        </p:nvCxnSpPr>
        <p:spPr>
          <a:xfrm>
            <a:off x="1499462" y="1833045"/>
            <a:ext cx="318000" cy="0"/>
          </a:xfrm>
          <a:prstGeom prst="straightConnector1">
            <a:avLst/>
          </a:prstGeom>
          <a:noFill/>
          <a:ln cap="flat" cmpd="sng" w="28575">
            <a:solidFill>
              <a:srgbClr val="000000"/>
            </a:solidFill>
            <a:prstDash val="solid"/>
            <a:round/>
            <a:headEnd len="sm" w="sm" type="none"/>
            <a:tailEnd len="med" w="med" type="triangle"/>
          </a:ln>
        </p:spPr>
      </p:cxnSp>
      <p:cxnSp>
        <p:nvCxnSpPr>
          <p:cNvPr id="976" name="Google Shape;976;p26"/>
          <p:cNvCxnSpPr/>
          <p:nvPr/>
        </p:nvCxnSpPr>
        <p:spPr>
          <a:xfrm flipH="1" rot="10800000">
            <a:off x="4951085" y="1816367"/>
            <a:ext cx="552300" cy="1200"/>
          </a:xfrm>
          <a:prstGeom prst="straightConnector1">
            <a:avLst/>
          </a:prstGeom>
          <a:noFill/>
          <a:ln cap="flat" cmpd="sng" w="28575">
            <a:solidFill>
              <a:srgbClr val="000000"/>
            </a:solidFill>
            <a:prstDash val="solid"/>
            <a:round/>
            <a:headEnd len="sm" w="sm" type="none"/>
            <a:tailEnd len="med" w="med" type="triangle"/>
          </a:ln>
        </p:spPr>
      </p:cxnSp>
      <p:cxnSp>
        <p:nvCxnSpPr>
          <p:cNvPr id="977" name="Google Shape;977;p26"/>
          <p:cNvCxnSpPr/>
          <p:nvPr/>
        </p:nvCxnSpPr>
        <p:spPr>
          <a:xfrm>
            <a:off x="5495200" y="676949"/>
            <a:ext cx="8400" cy="2148900"/>
          </a:xfrm>
          <a:prstGeom prst="straightConnector1">
            <a:avLst/>
          </a:prstGeom>
          <a:noFill/>
          <a:ln cap="flat" cmpd="sng" w="9525">
            <a:solidFill>
              <a:srgbClr val="C00000"/>
            </a:solidFill>
            <a:prstDash val="solid"/>
            <a:round/>
            <a:headEnd len="sm" w="sm" type="none"/>
            <a:tailEnd len="sm" w="sm" type="none"/>
          </a:ln>
        </p:spPr>
      </p:cxnSp>
      <p:sp>
        <p:nvSpPr>
          <p:cNvPr id="978" name="Google Shape;978;p26"/>
          <p:cNvSpPr/>
          <p:nvPr/>
        </p:nvSpPr>
        <p:spPr>
          <a:xfrm>
            <a:off x="5564256" y="1523483"/>
            <a:ext cx="791700" cy="6216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switch</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fabric</a:t>
            </a:r>
            <a:endParaRPr b="0" i="0" sz="1100" u="none" cap="none" strike="noStrike">
              <a:solidFill>
                <a:srgbClr val="000000"/>
              </a:solidFill>
              <a:latin typeface="Arial"/>
              <a:ea typeface="Arial"/>
              <a:cs typeface="Arial"/>
              <a:sym typeface="Arial"/>
            </a:endParaRPr>
          </a:p>
        </p:txBody>
      </p:sp>
      <p:grpSp>
        <p:nvGrpSpPr>
          <p:cNvPr id="979" name="Google Shape;979;p26"/>
          <p:cNvGrpSpPr/>
          <p:nvPr/>
        </p:nvGrpSpPr>
        <p:grpSpPr>
          <a:xfrm>
            <a:off x="194200" y="1524674"/>
            <a:ext cx="2692237" cy="1548376"/>
            <a:chOff x="258933" y="2032898"/>
            <a:chExt cx="3589650" cy="2064502"/>
          </a:xfrm>
        </p:grpSpPr>
        <p:sp>
          <p:nvSpPr>
            <p:cNvPr id="980" name="Google Shape;980;p26"/>
            <p:cNvSpPr/>
            <p:nvPr/>
          </p:nvSpPr>
          <p:spPr>
            <a:xfrm>
              <a:off x="2431083" y="2032898"/>
              <a:ext cx="1417500" cy="828600"/>
            </a:xfrm>
            <a:prstGeom prst="rect">
              <a:avLst/>
            </a:prstGeom>
            <a:solidFill>
              <a:srgbClr val="FFFFFF"/>
            </a:solidFill>
            <a:ln cap="flat" cmpd="sng" w="285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line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termination</a:t>
              </a:r>
              <a:endParaRPr b="0" i="0" sz="1100" u="none" cap="none" strike="noStrike">
                <a:solidFill>
                  <a:srgbClr val="000000"/>
                </a:solidFill>
                <a:latin typeface="Arial"/>
                <a:ea typeface="Arial"/>
                <a:cs typeface="Arial"/>
                <a:sym typeface="Arial"/>
              </a:endParaRPr>
            </a:p>
          </p:txBody>
        </p:sp>
        <p:sp>
          <p:nvSpPr>
            <p:cNvPr id="981" name="Google Shape;981;p26"/>
            <p:cNvSpPr txBox="1"/>
            <p:nvPr/>
          </p:nvSpPr>
          <p:spPr>
            <a:xfrm>
              <a:off x="258933" y="3266400"/>
              <a:ext cx="2475300" cy="8310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99"/>
                </a:buClr>
                <a:buSzPts val="1800"/>
                <a:buFont typeface="Calibri"/>
                <a:buNone/>
              </a:pPr>
              <a:r>
                <a:rPr b="0" i="0" lang="en" sz="1800" u="none" cap="none" strike="noStrike">
                  <a:solidFill>
                    <a:srgbClr val="000099"/>
                  </a:solidFill>
                  <a:latin typeface="Calibri"/>
                  <a:ea typeface="Calibri"/>
                  <a:cs typeface="Calibri"/>
                  <a:sym typeface="Calibri"/>
                </a:rPr>
                <a:t>physical layer:</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bit-level reception</a:t>
              </a:r>
              <a:endParaRPr b="0" i="0" sz="1500" u="none" cap="none" strike="noStrike">
                <a:solidFill>
                  <a:srgbClr val="000000"/>
                </a:solidFill>
                <a:latin typeface="Calibri"/>
                <a:ea typeface="Calibri"/>
                <a:cs typeface="Calibri"/>
                <a:sym typeface="Calibri"/>
              </a:endParaRPr>
            </a:p>
          </p:txBody>
        </p:sp>
        <p:cxnSp>
          <p:nvCxnSpPr>
            <p:cNvPr id="982" name="Google Shape;982;p26"/>
            <p:cNvCxnSpPr/>
            <p:nvPr/>
          </p:nvCxnSpPr>
          <p:spPr>
            <a:xfrm flipH="1" rot="10800000">
              <a:off x="2743821" y="2955273"/>
              <a:ext cx="446100" cy="490500"/>
            </a:xfrm>
            <a:prstGeom prst="straightConnector1">
              <a:avLst/>
            </a:prstGeom>
            <a:noFill/>
            <a:ln cap="flat" cmpd="sng" w="19050">
              <a:solidFill>
                <a:srgbClr val="CC0000"/>
              </a:solidFill>
              <a:prstDash val="solid"/>
              <a:round/>
              <a:headEnd len="sm" w="sm" type="none"/>
              <a:tailEnd len="sm" w="sm" type="none"/>
            </a:ln>
          </p:spPr>
        </p:cxnSp>
      </p:grpSp>
      <p:grpSp>
        <p:nvGrpSpPr>
          <p:cNvPr id="983" name="Google Shape;983;p26"/>
          <p:cNvGrpSpPr/>
          <p:nvPr/>
        </p:nvGrpSpPr>
        <p:grpSpPr>
          <a:xfrm>
            <a:off x="653360" y="1248396"/>
            <a:ext cx="3252413" cy="2797201"/>
            <a:chOff x="871146" y="1664528"/>
            <a:chExt cx="4336550" cy="3729601"/>
          </a:xfrm>
        </p:grpSpPr>
        <p:sp>
          <p:nvSpPr>
            <p:cNvPr id="984" name="Google Shape;984;p26"/>
            <p:cNvSpPr/>
            <p:nvPr/>
          </p:nvSpPr>
          <p:spPr>
            <a:xfrm>
              <a:off x="4114937" y="1947588"/>
              <a:ext cx="1055700" cy="8286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link </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layer </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protocol</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(receive)</a:t>
              </a:r>
              <a:endParaRPr b="0" i="0" sz="1100" u="none" cap="none" strike="noStrike">
                <a:solidFill>
                  <a:srgbClr val="000000"/>
                </a:solidFill>
                <a:latin typeface="Arial"/>
                <a:ea typeface="Arial"/>
                <a:cs typeface="Arial"/>
                <a:sym typeface="Arial"/>
              </a:endParaRPr>
            </a:p>
          </p:txBody>
        </p:sp>
        <p:grpSp>
          <p:nvGrpSpPr>
            <p:cNvPr id="985" name="Google Shape;985;p26"/>
            <p:cNvGrpSpPr/>
            <p:nvPr/>
          </p:nvGrpSpPr>
          <p:grpSpPr>
            <a:xfrm>
              <a:off x="871146" y="1664528"/>
              <a:ext cx="4336550" cy="3729601"/>
              <a:chOff x="871146" y="1664528"/>
              <a:chExt cx="4336550" cy="3729601"/>
            </a:xfrm>
          </p:grpSpPr>
          <p:sp>
            <p:nvSpPr>
              <p:cNvPr id="986" name="Google Shape;986;p26"/>
              <p:cNvSpPr/>
              <p:nvPr/>
            </p:nvSpPr>
            <p:spPr>
              <a:xfrm>
                <a:off x="4055096" y="1664528"/>
                <a:ext cx="1152600" cy="1409700"/>
              </a:xfrm>
              <a:prstGeom prst="rect">
                <a:avLst/>
              </a:prstGeom>
              <a:noFill/>
              <a:ln cap="flat" cmpd="sng" w="2857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7" name="Google Shape;987;p26"/>
              <p:cNvCxnSpPr/>
              <p:nvPr/>
            </p:nvCxnSpPr>
            <p:spPr>
              <a:xfrm>
                <a:off x="3867771" y="2423423"/>
                <a:ext cx="190500" cy="1500"/>
              </a:xfrm>
              <a:prstGeom prst="straightConnector1">
                <a:avLst/>
              </a:prstGeom>
              <a:noFill/>
              <a:ln cap="flat" cmpd="sng" w="28575">
                <a:solidFill>
                  <a:srgbClr val="000000"/>
                </a:solidFill>
                <a:prstDash val="solid"/>
                <a:round/>
                <a:headEnd len="sm" w="sm" type="none"/>
                <a:tailEnd len="med" w="med" type="triangle"/>
              </a:ln>
            </p:spPr>
          </p:cxnSp>
          <p:sp>
            <p:nvSpPr>
              <p:cNvPr id="988" name="Google Shape;988;p26"/>
              <p:cNvSpPr txBox="1"/>
              <p:nvPr/>
            </p:nvSpPr>
            <p:spPr>
              <a:xfrm>
                <a:off x="871146" y="4193829"/>
                <a:ext cx="1877400" cy="12003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99"/>
                  </a:buClr>
                  <a:buSzPts val="1800"/>
                  <a:buFont typeface="Calibri"/>
                  <a:buNone/>
                </a:pPr>
                <a:r>
                  <a:rPr b="0" i="0" lang="en" sz="1800" u="none" cap="none" strike="noStrike">
                    <a:solidFill>
                      <a:srgbClr val="000099"/>
                    </a:solidFill>
                    <a:latin typeface="Calibri"/>
                    <a:ea typeface="Calibri"/>
                    <a:cs typeface="Calibri"/>
                    <a:sym typeface="Calibri"/>
                  </a:rPr>
                  <a:t>link layer:</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e.g., Ethernet</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(chapter 6)</a:t>
                </a:r>
                <a:endParaRPr b="0" i="0" sz="1500" u="none" cap="none" strike="noStrike">
                  <a:solidFill>
                    <a:srgbClr val="000000"/>
                  </a:solidFill>
                  <a:latin typeface="Calibri"/>
                  <a:ea typeface="Calibri"/>
                  <a:cs typeface="Calibri"/>
                  <a:sym typeface="Calibri"/>
                </a:endParaRPr>
              </a:p>
            </p:txBody>
          </p:sp>
          <p:cxnSp>
            <p:nvCxnSpPr>
              <p:cNvPr id="989" name="Google Shape;989;p26"/>
              <p:cNvCxnSpPr/>
              <p:nvPr/>
            </p:nvCxnSpPr>
            <p:spPr>
              <a:xfrm flipH="1" rot="10800000">
                <a:off x="2762871" y="3152048"/>
                <a:ext cx="1193700" cy="1338300"/>
              </a:xfrm>
              <a:prstGeom prst="straightConnector1">
                <a:avLst/>
              </a:prstGeom>
              <a:noFill/>
              <a:ln cap="flat" cmpd="sng" w="19050">
                <a:solidFill>
                  <a:srgbClr val="CC0000"/>
                </a:solidFill>
                <a:prstDash val="solid"/>
                <a:round/>
                <a:headEnd len="sm" w="sm" type="none"/>
                <a:tailEnd len="sm" w="sm" type="none"/>
              </a:ln>
            </p:spPr>
          </p:cxnSp>
        </p:grpSp>
      </p:grpSp>
      <p:grpSp>
        <p:nvGrpSpPr>
          <p:cNvPr id="990" name="Google Shape;990;p26"/>
          <p:cNvGrpSpPr/>
          <p:nvPr/>
        </p:nvGrpSpPr>
        <p:grpSpPr>
          <a:xfrm>
            <a:off x="2594126" y="1241305"/>
            <a:ext cx="6225075" cy="3767595"/>
            <a:chOff x="3458834" y="1655073"/>
            <a:chExt cx="8300100" cy="5023460"/>
          </a:xfrm>
        </p:grpSpPr>
        <p:sp>
          <p:nvSpPr>
            <p:cNvPr id="991" name="Google Shape;991;p26"/>
            <p:cNvSpPr txBox="1"/>
            <p:nvPr/>
          </p:nvSpPr>
          <p:spPr>
            <a:xfrm>
              <a:off x="5437808" y="1667773"/>
              <a:ext cx="1251000" cy="1816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lookup,</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forwarding</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queueing</a:t>
              </a:r>
              <a:endParaRPr b="0" i="0" sz="1100" u="none" cap="none" strike="noStrike">
                <a:solidFill>
                  <a:srgbClr val="000000"/>
                </a:solidFill>
                <a:latin typeface="Arial"/>
                <a:ea typeface="Arial"/>
                <a:cs typeface="Arial"/>
                <a:sym typeface="Arial"/>
              </a:endParaRPr>
            </a:p>
          </p:txBody>
        </p:sp>
        <p:grpSp>
          <p:nvGrpSpPr>
            <p:cNvPr id="992" name="Google Shape;992;p26"/>
            <p:cNvGrpSpPr/>
            <p:nvPr/>
          </p:nvGrpSpPr>
          <p:grpSpPr>
            <a:xfrm>
              <a:off x="5533058" y="2274198"/>
              <a:ext cx="878153" cy="614852"/>
              <a:chOff x="310" y="3526"/>
              <a:chExt cx="919" cy="600"/>
            </a:xfrm>
          </p:grpSpPr>
          <p:sp>
            <p:nvSpPr>
              <p:cNvPr id="993" name="Google Shape;993;p26"/>
              <p:cNvSpPr/>
              <p:nvPr/>
            </p:nvSpPr>
            <p:spPr>
              <a:xfrm>
                <a:off x="310" y="3526"/>
                <a:ext cx="900" cy="600"/>
              </a:xfrm>
              <a:prstGeom prst="rect">
                <a:avLst/>
              </a:prstGeom>
              <a:solidFill>
                <a:srgbClr val="FF0000"/>
              </a:solidFill>
              <a:ln cap="flat" cmpd="sng" w="38100">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94" name="Google Shape;994;p26"/>
              <p:cNvCxnSpPr/>
              <p:nvPr/>
            </p:nvCxnSpPr>
            <p:spPr>
              <a:xfrm>
                <a:off x="446"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995" name="Google Shape;995;p26"/>
              <p:cNvCxnSpPr/>
              <p:nvPr/>
            </p:nvCxnSpPr>
            <p:spPr>
              <a:xfrm>
                <a:off x="558" y="3538"/>
                <a:ext cx="0" cy="300"/>
              </a:xfrm>
              <a:prstGeom prst="straightConnector1">
                <a:avLst/>
              </a:prstGeom>
              <a:noFill/>
              <a:ln cap="flat" cmpd="sng" w="38100">
                <a:solidFill>
                  <a:srgbClr val="FFFFFF"/>
                </a:solidFill>
                <a:prstDash val="solid"/>
                <a:round/>
                <a:headEnd len="sm" w="sm" type="none"/>
                <a:tailEnd len="sm" w="sm" type="none"/>
              </a:ln>
            </p:spPr>
          </p:cxnSp>
          <p:cxnSp>
            <p:nvCxnSpPr>
              <p:cNvPr id="996" name="Google Shape;996;p26"/>
              <p:cNvCxnSpPr/>
              <p:nvPr/>
            </p:nvCxnSpPr>
            <p:spPr>
              <a:xfrm>
                <a:off x="671"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997" name="Google Shape;997;p26"/>
              <p:cNvCxnSpPr/>
              <p:nvPr/>
            </p:nvCxnSpPr>
            <p:spPr>
              <a:xfrm>
                <a:off x="782"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998" name="Google Shape;998;p26"/>
              <p:cNvCxnSpPr/>
              <p:nvPr/>
            </p:nvCxnSpPr>
            <p:spPr>
              <a:xfrm>
                <a:off x="895"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999" name="Google Shape;999;p26"/>
              <p:cNvCxnSpPr/>
              <p:nvPr/>
            </p:nvCxnSpPr>
            <p:spPr>
              <a:xfrm>
                <a:off x="1006"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1000" name="Google Shape;1000;p26"/>
              <p:cNvCxnSpPr/>
              <p:nvPr/>
            </p:nvCxnSpPr>
            <p:spPr>
              <a:xfrm>
                <a:off x="1121"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1001" name="Google Shape;1001;p26"/>
              <p:cNvCxnSpPr/>
              <p:nvPr/>
            </p:nvCxnSpPr>
            <p:spPr>
              <a:xfrm>
                <a:off x="1229" y="3538"/>
                <a:ext cx="0" cy="300"/>
              </a:xfrm>
              <a:prstGeom prst="straightConnector1">
                <a:avLst/>
              </a:prstGeom>
              <a:noFill/>
              <a:ln cap="flat" cmpd="sng" w="38100">
                <a:solidFill>
                  <a:srgbClr val="FFFFFF"/>
                </a:solidFill>
                <a:prstDash val="solid"/>
                <a:round/>
                <a:headEnd len="sm" w="sm" type="none"/>
                <a:tailEnd len="sm" w="sm" type="none"/>
              </a:ln>
            </p:spPr>
          </p:cxnSp>
        </p:grpSp>
        <p:grpSp>
          <p:nvGrpSpPr>
            <p:cNvPr id="1002" name="Google Shape;1002;p26"/>
            <p:cNvGrpSpPr/>
            <p:nvPr/>
          </p:nvGrpSpPr>
          <p:grpSpPr>
            <a:xfrm>
              <a:off x="3458834" y="1655073"/>
              <a:ext cx="8300100" cy="5023460"/>
              <a:chOff x="3458834" y="1655073"/>
              <a:chExt cx="8300100" cy="5023460"/>
            </a:xfrm>
          </p:grpSpPr>
          <p:sp>
            <p:nvSpPr>
              <p:cNvPr id="1003" name="Google Shape;1003;p26"/>
              <p:cNvSpPr/>
              <p:nvPr/>
            </p:nvSpPr>
            <p:spPr>
              <a:xfrm>
                <a:off x="5406058" y="1655073"/>
                <a:ext cx="1247700" cy="1505100"/>
              </a:xfrm>
              <a:prstGeom prst="rect">
                <a:avLst/>
              </a:prstGeom>
              <a:no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4" name="Google Shape;1004;p26"/>
              <p:cNvCxnSpPr/>
              <p:nvPr/>
            </p:nvCxnSpPr>
            <p:spPr>
              <a:xfrm>
                <a:off x="5210796" y="2380560"/>
                <a:ext cx="190500" cy="1500"/>
              </a:xfrm>
              <a:prstGeom prst="straightConnector1">
                <a:avLst/>
              </a:prstGeom>
              <a:noFill/>
              <a:ln cap="flat" cmpd="sng" w="28575">
                <a:solidFill>
                  <a:srgbClr val="000000"/>
                </a:solidFill>
                <a:prstDash val="solid"/>
                <a:round/>
                <a:headEnd len="sm" w="sm" type="none"/>
                <a:tailEnd len="med" w="med" type="triangle"/>
              </a:ln>
            </p:spPr>
          </p:cxnSp>
          <p:sp>
            <p:nvSpPr>
              <p:cNvPr id="1005" name="Google Shape;1005;p26"/>
              <p:cNvSpPr txBox="1"/>
              <p:nvPr/>
            </p:nvSpPr>
            <p:spPr>
              <a:xfrm>
                <a:off x="3458834" y="4011533"/>
                <a:ext cx="8300100" cy="26670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90000"/>
                  </a:lnSpc>
                  <a:spcBef>
                    <a:spcPts val="0"/>
                  </a:spcBef>
                  <a:spcAft>
                    <a:spcPts val="0"/>
                  </a:spcAft>
                  <a:buClr>
                    <a:srgbClr val="000099"/>
                  </a:buClr>
                  <a:buSzPts val="2100"/>
                  <a:buFont typeface="Noto Sans Symbols"/>
                  <a:buNone/>
                </a:pPr>
                <a:r>
                  <a:rPr b="0" i="0" lang="en" sz="2100" u="none" cap="none" strike="noStrike">
                    <a:solidFill>
                      <a:srgbClr val="000099"/>
                    </a:solidFill>
                    <a:latin typeface="Calibri"/>
                    <a:ea typeface="Calibri"/>
                    <a:cs typeface="Calibri"/>
                    <a:sym typeface="Calibri"/>
                  </a:rPr>
                  <a:t>decentralized switching</a:t>
                </a:r>
                <a:r>
                  <a:rPr b="0" i="1" lang="en" sz="2100" u="none" cap="none" strike="noStrike">
                    <a:solidFill>
                      <a:srgbClr val="000099"/>
                    </a:solidFill>
                    <a:latin typeface="Calibri"/>
                    <a:ea typeface="Calibri"/>
                    <a:cs typeface="Calibri"/>
                    <a:sym typeface="Calibri"/>
                  </a:rPr>
                  <a:t>:</a:t>
                </a:r>
                <a:r>
                  <a:rPr b="0" i="0" lang="en" sz="2100" u="none" cap="none" strike="noStrike">
                    <a:solidFill>
                      <a:srgbClr val="000099"/>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a:p>
                <a:pPr indent="-254000" lvl="0" marL="254000" marR="0" rtl="0" algn="l">
                  <a:lnSpc>
                    <a:spcPct val="90000"/>
                  </a:lnSpc>
                  <a:spcBef>
                    <a:spcPts val="400"/>
                  </a:spcBef>
                  <a:spcAft>
                    <a:spcPts val="0"/>
                  </a:spcAft>
                  <a:buClr>
                    <a:srgbClr val="000099"/>
                  </a:buClr>
                  <a:buSzPts val="1800"/>
                  <a:buFont typeface="Noto Sans Symbols"/>
                  <a:buChar char="▪"/>
                </a:pPr>
                <a:r>
                  <a:rPr b="0" i="0" lang="en" sz="1800" u="none" cap="none" strike="noStrike">
                    <a:solidFill>
                      <a:srgbClr val="000000"/>
                    </a:solidFill>
                    <a:latin typeface="Calibri"/>
                    <a:ea typeface="Calibri"/>
                    <a:cs typeface="Calibri"/>
                    <a:sym typeface="Calibri"/>
                  </a:rPr>
                  <a:t>using header field values, lookup output port using forwarding table in input port memory </a:t>
                </a:r>
                <a:r>
                  <a:rPr b="0" i="1" lang="en" sz="1800" u="none" cap="none" strike="noStrike">
                    <a:solidFill>
                      <a:srgbClr val="000000"/>
                    </a:solidFill>
                    <a:latin typeface="Calibri"/>
                    <a:ea typeface="Calibri"/>
                    <a:cs typeface="Calibri"/>
                    <a:sym typeface="Calibri"/>
                  </a:rPr>
                  <a:t>(“match plus action”)</a:t>
                </a:r>
                <a:endParaRPr b="0" i="0" sz="1100" u="none" cap="none" strike="noStrike">
                  <a:solidFill>
                    <a:srgbClr val="000000"/>
                  </a:solidFill>
                  <a:latin typeface="Arial"/>
                  <a:ea typeface="Arial"/>
                  <a:cs typeface="Arial"/>
                  <a:sym typeface="Arial"/>
                </a:endParaRPr>
              </a:p>
              <a:p>
                <a:pPr indent="-254000" lvl="0" marL="254000" marR="0" rtl="0" algn="l">
                  <a:lnSpc>
                    <a:spcPct val="90000"/>
                  </a:lnSpc>
                  <a:spcBef>
                    <a:spcPts val="400"/>
                  </a:spcBef>
                  <a:spcAft>
                    <a:spcPts val="0"/>
                  </a:spcAft>
                  <a:buClr>
                    <a:srgbClr val="000099"/>
                  </a:buClr>
                  <a:buSzPts val="1800"/>
                  <a:buFont typeface="Noto Sans Symbols"/>
                  <a:buChar char="▪"/>
                </a:pPr>
                <a:r>
                  <a:rPr b="0" i="0" lang="en" sz="1800" u="none" cap="none" strike="noStrike">
                    <a:solidFill>
                      <a:srgbClr val="000000"/>
                    </a:solidFill>
                    <a:latin typeface="Calibri"/>
                    <a:ea typeface="Calibri"/>
                    <a:cs typeface="Calibri"/>
                    <a:sym typeface="Calibri"/>
                  </a:rPr>
                  <a:t>goal: complete input port processing at ‘line speed’</a:t>
                </a:r>
                <a:endParaRPr b="0" i="0" sz="1100" u="none" cap="none" strike="noStrike">
                  <a:solidFill>
                    <a:srgbClr val="000000"/>
                  </a:solidFill>
                  <a:latin typeface="Arial"/>
                  <a:ea typeface="Arial"/>
                  <a:cs typeface="Arial"/>
                  <a:sym typeface="Arial"/>
                </a:endParaRPr>
              </a:p>
              <a:p>
                <a:pPr indent="-254000" lvl="0" marL="254000" marR="0" rtl="0" algn="l">
                  <a:lnSpc>
                    <a:spcPct val="90000"/>
                  </a:lnSpc>
                  <a:spcBef>
                    <a:spcPts val="400"/>
                  </a:spcBef>
                  <a:spcAft>
                    <a:spcPts val="0"/>
                  </a:spcAft>
                  <a:buClr>
                    <a:srgbClr val="000099"/>
                  </a:buClr>
                  <a:buSzPts val="1800"/>
                  <a:buFont typeface="Noto Sans Symbols"/>
                  <a:buChar char="▪"/>
                </a:pPr>
                <a:r>
                  <a:rPr b="0" i="0" lang="en" sz="1800" u="none" cap="none" strike="noStrike">
                    <a:solidFill>
                      <a:srgbClr val="0000A3"/>
                    </a:solidFill>
                    <a:latin typeface="Calibri"/>
                    <a:ea typeface="Calibri"/>
                    <a:cs typeface="Calibri"/>
                    <a:sym typeface="Calibri"/>
                  </a:rPr>
                  <a:t>input port queuing: </a:t>
                </a:r>
                <a:r>
                  <a:rPr b="0" i="0" lang="en" sz="1800" u="none" cap="none" strike="noStrike">
                    <a:solidFill>
                      <a:srgbClr val="000000"/>
                    </a:solidFill>
                    <a:latin typeface="Calibri"/>
                    <a:ea typeface="Calibri"/>
                    <a:cs typeface="Calibri"/>
                    <a:sym typeface="Calibri"/>
                  </a:rPr>
                  <a:t>if datagrams arrive faster than forwarding rate into switch fabric</a:t>
                </a:r>
                <a:endParaRPr b="0" i="0" sz="1100" u="none" cap="none" strike="noStrike">
                  <a:solidFill>
                    <a:srgbClr val="000000"/>
                  </a:solidFill>
                  <a:latin typeface="Arial"/>
                  <a:ea typeface="Arial"/>
                  <a:cs typeface="Arial"/>
                  <a:sym typeface="Arial"/>
                </a:endParaRPr>
              </a:p>
            </p:txBody>
          </p:sp>
          <p:cxnSp>
            <p:nvCxnSpPr>
              <p:cNvPr id="1006" name="Google Shape;1006;p26"/>
              <p:cNvCxnSpPr/>
              <p:nvPr/>
            </p:nvCxnSpPr>
            <p:spPr>
              <a:xfrm flipH="1" rot="10800000">
                <a:off x="5267946" y="3282335"/>
                <a:ext cx="669900" cy="790500"/>
              </a:xfrm>
              <a:prstGeom prst="straightConnector1">
                <a:avLst/>
              </a:prstGeom>
              <a:noFill/>
              <a:ln cap="flat" cmpd="sng" w="19050">
                <a:solidFill>
                  <a:srgbClr val="CC0000"/>
                </a:solidFill>
                <a:prstDash val="solid"/>
                <a:round/>
                <a:headEnd len="sm" w="sm" type="none"/>
                <a:tailEnd len="sm" w="sm" type="none"/>
              </a:ln>
            </p:spPr>
          </p:cxnSp>
        </p:grpSp>
      </p:grpSp>
      <p:pic>
        <p:nvPicPr>
          <p:cNvPr id="1007" name="Google Shape;1007;p26"/>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9"/>
                                        </p:tgtEl>
                                        <p:attrNameLst>
                                          <p:attrName>style.visibility</p:attrName>
                                        </p:attrNameLst>
                                      </p:cBhvr>
                                      <p:to>
                                        <p:strVal val="visible"/>
                                      </p:to>
                                    </p:set>
                                    <p:animEffect filter="fade" transition="in">
                                      <p:cBhvr>
                                        <p:cTn dur="500"/>
                                        <p:tgtEl>
                                          <p:spTgt spid="9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3"/>
                                        </p:tgtEl>
                                        <p:attrNameLst>
                                          <p:attrName>style.visibility</p:attrName>
                                        </p:attrNameLst>
                                      </p:cBhvr>
                                      <p:to>
                                        <p:strVal val="visible"/>
                                      </p:to>
                                    </p:set>
                                    <p:animEffect filter="fade" transition="in">
                                      <p:cBhvr>
                                        <p:cTn dur="500"/>
                                        <p:tgtEl>
                                          <p:spTgt spid="9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0"/>
                                        </p:tgtEl>
                                        <p:attrNameLst>
                                          <p:attrName>style.visibility</p:attrName>
                                        </p:attrNameLst>
                                      </p:cBhvr>
                                      <p:to>
                                        <p:strVal val="visible"/>
                                      </p:to>
                                    </p:set>
                                    <p:animEffect filter="fade" transition="in">
                                      <p:cBhvr>
                                        <p:cTn dur="500"/>
                                        <p:tgtEl>
                                          <p:spTgt spid="9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cxnSp>
        <p:nvCxnSpPr>
          <p:cNvPr id="1012" name="Google Shape;1012;p27"/>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013" name="Google Shape;1013;p27"/>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014" name="Google Shape;1014;p27"/>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Input port functions</a:t>
            </a:r>
            <a:endParaRPr b="0" i="0" sz="1100" u="none" cap="none" strike="noStrike">
              <a:solidFill>
                <a:srgbClr val="000000"/>
              </a:solidFill>
              <a:latin typeface="Arial"/>
              <a:ea typeface="Arial"/>
              <a:cs typeface="Arial"/>
              <a:sym typeface="Arial"/>
            </a:endParaRPr>
          </a:p>
        </p:txBody>
      </p:sp>
      <p:sp>
        <p:nvSpPr>
          <p:cNvPr id="1015" name="Google Shape;1015;p27"/>
          <p:cNvSpPr/>
          <p:nvPr/>
        </p:nvSpPr>
        <p:spPr>
          <a:xfrm>
            <a:off x="1623501" y="1138911"/>
            <a:ext cx="3426600" cy="1377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7"/>
          <p:cNvSpPr/>
          <p:nvPr/>
        </p:nvSpPr>
        <p:spPr>
          <a:xfrm>
            <a:off x="1854486" y="1524674"/>
            <a:ext cx="1063200" cy="621600"/>
          </a:xfrm>
          <a:prstGeom prst="rect">
            <a:avLst/>
          </a:prstGeom>
          <a:solidFill>
            <a:srgbClr val="FFFFFF"/>
          </a:solidFill>
          <a:ln cap="flat" cmpd="sng" w="285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line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termination</a:t>
            </a:r>
            <a:endParaRPr b="0" i="0" sz="1100" u="none" cap="none" strike="noStrike">
              <a:solidFill>
                <a:srgbClr val="000000"/>
              </a:solidFill>
              <a:latin typeface="Arial"/>
              <a:ea typeface="Arial"/>
              <a:cs typeface="Arial"/>
              <a:sym typeface="Arial"/>
            </a:endParaRPr>
          </a:p>
        </p:txBody>
      </p:sp>
      <p:sp>
        <p:nvSpPr>
          <p:cNvPr id="1017" name="Google Shape;1017;p27"/>
          <p:cNvSpPr/>
          <p:nvPr/>
        </p:nvSpPr>
        <p:spPr>
          <a:xfrm>
            <a:off x="4085717" y="1241305"/>
            <a:ext cx="935700" cy="1128900"/>
          </a:xfrm>
          <a:prstGeom prst="rect">
            <a:avLst/>
          </a:prstGeom>
          <a:solidFill>
            <a:srgbClr val="FFFFFF"/>
          </a:solid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8" name="Google Shape;1018;p27"/>
          <p:cNvCxnSpPr/>
          <p:nvPr/>
        </p:nvCxnSpPr>
        <p:spPr>
          <a:xfrm>
            <a:off x="1530636" y="1833045"/>
            <a:ext cx="318000" cy="0"/>
          </a:xfrm>
          <a:prstGeom prst="straightConnector1">
            <a:avLst/>
          </a:prstGeom>
          <a:noFill/>
          <a:ln cap="flat" cmpd="sng" w="28575">
            <a:solidFill>
              <a:srgbClr val="000000"/>
            </a:solidFill>
            <a:prstDash val="solid"/>
            <a:round/>
            <a:headEnd len="sm" w="sm" type="none"/>
            <a:tailEnd len="med" w="med" type="triangle"/>
          </a:ln>
        </p:spPr>
      </p:cxnSp>
      <p:cxnSp>
        <p:nvCxnSpPr>
          <p:cNvPr id="1019" name="Google Shape;1019;p27"/>
          <p:cNvCxnSpPr/>
          <p:nvPr/>
        </p:nvCxnSpPr>
        <p:spPr>
          <a:xfrm>
            <a:off x="2932002" y="1817567"/>
            <a:ext cx="142800" cy="1200"/>
          </a:xfrm>
          <a:prstGeom prst="straightConnector1">
            <a:avLst/>
          </a:prstGeom>
          <a:noFill/>
          <a:ln cap="flat" cmpd="sng" w="28575">
            <a:solidFill>
              <a:srgbClr val="000000"/>
            </a:solidFill>
            <a:prstDash val="solid"/>
            <a:round/>
            <a:headEnd len="sm" w="sm" type="none"/>
            <a:tailEnd len="med" w="med" type="triangle"/>
          </a:ln>
        </p:spPr>
      </p:cxnSp>
      <p:cxnSp>
        <p:nvCxnSpPr>
          <p:cNvPr id="1020" name="Google Shape;1020;p27"/>
          <p:cNvCxnSpPr/>
          <p:nvPr/>
        </p:nvCxnSpPr>
        <p:spPr>
          <a:xfrm>
            <a:off x="3939271" y="1785420"/>
            <a:ext cx="142800" cy="1200"/>
          </a:xfrm>
          <a:prstGeom prst="straightConnector1">
            <a:avLst/>
          </a:prstGeom>
          <a:noFill/>
          <a:ln cap="flat" cmpd="sng" w="28575">
            <a:solidFill>
              <a:srgbClr val="000000"/>
            </a:solidFill>
            <a:prstDash val="solid"/>
            <a:round/>
            <a:headEnd len="sm" w="sm" type="none"/>
            <a:tailEnd len="med" w="med" type="triangle"/>
          </a:ln>
        </p:spPr>
      </p:cxnSp>
      <p:cxnSp>
        <p:nvCxnSpPr>
          <p:cNvPr id="1021" name="Google Shape;1021;p27"/>
          <p:cNvCxnSpPr/>
          <p:nvPr/>
        </p:nvCxnSpPr>
        <p:spPr>
          <a:xfrm flipH="1" rot="10800000">
            <a:off x="4982258" y="1816367"/>
            <a:ext cx="552300" cy="1200"/>
          </a:xfrm>
          <a:prstGeom prst="straightConnector1">
            <a:avLst/>
          </a:prstGeom>
          <a:noFill/>
          <a:ln cap="flat" cmpd="sng" w="28575">
            <a:solidFill>
              <a:srgbClr val="000000"/>
            </a:solidFill>
            <a:prstDash val="solid"/>
            <a:round/>
            <a:headEnd len="sm" w="sm" type="none"/>
            <a:tailEnd len="med" w="med" type="triangle"/>
          </a:ln>
        </p:spPr>
      </p:cxnSp>
      <p:sp>
        <p:nvSpPr>
          <p:cNvPr id="1022" name="Google Shape;1022;p27"/>
          <p:cNvSpPr txBox="1"/>
          <p:nvPr/>
        </p:nvSpPr>
        <p:spPr>
          <a:xfrm>
            <a:off x="4109530" y="1250830"/>
            <a:ext cx="938100" cy="1362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lookup,</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forwarding</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queueing</a:t>
            </a:r>
            <a:endParaRPr b="0" i="0" sz="1100" u="none" cap="none" strike="noStrike">
              <a:solidFill>
                <a:srgbClr val="000000"/>
              </a:solidFill>
              <a:latin typeface="Arial"/>
              <a:ea typeface="Arial"/>
              <a:cs typeface="Arial"/>
              <a:sym typeface="Arial"/>
            </a:endParaRPr>
          </a:p>
        </p:txBody>
      </p:sp>
      <p:sp>
        <p:nvSpPr>
          <p:cNvPr id="1023" name="Google Shape;1023;p27"/>
          <p:cNvSpPr txBox="1"/>
          <p:nvPr/>
        </p:nvSpPr>
        <p:spPr>
          <a:xfrm>
            <a:off x="2625274" y="2956700"/>
            <a:ext cx="6279300" cy="20001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90000"/>
              </a:lnSpc>
              <a:spcBef>
                <a:spcPts val="0"/>
              </a:spcBef>
              <a:spcAft>
                <a:spcPts val="0"/>
              </a:spcAft>
              <a:buClr>
                <a:srgbClr val="000099"/>
              </a:buClr>
              <a:buSzPts val="2100"/>
              <a:buFont typeface="Noto Sans Symbols"/>
              <a:buNone/>
            </a:pPr>
            <a:r>
              <a:rPr b="0" i="0" lang="en" sz="2100" u="none" cap="none" strike="noStrike">
                <a:solidFill>
                  <a:srgbClr val="000099"/>
                </a:solidFill>
                <a:latin typeface="Calibri"/>
                <a:ea typeface="Calibri"/>
                <a:cs typeface="Calibri"/>
                <a:sym typeface="Calibri"/>
              </a:rPr>
              <a:t>decentralized switching</a:t>
            </a:r>
            <a:r>
              <a:rPr b="0" i="1" lang="en" sz="2100" u="none" cap="none" strike="noStrike">
                <a:solidFill>
                  <a:srgbClr val="000099"/>
                </a:solidFill>
                <a:latin typeface="Calibri"/>
                <a:ea typeface="Calibri"/>
                <a:cs typeface="Calibri"/>
                <a:sym typeface="Calibri"/>
              </a:rPr>
              <a:t>:</a:t>
            </a:r>
            <a:r>
              <a:rPr b="0" i="0" lang="en" sz="2100" u="none" cap="none" strike="noStrike">
                <a:solidFill>
                  <a:srgbClr val="000099"/>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a:p>
            <a:pPr indent="-254000" lvl="0" marL="254000" marR="0" rtl="0" algn="l">
              <a:lnSpc>
                <a:spcPct val="90000"/>
              </a:lnSpc>
              <a:spcBef>
                <a:spcPts val="400"/>
              </a:spcBef>
              <a:spcAft>
                <a:spcPts val="0"/>
              </a:spcAft>
              <a:buClr>
                <a:srgbClr val="000099"/>
              </a:buClr>
              <a:buSzPts val="1800"/>
              <a:buFont typeface="Noto Sans Symbols"/>
              <a:buChar char="▪"/>
            </a:pPr>
            <a:r>
              <a:rPr b="0" i="0" lang="en" sz="1800" u="none" cap="none" strike="noStrike">
                <a:solidFill>
                  <a:srgbClr val="000000"/>
                </a:solidFill>
                <a:latin typeface="Calibri"/>
                <a:ea typeface="Calibri"/>
                <a:cs typeface="Calibri"/>
                <a:sym typeface="Calibri"/>
              </a:rPr>
              <a:t>using header field values, lookup output port using forwarding table in input port memory </a:t>
            </a:r>
            <a:r>
              <a:rPr b="0" i="1" lang="en" sz="1800" u="none" cap="none" strike="noStrike">
                <a:solidFill>
                  <a:srgbClr val="000000"/>
                </a:solidFill>
                <a:latin typeface="Calibri"/>
                <a:ea typeface="Calibri"/>
                <a:cs typeface="Calibri"/>
                <a:sym typeface="Calibri"/>
              </a:rPr>
              <a:t>(“match plus action”)</a:t>
            </a:r>
            <a:endParaRPr b="0" i="0" sz="1100" u="none" cap="none" strike="noStrike">
              <a:solidFill>
                <a:srgbClr val="000000"/>
              </a:solidFill>
              <a:latin typeface="Arial"/>
              <a:ea typeface="Arial"/>
              <a:cs typeface="Arial"/>
              <a:sym typeface="Arial"/>
            </a:endParaRPr>
          </a:p>
          <a:p>
            <a:pPr indent="-254000" lvl="0" marL="254000" marR="0" rtl="0" algn="l">
              <a:lnSpc>
                <a:spcPct val="90000"/>
              </a:lnSpc>
              <a:spcBef>
                <a:spcPts val="400"/>
              </a:spcBef>
              <a:spcAft>
                <a:spcPts val="0"/>
              </a:spcAft>
              <a:buClr>
                <a:srgbClr val="000099"/>
              </a:buClr>
              <a:buSzPts val="1800"/>
              <a:buFont typeface="Noto Sans Symbols"/>
              <a:buChar char="▪"/>
            </a:pPr>
            <a:r>
              <a:rPr b="0" i="0" lang="en" sz="1800" u="none" cap="none" strike="noStrike">
                <a:solidFill>
                  <a:srgbClr val="CC0000"/>
                </a:solidFill>
                <a:latin typeface="Calibri"/>
                <a:ea typeface="Calibri"/>
                <a:cs typeface="Calibri"/>
                <a:sym typeface="Calibri"/>
              </a:rPr>
              <a:t>destination-based forwarding: </a:t>
            </a:r>
            <a:r>
              <a:rPr b="0" i="0" lang="en" sz="1800" u="none" cap="none" strike="noStrike">
                <a:solidFill>
                  <a:srgbClr val="000000"/>
                </a:solidFill>
                <a:latin typeface="Calibri"/>
                <a:ea typeface="Calibri"/>
                <a:cs typeface="Calibri"/>
                <a:sym typeface="Calibri"/>
              </a:rPr>
              <a:t>forward based only on destination IP address (traditional)</a:t>
            </a:r>
            <a:endParaRPr b="0" i="0" sz="1800" u="none" cap="none" strike="noStrike">
              <a:solidFill>
                <a:srgbClr val="000000"/>
              </a:solidFill>
              <a:latin typeface="Calibri"/>
              <a:ea typeface="Calibri"/>
              <a:cs typeface="Calibri"/>
              <a:sym typeface="Calibri"/>
            </a:endParaRPr>
          </a:p>
          <a:p>
            <a:pPr indent="-254000" lvl="0" marL="254000" marR="0" rtl="0" algn="l">
              <a:lnSpc>
                <a:spcPct val="90000"/>
              </a:lnSpc>
              <a:spcBef>
                <a:spcPts val="400"/>
              </a:spcBef>
              <a:spcAft>
                <a:spcPts val="0"/>
              </a:spcAft>
              <a:buClr>
                <a:srgbClr val="000099"/>
              </a:buClr>
              <a:buSzPts val="1800"/>
              <a:buFont typeface="Noto Sans Symbols"/>
              <a:buChar char="▪"/>
            </a:pPr>
            <a:r>
              <a:rPr b="0" i="0" lang="en" sz="1800" u="none" cap="none" strike="noStrike">
                <a:solidFill>
                  <a:srgbClr val="CC0000"/>
                </a:solidFill>
                <a:latin typeface="Calibri"/>
                <a:ea typeface="Calibri"/>
                <a:cs typeface="Calibri"/>
                <a:sym typeface="Calibri"/>
              </a:rPr>
              <a:t>generalized forwarding: </a:t>
            </a:r>
            <a:r>
              <a:rPr b="0" i="0" lang="en" sz="1800" u="none" cap="none" strike="noStrike">
                <a:solidFill>
                  <a:srgbClr val="000000"/>
                </a:solidFill>
                <a:latin typeface="Calibri"/>
                <a:ea typeface="Calibri"/>
                <a:cs typeface="Calibri"/>
                <a:sym typeface="Calibri"/>
              </a:rPr>
              <a:t>forward based on any set of header field values</a:t>
            </a:r>
            <a:endParaRPr b="0" i="0" sz="1100" u="none" cap="none" strike="noStrike">
              <a:solidFill>
                <a:srgbClr val="000000"/>
              </a:solidFill>
              <a:latin typeface="Arial"/>
              <a:ea typeface="Arial"/>
              <a:cs typeface="Arial"/>
              <a:sym typeface="Arial"/>
            </a:endParaRPr>
          </a:p>
        </p:txBody>
      </p:sp>
      <p:sp>
        <p:nvSpPr>
          <p:cNvPr id="1024" name="Google Shape;1024;p27"/>
          <p:cNvSpPr txBox="1"/>
          <p:nvPr/>
        </p:nvSpPr>
        <p:spPr>
          <a:xfrm>
            <a:off x="225377" y="2449789"/>
            <a:ext cx="1856400" cy="6234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99"/>
              </a:buClr>
              <a:buSzPts val="1800"/>
              <a:buFont typeface="Calibri"/>
              <a:buNone/>
            </a:pPr>
            <a:r>
              <a:rPr b="0" i="0" lang="en" sz="1800" u="none" cap="none" strike="noStrike">
                <a:solidFill>
                  <a:srgbClr val="000099"/>
                </a:solidFill>
                <a:latin typeface="Calibri"/>
                <a:ea typeface="Calibri"/>
                <a:cs typeface="Calibri"/>
                <a:sym typeface="Calibri"/>
              </a:rPr>
              <a:t>physical layer:</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bit-level reception</a:t>
            </a:r>
            <a:endParaRPr b="0" i="0" sz="1500" u="none" cap="none" strike="noStrike">
              <a:solidFill>
                <a:srgbClr val="000000"/>
              </a:solidFill>
              <a:latin typeface="Calibri"/>
              <a:ea typeface="Calibri"/>
              <a:cs typeface="Calibri"/>
              <a:sym typeface="Calibri"/>
            </a:endParaRPr>
          </a:p>
        </p:txBody>
      </p:sp>
      <p:cxnSp>
        <p:nvCxnSpPr>
          <p:cNvPr id="1025" name="Google Shape;1025;p27"/>
          <p:cNvCxnSpPr/>
          <p:nvPr/>
        </p:nvCxnSpPr>
        <p:spPr>
          <a:xfrm>
            <a:off x="5505591" y="676949"/>
            <a:ext cx="8400" cy="2148900"/>
          </a:xfrm>
          <a:prstGeom prst="straightConnector1">
            <a:avLst/>
          </a:prstGeom>
          <a:noFill/>
          <a:ln cap="flat" cmpd="sng" w="9525">
            <a:solidFill>
              <a:srgbClr val="C00000"/>
            </a:solidFill>
            <a:prstDash val="solid"/>
            <a:round/>
            <a:headEnd len="sm" w="sm" type="none"/>
            <a:tailEnd len="sm" w="sm" type="none"/>
          </a:ln>
        </p:spPr>
      </p:cxnSp>
      <p:sp>
        <p:nvSpPr>
          <p:cNvPr id="1026" name="Google Shape;1026;p27"/>
          <p:cNvSpPr/>
          <p:nvPr/>
        </p:nvSpPr>
        <p:spPr>
          <a:xfrm>
            <a:off x="5595430" y="1523483"/>
            <a:ext cx="791700" cy="6216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switch</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fabric</a:t>
            </a:r>
            <a:endParaRPr b="0" i="0" sz="1100" u="none" cap="none" strike="noStrike">
              <a:solidFill>
                <a:srgbClr val="000000"/>
              </a:solidFill>
              <a:latin typeface="Arial"/>
              <a:ea typeface="Arial"/>
              <a:cs typeface="Arial"/>
              <a:sym typeface="Arial"/>
            </a:endParaRPr>
          </a:p>
        </p:txBody>
      </p:sp>
      <p:grpSp>
        <p:nvGrpSpPr>
          <p:cNvPr id="1027" name="Google Shape;1027;p27"/>
          <p:cNvGrpSpPr/>
          <p:nvPr/>
        </p:nvGrpSpPr>
        <p:grpSpPr>
          <a:xfrm>
            <a:off x="4180967" y="1705648"/>
            <a:ext cx="658615" cy="461139"/>
            <a:chOff x="310" y="3526"/>
            <a:chExt cx="919" cy="600"/>
          </a:xfrm>
        </p:grpSpPr>
        <p:sp>
          <p:nvSpPr>
            <p:cNvPr id="1028" name="Google Shape;1028;p27"/>
            <p:cNvSpPr/>
            <p:nvPr/>
          </p:nvSpPr>
          <p:spPr>
            <a:xfrm>
              <a:off x="310" y="3526"/>
              <a:ext cx="900" cy="600"/>
            </a:xfrm>
            <a:prstGeom prst="rect">
              <a:avLst/>
            </a:prstGeom>
            <a:solidFill>
              <a:srgbClr val="FF0000"/>
            </a:solidFill>
            <a:ln cap="flat" cmpd="sng" w="38100">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29" name="Google Shape;1029;p27"/>
            <p:cNvCxnSpPr/>
            <p:nvPr/>
          </p:nvCxnSpPr>
          <p:spPr>
            <a:xfrm>
              <a:off x="446"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1030" name="Google Shape;1030;p27"/>
            <p:cNvCxnSpPr/>
            <p:nvPr/>
          </p:nvCxnSpPr>
          <p:spPr>
            <a:xfrm>
              <a:off x="558" y="3538"/>
              <a:ext cx="0" cy="300"/>
            </a:xfrm>
            <a:prstGeom prst="straightConnector1">
              <a:avLst/>
            </a:prstGeom>
            <a:noFill/>
            <a:ln cap="flat" cmpd="sng" w="38100">
              <a:solidFill>
                <a:srgbClr val="FFFFFF"/>
              </a:solidFill>
              <a:prstDash val="solid"/>
              <a:round/>
              <a:headEnd len="sm" w="sm" type="none"/>
              <a:tailEnd len="sm" w="sm" type="none"/>
            </a:ln>
          </p:spPr>
        </p:cxnSp>
        <p:cxnSp>
          <p:nvCxnSpPr>
            <p:cNvPr id="1031" name="Google Shape;1031;p27"/>
            <p:cNvCxnSpPr/>
            <p:nvPr/>
          </p:nvCxnSpPr>
          <p:spPr>
            <a:xfrm>
              <a:off x="671"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1032" name="Google Shape;1032;p27"/>
            <p:cNvCxnSpPr/>
            <p:nvPr/>
          </p:nvCxnSpPr>
          <p:spPr>
            <a:xfrm>
              <a:off x="782"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1033" name="Google Shape;1033;p27"/>
            <p:cNvCxnSpPr/>
            <p:nvPr/>
          </p:nvCxnSpPr>
          <p:spPr>
            <a:xfrm>
              <a:off x="895"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1034" name="Google Shape;1034;p27"/>
            <p:cNvCxnSpPr/>
            <p:nvPr/>
          </p:nvCxnSpPr>
          <p:spPr>
            <a:xfrm>
              <a:off x="1006"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1035" name="Google Shape;1035;p27"/>
            <p:cNvCxnSpPr/>
            <p:nvPr/>
          </p:nvCxnSpPr>
          <p:spPr>
            <a:xfrm>
              <a:off x="1121"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1036" name="Google Shape;1036;p27"/>
            <p:cNvCxnSpPr/>
            <p:nvPr/>
          </p:nvCxnSpPr>
          <p:spPr>
            <a:xfrm>
              <a:off x="1229" y="3538"/>
              <a:ext cx="0" cy="300"/>
            </a:xfrm>
            <a:prstGeom prst="straightConnector1">
              <a:avLst/>
            </a:prstGeom>
            <a:noFill/>
            <a:ln cap="flat" cmpd="sng" w="38100">
              <a:solidFill>
                <a:srgbClr val="FFFFFF"/>
              </a:solidFill>
              <a:prstDash val="solid"/>
              <a:round/>
              <a:headEnd len="sm" w="sm" type="none"/>
              <a:tailEnd len="sm" w="sm" type="none"/>
            </a:ln>
          </p:spPr>
        </p:cxnSp>
      </p:grpSp>
      <p:cxnSp>
        <p:nvCxnSpPr>
          <p:cNvPr id="1037" name="Google Shape;1037;p27"/>
          <p:cNvCxnSpPr/>
          <p:nvPr/>
        </p:nvCxnSpPr>
        <p:spPr>
          <a:xfrm flipH="1" rot="10800000">
            <a:off x="2089040" y="2216530"/>
            <a:ext cx="334500" cy="367800"/>
          </a:xfrm>
          <a:prstGeom prst="straightConnector1">
            <a:avLst/>
          </a:prstGeom>
          <a:noFill/>
          <a:ln cap="flat" cmpd="sng" w="19050">
            <a:solidFill>
              <a:srgbClr val="CC0000"/>
            </a:solidFill>
            <a:prstDash val="solid"/>
            <a:round/>
            <a:headEnd len="sm" w="sm" type="none"/>
            <a:tailEnd len="sm" w="sm" type="none"/>
          </a:ln>
        </p:spPr>
      </p:cxnSp>
      <p:cxnSp>
        <p:nvCxnSpPr>
          <p:cNvPr id="1038" name="Google Shape;1038;p27"/>
          <p:cNvCxnSpPr/>
          <p:nvPr/>
        </p:nvCxnSpPr>
        <p:spPr>
          <a:xfrm flipH="1" rot="10800000">
            <a:off x="3982133" y="2461826"/>
            <a:ext cx="502500" cy="592800"/>
          </a:xfrm>
          <a:prstGeom prst="straightConnector1">
            <a:avLst/>
          </a:prstGeom>
          <a:noFill/>
          <a:ln cap="flat" cmpd="sng" w="19050">
            <a:solidFill>
              <a:srgbClr val="CC0000"/>
            </a:solidFill>
            <a:prstDash val="solid"/>
            <a:round/>
            <a:headEnd len="sm" w="sm" type="none"/>
            <a:tailEnd len="sm" w="sm" type="none"/>
          </a:ln>
        </p:spPr>
      </p:cxnSp>
      <p:grpSp>
        <p:nvGrpSpPr>
          <p:cNvPr id="1039" name="Google Shape;1039;p27"/>
          <p:cNvGrpSpPr/>
          <p:nvPr/>
        </p:nvGrpSpPr>
        <p:grpSpPr>
          <a:xfrm>
            <a:off x="684533" y="1248396"/>
            <a:ext cx="3252413" cy="2797201"/>
            <a:chOff x="871146" y="1664528"/>
            <a:chExt cx="4336550" cy="3729601"/>
          </a:xfrm>
        </p:grpSpPr>
        <p:sp>
          <p:nvSpPr>
            <p:cNvPr id="1040" name="Google Shape;1040;p27"/>
            <p:cNvSpPr/>
            <p:nvPr/>
          </p:nvSpPr>
          <p:spPr>
            <a:xfrm>
              <a:off x="4114937" y="1947588"/>
              <a:ext cx="1055700" cy="8286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link </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layer </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protocol</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(receive)</a:t>
              </a:r>
              <a:endParaRPr b="0" i="0" sz="1100" u="none" cap="none" strike="noStrike">
                <a:solidFill>
                  <a:srgbClr val="000000"/>
                </a:solidFill>
                <a:latin typeface="Arial"/>
                <a:ea typeface="Arial"/>
                <a:cs typeface="Arial"/>
                <a:sym typeface="Arial"/>
              </a:endParaRPr>
            </a:p>
          </p:txBody>
        </p:sp>
        <p:grpSp>
          <p:nvGrpSpPr>
            <p:cNvPr id="1041" name="Google Shape;1041;p27"/>
            <p:cNvGrpSpPr/>
            <p:nvPr/>
          </p:nvGrpSpPr>
          <p:grpSpPr>
            <a:xfrm>
              <a:off x="871146" y="1664528"/>
              <a:ext cx="4336550" cy="3729601"/>
              <a:chOff x="871146" y="1664528"/>
              <a:chExt cx="4336550" cy="3729601"/>
            </a:xfrm>
          </p:grpSpPr>
          <p:sp>
            <p:nvSpPr>
              <p:cNvPr id="1042" name="Google Shape;1042;p27"/>
              <p:cNvSpPr/>
              <p:nvPr/>
            </p:nvSpPr>
            <p:spPr>
              <a:xfrm>
                <a:off x="4055096" y="1664528"/>
                <a:ext cx="1152600" cy="1409700"/>
              </a:xfrm>
              <a:prstGeom prst="rect">
                <a:avLst/>
              </a:prstGeom>
              <a:noFill/>
              <a:ln cap="flat" cmpd="sng" w="2857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43" name="Google Shape;1043;p27"/>
              <p:cNvCxnSpPr/>
              <p:nvPr/>
            </p:nvCxnSpPr>
            <p:spPr>
              <a:xfrm>
                <a:off x="3867771" y="2423423"/>
                <a:ext cx="190500" cy="1500"/>
              </a:xfrm>
              <a:prstGeom prst="straightConnector1">
                <a:avLst/>
              </a:prstGeom>
              <a:noFill/>
              <a:ln cap="flat" cmpd="sng" w="28575">
                <a:solidFill>
                  <a:srgbClr val="000000"/>
                </a:solidFill>
                <a:prstDash val="solid"/>
                <a:round/>
                <a:headEnd len="sm" w="sm" type="none"/>
                <a:tailEnd len="med" w="med" type="triangle"/>
              </a:ln>
            </p:spPr>
          </p:cxnSp>
          <p:sp>
            <p:nvSpPr>
              <p:cNvPr id="1044" name="Google Shape;1044;p27"/>
              <p:cNvSpPr txBox="1"/>
              <p:nvPr/>
            </p:nvSpPr>
            <p:spPr>
              <a:xfrm>
                <a:off x="871146" y="4193829"/>
                <a:ext cx="1877400" cy="12003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99"/>
                  </a:buClr>
                  <a:buSzPts val="1800"/>
                  <a:buFont typeface="Calibri"/>
                  <a:buNone/>
                </a:pPr>
                <a:r>
                  <a:rPr b="0" i="0" lang="en" sz="1800" u="none" cap="none" strike="noStrike">
                    <a:solidFill>
                      <a:srgbClr val="000099"/>
                    </a:solidFill>
                    <a:latin typeface="Calibri"/>
                    <a:ea typeface="Calibri"/>
                    <a:cs typeface="Calibri"/>
                    <a:sym typeface="Calibri"/>
                  </a:rPr>
                  <a:t>link layer:</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e.g., Ethernet</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(chapter 6)</a:t>
                </a:r>
                <a:endParaRPr b="0" i="0" sz="1500" u="none" cap="none" strike="noStrike">
                  <a:solidFill>
                    <a:srgbClr val="000000"/>
                  </a:solidFill>
                  <a:latin typeface="Calibri"/>
                  <a:ea typeface="Calibri"/>
                  <a:cs typeface="Calibri"/>
                  <a:sym typeface="Calibri"/>
                </a:endParaRPr>
              </a:p>
            </p:txBody>
          </p:sp>
          <p:cxnSp>
            <p:nvCxnSpPr>
              <p:cNvPr id="1045" name="Google Shape;1045;p27"/>
              <p:cNvCxnSpPr/>
              <p:nvPr/>
            </p:nvCxnSpPr>
            <p:spPr>
              <a:xfrm flipH="1" rot="10800000">
                <a:off x="2762871" y="3152048"/>
                <a:ext cx="1193700" cy="1338300"/>
              </a:xfrm>
              <a:prstGeom prst="straightConnector1">
                <a:avLst/>
              </a:prstGeom>
              <a:noFill/>
              <a:ln cap="flat" cmpd="sng" w="19050">
                <a:solidFill>
                  <a:srgbClr val="CC0000"/>
                </a:solidFill>
                <a:prstDash val="solid"/>
                <a:round/>
                <a:headEnd len="sm" w="sm" type="none"/>
                <a:tailEnd len="sm" w="sm" type="none"/>
              </a:ln>
            </p:spPr>
          </p:cxnSp>
        </p:grpSp>
      </p:grpSp>
      <p:pic>
        <p:nvPicPr>
          <p:cNvPr id="1046" name="Google Shape;1046;p27"/>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cxnSp>
        <p:nvCxnSpPr>
          <p:cNvPr id="1051" name="Google Shape;1051;p28"/>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052" name="Google Shape;1052;p28"/>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053" name="Google Shape;1053;p28"/>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Destination-based Forwarding</a:t>
            </a:r>
            <a:endParaRPr b="0" i="0" sz="1100" u="none" cap="none" strike="noStrike">
              <a:solidFill>
                <a:srgbClr val="000000"/>
              </a:solidFill>
              <a:latin typeface="Arial"/>
              <a:ea typeface="Arial"/>
              <a:cs typeface="Arial"/>
              <a:sym typeface="Arial"/>
            </a:endParaRPr>
          </a:p>
        </p:txBody>
      </p:sp>
      <p:sp>
        <p:nvSpPr>
          <p:cNvPr id="1054" name="Google Shape;1054;p28"/>
          <p:cNvSpPr txBox="1"/>
          <p:nvPr/>
        </p:nvSpPr>
        <p:spPr>
          <a:xfrm>
            <a:off x="444187" y="4816154"/>
            <a:ext cx="54906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800"/>
              <a:buFont typeface="Calibri"/>
              <a:buNone/>
            </a:pPr>
            <a:r>
              <a:rPr b="0" i="1" lang="en" sz="1800" u="none" cap="none" strike="noStrike">
                <a:solidFill>
                  <a:srgbClr val="CC0000"/>
                </a:solidFill>
                <a:latin typeface="Calibri"/>
                <a:ea typeface="Calibri"/>
                <a:cs typeface="Calibri"/>
                <a:sym typeface="Calibri"/>
              </a:rPr>
              <a:t>Q:</a:t>
            </a:r>
            <a:r>
              <a:rPr b="0" i="0" lang="en" sz="1800" u="none" cap="none" strike="noStrike">
                <a:solidFill>
                  <a:srgbClr val="000000"/>
                </a:solidFill>
                <a:latin typeface="Calibri"/>
                <a:ea typeface="Calibri"/>
                <a:cs typeface="Calibri"/>
                <a:sym typeface="Calibri"/>
              </a:rPr>
              <a:t> but what happens if ranges don’t divide up so nicely? </a:t>
            </a:r>
            <a:endParaRPr b="0" i="0" sz="1800" u="none" cap="none" strike="noStrike">
              <a:solidFill>
                <a:srgbClr val="000000"/>
              </a:solidFill>
              <a:latin typeface="Calibri"/>
              <a:ea typeface="Calibri"/>
              <a:cs typeface="Calibri"/>
              <a:sym typeface="Calibri"/>
            </a:endParaRPr>
          </a:p>
        </p:txBody>
      </p:sp>
      <p:pic>
        <p:nvPicPr>
          <p:cNvPr id="1055" name="Google Shape;1055;p28"/>
          <p:cNvPicPr preferRelativeResize="0"/>
          <p:nvPr/>
        </p:nvPicPr>
        <p:blipFill rotWithShape="1">
          <a:blip r:embed="rId3">
            <a:alphaModFix/>
          </a:blip>
          <a:srcRect b="0" l="0" r="0" t="0"/>
          <a:stretch/>
        </p:blipFill>
        <p:spPr>
          <a:xfrm>
            <a:off x="345493" y="2656829"/>
            <a:ext cx="7031899" cy="2084679"/>
          </a:xfrm>
          <a:prstGeom prst="rect">
            <a:avLst/>
          </a:prstGeom>
          <a:noFill/>
          <a:ln>
            <a:noFill/>
          </a:ln>
        </p:spPr>
      </p:pic>
      <p:grpSp>
        <p:nvGrpSpPr>
          <p:cNvPr id="1056" name="Google Shape;1056;p28"/>
          <p:cNvGrpSpPr/>
          <p:nvPr/>
        </p:nvGrpSpPr>
        <p:grpSpPr>
          <a:xfrm>
            <a:off x="227236" y="1122224"/>
            <a:ext cx="7274893" cy="1533435"/>
            <a:chOff x="898734" y="1108364"/>
            <a:chExt cx="9699857" cy="2044580"/>
          </a:xfrm>
        </p:grpSpPr>
        <p:pic>
          <p:nvPicPr>
            <p:cNvPr id="1057" name="Google Shape;1057;p28"/>
            <p:cNvPicPr preferRelativeResize="0"/>
            <p:nvPr/>
          </p:nvPicPr>
          <p:blipFill rotWithShape="1">
            <a:blip r:embed="rId4">
              <a:alphaModFix/>
            </a:blip>
            <a:srcRect b="0" l="0" r="0" t="0"/>
            <a:stretch/>
          </p:blipFill>
          <p:spPr>
            <a:xfrm>
              <a:off x="898734" y="1186912"/>
              <a:ext cx="9594789" cy="1966032"/>
            </a:xfrm>
            <a:prstGeom prst="rect">
              <a:avLst/>
            </a:prstGeom>
            <a:noFill/>
            <a:ln>
              <a:noFill/>
            </a:ln>
          </p:spPr>
        </p:pic>
        <p:sp>
          <p:nvSpPr>
            <p:cNvPr id="1058" name="Google Shape;1058;p28"/>
            <p:cNvSpPr/>
            <p:nvPr/>
          </p:nvSpPr>
          <p:spPr>
            <a:xfrm>
              <a:off x="1039091" y="1108364"/>
              <a:ext cx="9559500" cy="235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nvGrpSpPr>
          <p:cNvPr id="1059" name="Google Shape;1059;p28"/>
          <p:cNvGrpSpPr/>
          <p:nvPr/>
        </p:nvGrpSpPr>
        <p:grpSpPr>
          <a:xfrm>
            <a:off x="332071" y="2300297"/>
            <a:ext cx="6820003" cy="962458"/>
            <a:chOff x="1038514" y="2679128"/>
            <a:chExt cx="9093337" cy="1283278"/>
          </a:xfrm>
        </p:grpSpPr>
        <p:pic>
          <p:nvPicPr>
            <p:cNvPr id="1060" name="Google Shape;1060;p28"/>
            <p:cNvPicPr preferRelativeResize="0"/>
            <p:nvPr/>
          </p:nvPicPr>
          <p:blipFill rotWithShape="1">
            <a:blip r:embed="rId5">
              <a:alphaModFix/>
            </a:blip>
            <a:srcRect b="0" l="0" r="0" t="0"/>
            <a:stretch/>
          </p:blipFill>
          <p:spPr>
            <a:xfrm>
              <a:off x="1038514" y="2679128"/>
              <a:ext cx="9093337" cy="1283278"/>
            </a:xfrm>
            <a:prstGeom prst="rect">
              <a:avLst/>
            </a:prstGeom>
            <a:noFill/>
            <a:ln>
              <a:noFill/>
            </a:ln>
          </p:spPr>
        </p:pic>
        <p:sp>
          <p:nvSpPr>
            <p:cNvPr id="1061" name="Google Shape;1061;p28"/>
            <p:cNvSpPr txBox="1"/>
            <p:nvPr/>
          </p:nvSpPr>
          <p:spPr>
            <a:xfrm>
              <a:off x="8451272" y="3131128"/>
              <a:ext cx="886800" cy="4413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700"/>
                <a:buFont typeface="Calibri"/>
                <a:buNone/>
              </a:pPr>
              <a:r>
                <a:rPr b="0" i="0" lang="en" sz="1700" u="none" cap="none" strike="noStrike">
                  <a:solidFill>
                    <a:srgbClr val="000000"/>
                  </a:solidFill>
                  <a:latin typeface="Calibri"/>
                  <a:ea typeface="Calibri"/>
                  <a:cs typeface="Calibri"/>
                  <a:sym typeface="Calibri"/>
                </a:rPr>
                <a:t>3</a:t>
              </a:r>
              <a:endParaRPr b="0" i="0" sz="1100" u="none" cap="none" strike="noStrike">
                <a:solidFill>
                  <a:srgbClr val="000000"/>
                </a:solidFill>
                <a:latin typeface="Arial"/>
                <a:ea typeface="Arial"/>
                <a:cs typeface="Arial"/>
                <a:sym typeface="Arial"/>
              </a:endParaRPr>
            </a:p>
          </p:txBody>
        </p:sp>
      </p:grpSp>
      <p:pic>
        <p:nvPicPr>
          <p:cNvPr id="1062" name="Google Shape;1062;p28"/>
          <p:cNvPicPr preferRelativeResize="0"/>
          <p:nvPr/>
        </p:nvPicPr>
        <p:blipFill rotWithShape="1">
          <a:blip r:embed="rId6">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gtEl>
                                        <p:attrNameLst>
                                          <p:attrName>style.visibility</p:attrName>
                                        </p:attrNameLst>
                                      </p:cBhvr>
                                      <p:to>
                                        <p:strVal val="visible"/>
                                      </p:to>
                                    </p:set>
                                    <p:animEffect filter="fade" transition="in">
                                      <p:cBhvr>
                                        <p:cTn dur="500"/>
                                        <p:tgtEl>
                                          <p:spTgt spid="10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cxnSp>
        <p:nvCxnSpPr>
          <p:cNvPr id="1067" name="Google Shape;1067;p29"/>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068" name="Google Shape;1068;p29"/>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069" name="Google Shape;1069;p29"/>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Longest prefix matching</a:t>
            </a:r>
            <a:endParaRPr b="0" i="0" sz="1100" u="none" cap="none" strike="noStrike">
              <a:solidFill>
                <a:srgbClr val="000000"/>
              </a:solidFill>
              <a:latin typeface="Arial"/>
              <a:ea typeface="Arial"/>
              <a:cs typeface="Arial"/>
              <a:sym typeface="Arial"/>
            </a:endParaRPr>
          </a:p>
        </p:txBody>
      </p:sp>
      <p:sp>
        <p:nvSpPr>
          <p:cNvPr id="1070" name="Google Shape;1070;p29"/>
          <p:cNvSpPr/>
          <p:nvPr/>
        </p:nvSpPr>
        <p:spPr>
          <a:xfrm>
            <a:off x="317645" y="1191968"/>
            <a:ext cx="6899700" cy="1064400"/>
          </a:xfrm>
          <a:prstGeom prst="rect">
            <a:avLst/>
          </a:prstGeom>
          <a:solidFill>
            <a:schemeClr val="lt1"/>
          </a:solidFill>
          <a:ln cap="flat" cmpd="sng" w="19050">
            <a:solidFill>
              <a:srgbClr val="CC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9"/>
          <p:cNvSpPr txBox="1"/>
          <p:nvPr/>
        </p:nvSpPr>
        <p:spPr>
          <a:xfrm>
            <a:off x="420041" y="1408042"/>
            <a:ext cx="6936300" cy="8451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000000"/>
              </a:buClr>
              <a:buSzPts val="2100"/>
              <a:buFont typeface="Calibri"/>
              <a:buNone/>
            </a:pPr>
            <a:r>
              <a:rPr b="0" i="0" lang="en" sz="2100" u="none" cap="none" strike="noStrike">
                <a:solidFill>
                  <a:srgbClr val="000000"/>
                </a:solidFill>
                <a:latin typeface="Calibri"/>
                <a:ea typeface="Calibri"/>
                <a:cs typeface="Calibri"/>
                <a:sym typeface="Calibri"/>
              </a:rPr>
              <a:t>when looking for forwarding table entry for given destination address, use </a:t>
            </a:r>
            <a:r>
              <a:rPr b="0" i="1" lang="en" sz="2100" u="none" cap="none" strike="noStrike">
                <a:solidFill>
                  <a:srgbClr val="000099"/>
                </a:solidFill>
                <a:latin typeface="Calibri"/>
                <a:ea typeface="Calibri"/>
                <a:cs typeface="Calibri"/>
                <a:sym typeface="Calibri"/>
              </a:rPr>
              <a:t>longest</a:t>
            </a:r>
            <a:r>
              <a:rPr b="0" i="0" lang="en" sz="2100" u="none" cap="none" strike="noStrike">
                <a:solidFill>
                  <a:srgbClr val="000000"/>
                </a:solidFill>
                <a:latin typeface="Calibri"/>
                <a:ea typeface="Calibri"/>
                <a:cs typeface="Calibri"/>
                <a:sym typeface="Calibri"/>
              </a:rPr>
              <a:t> address prefix that matches destination address.</a:t>
            </a:r>
            <a:endParaRPr b="0" i="0" sz="1100" u="none" cap="none" strike="noStrike">
              <a:solidFill>
                <a:srgbClr val="000000"/>
              </a:solidFill>
              <a:latin typeface="Arial"/>
              <a:ea typeface="Arial"/>
              <a:cs typeface="Arial"/>
              <a:sym typeface="Arial"/>
            </a:endParaRPr>
          </a:p>
        </p:txBody>
      </p:sp>
      <p:sp>
        <p:nvSpPr>
          <p:cNvPr id="1072" name="Google Shape;1072;p29"/>
          <p:cNvSpPr txBox="1"/>
          <p:nvPr/>
        </p:nvSpPr>
        <p:spPr>
          <a:xfrm>
            <a:off x="410515" y="1040870"/>
            <a:ext cx="2363700" cy="392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00000"/>
              </a:buClr>
              <a:buSzPts val="2100"/>
              <a:buFont typeface="Calibri"/>
              <a:buNone/>
            </a:pPr>
            <a:r>
              <a:rPr b="0" i="0" lang="en" sz="2100" u="none" cap="none" strike="noStrike">
                <a:solidFill>
                  <a:srgbClr val="C00000"/>
                </a:solidFill>
                <a:latin typeface="Calibri"/>
                <a:ea typeface="Calibri"/>
                <a:cs typeface="Calibri"/>
                <a:sym typeface="Calibri"/>
              </a:rPr>
              <a:t>longest prefix match</a:t>
            </a:r>
            <a:endParaRPr b="0" i="0" sz="1100" u="none" cap="none" strike="noStrike">
              <a:solidFill>
                <a:srgbClr val="000000"/>
              </a:solidFill>
              <a:latin typeface="Arial"/>
              <a:ea typeface="Arial"/>
              <a:cs typeface="Arial"/>
              <a:sym typeface="Arial"/>
            </a:endParaRPr>
          </a:p>
        </p:txBody>
      </p:sp>
      <p:grpSp>
        <p:nvGrpSpPr>
          <p:cNvPr id="1073" name="Google Shape;1073;p29"/>
          <p:cNvGrpSpPr/>
          <p:nvPr/>
        </p:nvGrpSpPr>
        <p:grpSpPr>
          <a:xfrm>
            <a:off x="1059690" y="2478900"/>
            <a:ext cx="6130178" cy="1635010"/>
            <a:chOff x="2674601" y="3416024"/>
            <a:chExt cx="7479475" cy="2180014"/>
          </a:xfrm>
        </p:grpSpPr>
        <p:sp>
          <p:nvSpPr>
            <p:cNvPr id="1074" name="Google Shape;1074;p29"/>
            <p:cNvSpPr/>
            <p:nvPr/>
          </p:nvSpPr>
          <p:spPr>
            <a:xfrm>
              <a:off x="2674601" y="3464838"/>
              <a:ext cx="4941600" cy="2131200"/>
            </a:xfrm>
            <a:prstGeom prst="rect">
              <a:avLst/>
            </a:prstGeom>
            <a:noFill/>
            <a:ln>
              <a:noFill/>
            </a:ln>
          </p:spPr>
          <p:txBody>
            <a:bodyPr anchorCtr="0" anchor="ctr" bIns="34275" lIns="68575" spcFirstLastPara="1" rIns="68575" wrap="square" tIns="34275">
              <a:noAutofit/>
            </a:bodyPr>
            <a:lstStyle/>
            <a:p>
              <a:pPr indent="0" lvl="0" marL="0" marR="0" rtl="0" algn="just">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Destination Address Range                        </a:t>
              </a:r>
              <a:endParaRPr b="0" i="0" sz="11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11001000  00010111  00010</a:t>
              </a:r>
              <a:endParaRPr b="0" i="0" sz="15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11001000  00010111  00011000</a:t>
              </a:r>
              <a:endParaRPr b="0" i="0" sz="15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11001000  00010111  00011</a:t>
              </a:r>
              <a:endParaRPr b="0" i="0" sz="1500" u="none" cap="none" strike="noStrike">
                <a:solidFill>
                  <a:srgbClr val="000000"/>
                </a:solidFill>
                <a:latin typeface="Comic Sans MS"/>
                <a:ea typeface="Comic Sans MS"/>
                <a:cs typeface="Comic Sans MS"/>
                <a:sym typeface="Comic Sans MS"/>
              </a:endParaRPr>
            </a:p>
            <a:p>
              <a:pPr indent="0" lvl="0" marL="0" marR="0" rtl="0" algn="just">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otherwise  </a:t>
              </a:r>
              <a:r>
                <a:rPr b="0" i="0" lang="en" sz="1400" u="none" cap="none" strike="noStrike">
                  <a:solidFill>
                    <a:srgbClr val="000000"/>
                  </a:solidFill>
                  <a:latin typeface="Times"/>
                  <a:ea typeface="Times"/>
                  <a:cs typeface="Times"/>
                  <a:sym typeface="Times"/>
                </a:rPr>
                <a:t>           </a:t>
              </a:r>
              <a:endParaRPr b="0" i="0" sz="1100" u="none" cap="none" strike="noStrike">
                <a:solidFill>
                  <a:srgbClr val="000000"/>
                </a:solidFill>
                <a:latin typeface="Arial"/>
                <a:ea typeface="Arial"/>
                <a:cs typeface="Arial"/>
                <a:sym typeface="Arial"/>
              </a:endParaRPr>
            </a:p>
          </p:txBody>
        </p:sp>
        <p:sp>
          <p:nvSpPr>
            <p:cNvPr id="1075" name="Google Shape;1075;p29"/>
            <p:cNvSpPr/>
            <p:nvPr/>
          </p:nvSpPr>
          <p:spPr>
            <a:xfrm>
              <a:off x="2675214" y="3473174"/>
              <a:ext cx="7459800" cy="2106600"/>
            </a:xfrm>
            <a:prstGeom prst="rect">
              <a:avLst/>
            </a:prstGeom>
            <a:noFill/>
            <a:ln cap="flat" cmpd="sng" w="19050">
              <a:solidFill>
                <a:srgbClr val="0000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6" name="Google Shape;1076;p29"/>
            <p:cNvCxnSpPr/>
            <p:nvPr/>
          </p:nvCxnSpPr>
          <p:spPr>
            <a:xfrm>
              <a:off x="2675214" y="3908149"/>
              <a:ext cx="7448700" cy="0"/>
            </a:xfrm>
            <a:prstGeom prst="straightConnector1">
              <a:avLst/>
            </a:prstGeom>
            <a:noFill/>
            <a:ln cap="flat" cmpd="sng" w="19050">
              <a:solidFill>
                <a:srgbClr val="000099"/>
              </a:solidFill>
              <a:prstDash val="solid"/>
              <a:round/>
              <a:headEnd len="sm" w="sm" type="none"/>
              <a:tailEnd len="sm" w="sm" type="none"/>
            </a:ln>
          </p:spPr>
        </p:cxnSp>
        <p:cxnSp>
          <p:nvCxnSpPr>
            <p:cNvPr id="1077" name="Google Shape;1077;p29"/>
            <p:cNvCxnSpPr/>
            <p:nvPr/>
          </p:nvCxnSpPr>
          <p:spPr>
            <a:xfrm>
              <a:off x="2705376" y="4338362"/>
              <a:ext cx="7448700" cy="0"/>
            </a:xfrm>
            <a:prstGeom prst="straightConnector1">
              <a:avLst/>
            </a:prstGeom>
            <a:noFill/>
            <a:ln cap="flat" cmpd="sng" w="19050">
              <a:solidFill>
                <a:srgbClr val="000099"/>
              </a:solidFill>
              <a:prstDash val="solid"/>
              <a:round/>
              <a:headEnd len="sm" w="sm" type="none"/>
              <a:tailEnd len="sm" w="sm" type="none"/>
            </a:ln>
          </p:spPr>
        </p:cxnSp>
        <p:cxnSp>
          <p:nvCxnSpPr>
            <p:cNvPr id="1078" name="Google Shape;1078;p29"/>
            <p:cNvCxnSpPr/>
            <p:nvPr/>
          </p:nvCxnSpPr>
          <p:spPr>
            <a:xfrm>
              <a:off x="2679976" y="4757462"/>
              <a:ext cx="7448700" cy="0"/>
            </a:xfrm>
            <a:prstGeom prst="straightConnector1">
              <a:avLst/>
            </a:prstGeom>
            <a:noFill/>
            <a:ln cap="flat" cmpd="sng" w="19050">
              <a:solidFill>
                <a:srgbClr val="000099"/>
              </a:solidFill>
              <a:prstDash val="solid"/>
              <a:round/>
              <a:headEnd len="sm" w="sm" type="none"/>
              <a:tailEnd len="sm" w="sm" type="none"/>
            </a:ln>
          </p:spPr>
        </p:cxnSp>
        <p:cxnSp>
          <p:nvCxnSpPr>
            <p:cNvPr id="1079" name="Google Shape;1079;p29"/>
            <p:cNvCxnSpPr/>
            <p:nvPr/>
          </p:nvCxnSpPr>
          <p:spPr>
            <a:xfrm>
              <a:off x="2676801" y="5187674"/>
              <a:ext cx="7448700" cy="0"/>
            </a:xfrm>
            <a:prstGeom prst="straightConnector1">
              <a:avLst/>
            </a:prstGeom>
            <a:noFill/>
            <a:ln cap="flat" cmpd="sng" w="19050">
              <a:solidFill>
                <a:srgbClr val="000099"/>
              </a:solidFill>
              <a:prstDash val="solid"/>
              <a:round/>
              <a:headEnd len="sm" w="sm" type="none"/>
              <a:tailEnd len="sm" w="sm" type="none"/>
            </a:ln>
          </p:spPr>
        </p:cxnSp>
        <p:cxnSp>
          <p:nvCxnSpPr>
            <p:cNvPr id="1080" name="Google Shape;1080;p29"/>
            <p:cNvCxnSpPr/>
            <p:nvPr/>
          </p:nvCxnSpPr>
          <p:spPr>
            <a:xfrm>
              <a:off x="8109371" y="3444875"/>
              <a:ext cx="0" cy="2117700"/>
            </a:xfrm>
            <a:prstGeom prst="straightConnector1">
              <a:avLst/>
            </a:prstGeom>
            <a:noFill/>
            <a:ln cap="flat" cmpd="sng" w="19050">
              <a:solidFill>
                <a:srgbClr val="000099"/>
              </a:solidFill>
              <a:prstDash val="solid"/>
              <a:round/>
              <a:headEnd len="sm" w="sm" type="none"/>
              <a:tailEnd len="sm" w="sm" type="none"/>
            </a:ln>
          </p:spPr>
        </p:cxnSp>
        <p:sp>
          <p:nvSpPr>
            <p:cNvPr id="1081" name="Google Shape;1081;p29"/>
            <p:cNvSpPr txBox="1"/>
            <p:nvPr/>
          </p:nvSpPr>
          <p:spPr>
            <a:xfrm>
              <a:off x="8158439" y="3416024"/>
              <a:ext cx="1543200" cy="21036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Link interface</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1082" name="Google Shape;1082;p29"/>
            <p:cNvSpPr txBox="1"/>
            <p:nvPr/>
          </p:nvSpPr>
          <p:spPr>
            <a:xfrm>
              <a:off x="6763327" y="4003965"/>
              <a:ext cx="17457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083" name="Google Shape;1083;p29"/>
            <p:cNvSpPr txBox="1"/>
            <p:nvPr/>
          </p:nvSpPr>
          <p:spPr>
            <a:xfrm>
              <a:off x="6089074" y="4005707"/>
              <a:ext cx="5958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084" name="Google Shape;1084;p29"/>
            <p:cNvSpPr txBox="1"/>
            <p:nvPr/>
          </p:nvSpPr>
          <p:spPr>
            <a:xfrm>
              <a:off x="6760005" y="4816765"/>
              <a:ext cx="17457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085" name="Google Shape;1085;p29"/>
            <p:cNvSpPr txBox="1"/>
            <p:nvPr/>
          </p:nvSpPr>
          <p:spPr>
            <a:xfrm>
              <a:off x="6083018" y="4846641"/>
              <a:ext cx="5958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086" name="Google Shape;1086;p29"/>
            <p:cNvSpPr txBox="1"/>
            <p:nvPr/>
          </p:nvSpPr>
          <p:spPr>
            <a:xfrm>
              <a:off x="6760005" y="4423065"/>
              <a:ext cx="17457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grpSp>
      <p:grpSp>
        <p:nvGrpSpPr>
          <p:cNvPr id="1087" name="Google Shape;1087;p29"/>
          <p:cNvGrpSpPr/>
          <p:nvPr/>
        </p:nvGrpSpPr>
        <p:grpSpPr>
          <a:xfrm>
            <a:off x="278940" y="4113781"/>
            <a:ext cx="7839054" cy="702206"/>
            <a:chOff x="1488021" y="5714909"/>
            <a:chExt cx="9379103" cy="936274"/>
          </a:xfrm>
        </p:grpSpPr>
        <p:sp>
          <p:nvSpPr>
            <p:cNvPr id="1088" name="Google Shape;1088;p29"/>
            <p:cNvSpPr/>
            <p:nvPr/>
          </p:nvSpPr>
          <p:spPr>
            <a:xfrm>
              <a:off x="2946491" y="6281883"/>
              <a:ext cx="5561100" cy="3693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11001000  00010111  00011000  10101010 </a:t>
              </a:r>
              <a:endParaRPr b="0" i="0" sz="1100" u="none" cap="none" strike="noStrike">
                <a:solidFill>
                  <a:srgbClr val="000000"/>
                </a:solidFill>
                <a:latin typeface="Arial"/>
                <a:ea typeface="Arial"/>
                <a:cs typeface="Arial"/>
                <a:sym typeface="Arial"/>
              </a:endParaRPr>
            </a:p>
          </p:txBody>
        </p:sp>
        <p:sp>
          <p:nvSpPr>
            <p:cNvPr id="1089" name="Google Shape;1089;p29"/>
            <p:cNvSpPr txBox="1"/>
            <p:nvPr/>
          </p:nvSpPr>
          <p:spPr>
            <a:xfrm>
              <a:off x="1488021" y="5892691"/>
              <a:ext cx="1636200" cy="523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99"/>
                </a:buClr>
                <a:buSzPts val="2100"/>
                <a:buFont typeface="Calibri"/>
                <a:buNone/>
              </a:pPr>
              <a:r>
                <a:rPr b="0" i="0" lang="en" sz="2100" u="none" cap="none" strike="noStrike">
                  <a:solidFill>
                    <a:srgbClr val="000099"/>
                  </a:solidFill>
                  <a:latin typeface="Calibri"/>
                  <a:ea typeface="Calibri"/>
                  <a:cs typeface="Calibri"/>
                  <a:sym typeface="Calibri"/>
                </a:rPr>
                <a:t>examples</a:t>
              </a:r>
              <a:r>
                <a:rPr b="0" i="0" lang="en" sz="1800" u="none" cap="none" strike="noStrike">
                  <a:solidFill>
                    <a:srgbClr val="000099"/>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
          <p:nvSpPr>
            <p:cNvPr id="1090" name="Google Shape;1090;p29"/>
            <p:cNvSpPr txBox="1"/>
            <p:nvPr/>
          </p:nvSpPr>
          <p:spPr>
            <a:xfrm>
              <a:off x="8958218" y="5714909"/>
              <a:ext cx="19089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A3"/>
                </a:buClr>
                <a:buSzPts val="1500"/>
                <a:buFont typeface="Calibri"/>
                <a:buNone/>
              </a:pPr>
              <a:r>
                <a:rPr b="0" i="0" lang="en" sz="1500" u="none" cap="none" strike="noStrike">
                  <a:solidFill>
                    <a:srgbClr val="0000A3"/>
                  </a:solidFill>
                  <a:latin typeface="Calibri"/>
                  <a:ea typeface="Calibri"/>
                  <a:cs typeface="Calibri"/>
                  <a:sym typeface="Calibri"/>
                </a:rPr>
                <a:t>which interface?</a:t>
              </a:r>
              <a:endParaRPr b="0" i="0" sz="1100" u="none" cap="none" strike="noStrike">
                <a:solidFill>
                  <a:srgbClr val="000000"/>
                </a:solidFill>
                <a:latin typeface="Arial"/>
                <a:ea typeface="Arial"/>
                <a:cs typeface="Arial"/>
                <a:sym typeface="Arial"/>
              </a:endParaRPr>
            </a:p>
          </p:txBody>
        </p:sp>
        <p:sp>
          <p:nvSpPr>
            <p:cNvPr id="1091" name="Google Shape;1091;p29"/>
            <p:cNvSpPr txBox="1"/>
            <p:nvPr/>
          </p:nvSpPr>
          <p:spPr>
            <a:xfrm>
              <a:off x="8958224" y="6233982"/>
              <a:ext cx="19089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A3"/>
                </a:buClr>
                <a:buSzPts val="1500"/>
                <a:buFont typeface="Calibri"/>
                <a:buNone/>
              </a:pPr>
              <a:r>
                <a:rPr b="0" i="0" lang="en" sz="1500" u="none" cap="none" strike="noStrike">
                  <a:solidFill>
                    <a:srgbClr val="0000A3"/>
                  </a:solidFill>
                  <a:latin typeface="Calibri"/>
                  <a:ea typeface="Calibri"/>
                  <a:cs typeface="Calibri"/>
                  <a:sym typeface="Calibri"/>
                </a:rPr>
                <a:t>which interface?</a:t>
              </a:r>
              <a:endParaRPr b="0" i="0" sz="1100" u="none" cap="none" strike="noStrike">
                <a:solidFill>
                  <a:srgbClr val="000000"/>
                </a:solidFill>
                <a:latin typeface="Arial"/>
                <a:ea typeface="Arial"/>
                <a:cs typeface="Arial"/>
                <a:sym typeface="Arial"/>
              </a:endParaRPr>
            </a:p>
          </p:txBody>
        </p:sp>
        <p:sp>
          <p:nvSpPr>
            <p:cNvPr id="1092" name="Google Shape;1092;p29"/>
            <p:cNvSpPr txBox="1"/>
            <p:nvPr/>
          </p:nvSpPr>
          <p:spPr>
            <a:xfrm>
              <a:off x="2945675" y="5802809"/>
              <a:ext cx="55611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11001000  00010111  00010110  10100001 </a:t>
              </a:r>
              <a:endParaRPr b="0" i="0" sz="1100" u="none" cap="none" strike="noStrike">
                <a:solidFill>
                  <a:srgbClr val="000000"/>
                </a:solidFill>
                <a:latin typeface="Arial"/>
                <a:ea typeface="Arial"/>
                <a:cs typeface="Arial"/>
                <a:sym typeface="Arial"/>
              </a:endParaRPr>
            </a:p>
          </p:txBody>
        </p:sp>
      </p:grpSp>
      <p:pic>
        <p:nvPicPr>
          <p:cNvPr id="1093" name="Google Shape;1093;p29"/>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3"/>
                                        </p:tgtEl>
                                        <p:attrNameLst>
                                          <p:attrName>style.visibility</p:attrName>
                                        </p:attrNameLst>
                                      </p:cBhvr>
                                      <p:to>
                                        <p:strVal val="visible"/>
                                      </p:to>
                                    </p:set>
                                    <p:animEffect filter="fade" transition="in">
                                      <p:cBhvr>
                                        <p:cTn dur="500"/>
                                        <p:tgtEl>
                                          <p:spTgt spid="10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7"/>
                                        </p:tgtEl>
                                        <p:attrNameLst>
                                          <p:attrName>style.visibility</p:attrName>
                                        </p:attrNameLst>
                                      </p:cBhvr>
                                      <p:to>
                                        <p:strVal val="visible"/>
                                      </p:to>
                                    </p:set>
                                    <p:animEffect filter="fade" transition="in">
                                      <p:cBhvr>
                                        <p:cTn dur="500"/>
                                        <p:tgtEl>
                                          <p:spTgt spid="10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cxnSp>
        <p:nvCxnSpPr>
          <p:cNvPr id="1098" name="Google Shape;1098;p30"/>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099" name="Google Shape;1099;p30"/>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100" name="Google Shape;1100;p30"/>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Longest prefix matching</a:t>
            </a:r>
            <a:endParaRPr b="0" i="0" sz="1100" u="none" cap="none" strike="noStrike">
              <a:solidFill>
                <a:srgbClr val="000000"/>
              </a:solidFill>
              <a:latin typeface="Arial"/>
              <a:ea typeface="Arial"/>
              <a:cs typeface="Arial"/>
              <a:sym typeface="Arial"/>
            </a:endParaRPr>
          </a:p>
        </p:txBody>
      </p:sp>
      <p:sp>
        <p:nvSpPr>
          <p:cNvPr id="1101" name="Google Shape;1101;p30"/>
          <p:cNvSpPr/>
          <p:nvPr/>
        </p:nvSpPr>
        <p:spPr>
          <a:xfrm>
            <a:off x="474626" y="1308310"/>
            <a:ext cx="5174700" cy="911400"/>
          </a:xfrm>
          <a:prstGeom prst="rect">
            <a:avLst/>
          </a:prstGeom>
          <a:solidFill>
            <a:schemeClr val="lt1"/>
          </a:solidFill>
          <a:ln cap="flat" cmpd="sng" w="19050">
            <a:solidFill>
              <a:srgbClr val="CC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102" name="Google Shape;1102;p30"/>
          <p:cNvSpPr txBox="1"/>
          <p:nvPr/>
        </p:nvSpPr>
        <p:spPr>
          <a:xfrm>
            <a:off x="551422" y="1470365"/>
            <a:ext cx="5202300" cy="6972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000000"/>
              </a:buClr>
              <a:buSzPts val="1700"/>
              <a:buFont typeface="Arial"/>
              <a:buNone/>
            </a:pPr>
            <a:r>
              <a:rPr b="0" i="0" lang="en" sz="1700" u="none" cap="none" strike="noStrike">
                <a:solidFill>
                  <a:srgbClr val="000000"/>
                </a:solidFill>
                <a:latin typeface="Calibri"/>
                <a:ea typeface="Calibri"/>
                <a:cs typeface="Calibri"/>
                <a:sym typeface="Calibri"/>
              </a:rPr>
              <a:t>when looking for forwarding table entry for given destination address, use </a:t>
            </a:r>
            <a:r>
              <a:rPr b="0" i="1" lang="en" sz="1700" u="none" cap="none" strike="noStrike">
                <a:solidFill>
                  <a:srgbClr val="000099"/>
                </a:solidFill>
                <a:latin typeface="Calibri"/>
                <a:ea typeface="Calibri"/>
                <a:cs typeface="Calibri"/>
                <a:sym typeface="Calibri"/>
              </a:rPr>
              <a:t>longest</a:t>
            </a:r>
            <a:r>
              <a:rPr b="0" i="0" lang="en" sz="1700" u="none" cap="none" strike="noStrike">
                <a:solidFill>
                  <a:srgbClr val="000000"/>
                </a:solidFill>
                <a:latin typeface="Calibri"/>
                <a:ea typeface="Calibri"/>
                <a:cs typeface="Calibri"/>
                <a:sym typeface="Calibri"/>
              </a:rPr>
              <a:t> address prefix that matches destination address.</a:t>
            </a:r>
            <a:endParaRPr b="0" i="0" sz="1100" u="none" cap="none" strike="noStrike">
              <a:solidFill>
                <a:srgbClr val="000000"/>
              </a:solidFill>
              <a:latin typeface="Arial"/>
              <a:ea typeface="Arial"/>
              <a:cs typeface="Arial"/>
              <a:sym typeface="Arial"/>
            </a:endParaRPr>
          </a:p>
        </p:txBody>
      </p:sp>
      <p:sp>
        <p:nvSpPr>
          <p:cNvPr id="1103" name="Google Shape;1103;p30"/>
          <p:cNvSpPr txBox="1"/>
          <p:nvPr/>
        </p:nvSpPr>
        <p:spPr>
          <a:xfrm>
            <a:off x="544277" y="1140432"/>
            <a:ext cx="2045100" cy="3462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C00000"/>
                </a:solidFill>
                <a:latin typeface="Calibri"/>
                <a:ea typeface="Calibri"/>
                <a:cs typeface="Calibri"/>
                <a:sym typeface="Calibri"/>
              </a:rPr>
              <a:t>longest prefix match</a:t>
            </a:r>
            <a:endParaRPr b="0" i="0" sz="1100" u="none" cap="none" strike="noStrike">
              <a:solidFill>
                <a:srgbClr val="000000"/>
              </a:solidFill>
              <a:latin typeface="Arial"/>
              <a:ea typeface="Arial"/>
              <a:cs typeface="Arial"/>
              <a:sym typeface="Arial"/>
            </a:endParaRPr>
          </a:p>
        </p:txBody>
      </p:sp>
      <p:sp>
        <p:nvSpPr>
          <p:cNvPr id="1104" name="Google Shape;1104;p30"/>
          <p:cNvSpPr/>
          <p:nvPr/>
        </p:nvSpPr>
        <p:spPr>
          <a:xfrm>
            <a:off x="1421333" y="2374967"/>
            <a:ext cx="2779800" cy="1238100"/>
          </a:xfrm>
          <a:prstGeom prst="rect">
            <a:avLst/>
          </a:prstGeom>
          <a:noFill/>
          <a:ln>
            <a:noFill/>
          </a:ln>
        </p:spPr>
        <p:txBody>
          <a:bodyPr anchorCtr="0" anchor="ctr" bIns="34275" lIns="68575" spcFirstLastPara="1" rIns="68575" wrap="square" tIns="34275">
            <a:noAutofit/>
          </a:bodyPr>
          <a:lstStyle/>
          <a:p>
            <a:pPr indent="0" lvl="0" marL="0" marR="0" rtl="0" algn="just">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Destination Address Range                        </a:t>
            </a:r>
            <a:endParaRPr b="0" i="0" sz="11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11001000  00010111  00010</a:t>
            </a:r>
            <a:endParaRPr b="0" i="0" sz="11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11001000  00010111  00011000</a:t>
            </a:r>
            <a:endParaRPr b="0" i="0" sz="11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11001000  00010111  00011</a:t>
            </a:r>
            <a:endParaRPr b="0" i="0" sz="1100" u="none" cap="none" strike="noStrike">
              <a:solidFill>
                <a:srgbClr val="000000"/>
              </a:solidFill>
              <a:latin typeface="Comic Sans MS"/>
              <a:ea typeface="Comic Sans MS"/>
              <a:cs typeface="Comic Sans MS"/>
              <a:sym typeface="Comic Sans MS"/>
            </a:endParaRPr>
          </a:p>
          <a:p>
            <a:pPr indent="0" lvl="0" marL="0" marR="0" rtl="0" algn="just">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otherwise  </a:t>
            </a:r>
            <a:r>
              <a:rPr b="0" i="0" lang="en" sz="1000" u="none" cap="none" strike="noStrike">
                <a:solidFill>
                  <a:srgbClr val="000000"/>
                </a:solidFill>
                <a:latin typeface="Times"/>
                <a:ea typeface="Times"/>
                <a:cs typeface="Times"/>
                <a:sym typeface="Times"/>
              </a:rPr>
              <a:t>           </a:t>
            </a:r>
            <a:endParaRPr b="0" i="0" sz="1100" u="none" cap="none" strike="noStrike">
              <a:solidFill>
                <a:srgbClr val="000000"/>
              </a:solidFill>
              <a:latin typeface="Arial"/>
              <a:ea typeface="Arial"/>
              <a:cs typeface="Arial"/>
              <a:sym typeface="Arial"/>
            </a:endParaRPr>
          </a:p>
        </p:txBody>
      </p:sp>
      <p:sp>
        <p:nvSpPr>
          <p:cNvPr id="1105" name="Google Shape;1105;p30"/>
          <p:cNvSpPr/>
          <p:nvPr/>
        </p:nvSpPr>
        <p:spPr>
          <a:xfrm>
            <a:off x="1421678" y="2399168"/>
            <a:ext cx="4196100" cy="1185000"/>
          </a:xfrm>
          <a:prstGeom prst="rect">
            <a:avLst/>
          </a:prstGeom>
          <a:noFill/>
          <a:ln cap="flat" cmpd="sng" w="19050">
            <a:solidFill>
              <a:srgbClr val="0000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cxnSp>
        <p:nvCxnSpPr>
          <p:cNvPr id="1106" name="Google Shape;1106;p30"/>
          <p:cNvCxnSpPr/>
          <p:nvPr/>
        </p:nvCxnSpPr>
        <p:spPr>
          <a:xfrm>
            <a:off x="1421678" y="2643842"/>
            <a:ext cx="4189800" cy="0"/>
          </a:xfrm>
          <a:prstGeom prst="straightConnector1">
            <a:avLst/>
          </a:prstGeom>
          <a:noFill/>
          <a:ln cap="flat" cmpd="sng" w="19050">
            <a:solidFill>
              <a:srgbClr val="000099"/>
            </a:solidFill>
            <a:prstDash val="solid"/>
            <a:round/>
            <a:headEnd len="sm" w="sm" type="none"/>
            <a:tailEnd len="sm" w="sm" type="none"/>
          </a:ln>
        </p:spPr>
      </p:cxnSp>
      <p:cxnSp>
        <p:nvCxnSpPr>
          <p:cNvPr id="1107" name="Google Shape;1107;p30"/>
          <p:cNvCxnSpPr/>
          <p:nvPr/>
        </p:nvCxnSpPr>
        <p:spPr>
          <a:xfrm>
            <a:off x="1438644" y="2885837"/>
            <a:ext cx="4189800" cy="0"/>
          </a:xfrm>
          <a:prstGeom prst="straightConnector1">
            <a:avLst/>
          </a:prstGeom>
          <a:noFill/>
          <a:ln cap="flat" cmpd="sng" w="19050">
            <a:solidFill>
              <a:srgbClr val="000099"/>
            </a:solidFill>
            <a:prstDash val="solid"/>
            <a:round/>
            <a:headEnd len="sm" w="sm" type="none"/>
            <a:tailEnd len="sm" w="sm" type="none"/>
          </a:ln>
        </p:spPr>
      </p:cxnSp>
      <p:cxnSp>
        <p:nvCxnSpPr>
          <p:cNvPr id="1108" name="Google Shape;1108;p30"/>
          <p:cNvCxnSpPr/>
          <p:nvPr/>
        </p:nvCxnSpPr>
        <p:spPr>
          <a:xfrm>
            <a:off x="1424357" y="3121580"/>
            <a:ext cx="4189800" cy="0"/>
          </a:xfrm>
          <a:prstGeom prst="straightConnector1">
            <a:avLst/>
          </a:prstGeom>
          <a:noFill/>
          <a:ln cap="flat" cmpd="sng" w="19050">
            <a:solidFill>
              <a:srgbClr val="000099"/>
            </a:solidFill>
            <a:prstDash val="solid"/>
            <a:round/>
            <a:headEnd len="sm" w="sm" type="none"/>
            <a:tailEnd len="sm" w="sm" type="none"/>
          </a:ln>
        </p:spPr>
      </p:cxnSp>
      <p:cxnSp>
        <p:nvCxnSpPr>
          <p:cNvPr id="1109" name="Google Shape;1109;p30"/>
          <p:cNvCxnSpPr/>
          <p:nvPr/>
        </p:nvCxnSpPr>
        <p:spPr>
          <a:xfrm>
            <a:off x="1422571" y="3363575"/>
            <a:ext cx="4189800" cy="0"/>
          </a:xfrm>
          <a:prstGeom prst="straightConnector1">
            <a:avLst/>
          </a:prstGeom>
          <a:noFill/>
          <a:ln cap="flat" cmpd="sng" w="19050">
            <a:solidFill>
              <a:srgbClr val="000099"/>
            </a:solidFill>
            <a:prstDash val="solid"/>
            <a:round/>
            <a:headEnd len="sm" w="sm" type="none"/>
            <a:tailEnd len="sm" w="sm" type="none"/>
          </a:ln>
        </p:spPr>
      </p:cxnSp>
      <p:cxnSp>
        <p:nvCxnSpPr>
          <p:cNvPr id="1110" name="Google Shape;1110;p30"/>
          <p:cNvCxnSpPr/>
          <p:nvPr/>
        </p:nvCxnSpPr>
        <p:spPr>
          <a:xfrm>
            <a:off x="4478391" y="2383250"/>
            <a:ext cx="0" cy="1191300"/>
          </a:xfrm>
          <a:prstGeom prst="straightConnector1">
            <a:avLst/>
          </a:prstGeom>
          <a:noFill/>
          <a:ln cap="flat" cmpd="sng" w="19050">
            <a:solidFill>
              <a:srgbClr val="000099"/>
            </a:solidFill>
            <a:prstDash val="solid"/>
            <a:round/>
            <a:headEnd len="sm" w="sm" type="none"/>
            <a:tailEnd len="sm" w="sm" type="none"/>
          </a:ln>
        </p:spPr>
      </p:cxnSp>
      <p:sp>
        <p:nvSpPr>
          <p:cNvPr id="1111" name="Google Shape;1111;p30"/>
          <p:cNvSpPr txBox="1"/>
          <p:nvPr/>
        </p:nvSpPr>
        <p:spPr>
          <a:xfrm>
            <a:off x="4505992" y="2367021"/>
            <a:ext cx="910500" cy="11466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Link interface</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0</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2</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1112" name="Google Shape;1112;p30"/>
          <p:cNvSpPr/>
          <p:nvPr/>
        </p:nvSpPr>
        <p:spPr>
          <a:xfrm>
            <a:off x="1420422" y="3970411"/>
            <a:ext cx="3186300" cy="2250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11001000  00010111  00011000  10101010 </a:t>
            </a:r>
            <a:endParaRPr b="0" i="0" sz="1100" u="none" cap="none" strike="noStrike">
              <a:solidFill>
                <a:srgbClr val="000000"/>
              </a:solidFill>
              <a:latin typeface="Arial"/>
              <a:ea typeface="Arial"/>
              <a:cs typeface="Arial"/>
              <a:sym typeface="Arial"/>
            </a:endParaRPr>
          </a:p>
        </p:txBody>
      </p:sp>
      <p:sp>
        <p:nvSpPr>
          <p:cNvPr id="1113" name="Google Shape;1113;p30"/>
          <p:cNvSpPr txBox="1"/>
          <p:nvPr/>
        </p:nvSpPr>
        <p:spPr>
          <a:xfrm>
            <a:off x="361079" y="3754634"/>
            <a:ext cx="957900" cy="53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99"/>
                </a:solidFill>
                <a:latin typeface="Calibri"/>
                <a:ea typeface="Calibri"/>
                <a:cs typeface="Calibri"/>
                <a:sym typeface="Calibri"/>
              </a:rPr>
              <a:t>examples</a:t>
            </a:r>
            <a:r>
              <a:rPr b="0" i="0" lang="en" sz="1400" u="none" cap="none" strike="noStrike">
                <a:solidFill>
                  <a:srgbClr val="000099"/>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
        <p:nvSpPr>
          <p:cNvPr id="1114" name="Google Shape;1114;p30"/>
          <p:cNvSpPr txBox="1"/>
          <p:nvPr/>
        </p:nvSpPr>
        <p:spPr>
          <a:xfrm>
            <a:off x="4521530" y="3678538"/>
            <a:ext cx="11091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A3"/>
                </a:solidFill>
                <a:latin typeface="Calibri"/>
                <a:ea typeface="Calibri"/>
                <a:cs typeface="Calibri"/>
                <a:sym typeface="Calibri"/>
              </a:rPr>
              <a:t>which interface?</a:t>
            </a:r>
            <a:endParaRPr b="0" i="0" sz="1100" u="none" cap="none" strike="noStrike">
              <a:solidFill>
                <a:srgbClr val="000000"/>
              </a:solidFill>
              <a:latin typeface="Arial"/>
              <a:ea typeface="Arial"/>
              <a:cs typeface="Arial"/>
              <a:sym typeface="Arial"/>
            </a:endParaRPr>
          </a:p>
        </p:txBody>
      </p:sp>
      <p:sp>
        <p:nvSpPr>
          <p:cNvPr id="1115" name="Google Shape;1115;p30"/>
          <p:cNvSpPr txBox="1"/>
          <p:nvPr/>
        </p:nvSpPr>
        <p:spPr>
          <a:xfrm>
            <a:off x="4517484" y="3952123"/>
            <a:ext cx="11091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A3"/>
                </a:solidFill>
                <a:latin typeface="Calibri"/>
                <a:ea typeface="Calibri"/>
                <a:cs typeface="Calibri"/>
                <a:sym typeface="Calibri"/>
              </a:rPr>
              <a:t>which interface?</a:t>
            </a:r>
            <a:endParaRPr b="0" i="0" sz="1100" u="none" cap="none" strike="noStrike">
              <a:solidFill>
                <a:srgbClr val="000000"/>
              </a:solidFill>
              <a:latin typeface="Arial"/>
              <a:ea typeface="Arial"/>
              <a:cs typeface="Arial"/>
              <a:sym typeface="Arial"/>
            </a:endParaRPr>
          </a:p>
        </p:txBody>
      </p:sp>
      <p:sp>
        <p:nvSpPr>
          <p:cNvPr id="1116" name="Google Shape;1116;p30"/>
          <p:cNvSpPr txBox="1"/>
          <p:nvPr/>
        </p:nvSpPr>
        <p:spPr>
          <a:xfrm>
            <a:off x="3721242" y="2697738"/>
            <a:ext cx="981900" cy="223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17" name="Google Shape;1117;p30"/>
          <p:cNvSpPr txBox="1"/>
          <p:nvPr/>
        </p:nvSpPr>
        <p:spPr>
          <a:xfrm>
            <a:off x="3341974" y="2698718"/>
            <a:ext cx="335100" cy="377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18" name="Google Shape;1118;p30"/>
          <p:cNvSpPr txBox="1"/>
          <p:nvPr/>
        </p:nvSpPr>
        <p:spPr>
          <a:xfrm>
            <a:off x="3719373" y="3154938"/>
            <a:ext cx="981900" cy="223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19" name="Google Shape;1119;p30"/>
          <p:cNvSpPr txBox="1"/>
          <p:nvPr/>
        </p:nvSpPr>
        <p:spPr>
          <a:xfrm>
            <a:off x="3338567" y="3171743"/>
            <a:ext cx="335100" cy="377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20" name="Google Shape;1120;p30"/>
          <p:cNvSpPr txBox="1"/>
          <p:nvPr/>
        </p:nvSpPr>
        <p:spPr>
          <a:xfrm>
            <a:off x="3719373" y="2933482"/>
            <a:ext cx="981900" cy="223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21" name="Google Shape;1121;p30"/>
          <p:cNvSpPr txBox="1"/>
          <p:nvPr/>
        </p:nvSpPr>
        <p:spPr>
          <a:xfrm>
            <a:off x="1419963" y="3709588"/>
            <a:ext cx="3186300" cy="223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11001000  00010111  00010110  10100001 </a:t>
            </a:r>
            <a:endParaRPr b="0" i="0" sz="1100" u="none" cap="none" strike="noStrike">
              <a:solidFill>
                <a:srgbClr val="000000"/>
              </a:solidFill>
              <a:latin typeface="Arial"/>
              <a:ea typeface="Arial"/>
              <a:cs typeface="Arial"/>
              <a:sym typeface="Arial"/>
            </a:endParaRPr>
          </a:p>
        </p:txBody>
      </p:sp>
      <p:grpSp>
        <p:nvGrpSpPr>
          <p:cNvPr id="1122" name="Google Shape;1122;p30"/>
          <p:cNvGrpSpPr/>
          <p:nvPr/>
        </p:nvGrpSpPr>
        <p:grpSpPr>
          <a:xfrm>
            <a:off x="368875" y="2300284"/>
            <a:ext cx="5439641" cy="2002848"/>
            <a:chOff x="803563" y="3297382"/>
            <a:chExt cx="9670473" cy="3560618"/>
          </a:xfrm>
        </p:grpSpPr>
        <p:sp>
          <p:nvSpPr>
            <p:cNvPr id="1123" name="Google Shape;1123;p30"/>
            <p:cNvSpPr/>
            <p:nvPr/>
          </p:nvSpPr>
          <p:spPr>
            <a:xfrm>
              <a:off x="845127" y="3297382"/>
              <a:ext cx="9628909" cy="1122218"/>
            </a:xfrm>
            <a:custGeom>
              <a:rect b="b" l="l" r="r" t="t"/>
              <a:pathLst>
                <a:path extrusionOk="0" h="1122218" w="9628909">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Calibri"/>
                <a:ea typeface="Calibri"/>
                <a:cs typeface="Calibri"/>
                <a:sym typeface="Calibri"/>
              </a:endParaRPr>
            </a:p>
          </p:txBody>
        </p:sp>
        <p:sp>
          <p:nvSpPr>
            <p:cNvPr id="1124" name="Google Shape;1124;p30"/>
            <p:cNvSpPr/>
            <p:nvPr/>
          </p:nvSpPr>
          <p:spPr>
            <a:xfrm>
              <a:off x="1634837" y="4364180"/>
              <a:ext cx="8756100" cy="1399200"/>
            </a:xfrm>
            <a:prstGeom prst="rect">
              <a:avLst/>
            </a:pr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Calibri"/>
                <a:ea typeface="Calibri"/>
                <a:cs typeface="Calibri"/>
                <a:sym typeface="Calibri"/>
              </a:endParaRPr>
            </a:p>
          </p:txBody>
        </p:sp>
        <p:sp>
          <p:nvSpPr>
            <p:cNvPr id="1125" name="Google Shape;1125;p30"/>
            <p:cNvSpPr/>
            <p:nvPr/>
          </p:nvSpPr>
          <p:spPr>
            <a:xfrm flipH="1" rot="10800000">
              <a:off x="803563" y="5735782"/>
              <a:ext cx="9628909" cy="1122218"/>
            </a:xfrm>
            <a:custGeom>
              <a:rect b="b" l="l" r="r" t="t"/>
              <a:pathLst>
                <a:path extrusionOk="0" h="1122218" w="9628909">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Calibri"/>
                <a:ea typeface="Calibri"/>
                <a:cs typeface="Calibri"/>
                <a:sym typeface="Calibri"/>
              </a:endParaRPr>
            </a:p>
          </p:txBody>
        </p:sp>
      </p:grpSp>
      <p:grpSp>
        <p:nvGrpSpPr>
          <p:cNvPr id="1126" name="Google Shape;1126;p30"/>
          <p:cNvGrpSpPr/>
          <p:nvPr/>
        </p:nvGrpSpPr>
        <p:grpSpPr>
          <a:xfrm>
            <a:off x="1436541" y="2680203"/>
            <a:ext cx="1971705" cy="1209831"/>
            <a:chOff x="2701636" y="3972790"/>
            <a:chExt cx="3505253" cy="2150810"/>
          </a:xfrm>
        </p:grpSpPr>
        <p:sp>
          <p:nvSpPr>
            <p:cNvPr id="1127" name="Google Shape;1127;p30"/>
            <p:cNvSpPr/>
            <p:nvPr/>
          </p:nvSpPr>
          <p:spPr>
            <a:xfrm>
              <a:off x="2701636" y="5791200"/>
              <a:ext cx="3491400" cy="332400"/>
            </a:xfrm>
            <a:prstGeom prst="rect">
              <a:avLst/>
            </a:prstGeom>
            <a:noFill/>
            <a:ln cap="flat" cmpd="sng" w="3810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Calibri"/>
                <a:ea typeface="Calibri"/>
                <a:cs typeface="Calibri"/>
                <a:sym typeface="Calibri"/>
              </a:endParaRPr>
            </a:p>
          </p:txBody>
        </p:sp>
        <p:sp>
          <p:nvSpPr>
            <p:cNvPr id="1128" name="Google Shape;1128;p30"/>
            <p:cNvSpPr/>
            <p:nvPr/>
          </p:nvSpPr>
          <p:spPr>
            <a:xfrm>
              <a:off x="2715489" y="3972790"/>
              <a:ext cx="3491400" cy="332400"/>
            </a:xfrm>
            <a:prstGeom prst="rect">
              <a:avLst/>
            </a:prstGeom>
            <a:noFill/>
            <a:ln cap="flat" cmpd="sng" w="3810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Calibri"/>
                <a:ea typeface="Calibri"/>
                <a:cs typeface="Calibri"/>
                <a:sym typeface="Calibri"/>
              </a:endParaRPr>
            </a:p>
          </p:txBody>
        </p:sp>
        <p:sp>
          <p:nvSpPr>
            <p:cNvPr id="1129" name="Google Shape;1129;p30"/>
            <p:cNvSpPr/>
            <p:nvPr/>
          </p:nvSpPr>
          <p:spPr>
            <a:xfrm>
              <a:off x="4419600" y="4350327"/>
              <a:ext cx="291000" cy="1427100"/>
            </a:xfrm>
            <a:prstGeom prst="upDownArrow">
              <a:avLst>
                <a:gd fmla="val 50000" name="adj1"/>
                <a:gd fmla="val 50000" name="adj2"/>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Calibri"/>
                <a:ea typeface="Calibri"/>
                <a:cs typeface="Calibri"/>
                <a:sym typeface="Calibri"/>
              </a:endParaRPr>
            </a:p>
          </p:txBody>
        </p:sp>
        <p:sp>
          <p:nvSpPr>
            <p:cNvPr id="1130" name="Google Shape;1130;p30"/>
            <p:cNvSpPr txBox="1"/>
            <p:nvPr/>
          </p:nvSpPr>
          <p:spPr>
            <a:xfrm>
              <a:off x="4031673" y="4738255"/>
              <a:ext cx="1128900" cy="8892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C00000"/>
                  </a:solidFill>
                  <a:latin typeface="Calibri"/>
                  <a:ea typeface="Calibri"/>
                  <a:cs typeface="Calibri"/>
                  <a:sym typeface="Calibri"/>
                </a:rPr>
                <a:t>match!</a:t>
              </a:r>
              <a:endParaRPr b="0" i="0" sz="1100" u="none" cap="none" strike="noStrike">
                <a:solidFill>
                  <a:srgbClr val="000000"/>
                </a:solidFill>
                <a:latin typeface="Arial"/>
                <a:ea typeface="Arial"/>
                <a:cs typeface="Arial"/>
                <a:sym typeface="Arial"/>
              </a:endParaRPr>
            </a:p>
          </p:txBody>
        </p:sp>
      </p:grpSp>
      <p:pic>
        <p:nvPicPr>
          <p:cNvPr id="1131" name="Google Shape;1131;p30"/>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26"/>
                                        </p:tgtEl>
                                        <p:attrNameLst>
                                          <p:attrName>style.visibility</p:attrName>
                                        </p:attrNameLst>
                                      </p:cBhvr>
                                      <p:to>
                                        <p:strVal val="visible"/>
                                      </p:to>
                                    </p:set>
                                    <p:animEffect filter="fade" transition="in">
                                      <p:cBhvr>
                                        <p:cTn dur="500"/>
                                        <p:tgtEl>
                                          <p:spTgt spid="1126"/>
                                        </p:tgtEl>
                                      </p:cBhvr>
                                    </p:animEffect>
                                  </p:childTnLst>
                                </p:cTn>
                              </p:par>
                              <p:par>
                                <p:cTn fill="hold" nodeType="withEffect" presetClass="entr" presetID="10" presetSubtype="0">
                                  <p:stCondLst>
                                    <p:cond delay="0"/>
                                  </p:stCondLst>
                                  <p:childTnLst>
                                    <p:set>
                                      <p:cBhvr>
                                        <p:cTn dur="1" fill="hold">
                                          <p:stCondLst>
                                            <p:cond delay="0"/>
                                          </p:stCondLst>
                                        </p:cTn>
                                        <p:tgtEl>
                                          <p:spTgt spid="1122"/>
                                        </p:tgtEl>
                                        <p:attrNameLst>
                                          <p:attrName>style.visibility</p:attrName>
                                        </p:attrNameLst>
                                      </p:cBhvr>
                                      <p:to>
                                        <p:strVal val="visible"/>
                                      </p:to>
                                    </p:set>
                                    <p:animEffect filter="fade" transition="in">
                                      <p:cBhvr>
                                        <p:cTn dur="500"/>
                                        <p:tgtEl>
                                          <p:spTgt spid="1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cxnSp>
        <p:nvCxnSpPr>
          <p:cNvPr id="1136" name="Google Shape;1136;p31"/>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137" name="Google Shape;1137;p31"/>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138" name="Google Shape;1138;p31"/>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Longest prefix matching</a:t>
            </a:r>
            <a:endParaRPr b="0" i="0" sz="1100" u="none" cap="none" strike="noStrike">
              <a:solidFill>
                <a:srgbClr val="000000"/>
              </a:solidFill>
              <a:latin typeface="Arial"/>
              <a:ea typeface="Arial"/>
              <a:cs typeface="Arial"/>
              <a:sym typeface="Arial"/>
            </a:endParaRPr>
          </a:p>
        </p:txBody>
      </p:sp>
      <p:sp>
        <p:nvSpPr>
          <p:cNvPr id="1139" name="Google Shape;1139;p31"/>
          <p:cNvSpPr/>
          <p:nvPr/>
        </p:nvSpPr>
        <p:spPr>
          <a:xfrm>
            <a:off x="296863" y="1222205"/>
            <a:ext cx="6899700" cy="1060200"/>
          </a:xfrm>
          <a:prstGeom prst="rect">
            <a:avLst/>
          </a:prstGeom>
          <a:solidFill>
            <a:schemeClr val="lt1"/>
          </a:solidFill>
          <a:ln cap="flat" cmpd="sng" w="19050">
            <a:solidFill>
              <a:srgbClr val="CC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31"/>
          <p:cNvSpPr txBox="1"/>
          <p:nvPr/>
        </p:nvSpPr>
        <p:spPr>
          <a:xfrm>
            <a:off x="399259" y="1397650"/>
            <a:ext cx="6936300" cy="8451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000000"/>
              </a:buClr>
              <a:buSzPts val="2100"/>
              <a:buFont typeface="Calibri"/>
              <a:buNone/>
            </a:pPr>
            <a:r>
              <a:rPr b="0" i="0" lang="en" sz="2100" u="none" cap="none" strike="noStrike">
                <a:solidFill>
                  <a:srgbClr val="000000"/>
                </a:solidFill>
                <a:latin typeface="Calibri"/>
                <a:ea typeface="Calibri"/>
                <a:cs typeface="Calibri"/>
                <a:sym typeface="Calibri"/>
              </a:rPr>
              <a:t>when looking for forwarding table entry for given destination address, use </a:t>
            </a:r>
            <a:r>
              <a:rPr b="0" i="1" lang="en" sz="2100" u="none" cap="none" strike="noStrike">
                <a:solidFill>
                  <a:srgbClr val="000099"/>
                </a:solidFill>
                <a:latin typeface="Calibri"/>
                <a:ea typeface="Calibri"/>
                <a:cs typeface="Calibri"/>
                <a:sym typeface="Calibri"/>
              </a:rPr>
              <a:t>longest</a:t>
            </a:r>
            <a:r>
              <a:rPr b="0" i="0" lang="en" sz="2100" u="none" cap="none" strike="noStrike">
                <a:solidFill>
                  <a:srgbClr val="000000"/>
                </a:solidFill>
                <a:latin typeface="Calibri"/>
                <a:ea typeface="Calibri"/>
                <a:cs typeface="Calibri"/>
                <a:sym typeface="Calibri"/>
              </a:rPr>
              <a:t> address prefix that matches destination address.</a:t>
            </a:r>
            <a:endParaRPr b="0" i="0" sz="1100" u="none" cap="none" strike="noStrike">
              <a:solidFill>
                <a:srgbClr val="000000"/>
              </a:solidFill>
              <a:latin typeface="Arial"/>
              <a:ea typeface="Arial"/>
              <a:cs typeface="Arial"/>
              <a:sym typeface="Arial"/>
            </a:endParaRPr>
          </a:p>
        </p:txBody>
      </p:sp>
      <p:sp>
        <p:nvSpPr>
          <p:cNvPr id="1141" name="Google Shape;1141;p31"/>
          <p:cNvSpPr txBox="1"/>
          <p:nvPr/>
        </p:nvSpPr>
        <p:spPr>
          <a:xfrm>
            <a:off x="389732" y="1040866"/>
            <a:ext cx="2363700" cy="392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00000"/>
              </a:buClr>
              <a:buSzPts val="2100"/>
              <a:buFont typeface="Calibri"/>
              <a:buNone/>
            </a:pPr>
            <a:r>
              <a:rPr b="0" i="0" lang="en" sz="2100" u="none" cap="none" strike="noStrike">
                <a:solidFill>
                  <a:srgbClr val="C00000"/>
                </a:solidFill>
                <a:latin typeface="Calibri"/>
                <a:ea typeface="Calibri"/>
                <a:cs typeface="Calibri"/>
                <a:sym typeface="Calibri"/>
              </a:rPr>
              <a:t>longest prefix match</a:t>
            </a:r>
            <a:endParaRPr b="0" i="0" sz="1100" u="none" cap="none" strike="noStrike">
              <a:solidFill>
                <a:srgbClr val="000000"/>
              </a:solidFill>
              <a:latin typeface="Arial"/>
              <a:ea typeface="Arial"/>
              <a:cs typeface="Arial"/>
              <a:sym typeface="Arial"/>
            </a:endParaRPr>
          </a:p>
        </p:txBody>
      </p:sp>
      <p:sp>
        <p:nvSpPr>
          <p:cNvPr id="1142" name="Google Shape;1142;p31"/>
          <p:cNvSpPr/>
          <p:nvPr/>
        </p:nvSpPr>
        <p:spPr>
          <a:xfrm>
            <a:off x="1559140" y="2453151"/>
            <a:ext cx="3706200" cy="1598400"/>
          </a:xfrm>
          <a:prstGeom prst="rect">
            <a:avLst/>
          </a:prstGeom>
          <a:noFill/>
          <a:ln>
            <a:noFill/>
          </a:ln>
        </p:spPr>
        <p:txBody>
          <a:bodyPr anchorCtr="0" anchor="ctr" bIns="34275" lIns="68575" spcFirstLastPara="1" rIns="68575" wrap="square" tIns="34275">
            <a:noAutofit/>
          </a:bodyPr>
          <a:lstStyle/>
          <a:p>
            <a:pPr indent="0" lvl="0" marL="0" marR="0" rtl="0" algn="just">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Destination Address Range                        </a:t>
            </a:r>
            <a:endParaRPr b="0" i="0" sz="11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11001000  00010111  00010</a:t>
            </a:r>
            <a:endParaRPr b="0" i="0" sz="15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11001000  00010111  00011000</a:t>
            </a:r>
            <a:endParaRPr b="0" i="0" sz="15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11001000  00010111  00011</a:t>
            </a:r>
            <a:endParaRPr b="0" i="0" sz="1500" u="none" cap="none" strike="noStrike">
              <a:solidFill>
                <a:srgbClr val="000000"/>
              </a:solidFill>
              <a:latin typeface="Comic Sans MS"/>
              <a:ea typeface="Comic Sans MS"/>
              <a:cs typeface="Comic Sans MS"/>
              <a:sym typeface="Comic Sans MS"/>
            </a:endParaRPr>
          </a:p>
          <a:p>
            <a:pPr indent="0" lvl="0" marL="0" marR="0" rtl="0" algn="just">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otherwise  </a:t>
            </a:r>
            <a:r>
              <a:rPr b="0" i="0" lang="en" sz="1400" u="none" cap="none" strike="noStrike">
                <a:solidFill>
                  <a:srgbClr val="000000"/>
                </a:solidFill>
                <a:latin typeface="Times"/>
                <a:ea typeface="Times"/>
                <a:cs typeface="Times"/>
                <a:sym typeface="Times"/>
              </a:rPr>
              <a:t>           </a:t>
            </a:r>
            <a:endParaRPr b="0" i="0" sz="1100" u="none" cap="none" strike="noStrike">
              <a:solidFill>
                <a:srgbClr val="000000"/>
              </a:solidFill>
              <a:latin typeface="Arial"/>
              <a:ea typeface="Arial"/>
              <a:cs typeface="Arial"/>
              <a:sym typeface="Arial"/>
            </a:endParaRPr>
          </a:p>
        </p:txBody>
      </p:sp>
      <p:sp>
        <p:nvSpPr>
          <p:cNvPr id="1143" name="Google Shape;1143;p31"/>
          <p:cNvSpPr/>
          <p:nvPr/>
        </p:nvSpPr>
        <p:spPr>
          <a:xfrm>
            <a:off x="1559600" y="2459403"/>
            <a:ext cx="5595000" cy="1580100"/>
          </a:xfrm>
          <a:prstGeom prst="rect">
            <a:avLst/>
          </a:prstGeom>
          <a:noFill/>
          <a:ln cap="flat" cmpd="sng" w="19050">
            <a:solidFill>
              <a:srgbClr val="0000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44" name="Google Shape;1144;p31"/>
          <p:cNvCxnSpPr/>
          <p:nvPr/>
        </p:nvCxnSpPr>
        <p:spPr>
          <a:xfrm>
            <a:off x="1559600" y="2785634"/>
            <a:ext cx="5586600" cy="0"/>
          </a:xfrm>
          <a:prstGeom prst="straightConnector1">
            <a:avLst/>
          </a:prstGeom>
          <a:noFill/>
          <a:ln cap="flat" cmpd="sng" w="19050">
            <a:solidFill>
              <a:srgbClr val="000099"/>
            </a:solidFill>
            <a:prstDash val="solid"/>
            <a:round/>
            <a:headEnd len="sm" w="sm" type="none"/>
            <a:tailEnd len="sm" w="sm" type="none"/>
          </a:ln>
        </p:spPr>
      </p:cxnSp>
      <p:cxnSp>
        <p:nvCxnSpPr>
          <p:cNvPr id="1145" name="Google Shape;1145;p31"/>
          <p:cNvCxnSpPr/>
          <p:nvPr/>
        </p:nvCxnSpPr>
        <p:spPr>
          <a:xfrm>
            <a:off x="1582222" y="3108294"/>
            <a:ext cx="5586600" cy="0"/>
          </a:xfrm>
          <a:prstGeom prst="straightConnector1">
            <a:avLst/>
          </a:prstGeom>
          <a:noFill/>
          <a:ln cap="flat" cmpd="sng" w="19050">
            <a:solidFill>
              <a:srgbClr val="000099"/>
            </a:solidFill>
            <a:prstDash val="solid"/>
            <a:round/>
            <a:headEnd len="sm" w="sm" type="none"/>
            <a:tailEnd len="sm" w="sm" type="none"/>
          </a:ln>
        </p:spPr>
      </p:cxnSp>
      <p:cxnSp>
        <p:nvCxnSpPr>
          <p:cNvPr id="1146" name="Google Shape;1146;p31"/>
          <p:cNvCxnSpPr/>
          <p:nvPr/>
        </p:nvCxnSpPr>
        <p:spPr>
          <a:xfrm>
            <a:off x="1563172" y="3422619"/>
            <a:ext cx="5586600" cy="0"/>
          </a:xfrm>
          <a:prstGeom prst="straightConnector1">
            <a:avLst/>
          </a:prstGeom>
          <a:noFill/>
          <a:ln cap="flat" cmpd="sng" w="19050">
            <a:solidFill>
              <a:srgbClr val="000099"/>
            </a:solidFill>
            <a:prstDash val="solid"/>
            <a:round/>
            <a:headEnd len="sm" w="sm" type="none"/>
            <a:tailEnd len="sm" w="sm" type="none"/>
          </a:ln>
        </p:spPr>
      </p:cxnSp>
      <p:cxnSp>
        <p:nvCxnSpPr>
          <p:cNvPr id="1147" name="Google Shape;1147;p31"/>
          <p:cNvCxnSpPr/>
          <p:nvPr/>
        </p:nvCxnSpPr>
        <p:spPr>
          <a:xfrm>
            <a:off x="1560790" y="3745278"/>
            <a:ext cx="5586600" cy="0"/>
          </a:xfrm>
          <a:prstGeom prst="straightConnector1">
            <a:avLst/>
          </a:prstGeom>
          <a:noFill/>
          <a:ln cap="flat" cmpd="sng" w="19050">
            <a:solidFill>
              <a:srgbClr val="000099"/>
            </a:solidFill>
            <a:prstDash val="solid"/>
            <a:round/>
            <a:headEnd len="sm" w="sm" type="none"/>
            <a:tailEnd len="sm" w="sm" type="none"/>
          </a:ln>
        </p:spPr>
      </p:cxnSp>
      <p:cxnSp>
        <p:nvCxnSpPr>
          <p:cNvPr id="1148" name="Google Shape;1148;p31"/>
          <p:cNvCxnSpPr/>
          <p:nvPr/>
        </p:nvCxnSpPr>
        <p:spPr>
          <a:xfrm>
            <a:off x="5635218" y="2438179"/>
            <a:ext cx="0" cy="1588200"/>
          </a:xfrm>
          <a:prstGeom prst="straightConnector1">
            <a:avLst/>
          </a:prstGeom>
          <a:noFill/>
          <a:ln cap="flat" cmpd="sng" w="19050">
            <a:solidFill>
              <a:srgbClr val="000099"/>
            </a:solidFill>
            <a:prstDash val="solid"/>
            <a:round/>
            <a:headEnd len="sm" w="sm" type="none"/>
            <a:tailEnd len="sm" w="sm" type="none"/>
          </a:ln>
        </p:spPr>
      </p:cxnSp>
      <p:sp>
        <p:nvSpPr>
          <p:cNvPr id="1149" name="Google Shape;1149;p31"/>
          <p:cNvSpPr txBox="1"/>
          <p:nvPr/>
        </p:nvSpPr>
        <p:spPr>
          <a:xfrm>
            <a:off x="5672019" y="2416541"/>
            <a:ext cx="1157400" cy="19008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Link interface</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1150" name="Google Shape;1150;p31"/>
          <p:cNvSpPr/>
          <p:nvPr/>
        </p:nvSpPr>
        <p:spPr>
          <a:xfrm>
            <a:off x="1557925" y="4565935"/>
            <a:ext cx="4170900" cy="276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11001000  00010111  00011000  10101010 </a:t>
            </a:r>
            <a:endParaRPr b="0" i="0" sz="1100" u="none" cap="none" strike="noStrike">
              <a:solidFill>
                <a:srgbClr val="000000"/>
              </a:solidFill>
              <a:latin typeface="Arial"/>
              <a:ea typeface="Arial"/>
              <a:cs typeface="Arial"/>
              <a:sym typeface="Arial"/>
            </a:endParaRPr>
          </a:p>
        </p:txBody>
      </p:sp>
      <p:sp>
        <p:nvSpPr>
          <p:cNvPr id="1151" name="Google Shape;1151;p31"/>
          <p:cNvSpPr txBox="1"/>
          <p:nvPr/>
        </p:nvSpPr>
        <p:spPr>
          <a:xfrm>
            <a:off x="145467" y="4266691"/>
            <a:ext cx="12273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99"/>
              </a:buClr>
              <a:buSzPts val="2100"/>
              <a:buFont typeface="Calibri"/>
              <a:buNone/>
            </a:pPr>
            <a:r>
              <a:rPr b="0" i="0" lang="en" sz="2100" u="none" cap="none" strike="noStrike">
                <a:solidFill>
                  <a:srgbClr val="000099"/>
                </a:solidFill>
                <a:latin typeface="Calibri"/>
                <a:ea typeface="Calibri"/>
                <a:cs typeface="Calibri"/>
                <a:sym typeface="Calibri"/>
              </a:rPr>
              <a:t>examples</a:t>
            </a:r>
            <a:r>
              <a:rPr b="0" i="0" lang="en" sz="1800" u="none" cap="none" strike="noStrike">
                <a:solidFill>
                  <a:srgbClr val="000099"/>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
        <p:nvSpPr>
          <p:cNvPr id="1152" name="Google Shape;1152;p31"/>
          <p:cNvSpPr txBox="1"/>
          <p:nvPr/>
        </p:nvSpPr>
        <p:spPr>
          <a:xfrm>
            <a:off x="5692735" y="4165229"/>
            <a:ext cx="14316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A3"/>
              </a:buClr>
              <a:buSzPts val="1500"/>
              <a:buFont typeface="Calibri"/>
              <a:buNone/>
            </a:pPr>
            <a:r>
              <a:rPr b="0" i="0" lang="en" sz="1500" u="none" cap="none" strike="noStrike">
                <a:solidFill>
                  <a:srgbClr val="0000A3"/>
                </a:solidFill>
                <a:latin typeface="Calibri"/>
                <a:ea typeface="Calibri"/>
                <a:cs typeface="Calibri"/>
                <a:sym typeface="Calibri"/>
              </a:rPr>
              <a:t>which interface?</a:t>
            </a:r>
            <a:endParaRPr b="0" i="0" sz="1100" u="none" cap="none" strike="noStrike">
              <a:solidFill>
                <a:srgbClr val="000000"/>
              </a:solidFill>
              <a:latin typeface="Arial"/>
              <a:ea typeface="Arial"/>
              <a:cs typeface="Arial"/>
              <a:sym typeface="Arial"/>
            </a:endParaRPr>
          </a:p>
        </p:txBody>
      </p:sp>
      <p:sp>
        <p:nvSpPr>
          <p:cNvPr id="1153" name="Google Shape;1153;p31"/>
          <p:cNvSpPr txBox="1"/>
          <p:nvPr/>
        </p:nvSpPr>
        <p:spPr>
          <a:xfrm>
            <a:off x="5687341" y="4530009"/>
            <a:ext cx="14316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A3"/>
              </a:buClr>
              <a:buSzPts val="1500"/>
              <a:buFont typeface="Calibri"/>
              <a:buNone/>
            </a:pPr>
            <a:r>
              <a:rPr b="0" i="0" lang="en" sz="1500" u="none" cap="none" strike="noStrike">
                <a:solidFill>
                  <a:srgbClr val="0000A3"/>
                </a:solidFill>
                <a:latin typeface="Calibri"/>
                <a:ea typeface="Calibri"/>
                <a:cs typeface="Calibri"/>
                <a:sym typeface="Calibri"/>
              </a:rPr>
              <a:t>which interface?</a:t>
            </a:r>
            <a:endParaRPr b="0" i="0" sz="1100" u="none" cap="none" strike="noStrike">
              <a:solidFill>
                <a:srgbClr val="000000"/>
              </a:solidFill>
              <a:latin typeface="Arial"/>
              <a:ea typeface="Arial"/>
              <a:cs typeface="Arial"/>
              <a:sym typeface="Arial"/>
            </a:endParaRPr>
          </a:p>
        </p:txBody>
      </p:sp>
      <p:sp>
        <p:nvSpPr>
          <p:cNvPr id="1154" name="Google Shape;1154;p31"/>
          <p:cNvSpPr txBox="1"/>
          <p:nvPr/>
        </p:nvSpPr>
        <p:spPr>
          <a:xfrm>
            <a:off x="4625685" y="2857496"/>
            <a:ext cx="1309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55" name="Google Shape;1155;p31"/>
          <p:cNvSpPr txBox="1"/>
          <p:nvPr/>
        </p:nvSpPr>
        <p:spPr>
          <a:xfrm>
            <a:off x="4119995" y="2858803"/>
            <a:ext cx="44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56" name="Google Shape;1156;p31"/>
          <p:cNvSpPr txBox="1"/>
          <p:nvPr/>
        </p:nvSpPr>
        <p:spPr>
          <a:xfrm>
            <a:off x="4623194" y="3467096"/>
            <a:ext cx="1309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57" name="Google Shape;1157;p31"/>
          <p:cNvSpPr txBox="1"/>
          <p:nvPr/>
        </p:nvSpPr>
        <p:spPr>
          <a:xfrm>
            <a:off x="4115453" y="3489503"/>
            <a:ext cx="44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58" name="Google Shape;1158;p31"/>
          <p:cNvSpPr txBox="1"/>
          <p:nvPr/>
        </p:nvSpPr>
        <p:spPr>
          <a:xfrm>
            <a:off x="4623194" y="3171821"/>
            <a:ext cx="1309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59" name="Google Shape;1159;p31"/>
          <p:cNvSpPr txBox="1"/>
          <p:nvPr/>
        </p:nvSpPr>
        <p:spPr>
          <a:xfrm>
            <a:off x="1557314" y="4206629"/>
            <a:ext cx="41709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11001000  00010111  00010110  10100001 </a:t>
            </a:r>
            <a:endParaRPr b="0" i="0" sz="1100" u="none" cap="none" strike="noStrike">
              <a:solidFill>
                <a:srgbClr val="000000"/>
              </a:solidFill>
              <a:latin typeface="Arial"/>
              <a:ea typeface="Arial"/>
              <a:cs typeface="Arial"/>
              <a:sym typeface="Arial"/>
            </a:endParaRPr>
          </a:p>
        </p:txBody>
      </p:sp>
      <p:grpSp>
        <p:nvGrpSpPr>
          <p:cNvPr id="1160" name="Google Shape;1160;p31"/>
          <p:cNvGrpSpPr/>
          <p:nvPr/>
        </p:nvGrpSpPr>
        <p:grpSpPr>
          <a:xfrm>
            <a:off x="197426" y="2327560"/>
            <a:ext cx="7221683" cy="2670463"/>
            <a:chOff x="858982" y="3297383"/>
            <a:chExt cx="9628910" cy="3560617"/>
          </a:xfrm>
        </p:grpSpPr>
        <p:sp>
          <p:nvSpPr>
            <p:cNvPr id="1161" name="Google Shape;1161;p31"/>
            <p:cNvSpPr/>
            <p:nvPr/>
          </p:nvSpPr>
          <p:spPr>
            <a:xfrm>
              <a:off x="858982" y="3297383"/>
              <a:ext cx="9628910" cy="1944054"/>
            </a:xfrm>
            <a:custGeom>
              <a:rect b="b" l="l" r="r" t="t"/>
              <a:pathLst>
                <a:path extrusionOk="0" h="1944054" w="9628910">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62" name="Google Shape;1162;p31"/>
            <p:cNvSpPr/>
            <p:nvPr/>
          </p:nvSpPr>
          <p:spPr>
            <a:xfrm>
              <a:off x="2299855" y="5112326"/>
              <a:ext cx="8118900" cy="1053000"/>
            </a:xfrm>
            <a:prstGeom prst="rect">
              <a:avLst/>
            </a:pr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63" name="Google Shape;1163;p31"/>
            <p:cNvSpPr/>
            <p:nvPr/>
          </p:nvSpPr>
          <p:spPr>
            <a:xfrm flipH="1" rot="10800000">
              <a:off x="900546" y="5915892"/>
              <a:ext cx="9531927" cy="942108"/>
            </a:xfrm>
            <a:custGeom>
              <a:rect b="b" l="l" r="r" t="t"/>
              <a:pathLst>
                <a:path extrusionOk="0" h="942108" w="9531927">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nvGrpSpPr>
          <p:cNvPr id="1164" name="Google Shape;1164;p31"/>
          <p:cNvGrpSpPr/>
          <p:nvPr/>
        </p:nvGrpSpPr>
        <p:grpSpPr>
          <a:xfrm>
            <a:off x="1579417" y="3457583"/>
            <a:ext cx="2628940" cy="1353331"/>
            <a:chOff x="2701636" y="4319159"/>
            <a:chExt cx="3505253" cy="1804441"/>
          </a:xfrm>
        </p:grpSpPr>
        <p:sp>
          <p:nvSpPr>
            <p:cNvPr id="1165" name="Google Shape;1165;p31"/>
            <p:cNvSpPr/>
            <p:nvPr/>
          </p:nvSpPr>
          <p:spPr>
            <a:xfrm>
              <a:off x="2701636" y="5791200"/>
              <a:ext cx="3491400" cy="332400"/>
            </a:xfrm>
            <a:prstGeom prst="rect">
              <a:avLst/>
            </a:prstGeom>
            <a:noFill/>
            <a:ln cap="flat" cmpd="sng" w="3810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66" name="Google Shape;1166;p31"/>
            <p:cNvSpPr/>
            <p:nvPr/>
          </p:nvSpPr>
          <p:spPr>
            <a:xfrm>
              <a:off x="2715489" y="4319159"/>
              <a:ext cx="3491400" cy="332400"/>
            </a:xfrm>
            <a:prstGeom prst="rect">
              <a:avLst/>
            </a:prstGeom>
            <a:noFill/>
            <a:ln cap="flat" cmpd="sng" w="3810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67" name="Google Shape;1167;p31"/>
            <p:cNvSpPr/>
            <p:nvPr/>
          </p:nvSpPr>
          <p:spPr>
            <a:xfrm>
              <a:off x="4419600" y="4682823"/>
              <a:ext cx="291000" cy="1094400"/>
            </a:xfrm>
            <a:prstGeom prst="upDownArrow">
              <a:avLst>
                <a:gd fmla="val 50000" name="adj1"/>
                <a:gd fmla="val 50000" name="adj2"/>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68" name="Google Shape;1168;p31"/>
            <p:cNvSpPr txBox="1"/>
            <p:nvPr/>
          </p:nvSpPr>
          <p:spPr>
            <a:xfrm>
              <a:off x="4031673" y="5029209"/>
              <a:ext cx="1066200" cy="4617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00000"/>
                </a:buClr>
                <a:buSzPts val="1800"/>
                <a:buFont typeface="Calibri"/>
                <a:buNone/>
              </a:pPr>
              <a:r>
                <a:rPr b="0" i="0" lang="en" sz="1800" u="none" cap="none" strike="noStrike">
                  <a:solidFill>
                    <a:srgbClr val="C00000"/>
                  </a:solidFill>
                  <a:latin typeface="Calibri"/>
                  <a:ea typeface="Calibri"/>
                  <a:cs typeface="Calibri"/>
                  <a:sym typeface="Calibri"/>
                </a:rPr>
                <a:t>match!</a:t>
              </a:r>
              <a:endParaRPr b="0" i="0" sz="1100" u="none" cap="none" strike="noStrike">
                <a:solidFill>
                  <a:srgbClr val="000000"/>
                </a:solidFill>
                <a:latin typeface="Arial"/>
                <a:ea typeface="Arial"/>
                <a:cs typeface="Arial"/>
                <a:sym typeface="Arial"/>
              </a:endParaRPr>
            </a:p>
          </p:txBody>
        </p:sp>
      </p:grpSp>
      <p:pic>
        <p:nvPicPr>
          <p:cNvPr id="1169" name="Google Shape;1169;p31"/>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64"/>
                                        </p:tgtEl>
                                        <p:attrNameLst>
                                          <p:attrName>style.visibility</p:attrName>
                                        </p:attrNameLst>
                                      </p:cBhvr>
                                      <p:to>
                                        <p:strVal val="visible"/>
                                      </p:to>
                                    </p:set>
                                    <p:animEffect filter="fade" transition="in">
                                      <p:cBhvr>
                                        <p:cTn dur="500"/>
                                        <p:tgtEl>
                                          <p:spTgt spid="1164"/>
                                        </p:tgtEl>
                                      </p:cBhvr>
                                    </p:animEffect>
                                  </p:childTnLst>
                                </p:cTn>
                              </p:par>
                              <p:par>
                                <p:cTn fill="hold" nodeType="withEffect" presetClass="entr" presetID="10" presetSubtype="0">
                                  <p:stCondLst>
                                    <p:cond delay="0"/>
                                  </p:stCondLst>
                                  <p:childTnLst>
                                    <p:set>
                                      <p:cBhvr>
                                        <p:cTn dur="1" fill="hold">
                                          <p:stCondLst>
                                            <p:cond delay="0"/>
                                          </p:stCondLst>
                                        </p:cTn>
                                        <p:tgtEl>
                                          <p:spTgt spid="1160"/>
                                        </p:tgtEl>
                                        <p:attrNameLst>
                                          <p:attrName>style.visibility</p:attrName>
                                        </p:attrNameLst>
                                      </p:cBhvr>
                                      <p:to>
                                        <p:strVal val="visible"/>
                                      </p:to>
                                    </p:set>
                                    <p:animEffect filter="fade" transition="in">
                                      <p:cBhvr>
                                        <p:cTn dur="500"/>
                                        <p:tgtEl>
                                          <p:spTgt spid="1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cxnSp>
        <p:nvCxnSpPr>
          <p:cNvPr id="1174" name="Google Shape;1174;p32"/>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175" name="Google Shape;1175;p32"/>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176" name="Google Shape;1176;p32"/>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Longest prefix matching</a:t>
            </a:r>
            <a:endParaRPr b="0" i="0" sz="1100" u="none" cap="none" strike="noStrike">
              <a:solidFill>
                <a:srgbClr val="000000"/>
              </a:solidFill>
              <a:latin typeface="Arial"/>
              <a:ea typeface="Arial"/>
              <a:cs typeface="Arial"/>
              <a:sym typeface="Arial"/>
            </a:endParaRPr>
          </a:p>
        </p:txBody>
      </p:sp>
      <p:sp>
        <p:nvSpPr>
          <p:cNvPr id="1177" name="Google Shape;1177;p32"/>
          <p:cNvSpPr/>
          <p:nvPr/>
        </p:nvSpPr>
        <p:spPr>
          <a:xfrm>
            <a:off x="359207" y="1270905"/>
            <a:ext cx="6899700" cy="1074000"/>
          </a:xfrm>
          <a:prstGeom prst="rect">
            <a:avLst/>
          </a:prstGeom>
          <a:solidFill>
            <a:schemeClr val="lt1"/>
          </a:solidFill>
          <a:ln cap="flat" cmpd="sng" w="19050">
            <a:solidFill>
              <a:srgbClr val="CC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32"/>
          <p:cNvSpPr txBox="1"/>
          <p:nvPr/>
        </p:nvSpPr>
        <p:spPr>
          <a:xfrm>
            <a:off x="461603" y="1428820"/>
            <a:ext cx="6936300" cy="8451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000000"/>
              </a:buClr>
              <a:buSzPts val="2100"/>
              <a:buFont typeface="Calibri"/>
              <a:buNone/>
            </a:pPr>
            <a:r>
              <a:rPr b="0" i="0" lang="en" sz="2100" u="none" cap="none" strike="noStrike">
                <a:solidFill>
                  <a:srgbClr val="000000"/>
                </a:solidFill>
                <a:latin typeface="Calibri"/>
                <a:ea typeface="Calibri"/>
                <a:cs typeface="Calibri"/>
                <a:sym typeface="Calibri"/>
              </a:rPr>
              <a:t>when looking for forwarding table entry for given destination address, use </a:t>
            </a:r>
            <a:r>
              <a:rPr b="0" i="1" lang="en" sz="2100" u="none" cap="none" strike="noStrike">
                <a:solidFill>
                  <a:srgbClr val="000099"/>
                </a:solidFill>
                <a:latin typeface="Calibri"/>
                <a:ea typeface="Calibri"/>
                <a:cs typeface="Calibri"/>
                <a:sym typeface="Calibri"/>
              </a:rPr>
              <a:t>longest</a:t>
            </a:r>
            <a:r>
              <a:rPr b="0" i="0" lang="en" sz="2100" u="none" cap="none" strike="noStrike">
                <a:solidFill>
                  <a:srgbClr val="000000"/>
                </a:solidFill>
                <a:latin typeface="Calibri"/>
                <a:ea typeface="Calibri"/>
                <a:cs typeface="Calibri"/>
                <a:sym typeface="Calibri"/>
              </a:rPr>
              <a:t> address prefix that matches destination address.</a:t>
            </a:r>
            <a:endParaRPr b="0" i="0" sz="1100" u="none" cap="none" strike="noStrike">
              <a:solidFill>
                <a:srgbClr val="000000"/>
              </a:solidFill>
              <a:latin typeface="Arial"/>
              <a:ea typeface="Arial"/>
              <a:cs typeface="Arial"/>
              <a:sym typeface="Arial"/>
            </a:endParaRPr>
          </a:p>
        </p:txBody>
      </p:sp>
      <p:sp>
        <p:nvSpPr>
          <p:cNvPr id="1179" name="Google Shape;1179;p32"/>
          <p:cNvSpPr txBox="1"/>
          <p:nvPr/>
        </p:nvSpPr>
        <p:spPr>
          <a:xfrm>
            <a:off x="452077" y="1040864"/>
            <a:ext cx="2757000" cy="4386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00000"/>
              </a:buClr>
              <a:buSzPts val="2400"/>
              <a:buFont typeface="Calibri"/>
              <a:buNone/>
            </a:pPr>
            <a:r>
              <a:rPr b="0" i="0" lang="en" sz="2400" u="none" cap="none" strike="noStrike">
                <a:solidFill>
                  <a:srgbClr val="C00000"/>
                </a:solidFill>
                <a:latin typeface="Calibri"/>
                <a:ea typeface="Calibri"/>
                <a:cs typeface="Calibri"/>
                <a:sym typeface="Calibri"/>
              </a:rPr>
              <a:t>longest prefix match</a:t>
            </a:r>
            <a:endParaRPr b="0" i="0" sz="1100" u="none" cap="none" strike="noStrike">
              <a:solidFill>
                <a:srgbClr val="000000"/>
              </a:solidFill>
              <a:latin typeface="Arial"/>
              <a:ea typeface="Arial"/>
              <a:cs typeface="Arial"/>
              <a:sym typeface="Arial"/>
            </a:endParaRPr>
          </a:p>
        </p:txBody>
      </p:sp>
      <p:sp>
        <p:nvSpPr>
          <p:cNvPr id="1180" name="Google Shape;1180;p32"/>
          <p:cNvSpPr/>
          <p:nvPr/>
        </p:nvSpPr>
        <p:spPr>
          <a:xfrm>
            <a:off x="1621485" y="2442760"/>
            <a:ext cx="3706200" cy="1598400"/>
          </a:xfrm>
          <a:prstGeom prst="rect">
            <a:avLst/>
          </a:prstGeom>
          <a:noFill/>
          <a:ln>
            <a:noFill/>
          </a:ln>
        </p:spPr>
        <p:txBody>
          <a:bodyPr anchorCtr="0" anchor="ctr" bIns="34275" lIns="68575" spcFirstLastPara="1" rIns="68575" wrap="square" tIns="34275">
            <a:noAutofit/>
          </a:bodyPr>
          <a:lstStyle/>
          <a:p>
            <a:pPr indent="0" lvl="0" marL="0" marR="0" rtl="0" algn="just">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Destination Address Range                        </a:t>
            </a:r>
            <a:endParaRPr b="0" i="0" sz="11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11001000  00010111  00010</a:t>
            </a:r>
            <a:endParaRPr b="0" i="0" sz="15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11001000  00010111  00011000</a:t>
            </a:r>
            <a:endParaRPr b="0" i="0" sz="15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11001000  00010111  00011</a:t>
            </a:r>
            <a:endParaRPr b="0" i="0" sz="1500" u="none" cap="none" strike="noStrike">
              <a:solidFill>
                <a:srgbClr val="000000"/>
              </a:solidFill>
              <a:latin typeface="Comic Sans MS"/>
              <a:ea typeface="Comic Sans MS"/>
              <a:cs typeface="Comic Sans MS"/>
              <a:sym typeface="Comic Sans MS"/>
            </a:endParaRPr>
          </a:p>
          <a:p>
            <a:pPr indent="0" lvl="0" marL="0" marR="0" rtl="0" algn="just">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otherwise  </a:t>
            </a:r>
            <a:r>
              <a:rPr b="0" i="0" lang="en" sz="1400" u="none" cap="none" strike="noStrike">
                <a:solidFill>
                  <a:srgbClr val="000000"/>
                </a:solidFill>
                <a:latin typeface="Times"/>
                <a:ea typeface="Times"/>
                <a:cs typeface="Times"/>
                <a:sym typeface="Times"/>
              </a:rPr>
              <a:t>           </a:t>
            </a:r>
            <a:endParaRPr b="0" i="0" sz="1100" u="none" cap="none" strike="noStrike">
              <a:solidFill>
                <a:srgbClr val="000000"/>
              </a:solidFill>
              <a:latin typeface="Arial"/>
              <a:ea typeface="Arial"/>
              <a:cs typeface="Arial"/>
              <a:sym typeface="Arial"/>
            </a:endParaRPr>
          </a:p>
        </p:txBody>
      </p:sp>
      <p:sp>
        <p:nvSpPr>
          <p:cNvPr id="1181" name="Google Shape;1181;p32"/>
          <p:cNvSpPr/>
          <p:nvPr/>
        </p:nvSpPr>
        <p:spPr>
          <a:xfrm>
            <a:off x="1621945" y="2449012"/>
            <a:ext cx="5595000" cy="1580100"/>
          </a:xfrm>
          <a:prstGeom prst="rect">
            <a:avLst/>
          </a:prstGeom>
          <a:noFill/>
          <a:ln cap="flat" cmpd="sng" w="19050">
            <a:solidFill>
              <a:srgbClr val="0000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2" name="Google Shape;1182;p32"/>
          <p:cNvCxnSpPr/>
          <p:nvPr/>
        </p:nvCxnSpPr>
        <p:spPr>
          <a:xfrm>
            <a:off x="1621945" y="2775243"/>
            <a:ext cx="5586600" cy="0"/>
          </a:xfrm>
          <a:prstGeom prst="straightConnector1">
            <a:avLst/>
          </a:prstGeom>
          <a:noFill/>
          <a:ln cap="flat" cmpd="sng" w="19050">
            <a:solidFill>
              <a:srgbClr val="000099"/>
            </a:solidFill>
            <a:prstDash val="solid"/>
            <a:round/>
            <a:headEnd len="sm" w="sm" type="none"/>
            <a:tailEnd len="sm" w="sm" type="none"/>
          </a:ln>
        </p:spPr>
      </p:cxnSp>
      <p:cxnSp>
        <p:nvCxnSpPr>
          <p:cNvPr id="1183" name="Google Shape;1183;p32"/>
          <p:cNvCxnSpPr/>
          <p:nvPr/>
        </p:nvCxnSpPr>
        <p:spPr>
          <a:xfrm>
            <a:off x="1644566" y="3097903"/>
            <a:ext cx="5586600" cy="0"/>
          </a:xfrm>
          <a:prstGeom prst="straightConnector1">
            <a:avLst/>
          </a:prstGeom>
          <a:noFill/>
          <a:ln cap="flat" cmpd="sng" w="19050">
            <a:solidFill>
              <a:srgbClr val="000099"/>
            </a:solidFill>
            <a:prstDash val="solid"/>
            <a:round/>
            <a:headEnd len="sm" w="sm" type="none"/>
            <a:tailEnd len="sm" w="sm" type="none"/>
          </a:ln>
        </p:spPr>
      </p:cxnSp>
      <p:cxnSp>
        <p:nvCxnSpPr>
          <p:cNvPr id="1184" name="Google Shape;1184;p32"/>
          <p:cNvCxnSpPr/>
          <p:nvPr/>
        </p:nvCxnSpPr>
        <p:spPr>
          <a:xfrm>
            <a:off x="1625516" y="3412228"/>
            <a:ext cx="5586600" cy="0"/>
          </a:xfrm>
          <a:prstGeom prst="straightConnector1">
            <a:avLst/>
          </a:prstGeom>
          <a:noFill/>
          <a:ln cap="flat" cmpd="sng" w="19050">
            <a:solidFill>
              <a:srgbClr val="000099"/>
            </a:solidFill>
            <a:prstDash val="solid"/>
            <a:round/>
            <a:headEnd len="sm" w="sm" type="none"/>
            <a:tailEnd len="sm" w="sm" type="none"/>
          </a:ln>
        </p:spPr>
      </p:cxnSp>
      <p:cxnSp>
        <p:nvCxnSpPr>
          <p:cNvPr id="1185" name="Google Shape;1185;p32"/>
          <p:cNvCxnSpPr/>
          <p:nvPr/>
        </p:nvCxnSpPr>
        <p:spPr>
          <a:xfrm>
            <a:off x="1623135" y="3734887"/>
            <a:ext cx="5586600" cy="0"/>
          </a:xfrm>
          <a:prstGeom prst="straightConnector1">
            <a:avLst/>
          </a:prstGeom>
          <a:noFill/>
          <a:ln cap="flat" cmpd="sng" w="19050">
            <a:solidFill>
              <a:srgbClr val="000099"/>
            </a:solidFill>
            <a:prstDash val="solid"/>
            <a:round/>
            <a:headEnd len="sm" w="sm" type="none"/>
            <a:tailEnd len="sm" w="sm" type="none"/>
          </a:ln>
        </p:spPr>
      </p:cxnSp>
      <p:cxnSp>
        <p:nvCxnSpPr>
          <p:cNvPr id="1186" name="Google Shape;1186;p32"/>
          <p:cNvCxnSpPr/>
          <p:nvPr/>
        </p:nvCxnSpPr>
        <p:spPr>
          <a:xfrm>
            <a:off x="5697563" y="2427788"/>
            <a:ext cx="0" cy="1588200"/>
          </a:xfrm>
          <a:prstGeom prst="straightConnector1">
            <a:avLst/>
          </a:prstGeom>
          <a:noFill/>
          <a:ln cap="flat" cmpd="sng" w="19050">
            <a:solidFill>
              <a:srgbClr val="000099"/>
            </a:solidFill>
            <a:prstDash val="solid"/>
            <a:round/>
            <a:headEnd len="sm" w="sm" type="none"/>
            <a:tailEnd len="sm" w="sm" type="none"/>
          </a:ln>
        </p:spPr>
      </p:cxnSp>
      <p:sp>
        <p:nvSpPr>
          <p:cNvPr id="1187" name="Google Shape;1187;p32"/>
          <p:cNvSpPr txBox="1"/>
          <p:nvPr/>
        </p:nvSpPr>
        <p:spPr>
          <a:xfrm>
            <a:off x="5734363" y="2406149"/>
            <a:ext cx="1157400" cy="19008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Link interface</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1188" name="Google Shape;1188;p32"/>
          <p:cNvSpPr/>
          <p:nvPr/>
        </p:nvSpPr>
        <p:spPr>
          <a:xfrm>
            <a:off x="1620270" y="4555544"/>
            <a:ext cx="4170900" cy="276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11001000  00010111  00011000  10101010 </a:t>
            </a:r>
            <a:endParaRPr b="0" i="0" sz="1100" u="none" cap="none" strike="noStrike">
              <a:solidFill>
                <a:srgbClr val="000000"/>
              </a:solidFill>
              <a:latin typeface="Arial"/>
              <a:ea typeface="Arial"/>
              <a:cs typeface="Arial"/>
              <a:sym typeface="Arial"/>
            </a:endParaRPr>
          </a:p>
        </p:txBody>
      </p:sp>
      <p:sp>
        <p:nvSpPr>
          <p:cNvPr id="1189" name="Google Shape;1189;p32"/>
          <p:cNvSpPr txBox="1"/>
          <p:nvPr/>
        </p:nvSpPr>
        <p:spPr>
          <a:xfrm>
            <a:off x="207811" y="4256300"/>
            <a:ext cx="12273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99"/>
              </a:buClr>
              <a:buSzPts val="2100"/>
              <a:buFont typeface="Calibri"/>
              <a:buNone/>
            </a:pPr>
            <a:r>
              <a:rPr b="0" i="0" lang="en" sz="2100" u="none" cap="none" strike="noStrike">
                <a:solidFill>
                  <a:srgbClr val="000099"/>
                </a:solidFill>
                <a:latin typeface="Calibri"/>
                <a:ea typeface="Calibri"/>
                <a:cs typeface="Calibri"/>
                <a:sym typeface="Calibri"/>
              </a:rPr>
              <a:t>examples</a:t>
            </a:r>
            <a:r>
              <a:rPr b="0" i="0" lang="en" sz="1800" u="none" cap="none" strike="noStrike">
                <a:solidFill>
                  <a:srgbClr val="000099"/>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
        <p:nvSpPr>
          <p:cNvPr id="1190" name="Google Shape;1190;p32"/>
          <p:cNvSpPr txBox="1"/>
          <p:nvPr/>
        </p:nvSpPr>
        <p:spPr>
          <a:xfrm>
            <a:off x="5755079" y="4154838"/>
            <a:ext cx="14316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A3"/>
              </a:buClr>
              <a:buSzPts val="1500"/>
              <a:buFont typeface="Calibri"/>
              <a:buNone/>
            </a:pPr>
            <a:r>
              <a:rPr b="0" i="0" lang="en" sz="1500" u="none" cap="none" strike="noStrike">
                <a:solidFill>
                  <a:srgbClr val="0000A3"/>
                </a:solidFill>
                <a:latin typeface="Calibri"/>
                <a:ea typeface="Calibri"/>
                <a:cs typeface="Calibri"/>
                <a:sym typeface="Calibri"/>
              </a:rPr>
              <a:t>which interface?</a:t>
            </a:r>
            <a:endParaRPr b="0" i="0" sz="1100" u="none" cap="none" strike="noStrike">
              <a:solidFill>
                <a:srgbClr val="000000"/>
              </a:solidFill>
              <a:latin typeface="Arial"/>
              <a:ea typeface="Arial"/>
              <a:cs typeface="Arial"/>
              <a:sym typeface="Arial"/>
            </a:endParaRPr>
          </a:p>
        </p:txBody>
      </p:sp>
      <p:sp>
        <p:nvSpPr>
          <p:cNvPr id="1191" name="Google Shape;1191;p32"/>
          <p:cNvSpPr txBox="1"/>
          <p:nvPr/>
        </p:nvSpPr>
        <p:spPr>
          <a:xfrm>
            <a:off x="5749686" y="4519618"/>
            <a:ext cx="14316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A3"/>
              </a:buClr>
              <a:buSzPts val="1500"/>
              <a:buFont typeface="Calibri"/>
              <a:buNone/>
            </a:pPr>
            <a:r>
              <a:rPr b="0" i="0" lang="en" sz="1500" u="none" cap="none" strike="noStrike">
                <a:solidFill>
                  <a:srgbClr val="0000A3"/>
                </a:solidFill>
                <a:latin typeface="Calibri"/>
                <a:ea typeface="Calibri"/>
                <a:cs typeface="Calibri"/>
                <a:sym typeface="Calibri"/>
              </a:rPr>
              <a:t>which interface?</a:t>
            </a:r>
            <a:endParaRPr b="0" i="0" sz="1100" u="none" cap="none" strike="noStrike">
              <a:solidFill>
                <a:srgbClr val="000000"/>
              </a:solidFill>
              <a:latin typeface="Arial"/>
              <a:ea typeface="Arial"/>
              <a:cs typeface="Arial"/>
              <a:sym typeface="Arial"/>
            </a:endParaRPr>
          </a:p>
        </p:txBody>
      </p:sp>
      <p:sp>
        <p:nvSpPr>
          <p:cNvPr id="1192" name="Google Shape;1192;p32"/>
          <p:cNvSpPr txBox="1"/>
          <p:nvPr/>
        </p:nvSpPr>
        <p:spPr>
          <a:xfrm>
            <a:off x="4688030" y="2847105"/>
            <a:ext cx="1309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93" name="Google Shape;1193;p32"/>
          <p:cNvSpPr txBox="1"/>
          <p:nvPr/>
        </p:nvSpPr>
        <p:spPr>
          <a:xfrm>
            <a:off x="4182340" y="2848412"/>
            <a:ext cx="44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94" name="Google Shape;1194;p32"/>
          <p:cNvSpPr txBox="1"/>
          <p:nvPr/>
        </p:nvSpPr>
        <p:spPr>
          <a:xfrm>
            <a:off x="4685538" y="3456705"/>
            <a:ext cx="1309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95" name="Google Shape;1195;p32"/>
          <p:cNvSpPr txBox="1"/>
          <p:nvPr/>
        </p:nvSpPr>
        <p:spPr>
          <a:xfrm>
            <a:off x="4177798" y="3479112"/>
            <a:ext cx="44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96" name="Google Shape;1196;p32"/>
          <p:cNvSpPr txBox="1"/>
          <p:nvPr/>
        </p:nvSpPr>
        <p:spPr>
          <a:xfrm>
            <a:off x="4685538" y="3161430"/>
            <a:ext cx="1309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97" name="Google Shape;1197;p32"/>
          <p:cNvSpPr txBox="1"/>
          <p:nvPr/>
        </p:nvSpPr>
        <p:spPr>
          <a:xfrm>
            <a:off x="1619658" y="4196238"/>
            <a:ext cx="41709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11001000  00010111  00010110  10100001 </a:t>
            </a:r>
            <a:endParaRPr b="0" i="0" sz="1100" u="none" cap="none" strike="noStrike">
              <a:solidFill>
                <a:srgbClr val="000000"/>
              </a:solidFill>
              <a:latin typeface="Arial"/>
              <a:ea typeface="Arial"/>
              <a:cs typeface="Arial"/>
              <a:sym typeface="Arial"/>
            </a:endParaRPr>
          </a:p>
        </p:txBody>
      </p:sp>
      <p:grpSp>
        <p:nvGrpSpPr>
          <p:cNvPr id="1198" name="Google Shape;1198;p32"/>
          <p:cNvGrpSpPr/>
          <p:nvPr/>
        </p:nvGrpSpPr>
        <p:grpSpPr>
          <a:xfrm>
            <a:off x="259770" y="2317168"/>
            <a:ext cx="7211291" cy="2670464"/>
            <a:chOff x="858981" y="3297382"/>
            <a:chExt cx="9615055" cy="3560618"/>
          </a:xfrm>
        </p:grpSpPr>
        <p:sp>
          <p:nvSpPr>
            <p:cNvPr id="1199" name="Google Shape;1199;p32"/>
            <p:cNvSpPr/>
            <p:nvPr/>
          </p:nvSpPr>
          <p:spPr>
            <a:xfrm>
              <a:off x="858981" y="3297382"/>
              <a:ext cx="9615055" cy="1884218"/>
            </a:xfrm>
            <a:custGeom>
              <a:rect b="b" l="l" r="r" t="t"/>
              <a:pathLst>
                <a:path extrusionOk="0" h="1884218" w="9615055">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00" name="Google Shape;1200;p32"/>
            <p:cNvSpPr/>
            <p:nvPr/>
          </p:nvSpPr>
          <p:spPr>
            <a:xfrm>
              <a:off x="2299855" y="4764472"/>
              <a:ext cx="8118900" cy="1344000"/>
            </a:xfrm>
            <a:prstGeom prst="rect">
              <a:avLst/>
            </a:pr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01" name="Google Shape;1201;p32"/>
            <p:cNvSpPr/>
            <p:nvPr/>
          </p:nvSpPr>
          <p:spPr>
            <a:xfrm flipH="1" rot="10800000">
              <a:off x="900546" y="5915892"/>
              <a:ext cx="9531927" cy="942108"/>
            </a:xfrm>
            <a:custGeom>
              <a:rect b="b" l="l" r="r" t="t"/>
              <a:pathLst>
                <a:path extrusionOk="0" h="942108" w="9531927">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nvGrpSpPr>
          <p:cNvPr id="1202" name="Google Shape;1202;p32"/>
          <p:cNvGrpSpPr/>
          <p:nvPr/>
        </p:nvGrpSpPr>
        <p:grpSpPr>
          <a:xfrm>
            <a:off x="1641761" y="3135461"/>
            <a:ext cx="2951100" cy="1696337"/>
            <a:chOff x="2701635" y="3903517"/>
            <a:chExt cx="3934800" cy="2261783"/>
          </a:xfrm>
        </p:grpSpPr>
        <p:sp>
          <p:nvSpPr>
            <p:cNvPr id="1203" name="Google Shape;1203;p32"/>
            <p:cNvSpPr/>
            <p:nvPr/>
          </p:nvSpPr>
          <p:spPr>
            <a:xfrm>
              <a:off x="2701635" y="5791200"/>
              <a:ext cx="3934800" cy="374100"/>
            </a:xfrm>
            <a:prstGeom prst="rect">
              <a:avLst/>
            </a:prstGeom>
            <a:noFill/>
            <a:ln cap="flat" cmpd="sng" w="3810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04" name="Google Shape;1204;p32"/>
            <p:cNvSpPr/>
            <p:nvPr/>
          </p:nvSpPr>
          <p:spPr>
            <a:xfrm>
              <a:off x="2715489" y="3903517"/>
              <a:ext cx="3920700" cy="349800"/>
            </a:xfrm>
            <a:prstGeom prst="rect">
              <a:avLst/>
            </a:prstGeom>
            <a:noFill/>
            <a:ln cap="flat" cmpd="sng" w="3810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05" name="Google Shape;1205;p32"/>
            <p:cNvSpPr/>
            <p:nvPr/>
          </p:nvSpPr>
          <p:spPr>
            <a:xfrm>
              <a:off x="4419600" y="4294897"/>
              <a:ext cx="346500" cy="1482300"/>
            </a:xfrm>
            <a:prstGeom prst="upDownArrow">
              <a:avLst>
                <a:gd fmla="val 50000" name="adj1"/>
                <a:gd fmla="val 50000" name="adj2"/>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06" name="Google Shape;1206;p32"/>
            <p:cNvSpPr txBox="1"/>
            <p:nvPr/>
          </p:nvSpPr>
          <p:spPr>
            <a:xfrm>
              <a:off x="4045528" y="4807539"/>
              <a:ext cx="1066200" cy="4617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00000"/>
                </a:buClr>
                <a:buSzPts val="1800"/>
                <a:buFont typeface="Calibri"/>
                <a:buNone/>
              </a:pPr>
              <a:r>
                <a:rPr b="0" i="0" lang="en" sz="1800" u="none" cap="none" strike="noStrike">
                  <a:solidFill>
                    <a:srgbClr val="C00000"/>
                  </a:solidFill>
                  <a:latin typeface="Calibri"/>
                  <a:ea typeface="Calibri"/>
                  <a:cs typeface="Calibri"/>
                  <a:sym typeface="Calibri"/>
                </a:rPr>
                <a:t>match!</a:t>
              </a:r>
              <a:endParaRPr b="0" i="0" sz="1100" u="none" cap="none" strike="noStrike">
                <a:solidFill>
                  <a:srgbClr val="000000"/>
                </a:solidFill>
                <a:latin typeface="Arial"/>
                <a:ea typeface="Arial"/>
                <a:cs typeface="Arial"/>
                <a:sym typeface="Arial"/>
              </a:endParaRPr>
            </a:p>
          </p:txBody>
        </p:sp>
      </p:grpSp>
      <p:pic>
        <p:nvPicPr>
          <p:cNvPr id="1207" name="Google Shape;1207;p32"/>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02"/>
                                        </p:tgtEl>
                                        <p:attrNameLst>
                                          <p:attrName>style.visibility</p:attrName>
                                        </p:attrNameLst>
                                      </p:cBhvr>
                                      <p:to>
                                        <p:strVal val="visible"/>
                                      </p:to>
                                    </p:set>
                                    <p:animEffect filter="fade" transition="in">
                                      <p:cBhvr>
                                        <p:cTn dur="500"/>
                                        <p:tgtEl>
                                          <p:spTgt spid="1202"/>
                                        </p:tgtEl>
                                      </p:cBhvr>
                                    </p:animEffect>
                                  </p:childTnLst>
                                </p:cTn>
                              </p:par>
                              <p:par>
                                <p:cTn fill="hold" nodeType="withEffect" presetClass="entr" presetID="10" presetSubtype="0">
                                  <p:stCondLst>
                                    <p:cond delay="0"/>
                                  </p:stCondLst>
                                  <p:childTnLst>
                                    <p:set>
                                      <p:cBhvr>
                                        <p:cTn dur="1" fill="hold">
                                          <p:stCondLst>
                                            <p:cond delay="0"/>
                                          </p:stCondLst>
                                        </p:cTn>
                                        <p:tgtEl>
                                          <p:spTgt spid="1198"/>
                                        </p:tgtEl>
                                        <p:attrNameLst>
                                          <p:attrName>style.visibility</p:attrName>
                                        </p:attrNameLst>
                                      </p:cBhvr>
                                      <p:to>
                                        <p:strVal val="visible"/>
                                      </p:to>
                                    </p:set>
                                    <p:animEffect filter="fade" transition="in">
                                      <p:cBhvr>
                                        <p:cTn dur="500"/>
                                        <p:tgtEl>
                                          <p:spTgt spid="1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cxnSp>
        <p:nvCxnSpPr>
          <p:cNvPr id="76" name="Google Shape;76;p15"/>
          <p:cNvCxnSpPr/>
          <p:nvPr/>
        </p:nvCxnSpPr>
        <p:spPr>
          <a:xfrm>
            <a:off x="-6231" y="641111"/>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77" name="Google Shape;77;p15"/>
          <p:cNvSpPr txBox="1"/>
          <p:nvPr/>
        </p:nvSpPr>
        <p:spPr>
          <a:xfrm>
            <a:off x="232911" y="1401639"/>
            <a:ext cx="5170200" cy="3339300"/>
          </a:xfrm>
          <a:prstGeom prst="rect">
            <a:avLst/>
          </a:prstGeom>
          <a:noFill/>
          <a:ln>
            <a:noFill/>
          </a:ln>
        </p:spPr>
        <p:txBody>
          <a:bodyPr anchorCtr="0" anchor="t" bIns="34275" lIns="68575" spcFirstLastPara="1" rIns="68575" wrap="square" tIns="34275">
            <a:normAutofit/>
          </a:bodyPr>
          <a:lstStyle/>
          <a:p>
            <a:pPr indent="-177800" lvl="1" marL="520700" marR="0" rtl="0" algn="l">
              <a:lnSpc>
                <a:spcPct val="100000"/>
              </a:lnSpc>
              <a:spcBef>
                <a:spcPts val="0"/>
              </a:spcBef>
              <a:spcAft>
                <a:spcPts val="0"/>
              </a:spcAft>
              <a:buClr>
                <a:srgbClr val="000099"/>
              </a:buClr>
              <a:buSzPts val="1800"/>
              <a:buFont typeface="Arial"/>
              <a:buNone/>
            </a:pPr>
            <a:r>
              <a:rPr b="0" i="0" lang="en" sz="1800" u="none" cap="none" strike="noStrike">
                <a:solidFill>
                  <a:srgbClr val="000099"/>
                </a:solidFill>
                <a:latin typeface="Calibri"/>
                <a:ea typeface="Calibri"/>
                <a:cs typeface="Calibri"/>
                <a:sym typeface="Calibri"/>
              </a:rPr>
              <a:t>4.1</a:t>
            </a:r>
            <a:r>
              <a:rPr b="0" i="0" lang="en" sz="1800" u="none" cap="none" strike="noStrike">
                <a:solidFill>
                  <a:srgbClr val="CC0000"/>
                </a:solidFill>
                <a:latin typeface="Calibri"/>
                <a:ea typeface="Calibri"/>
                <a:cs typeface="Calibri"/>
                <a:sym typeface="Calibri"/>
              </a:rPr>
              <a:t> </a:t>
            </a:r>
            <a:r>
              <a:rPr b="0" i="0" lang="en" sz="1800" u="none" cap="none" strike="noStrike">
                <a:solidFill>
                  <a:schemeClr val="dk1"/>
                </a:solidFill>
                <a:latin typeface="Calibri"/>
                <a:ea typeface="Calibri"/>
                <a:cs typeface="Calibri"/>
                <a:sym typeface="Calibri"/>
              </a:rPr>
              <a:t>Overview of Network Layer</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000099"/>
              </a:buClr>
              <a:buSzPts val="1800"/>
              <a:buFont typeface="Arial"/>
              <a:buNone/>
            </a:pPr>
            <a:r>
              <a:rPr b="0" i="0" lang="en" sz="1800" u="none" cap="none" strike="noStrike">
                <a:solidFill>
                  <a:srgbClr val="000099"/>
                </a:solidFill>
                <a:latin typeface="Calibri"/>
                <a:ea typeface="Calibri"/>
                <a:cs typeface="Calibri"/>
                <a:sym typeface="Calibri"/>
              </a:rPr>
              <a:t>4.2</a:t>
            </a:r>
            <a:r>
              <a:rPr b="0" i="0" lang="en" sz="1800" u="none" cap="none" strike="noStrike">
                <a:solidFill>
                  <a:srgbClr val="BFBFBF"/>
                </a:solidFill>
                <a:latin typeface="Calibri"/>
                <a:ea typeface="Calibri"/>
                <a:cs typeface="Calibri"/>
                <a:sym typeface="Calibri"/>
              </a:rPr>
              <a:t> </a:t>
            </a:r>
            <a:r>
              <a:rPr b="0" i="0" lang="en" sz="1800" u="none" cap="none" strike="noStrike">
                <a:solidFill>
                  <a:schemeClr val="dk1"/>
                </a:solidFill>
                <a:latin typeface="Calibri"/>
                <a:ea typeface="Calibri"/>
                <a:cs typeface="Calibri"/>
                <a:sym typeface="Calibri"/>
              </a:rPr>
              <a:t>What’s Inside a Router?</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ts val="1800"/>
              <a:buFont typeface="Arial"/>
              <a:buNone/>
            </a:pPr>
            <a:r>
              <a:rPr b="0" i="0" lang="en" sz="1800" u="none" cap="none" strike="noStrike">
                <a:solidFill>
                  <a:srgbClr val="000099"/>
                </a:solidFill>
                <a:latin typeface="Calibri"/>
                <a:ea typeface="Calibri"/>
                <a:cs typeface="Calibri"/>
                <a:sym typeface="Calibri"/>
              </a:rPr>
              <a:t>4.3 </a:t>
            </a:r>
            <a:r>
              <a:rPr b="0" i="0" lang="en" sz="1800" u="none" cap="none" strike="noStrike">
                <a:solidFill>
                  <a:schemeClr val="dk1"/>
                </a:solidFill>
                <a:latin typeface="Calibri"/>
                <a:ea typeface="Calibri"/>
                <a:cs typeface="Calibri"/>
                <a:sym typeface="Calibri"/>
              </a:rPr>
              <a:t>Switching</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ts val="1800"/>
              <a:buFont typeface="Arial"/>
              <a:buNone/>
            </a:pPr>
            <a:r>
              <a:rPr b="0" i="0" lang="en" sz="1800" u="none" cap="none" strike="noStrike">
                <a:solidFill>
                  <a:srgbClr val="000099"/>
                </a:solidFill>
                <a:latin typeface="Calibri"/>
                <a:ea typeface="Calibri"/>
                <a:cs typeface="Calibri"/>
                <a:sym typeface="Calibri"/>
              </a:rPr>
              <a:t>4.4 </a:t>
            </a:r>
            <a:r>
              <a:rPr b="0" i="0" lang="en" sz="1800" u="none" cap="none" strike="noStrike">
                <a:solidFill>
                  <a:schemeClr val="dk1"/>
                </a:solidFill>
                <a:latin typeface="Calibri"/>
                <a:ea typeface="Calibri"/>
                <a:cs typeface="Calibri"/>
                <a:sym typeface="Calibri"/>
              </a:rPr>
              <a:t>The Internet Protocol (IP)</a:t>
            </a:r>
            <a:endParaRPr b="0" i="0" sz="1100" u="none" cap="none" strike="noStrike">
              <a:solidFill>
                <a:srgbClr val="000000"/>
              </a:solidFill>
              <a:latin typeface="Arial"/>
              <a:ea typeface="Arial"/>
              <a:cs typeface="Arial"/>
              <a:sym typeface="Arial"/>
            </a:endParaRPr>
          </a:p>
          <a:p>
            <a:pPr indent="-171450" lvl="2" marL="863600" marR="0" rtl="0" algn="l">
              <a:lnSpc>
                <a:spcPct val="9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Datagram format</a:t>
            </a:r>
            <a:endParaRPr b="0" i="0" sz="1100" u="none" cap="none" strike="noStrike">
              <a:solidFill>
                <a:srgbClr val="000000"/>
              </a:solidFill>
              <a:latin typeface="Arial"/>
              <a:ea typeface="Arial"/>
              <a:cs typeface="Arial"/>
              <a:sym typeface="Arial"/>
            </a:endParaRPr>
          </a:p>
          <a:p>
            <a:pPr indent="-171450" lvl="2" marL="863600" marR="0" rtl="0" algn="l">
              <a:lnSpc>
                <a:spcPct val="9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Fragmentation</a:t>
            </a:r>
            <a:endParaRPr b="0" i="0" sz="1100" u="none" cap="none" strike="noStrike">
              <a:solidFill>
                <a:srgbClr val="000000"/>
              </a:solidFill>
              <a:latin typeface="Arial"/>
              <a:ea typeface="Arial"/>
              <a:cs typeface="Arial"/>
              <a:sym typeface="Arial"/>
            </a:endParaRPr>
          </a:p>
          <a:p>
            <a:pPr indent="-171450" lvl="2" marL="863600" marR="0" rtl="0" algn="l">
              <a:lnSpc>
                <a:spcPct val="9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IPv4 addressing</a:t>
            </a:r>
            <a:endParaRPr b="0" i="0" sz="1100" u="none" cap="none" strike="noStrike">
              <a:solidFill>
                <a:srgbClr val="000000"/>
              </a:solidFill>
              <a:latin typeface="Arial"/>
              <a:ea typeface="Arial"/>
              <a:cs typeface="Arial"/>
              <a:sym typeface="Arial"/>
            </a:endParaRPr>
          </a:p>
          <a:p>
            <a:pPr indent="-171450" lvl="2" marL="863600" marR="0" rtl="0" algn="l">
              <a:lnSpc>
                <a:spcPct val="9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NAT</a:t>
            </a:r>
            <a:endParaRPr b="0" i="0" sz="1800" u="none" cap="none" strike="noStrike">
              <a:solidFill>
                <a:srgbClr val="BFBFBF"/>
              </a:solidFill>
              <a:latin typeface="Calibri"/>
              <a:ea typeface="Calibri"/>
              <a:cs typeface="Calibri"/>
              <a:sym typeface="Calibri"/>
            </a:endParaRPr>
          </a:p>
        </p:txBody>
      </p:sp>
      <p:sp>
        <p:nvSpPr>
          <p:cNvPr id="78" name="Google Shape;78;p15"/>
          <p:cNvSpPr/>
          <p:nvPr/>
        </p:nvSpPr>
        <p:spPr>
          <a:xfrm>
            <a:off x="294833" y="845048"/>
            <a:ext cx="4755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Unit – 4 Network Layer and Internet Protocol</a:t>
            </a:r>
            <a:endParaRPr b="1" i="0" sz="1800" u="none" cap="none" strike="noStrike">
              <a:solidFill>
                <a:srgbClr val="2F5496"/>
              </a:solidFill>
              <a:latin typeface="Calibri"/>
              <a:ea typeface="Calibri"/>
              <a:cs typeface="Calibri"/>
              <a:sym typeface="Calibri"/>
            </a:endParaRPr>
          </a:p>
        </p:txBody>
      </p:sp>
      <p:pic>
        <p:nvPicPr>
          <p:cNvPr id="79" name="Google Shape;79;p15"/>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cxnSp>
        <p:nvCxnSpPr>
          <p:cNvPr id="1212" name="Google Shape;1212;p33"/>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213" name="Google Shape;1213;p33"/>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214" name="Google Shape;1214;p33"/>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Longest prefix matching</a:t>
            </a:r>
            <a:endParaRPr b="0" i="0" sz="1100" u="none" cap="none" strike="noStrike">
              <a:solidFill>
                <a:srgbClr val="000000"/>
              </a:solidFill>
              <a:latin typeface="Arial"/>
              <a:ea typeface="Arial"/>
              <a:cs typeface="Arial"/>
              <a:sym typeface="Arial"/>
            </a:endParaRPr>
          </a:p>
        </p:txBody>
      </p:sp>
      <p:sp>
        <p:nvSpPr>
          <p:cNvPr id="1215" name="Google Shape;1215;p33"/>
          <p:cNvSpPr txBox="1"/>
          <p:nvPr>
            <p:ph idx="1" type="body"/>
          </p:nvPr>
        </p:nvSpPr>
        <p:spPr>
          <a:xfrm>
            <a:off x="192232" y="1134916"/>
            <a:ext cx="6086400" cy="32634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1800"/>
              <a:buChar char="•"/>
            </a:pPr>
            <a:r>
              <a:rPr lang="en" sz="1800"/>
              <a:t>we’ll see</a:t>
            </a:r>
            <a:r>
              <a:rPr i="1" lang="en" sz="1800">
                <a:solidFill>
                  <a:srgbClr val="000090"/>
                </a:solidFill>
              </a:rPr>
              <a:t> why </a:t>
            </a:r>
            <a:r>
              <a:rPr lang="en" sz="1800"/>
              <a:t>longest prefix matching is used shortly, when we study addressing</a:t>
            </a:r>
            <a:endParaRPr/>
          </a:p>
          <a:p>
            <a:pPr indent="-177800" lvl="0" marL="177800" rtl="0" algn="l">
              <a:lnSpc>
                <a:spcPct val="90000"/>
              </a:lnSpc>
              <a:spcBef>
                <a:spcPts val="800"/>
              </a:spcBef>
              <a:spcAft>
                <a:spcPts val="0"/>
              </a:spcAft>
              <a:buClr>
                <a:schemeClr val="dk1"/>
              </a:buClr>
              <a:buSzPts val="1800"/>
              <a:buChar char="•"/>
            </a:pPr>
            <a:r>
              <a:rPr lang="en" sz="1800"/>
              <a:t>longest prefix matching: often performed using ternary content addressable memories (TCAMs)</a:t>
            </a:r>
            <a:endParaRPr/>
          </a:p>
          <a:p>
            <a:pPr indent="-171450" lvl="1" marL="520700" rtl="0" algn="l">
              <a:lnSpc>
                <a:spcPct val="90000"/>
              </a:lnSpc>
              <a:spcBef>
                <a:spcPts val="400"/>
              </a:spcBef>
              <a:spcAft>
                <a:spcPts val="0"/>
              </a:spcAft>
              <a:buClr>
                <a:srgbClr val="CC0000"/>
              </a:buClr>
              <a:buSzPts val="1500"/>
              <a:buChar char="•"/>
            </a:pPr>
            <a:r>
              <a:rPr i="1" lang="en" sz="1500">
                <a:solidFill>
                  <a:srgbClr val="CC0000"/>
                </a:solidFill>
              </a:rPr>
              <a:t>content addressable: </a:t>
            </a:r>
            <a:r>
              <a:rPr lang="en" sz="1500"/>
              <a:t>present address to TCAM: retrieve address in one clock cycle, regardless of table size</a:t>
            </a:r>
            <a:endParaRPr/>
          </a:p>
          <a:p>
            <a:pPr indent="-171450" lvl="1" marL="520700" rtl="0" algn="l">
              <a:lnSpc>
                <a:spcPct val="90000"/>
              </a:lnSpc>
              <a:spcBef>
                <a:spcPts val="400"/>
              </a:spcBef>
              <a:spcAft>
                <a:spcPts val="0"/>
              </a:spcAft>
              <a:buClr>
                <a:schemeClr val="dk1"/>
              </a:buClr>
              <a:buSzPts val="1500"/>
              <a:buChar char="•"/>
            </a:pPr>
            <a:r>
              <a:rPr lang="en" sz="1500"/>
              <a:t>Cisco Catalyst:  ~1M routing table entries in TCAM</a:t>
            </a:r>
            <a:endParaRPr/>
          </a:p>
          <a:p>
            <a:pPr indent="-76200" lvl="0" marL="177800" rtl="0" algn="l">
              <a:lnSpc>
                <a:spcPct val="90000"/>
              </a:lnSpc>
              <a:spcBef>
                <a:spcPts val="800"/>
              </a:spcBef>
              <a:spcAft>
                <a:spcPts val="0"/>
              </a:spcAft>
              <a:buClr>
                <a:schemeClr val="dk1"/>
              </a:buClr>
              <a:buSzPts val="1500"/>
              <a:buNone/>
            </a:pPr>
            <a:r>
              <a:t/>
            </a:r>
            <a:endParaRPr sz="1500"/>
          </a:p>
        </p:txBody>
      </p:sp>
      <p:pic>
        <p:nvPicPr>
          <p:cNvPr id="1216" name="Google Shape;1216;p33"/>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cxnSp>
        <p:nvCxnSpPr>
          <p:cNvPr id="1221" name="Google Shape;1221;p34"/>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222" name="Google Shape;1222;p34"/>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223" name="Google Shape;1223;p34"/>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Switching Fabrics</a:t>
            </a:r>
            <a:endParaRPr b="0" i="0" sz="1100" u="none" cap="none" strike="noStrike">
              <a:solidFill>
                <a:srgbClr val="000000"/>
              </a:solidFill>
              <a:latin typeface="Arial"/>
              <a:ea typeface="Arial"/>
              <a:cs typeface="Arial"/>
              <a:sym typeface="Arial"/>
            </a:endParaRPr>
          </a:p>
        </p:txBody>
      </p:sp>
      <p:grpSp>
        <p:nvGrpSpPr>
          <p:cNvPr id="1224" name="Google Shape;1224;p34"/>
          <p:cNvGrpSpPr/>
          <p:nvPr/>
        </p:nvGrpSpPr>
        <p:grpSpPr>
          <a:xfrm>
            <a:off x="2489199" y="2780869"/>
            <a:ext cx="1151334" cy="1785938"/>
            <a:chOff x="2418" y="1882"/>
            <a:chExt cx="967" cy="1500"/>
          </a:xfrm>
        </p:grpSpPr>
        <p:sp>
          <p:nvSpPr>
            <p:cNvPr id="1225" name="Google Shape;1225;p34"/>
            <p:cNvSpPr/>
            <p:nvPr/>
          </p:nvSpPr>
          <p:spPr>
            <a:xfrm>
              <a:off x="2418" y="1882"/>
              <a:ext cx="900" cy="1500"/>
            </a:xfrm>
            <a:prstGeom prst="rect">
              <a:avLst/>
            </a:prstGeom>
            <a:solidFill>
              <a:schemeClr val="lt1"/>
            </a:solidFill>
            <a:ln cap="flat" cmpd="sng" w="28575">
              <a:solidFill>
                <a:srgbClr val="FF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34"/>
            <p:cNvSpPr txBox="1"/>
            <p:nvPr/>
          </p:nvSpPr>
          <p:spPr>
            <a:xfrm>
              <a:off x="2485" y="2418"/>
              <a:ext cx="900" cy="600"/>
            </a:xfrm>
            <a:prstGeom prst="rect">
              <a:avLst/>
            </a:prstGeom>
            <a:noFill/>
            <a:ln>
              <a:noFill/>
            </a:ln>
            <a:effectLst>
              <a:outerShdw blurRad="50800" rotWithShape="0" algn="tl" dir="2700000" dist="38100">
                <a:srgbClr val="000000">
                  <a:alpha val="40000"/>
                </a:srgbClr>
              </a:outerShdw>
            </a:effectLst>
          </p:spPr>
          <p:txBody>
            <a:bodyPr anchorCtr="0" anchor="t" bIns="34275" lIns="68575" spcFirstLastPara="1" rIns="68575" wrap="square" tIns="34275">
              <a:spAutoFit/>
            </a:bodyPr>
            <a:lstStyle/>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high-speed </a:t>
              </a:r>
              <a:endParaRPr b="0" i="0" sz="11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switching</a:t>
              </a:r>
              <a:endParaRPr b="0" i="0" sz="11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fabric</a:t>
              </a:r>
              <a:endParaRPr b="0" i="0" sz="1100" u="none" cap="none" strike="noStrike">
                <a:solidFill>
                  <a:srgbClr val="000000"/>
                </a:solidFill>
                <a:latin typeface="Arial"/>
                <a:ea typeface="Arial"/>
                <a:cs typeface="Arial"/>
                <a:sym typeface="Arial"/>
              </a:endParaRPr>
            </a:p>
          </p:txBody>
        </p:sp>
      </p:grpSp>
      <p:sp>
        <p:nvSpPr>
          <p:cNvPr id="1227" name="Google Shape;1227;p34"/>
          <p:cNvSpPr txBox="1"/>
          <p:nvPr/>
        </p:nvSpPr>
        <p:spPr>
          <a:xfrm>
            <a:off x="768954" y="3466721"/>
            <a:ext cx="11196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 input ports</a:t>
            </a:r>
            <a:endParaRPr b="0" i="0" sz="1100" u="none" cap="none" strike="noStrike">
              <a:solidFill>
                <a:srgbClr val="000000"/>
              </a:solidFill>
              <a:latin typeface="Arial"/>
              <a:ea typeface="Arial"/>
              <a:cs typeface="Arial"/>
              <a:sym typeface="Arial"/>
            </a:endParaRPr>
          </a:p>
        </p:txBody>
      </p:sp>
      <p:grpSp>
        <p:nvGrpSpPr>
          <p:cNvPr id="1228" name="Google Shape;1228;p34"/>
          <p:cNvGrpSpPr/>
          <p:nvPr/>
        </p:nvGrpSpPr>
        <p:grpSpPr>
          <a:xfrm>
            <a:off x="3718130" y="4105258"/>
            <a:ext cx="1117481" cy="325040"/>
            <a:chOff x="-51" y="2454"/>
            <a:chExt cx="1500" cy="400"/>
          </a:xfrm>
        </p:grpSpPr>
        <p:grpSp>
          <p:nvGrpSpPr>
            <p:cNvPr id="1229" name="Google Shape;1229;p34"/>
            <p:cNvGrpSpPr/>
            <p:nvPr/>
          </p:nvGrpSpPr>
          <p:grpSpPr>
            <a:xfrm flipH="1">
              <a:off x="57" y="2454"/>
              <a:ext cx="1200" cy="400"/>
              <a:chOff x="171" y="2454"/>
              <a:chExt cx="1200" cy="400"/>
            </a:xfrm>
          </p:grpSpPr>
          <p:sp>
            <p:nvSpPr>
              <p:cNvPr id="1230" name="Google Shape;1230;p34"/>
              <p:cNvSpPr/>
              <p:nvPr/>
            </p:nvSpPr>
            <p:spPr>
              <a:xfrm>
                <a:off x="171" y="2454"/>
                <a:ext cx="1200" cy="300"/>
              </a:xfrm>
              <a:prstGeom prst="rect">
                <a:avLst/>
              </a:prstGeom>
              <a:solidFill>
                <a:schemeClr val="lt1"/>
              </a:solidFill>
              <a:ln cap="flat" cmpd="sng" w="158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34"/>
              <p:cNvSpPr/>
              <p:nvPr/>
            </p:nvSpPr>
            <p:spPr>
              <a:xfrm>
                <a:off x="216" y="2554"/>
                <a:ext cx="300" cy="300"/>
              </a:xfrm>
              <a:prstGeom prst="rect">
                <a:avLst/>
              </a:prstGeom>
              <a:solidFill>
                <a:schemeClr val="lt1"/>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34"/>
              <p:cNvSpPr/>
              <p:nvPr/>
            </p:nvSpPr>
            <p:spPr>
              <a:xfrm>
                <a:off x="602" y="2490"/>
                <a:ext cx="300" cy="300"/>
              </a:xfrm>
              <a:prstGeom prst="rect">
                <a:avLst/>
              </a:prstGeom>
              <a:solidFill>
                <a:schemeClr val="lt1"/>
              </a:solidFill>
              <a:ln cap="flat" cmpd="sng" w="19050">
                <a:solidFill>
                  <a:srgbClr val="3C6CD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34"/>
              <p:cNvSpPr/>
              <p:nvPr/>
            </p:nvSpPr>
            <p:spPr>
              <a:xfrm>
                <a:off x="923" y="2488"/>
                <a:ext cx="300" cy="300"/>
              </a:xfrm>
              <a:prstGeom prst="rect">
                <a:avLst/>
              </a:prstGeom>
              <a:solidFill>
                <a:schemeClr val="lt1"/>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34" name="Google Shape;1234;p34"/>
            <p:cNvCxnSpPr/>
            <p:nvPr/>
          </p:nvCxnSpPr>
          <p:spPr>
            <a:xfrm>
              <a:off x="-51" y="2634"/>
              <a:ext cx="1500" cy="0"/>
            </a:xfrm>
            <a:prstGeom prst="straightConnector1">
              <a:avLst/>
            </a:prstGeom>
            <a:noFill/>
            <a:ln cap="flat" cmpd="sng" w="28575">
              <a:solidFill>
                <a:schemeClr val="dk1"/>
              </a:solidFill>
              <a:prstDash val="solid"/>
              <a:round/>
              <a:headEnd len="sm" w="sm" type="none"/>
              <a:tailEnd len="med" w="med" type="triangle"/>
            </a:ln>
          </p:spPr>
        </p:cxnSp>
      </p:grpSp>
      <p:sp>
        <p:nvSpPr>
          <p:cNvPr id="1235" name="Google Shape;1235;p34"/>
          <p:cNvSpPr txBox="1"/>
          <p:nvPr/>
        </p:nvSpPr>
        <p:spPr>
          <a:xfrm>
            <a:off x="4123409" y="3471691"/>
            <a:ext cx="12255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 output ports</a:t>
            </a:r>
            <a:endParaRPr b="0" i="0" sz="1100" u="none" cap="none" strike="noStrike">
              <a:solidFill>
                <a:srgbClr val="000000"/>
              </a:solidFill>
              <a:latin typeface="Arial"/>
              <a:ea typeface="Arial"/>
              <a:cs typeface="Arial"/>
              <a:sym typeface="Arial"/>
            </a:endParaRPr>
          </a:p>
        </p:txBody>
      </p:sp>
      <p:grpSp>
        <p:nvGrpSpPr>
          <p:cNvPr id="1236" name="Google Shape;1236;p34"/>
          <p:cNvGrpSpPr/>
          <p:nvPr/>
        </p:nvGrpSpPr>
        <p:grpSpPr>
          <a:xfrm>
            <a:off x="3723100" y="2877775"/>
            <a:ext cx="1117481" cy="325040"/>
            <a:chOff x="-51" y="2454"/>
            <a:chExt cx="1500" cy="400"/>
          </a:xfrm>
        </p:grpSpPr>
        <p:grpSp>
          <p:nvGrpSpPr>
            <p:cNvPr id="1237" name="Google Shape;1237;p34"/>
            <p:cNvGrpSpPr/>
            <p:nvPr/>
          </p:nvGrpSpPr>
          <p:grpSpPr>
            <a:xfrm flipH="1">
              <a:off x="57" y="2454"/>
              <a:ext cx="1200" cy="400"/>
              <a:chOff x="171" y="2454"/>
              <a:chExt cx="1200" cy="400"/>
            </a:xfrm>
          </p:grpSpPr>
          <p:sp>
            <p:nvSpPr>
              <p:cNvPr id="1238" name="Google Shape;1238;p34"/>
              <p:cNvSpPr/>
              <p:nvPr/>
            </p:nvSpPr>
            <p:spPr>
              <a:xfrm>
                <a:off x="171" y="2454"/>
                <a:ext cx="1200" cy="300"/>
              </a:xfrm>
              <a:prstGeom prst="rect">
                <a:avLst/>
              </a:prstGeom>
              <a:solidFill>
                <a:schemeClr val="lt1"/>
              </a:solidFill>
              <a:ln cap="flat" cmpd="sng" w="158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34"/>
              <p:cNvSpPr/>
              <p:nvPr/>
            </p:nvSpPr>
            <p:spPr>
              <a:xfrm>
                <a:off x="216" y="2554"/>
                <a:ext cx="300" cy="300"/>
              </a:xfrm>
              <a:prstGeom prst="rect">
                <a:avLst/>
              </a:prstGeom>
              <a:solidFill>
                <a:schemeClr val="lt1"/>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34"/>
              <p:cNvSpPr/>
              <p:nvPr/>
            </p:nvSpPr>
            <p:spPr>
              <a:xfrm>
                <a:off x="602" y="2490"/>
                <a:ext cx="300" cy="300"/>
              </a:xfrm>
              <a:prstGeom prst="rect">
                <a:avLst/>
              </a:prstGeom>
              <a:solidFill>
                <a:schemeClr val="lt1"/>
              </a:solidFill>
              <a:ln cap="flat" cmpd="sng" w="19050">
                <a:solidFill>
                  <a:srgbClr val="3C6CD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34"/>
              <p:cNvSpPr/>
              <p:nvPr/>
            </p:nvSpPr>
            <p:spPr>
              <a:xfrm>
                <a:off x="923" y="2488"/>
                <a:ext cx="300" cy="300"/>
              </a:xfrm>
              <a:prstGeom prst="rect">
                <a:avLst/>
              </a:prstGeom>
              <a:solidFill>
                <a:schemeClr val="lt1"/>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42" name="Google Shape;1242;p34"/>
            <p:cNvCxnSpPr/>
            <p:nvPr/>
          </p:nvCxnSpPr>
          <p:spPr>
            <a:xfrm>
              <a:off x="-51" y="2634"/>
              <a:ext cx="1500" cy="0"/>
            </a:xfrm>
            <a:prstGeom prst="straightConnector1">
              <a:avLst/>
            </a:prstGeom>
            <a:noFill/>
            <a:ln cap="flat" cmpd="sng" w="28575">
              <a:solidFill>
                <a:schemeClr val="dk1"/>
              </a:solidFill>
              <a:prstDash val="solid"/>
              <a:round/>
              <a:headEnd len="sm" w="sm" type="none"/>
              <a:tailEnd len="med" w="med" type="triangle"/>
            </a:ln>
          </p:spPr>
        </p:cxnSp>
      </p:grpSp>
      <p:sp>
        <p:nvSpPr>
          <p:cNvPr id="1243" name="Google Shape;1243;p34"/>
          <p:cNvSpPr txBox="1"/>
          <p:nvPr/>
        </p:nvSpPr>
        <p:spPr>
          <a:xfrm rot="5400000">
            <a:off x="3792651" y="3354587"/>
            <a:ext cx="6957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000"/>
              <a:buFont typeface="Calibri"/>
              <a:buNone/>
            </a:pPr>
            <a:r>
              <a:rPr b="0" i="0" lang="en" sz="3000" u="none" cap="none" strike="noStrike">
                <a:solidFill>
                  <a:srgbClr val="000000"/>
                </a:solidFill>
                <a:latin typeface="Calibri"/>
                <a:ea typeface="Calibri"/>
                <a:cs typeface="Calibri"/>
                <a:sym typeface="Calibri"/>
              </a:rPr>
              <a:t>. . . </a:t>
            </a:r>
            <a:endParaRPr b="0" i="0" sz="1100" u="none" cap="none" strike="noStrike">
              <a:solidFill>
                <a:srgbClr val="000000"/>
              </a:solidFill>
              <a:latin typeface="Arial"/>
              <a:ea typeface="Arial"/>
              <a:cs typeface="Arial"/>
              <a:sym typeface="Arial"/>
            </a:endParaRPr>
          </a:p>
        </p:txBody>
      </p:sp>
      <p:sp>
        <p:nvSpPr>
          <p:cNvPr id="1244" name="Google Shape;1244;p34"/>
          <p:cNvSpPr txBox="1"/>
          <p:nvPr/>
        </p:nvSpPr>
        <p:spPr>
          <a:xfrm rot="5400000">
            <a:off x="1710403" y="3359557"/>
            <a:ext cx="6957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000"/>
              <a:buFont typeface="Calibri"/>
              <a:buNone/>
            </a:pPr>
            <a:r>
              <a:rPr b="0" i="0" lang="en" sz="3000" u="none" cap="none" strike="noStrike">
                <a:solidFill>
                  <a:srgbClr val="000000"/>
                </a:solidFill>
                <a:latin typeface="Calibri"/>
                <a:ea typeface="Calibri"/>
                <a:cs typeface="Calibri"/>
                <a:sym typeface="Calibri"/>
              </a:rPr>
              <a:t>. . . </a:t>
            </a:r>
            <a:endParaRPr b="0" i="0" sz="1100" u="none" cap="none" strike="noStrike">
              <a:solidFill>
                <a:srgbClr val="000000"/>
              </a:solidFill>
              <a:latin typeface="Arial"/>
              <a:ea typeface="Arial"/>
              <a:cs typeface="Arial"/>
              <a:sym typeface="Arial"/>
            </a:endParaRPr>
          </a:p>
        </p:txBody>
      </p:sp>
      <p:grpSp>
        <p:nvGrpSpPr>
          <p:cNvPr id="1245" name="Google Shape;1245;p34"/>
          <p:cNvGrpSpPr/>
          <p:nvPr/>
        </p:nvGrpSpPr>
        <p:grpSpPr>
          <a:xfrm flipH="1" rot="10800000">
            <a:off x="1537882" y="2837864"/>
            <a:ext cx="893985" cy="325040"/>
            <a:chOff x="171" y="2454"/>
            <a:chExt cx="1200" cy="400"/>
          </a:xfrm>
        </p:grpSpPr>
        <p:sp>
          <p:nvSpPr>
            <p:cNvPr id="1246" name="Google Shape;1246;p34"/>
            <p:cNvSpPr/>
            <p:nvPr/>
          </p:nvSpPr>
          <p:spPr>
            <a:xfrm>
              <a:off x="171" y="2454"/>
              <a:ext cx="1200" cy="300"/>
            </a:xfrm>
            <a:prstGeom prst="rect">
              <a:avLst/>
            </a:prstGeom>
            <a:solidFill>
              <a:schemeClr val="lt1"/>
            </a:solidFill>
            <a:ln cap="flat" cmpd="sng" w="158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34"/>
            <p:cNvSpPr/>
            <p:nvPr/>
          </p:nvSpPr>
          <p:spPr>
            <a:xfrm>
              <a:off x="216" y="2554"/>
              <a:ext cx="300" cy="300"/>
            </a:xfrm>
            <a:prstGeom prst="rect">
              <a:avLst/>
            </a:prstGeom>
            <a:solidFill>
              <a:schemeClr val="lt1"/>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34"/>
            <p:cNvSpPr/>
            <p:nvPr/>
          </p:nvSpPr>
          <p:spPr>
            <a:xfrm>
              <a:off x="602" y="2490"/>
              <a:ext cx="300" cy="300"/>
            </a:xfrm>
            <a:prstGeom prst="rect">
              <a:avLst/>
            </a:prstGeom>
            <a:solidFill>
              <a:schemeClr val="lt1"/>
            </a:solidFill>
            <a:ln cap="flat" cmpd="sng" w="19050">
              <a:solidFill>
                <a:srgbClr val="3C6CD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34"/>
            <p:cNvSpPr/>
            <p:nvPr/>
          </p:nvSpPr>
          <p:spPr>
            <a:xfrm>
              <a:off x="923" y="2488"/>
              <a:ext cx="300" cy="300"/>
            </a:xfrm>
            <a:prstGeom prst="rect">
              <a:avLst/>
            </a:prstGeom>
            <a:solidFill>
              <a:schemeClr val="lt1"/>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50" name="Google Shape;1250;p34"/>
          <p:cNvCxnSpPr/>
          <p:nvPr/>
        </p:nvCxnSpPr>
        <p:spPr>
          <a:xfrm>
            <a:off x="1372496" y="3019074"/>
            <a:ext cx="1104000" cy="0"/>
          </a:xfrm>
          <a:prstGeom prst="straightConnector1">
            <a:avLst/>
          </a:prstGeom>
          <a:noFill/>
          <a:ln cap="flat" cmpd="sng" w="28575">
            <a:solidFill>
              <a:schemeClr val="dk1"/>
            </a:solidFill>
            <a:prstDash val="solid"/>
            <a:round/>
            <a:headEnd len="sm" w="sm" type="none"/>
            <a:tailEnd len="med" w="med" type="triangle"/>
          </a:ln>
        </p:spPr>
      </p:cxnSp>
      <p:grpSp>
        <p:nvGrpSpPr>
          <p:cNvPr id="1251" name="Google Shape;1251;p34"/>
          <p:cNvGrpSpPr/>
          <p:nvPr/>
        </p:nvGrpSpPr>
        <p:grpSpPr>
          <a:xfrm flipH="1" rot="10800000">
            <a:off x="1542852" y="4085225"/>
            <a:ext cx="893985" cy="325040"/>
            <a:chOff x="171" y="2454"/>
            <a:chExt cx="1200" cy="400"/>
          </a:xfrm>
        </p:grpSpPr>
        <p:sp>
          <p:nvSpPr>
            <p:cNvPr id="1252" name="Google Shape;1252;p34"/>
            <p:cNvSpPr/>
            <p:nvPr/>
          </p:nvSpPr>
          <p:spPr>
            <a:xfrm>
              <a:off x="171" y="2454"/>
              <a:ext cx="1200" cy="300"/>
            </a:xfrm>
            <a:prstGeom prst="rect">
              <a:avLst/>
            </a:prstGeom>
            <a:solidFill>
              <a:schemeClr val="lt1"/>
            </a:solidFill>
            <a:ln cap="flat" cmpd="sng" w="158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34"/>
            <p:cNvSpPr/>
            <p:nvPr/>
          </p:nvSpPr>
          <p:spPr>
            <a:xfrm>
              <a:off x="216" y="2554"/>
              <a:ext cx="300" cy="300"/>
            </a:xfrm>
            <a:prstGeom prst="rect">
              <a:avLst/>
            </a:prstGeom>
            <a:solidFill>
              <a:schemeClr val="lt1"/>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34"/>
            <p:cNvSpPr/>
            <p:nvPr/>
          </p:nvSpPr>
          <p:spPr>
            <a:xfrm>
              <a:off x="602" y="2490"/>
              <a:ext cx="300" cy="300"/>
            </a:xfrm>
            <a:prstGeom prst="rect">
              <a:avLst/>
            </a:prstGeom>
            <a:solidFill>
              <a:schemeClr val="lt1"/>
            </a:solidFill>
            <a:ln cap="flat" cmpd="sng" w="19050">
              <a:solidFill>
                <a:srgbClr val="3C6CD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34"/>
            <p:cNvSpPr/>
            <p:nvPr/>
          </p:nvSpPr>
          <p:spPr>
            <a:xfrm>
              <a:off x="923" y="2488"/>
              <a:ext cx="300" cy="300"/>
            </a:xfrm>
            <a:prstGeom prst="rect">
              <a:avLst/>
            </a:prstGeom>
            <a:solidFill>
              <a:schemeClr val="lt1"/>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56" name="Google Shape;1256;p34"/>
          <p:cNvCxnSpPr/>
          <p:nvPr/>
        </p:nvCxnSpPr>
        <p:spPr>
          <a:xfrm>
            <a:off x="1377465" y="4266434"/>
            <a:ext cx="1104000" cy="0"/>
          </a:xfrm>
          <a:prstGeom prst="straightConnector1">
            <a:avLst/>
          </a:prstGeom>
          <a:noFill/>
          <a:ln cap="flat" cmpd="sng" w="28575">
            <a:solidFill>
              <a:schemeClr val="dk1"/>
            </a:solidFill>
            <a:prstDash val="solid"/>
            <a:round/>
            <a:headEnd len="sm" w="sm" type="none"/>
            <a:tailEnd len="med" w="med" type="triangle"/>
          </a:ln>
        </p:spPr>
      </p:cxnSp>
      <p:sp>
        <p:nvSpPr>
          <p:cNvPr id="1257" name="Google Shape;1257;p34"/>
          <p:cNvSpPr txBox="1"/>
          <p:nvPr/>
        </p:nvSpPr>
        <p:spPr>
          <a:xfrm>
            <a:off x="188161" y="1469216"/>
            <a:ext cx="6316800" cy="1738500"/>
          </a:xfrm>
          <a:prstGeom prst="rect">
            <a:avLst/>
          </a:prstGeom>
          <a:noFill/>
          <a:ln>
            <a:noFill/>
          </a:ln>
        </p:spPr>
        <p:txBody>
          <a:bodyPr anchorCtr="0" anchor="t" bIns="34275" lIns="68575" spcFirstLastPara="1" rIns="68575" wrap="square" tIns="34275">
            <a:normAutofit/>
          </a:bodyPr>
          <a:lstStyle/>
          <a:p>
            <a:pPr indent="-215900" lvl="0" marL="2667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rgbClr val="0000A3"/>
                </a:solidFill>
                <a:latin typeface="Calibri"/>
                <a:ea typeface="Calibri"/>
                <a:cs typeface="Calibri"/>
                <a:sym typeface="Calibri"/>
              </a:rPr>
              <a:t>switching rate: </a:t>
            </a:r>
            <a:r>
              <a:rPr b="0" i="0" lang="en" sz="1800" u="none" cap="none" strike="noStrike">
                <a:solidFill>
                  <a:srgbClr val="000000"/>
                </a:solidFill>
                <a:latin typeface="Calibri"/>
                <a:ea typeface="Calibri"/>
                <a:cs typeface="Calibri"/>
                <a:sym typeface="Calibri"/>
              </a:rPr>
              <a:t>rate at which packets can be transfer from inputs to outputs</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rgbClr val="0000A8"/>
              </a:buClr>
              <a:buSzPts val="1400"/>
              <a:buFont typeface="Arial"/>
              <a:buChar char="•"/>
            </a:pPr>
            <a:r>
              <a:rPr b="0" i="0" lang="en" sz="1400" u="none" cap="none" strike="noStrike">
                <a:solidFill>
                  <a:srgbClr val="000000"/>
                </a:solidFill>
                <a:latin typeface="Calibri"/>
                <a:ea typeface="Calibri"/>
                <a:cs typeface="Calibri"/>
                <a:sym typeface="Calibri"/>
              </a:rPr>
              <a:t>often measured as multiple of input/output line rate</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rgbClr val="0000A8"/>
              </a:buClr>
              <a:buSzPts val="1400"/>
              <a:buFont typeface="Arial"/>
              <a:buChar char="•"/>
            </a:pPr>
            <a:r>
              <a:rPr b="0" i="0" lang="en" sz="1400" u="none" cap="none" strike="noStrike">
                <a:solidFill>
                  <a:srgbClr val="000000"/>
                </a:solidFill>
                <a:latin typeface="Calibri"/>
                <a:ea typeface="Calibri"/>
                <a:cs typeface="Calibri"/>
                <a:sym typeface="Calibri"/>
              </a:rPr>
              <a:t>N inputs: switching rate N times line rate desirable</a:t>
            </a:r>
            <a:endParaRPr b="0" i="0" sz="1100" u="none" cap="none" strike="noStrike">
              <a:solidFill>
                <a:srgbClr val="000000"/>
              </a:solidFill>
              <a:latin typeface="Arial"/>
              <a:ea typeface="Arial"/>
              <a:cs typeface="Arial"/>
              <a:sym typeface="Arial"/>
            </a:endParaRPr>
          </a:p>
        </p:txBody>
      </p:sp>
      <p:sp>
        <p:nvSpPr>
          <p:cNvPr id="1258" name="Google Shape;1258;p34"/>
          <p:cNvSpPr txBox="1"/>
          <p:nvPr/>
        </p:nvSpPr>
        <p:spPr>
          <a:xfrm>
            <a:off x="1173714" y="2884609"/>
            <a:ext cx="232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R</a:t>
            </a:r>
            <a:endParaRPr b="0" i="0" sz="1100" u="none" cap="none" strike="noStrike">
              <a:solidFill>
                <a:srgbClr val="000000"/>
              </a:solidFill>
              <a:latin typeface="Arial"/>
              <a:ea typeface="Arial"/>
              <a:cs typeface="Arial"/>
              <a:sym typeface="Arial"/>
            </a:endParaRPr>
          </a:p>
        </p:txBody>
      </p:sp>
      <p:sp>
        <p:nvSpPr>
          <p:cNvPr id="1259" name="Google Shape;1259;p34"/>
          <p:cNvSpPr txBox="1"/>
          <p:nvPr/>
        </p:nvSpPr>
        <p:spPr>
          <a:xfrm>
            <a:off x="1168745" y="4112092"/>
            <a:ext cx="232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R</a:t>
            </a:r>
            <a:endParaRPr b="0" i="0" sz="1100" u="none" cap="none" strike="noStrike">
              <a:solidFill>
                <a:srgbClr val="000000"/>
              </a:solidFill>
              <a:latin typeface="Arial"/>
              <a:ea typeface="Arial"/>
              <a:cs typeface="Arial"/>
              <a:sym typeface="Arial"/>
            </a:endParaRPr>
          </a:p>
        </p:txBody>
      </p:sp>
      <p:sp>
        <p:nvSpPr>
          <p:cNvPr id="1260" name="Google Shape;1260;p34"/>
          <p:cNvSpPr txBox="1"/>
          <p:nvPr/>
        </p:nvSpPr>
        <p:spPr>
          <a:xfrm>
            <a:off x="4801496" y="2884610"/>
            <a:ext cx="232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R</a:t>
            </a:r>
            <a:endParaRPr b="0" i="0" sz="1100" u="none" cap="none" strike="noStrike">
              <a:solidFill>
                <a:srgbClr val="000000"/>
              </a:solidFill>
              <a:latin typeface="Arial"/>
              <a:ea typeface="Arial"/>
              <a:cs typeface="Arial"/>
              <a:sym typeface="Arial"/>
            </a:endParaRPr>
          </a:p>
        </p:txBody>
      </p:sp>
      <p:sp>
        <p:nvSpPr>
          <p:cNvPr id="1261" name="Google Shape;1261;p34"/>
          <p:cNvSpPr txBox="1"/>
          <p:nvPr/>
        </p:nvSpPr>
        <p:spPr>
          <a:xfrm>
            <a:off x="4796526" y="4112093"/>
            <a:ext cx="232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R</a:t>
            </a:r>
            <a:endParaRPr b="0" i="0" sz="1100" u="none" cap="none" strike="noStrike">
              <a:solidFill>
                <a:srgbClr val="000000"/>
              </a:solidFill>
              <a:latin typeface="Arial"/>
              <a:ea typeface="Arial"/>
              <a:cs typeface="Arial"/>
              <a:sym typeface="Arial"/>
            </a:endParaRPr>
          </a:p>
        </p:txBody>
      </p:sp>
      <p:sp>
        <p:nvSpPr>
          <p:cNvPr id="1262" name="Google Shape;1262;p34"/>
          <p:cNvSpPr txBox="1"/>
          <p:nvPr/>
        </p:nvSpPr>
        <p:spPr>
          <a:xfrm>
            <a:off x="2565194" y="2894548"/>
            <a:ext cx="998400" cy="5001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(rate: NR, ideally)</a:t>
            </a:r>
            <a:endParaRPr b="0" i="0" sz="1100" u="none" cap="none" strike="noStrike">
              <a:solidFill>
                <a:srgbClr val="000000"/>
              </a:solidFill>
              <a:latin typeface="Arial"/>
              <a:ea typeface="Arial"/>
              <a:cs typeface="Arial"/>
              <a:sym typeface="Arial"/>
            </a:endParaRPr>
          </a:p>
        </p:txBody>
      </p:sp>
      <p:pic>
        <p:nvPicPr>
          <p:cNvPr id="1263" name="Google Shape;1263;p34"/>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7"/>
                                        </p:tgtEl>
                                        <p:attrNameLst>
                                          <p:attrName>style.visibility</p:attrName>
                                        </p:attrNameLst>
                                      </p:cBhvr>
                                      <p:to>
                                        <p:strVal val="visible"/>
                                      </p:to>
                                    </p:set>
                                    <p:animEffect filter="fade" transition="in">
                                      <p:cBhvr>
                                        <p:cTn dur="500"/>
                                        <p:tgtEl>
                                          <p:spTgt spid="1257"/>
                                        </p:tgtEl>
                                      </p:cBhvr>
                                    </p:animEffect>
                                  </p:childTnLst>
                                </p:cTn>
                              </p:par>
                              <p:par>
                                <p:cTn fill="hold" nodeType="withEffect" presetClass="entr" presetID="10" presetSubtype="0">
                                  <p:stCondLst>
                                    <p:cond delay="0"/>
                                  </p:stCondLst>
                                  <p:childTnLst>
                                    <p:set>
                                      <p:cBhvr>
                                        <p:cTn dur="1" fill="hold">
                                          <p:stCondLst>
                                            <p:cond delay="0"/>
                                          </p:stCondLst>
                                        </p:cTn>
                                        <p:tgtEl>
                                          <p:spTgt spid="1262"/>
                                        </p:tgtEl>
                                        <p:attrNameLst>
                                          <p:attrName>style.visibility</p:attrName>
                                        </p:attrNameLst>
                                      </p:cBhvr>
                                      <p:to>
                                        <p:strVal val="visible"/>
                                      </p:to>
                                    </p:set>
                                    <p:animEffect filter="fade" transition="in">
                                      <p:cBhvr>
                                        <p:cTn dur="500"/>
                                        <p:tgtEl>
                                          <p:spTgt spid="1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cxnSp>
        <p:nvCxnSpPr>
          <p:cNvPr id="1268" name="Google Shape;1268;p35"/>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269" name="Google Shape;1269;p35"/>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270" name="Google Shape;1270;p35"/>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Switching Fabrics</a:t>
            </a:r>
            <a:endParaRPr b="0" i="0" sz="1100" u="none" cap="none" strike="noStrike">
              <a:solidFill>
                <a:srgbClr val="000000"/>
              </a:solidFill>
              <a:latin typeface="Arial"/>
              <a:ea typeface="Arial"/>
              <a:cs typeface="Arial"/>
              <a:sym typeface="Arial"/>
            </a:endParaRPr>
          </a:p>
        </p:txBody>
      </p:sp>
      <p:grpSp>
        <p:nvGrpSpPr>
          <p:cNvPr id="1271" name="Google Shape;1271;p35"/>
          <p:cNvGrpSpPr/>
          <p:nvPr/>
        </p:nvGrpSpPr>
        <p:grpSpPr>
          <a:xfrm>
            <a:off x="3088589" y="3415250"/>
            <a:ext cx="936365" cy="277586"/>
            <a:chOff x="876" y="2800"/>
            <a:chExt cx="900" cy="300"/>
          </a:xfrm>
        </p:grpSpPr>
        <p:sp>
          <p:nvSpPr>
            <p:cNvPr id="1272" name="Google Shape;1272;p35"/>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35"/>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35"/>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35"/>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6" name="Google Shape;1276;p35"/>
            <p:cNvCxnSpPr/>
            <p:nvPr/>
          </p:nvCxnSpPr>
          <p:spPr>
            <a:xfrm>
              <a:off x="876" y="2887"/>
              <a:ext cx="900" cy="0"/>
            </a:xfrm>
            <a:prstGeom prst="straightConnector1">
              <a:avLst/>
            </a:prstGeom>
            <a:noFill/>
            <a:ln cap="flat" cmpd="sng" w="19050">
              <a:solidFill>
                <a:srgbClr val="000000"/>
              </a:solidFill>
              <a:prstDash val="solid"/>
              <a:round/>
              <a:headEnd len="sm" w="sm" type="none"/>
              <a:tailEnd len="med" w="med" type="triangle"/>
            </a:ln>
          </p:spPr>
        </p:cxnSp>
      </p:grpSp>
      <p:grpSp>
        <p:nvGrpSpPr>
          <p:cNvPr id="1277" name="Google Shape;1277;p35"/>
          <p:cNvGrpSpPr/>
          <p:nvPr/>
        </p:nvGrpSpPr>
        <p:grpSpPr>
          <a:xfrm>
            <a:off x="3087398" y="3711716"/>
            <a:ext cx="936364" cy="277586"/>
            <a:chOff x="876" y="2800"/>
            <a:chExt cx="900" cy="300"/>
          </a:xfrm>
        </p:grpSpPr>
        <p:sp>
          <p:nvSpPr>
            <p:cNvPr id="1278" name="Google Shape;1278;p35"/>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35"/>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35"/>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35"/>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82" name="Google Shape;1282;p35"/>
            <p:cNvCxnSpPr/>
            <p:nvPr/>
          </p:nvCxnSpPr>
          <p:spPr>
            <a:xfrm>
              <a:off x="876" y="2887"/>
              <a:ext cx="900" cy="0"/>
            </a:xfrm>
            <a:prstGeom prst="straightConnector1">
              <a:avLst/>
            </a:prstGeom>
            <a:noFill/>
            <a:ln cap="flat" cmpd="sng" w="19050">
              <a:solidFill>
                <a:srgbClr val="000000"/>
              </a:solidFill>
              <a:prstDash val="solid"/>
              <a:round/>
              <a:headEnd len="sm" w="sm" type="none"/>
              <a:tailEnd len="med" w="med" type="triangle"/>
            </a:ln>
          </p:spPr>
        </p:cxnSp>
      </p:grpSp>
      <p:grpSp>
        <p:nvGrpSpPr>
          <p:cNvPr id="1283" name="Google Shape;1283;p35"/>
          <p:cNvGrpSpPr/>
          <p:nvPr/>
        </p:nvGrpSpPr>
        <p:grpSpPr>
          <a:xfrm>
            <a:off x="3083827" y="4031994"/>
            <a:ext cx="936366" cy="277586"/>
            <a:chOff x="876" y="2800"/>
            <a:chExt cx="900" cy="300"/>
          </a:xfrm>
        </p:grpSpPr>
        <p:sp>
          <p:nvSpPr>
            <p:cNvPr id="1284" name="Google Shape;1284;p35"/>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35"/>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35"/>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35"/>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88" name="Google Shape;1288;p35"/>
            <p:cNvCxnSpPr/>
            <p:nvPr/>
          </p:nvCxnSpPr>
          <p:spPr>
            <a:xfrm>
              <a:off x="876" y="2887"/>
              <a:ext cx="900" cy="0"/>
            </a:xfrm>
            <a:prstGeom prst="straightConnector1">
              <a:avLst/>
            </a:prstGeom>
            <a:noFill/>
            <a:ln cap="flat" cmpd="sng" w="19050">
              <a:solidFill>
                <a:srgbClr val="000000"/>
              </a:solidFill>
              <a:prstDash val="solid"/>
              <a:round/>
              <a:headEnd len="sm" w="sm" type="none"/>
              <a:tailEnd len="med" w="med" type="triangle"/>
            </a:ln>
          </p:spPr>
        </p:cxnSp>
      </p:grpSp>
      <p:cxnSp>
        <p:nvCxnSpPr>
          <p:cNvPr id="1289" name="Google Shape;1289;p35"/>
          <p:cNvCxnSpPr/>
          <p:nvPr/>
        </p:nvCxnSpPr>
        <p:spPr>
          <a:xfrm>
            <a:off x="3927974" y="3421338"/>
            <a:ext cx="0" cy="752400"/>
          </a:xfrm>
          <a:prstGeom prst="straightConnector1">
            <a:avLst/>
          </a:prstGeom>
          <a:noFill/>
          <a:ln cap="flat" cmpd="sng" w="762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grpSp>
        <p:nvGrpSpPr>
          <p:cNvPr id="1290" name="Google Shape;1290;p35"/>
          <p:cNvGrpSpPr/>
          <p:nvPr/>
        </p:nvGrpSpPr>
        <p:grpSpPr>
          <a:xfrm>
            <a:off x="3978853" y="3427968"/>
            <a:ext cx="714375" cy="76200"/>
            <a:chOff x="367" y="3463"/>
            <a:chExt cx="600" cy="64"/>
          </a:xfrm>
        </p:grpSpPr>
        <p:sp>
          <p:nvSpPr>
            <p:cNvPr id="1291" name="Google Shape;1291;p35"/>
            <p:cNvSpPr/>
            <p:nvPr/>
          </p:nvSpPr>
          <p:spPr>
            <a:xfrm>
              <a:off x="498" y="3463"/>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35"/>
            <p:cNvSpPr/>
            <p:nvPr/>
          </p:nvSpPr>
          <p:spPr>
            <a:xfrm>
              <a:off x="771" y="3500"/>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35"/>
            <p:cNvSpPr/>
            <p:nvPr/>
          </p:nvSpPr>
          <p:spPr>
            <a:xfrm>
              <a:off x="644" y="3477"/>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35"/>
            <p:cNvSpPr/>
            <p:nvPr/>
          </p:nvSpPr>
          <p:spPr>
            <a:xfrm>
              <a:off x="517" y="3480"/>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95" name="Google Shape;1295;p35"/>
            <p:cNvCxnSpPr/>
            <p:nvPr/>
          </p:nvCxnSpPr>
          <p:spPr>
            <a:xfrm>
              <a:off x="367" y="352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296" name="Google Shape;1296;p35"/>
          <p:cNvGrpSpPr/>
          <p:nvPr/>
        </p:nvGrpSpPr>
        <p:grpSpPr>
          <a:xfrm>
            <a:off x="3971709" y="3722053"/>
            <a:ext cx="714374" cy="76200"/>
            <a:chOff x="358" y="3463"/>
            <a:chExt cx="600" cy="64"/>
          </a:xfrm>
        </p:grpSpPr>
        <p:sp>
          <p:nvSpPr>
            <p:cNvPr id="1297" name="Google Shape;1297;p35"/>
            <p:cNvSpPr/>
            <p:nvPr/>
          </p:nvSpPr>
          <p:spPr>
            <a:xfrm>
              <a:off x="498" y="3463"/>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35"/>
            <p:cNvSpPr/>
            <p:nvPr/>
          </p:nvSpPr>
          <p:spPr>
            <a:xfrm>
              <a:off x="771" y="3500"/>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35"/>
            <p:cNvSpPr/>
            <p:nvPr/>
          </p:nvSpPr>
          <p:spPr>
            <a:xfrm>
              <a:off x="644" y="3477"/>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35"/>
            <p:cNvSpPr/>
            <p:nvPr/>
          </p:nvSpPr>
          <p:spPr>
            <a:xfrm>
              <a:off x="517" y="3480"/>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1" name="Google Shape;1301;p35"/>
            <p:cNvCxnSpPr/>
            <p:nvPr/>
          </p:nvCxnSpPr>
          <p:spPr>
            <a:xfrm>
              <a:off x="358" y="352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02" name="Google Shape;1302;p35"/>
          <p:cNvGrpSpPr/>
          <p:nvPr/>
        </p:nvGrpSpPr>
        <p:grpSpPr>
          <a:xfrm>
            <a:off x="3970654" y="4038623"/>
            <a:ext cx="714375" cy="76200"/>
            <a:chOff x="357" y="3463"/>
            <a:chExt cx="600" cy="64"/>
          </a:xfrm>
        </p:grpSpPr>
        <p:sp>
          <p:nvSpPr>
            <p:cNvPr id="1303" name="Google Shape;1303;p35"/>
            <p:cNvSpPr/>
            <p:nvPr/>
          </p:nvSpPr>
          <p:spPr>
            <a:xfrm>
              <a:off x="498" y="3463"/>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35"/>
            <p:cNvSpPr/>
            <p:nvPr/>
          </p:nvSpPr>
          <p:spPr>
            <a:xfrm>
              <a:off x="771" y="3500"/>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35"/>
            <p:cNvSpPr/>
            <p:nvPr/>
          </p:nvSpPr>
          <p:spPr>
            <a:xfrm>
              <a:off x="644" y="3477"/>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35"/>
            <p:cNvSpPr/>
            <p:nvPr/>
          </p:nvSpPr>
          <p:spPr>
            <a:xfrm>
              <a:off x="517" y="3480"/>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7" name="Google Shape;1307;p35"/>
            <p:cNvCxnSpPr/>
            <p:nvPr/>
          </p:nvCxnSpPr>
          <p:spPr>
            <a:xfrm>
              <a:off x="357" y="3527"/>
              <a:ext cx="600" cy="0"/>
            </a:xfrm>
            <a:prstGeom prst="straightConnector1">
              <a:avLst/>
            </a:prstGeom>
            <a:noFill/>
            <a:ln cap="flat" cmpd="sng" w="19050">
              <a:solidFill>
                <a:srgbClr val="000000"/>
              </a:solidFill>
              <a:prstDash val="solid"/>
              <a:round/>
              <a:headEnd len="sm" w="sm" type="none"/>
              <a:tailEnd len="med" w="med" type="triangle"/>
            </a:ln>
          </p:spPr>
        </p:cxnSp>
      </p:grpSp>
      <p:sp>
        <p:nvSpPr>
          <p:cNvPr id="1308" name="Google Shape;1308;p35"/>
          <p:cNvSpPr txBox="1"/>
          <p:nvPr/>
        </p:nvSpPr>
        <p:spPr>
          <a:xfrm>
            <a:off x="3759986" y="4428228"/>
            <a:ext cx="4146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bus</a:t>
            </a:r>
            <a:endParaRPr b="0" i="0" sz="1100" u="none" cap="none" strike="noStrike">
              <a:solidFill>
                <a:srgbClr val="000000"/>
              </a:solidFill>
              <a:latin typeface="Arial"/>
              <a:ea typeface="Arial"/>
              <a:cs typeface="Arial"/>
              <a:sym typeface="Arial"/>
            </a:endParaRPr>
          </a:p>
        </p:txBody>
      </p:sp>
      <p:grpSp>
        <p:nvGrpSpPr>
          <p:cNvPr id="1309" name="Google Shape;1309;p35"/>
          <p:cNvGrpSpPr/>
          <p:nvPr/>
        </p:nvGrpSpPr>
        <p:grpSpPr>
          <a:xfrm>
            <a:off x="401802" y="3381254"/>
            <a:ext cx="2099072" cy="1539591"/>
            <a:chOff x="1968777" y="4452316"/>
            <a:chExt cx="2798763" cy="2052788"/>
          </a:xfrm>
        </p:grpSpPr>
        <p:grpSp>
          <p:nvGrpSpPr>
            <p:cNvPr id="1310" name="Google Shape;1310;p35"/>
            <p:cNvGrpSpPr/>
            <p:nvPr/>
          </p:nvGrpSpPr>
          <p:grpSpPr>
            <a:xfrm>
              <a:off x="2121177" y="4534866"/>
              <a:ext cx="900298" cy="370114"/>
              <a:chOff x="876" y="2800"/>
              <a:chExt cx="649" cy="300"/>
            </a:xfrm>
          </p:grpSpPr>
          <p:sp>
            <p:nvSpPr>
              <p:cNvPr id="1311" name="Google Shape;1311;p35"/>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35"/>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35"/>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35"/>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5" name="Google Shape;1315;p35"/>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16" name="Google Shape;1316;p35"/>
            <p:cNvGrpSpPr/>
            <p:nvPr/>
          </p:nvGrpSpPr>
          <p:grpSpPr>
            <a:xfrm>
              <a:off x="2097365" y="4930154"/>
              <a:ext cx="900297" cy="370114"/>
              <a:chOff x="876" y="2800"/>
              <a:chExt cx="649" cy="300"/>
            </a:xfrm>
          </p:grpSpPr>
          <p:sp>
            <p:nvSpPr>
              <p:cNvPr id="1317" name="Google Shape;1317;p35"/>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35"/>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35"/>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35"/>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21" name="Google Shape;1321;p35"/>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22" name="Google Shape;1322;p35"/>
            <p:cNvGrpSpPr/>
            <p:nvPr/>
          </p:nvGrpSpPr>
          <p:grpSpPr>
            <a:xfrm>
              <a:off x="2092602" y="5357191"/>
              <a:ext cx="900298" cy="370114"/>
              <a:chOff x="876" y="2800"/>
              <a:chExt cx="649" cy="300"/>
            </a:xfrm>
          </p:grpSpPr>
          <p:sp>
            <p:nvSpPr>
              <p:cNvPr id="1323" name="Google Shape;1323;p35"/>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35"/>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35"/>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35"/>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27" name="Google Shape;1327;p35"/>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sp>
          <p:nvSpPr>
            <p:cNvPr id="1328" name="Google Shape;1328;p35"/>
            <p:cNvSpPr/>
            <p:nvPr/>
          </p:nvSpPr>
          <p:spPr>
            <a:xfrm>
              <a:off x="2980015" y="4452316"/>
              <a:ext cx="705000" cy="1176300"/>
            </a:xfrm>
            <a:prstGeom prst="rect">
              <a:avLst/>
            </a:prstGeom>
            <a:solidFill>
              <a:srgbClr val="FFFFFF"/>
            </a:solidFill>
            <a:ln cap="flat" cmpd="sng" w="28575">
              <a:solidFill>
                <a:srgbClr val="FF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9" name="Google Shape;1329;p35"/>
            <p:cNvGrpSpPr/>
            <p:nvPr/>
          </p:nvGrpSpPr>
          <p:grpSpPr>
            <a:xfrm>
              <a:off x="3689627" y="4533279"/>
              <a:ext cx="952501" cy="107950"/>
              <a:chOff x="455" y="3463"/>
              <a:chExt cx="600" cy="68"/>
            </a:xfrm>
          </p:grpSpPr>
          <p:sp>
            <p:nvSpPr>
              <p:cNvPr id="1330" name="Google Shape;1330;p35"/>
              <p:cNvSpPr/>
              <p:nvPr/>
            </p:nvSpPr>
            <p:spPr>
              <a:xfrm>
                <a:off x="498" y="3463"/>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35"/>
              <p:cNvSpPr/>
              <p:nvPr/>
            </p:nvSpPr>
            <p:spPr>
              <a:xfrm>
                <a:off x="771" y="3500"/>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35"/>
              <p:cNvSpPr/>
              <p:nvPr/>
            </p:nvSpPr>
            <p:spPr>
              <a:xfrm>
                <a:off x="644" y="3477"/>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35"/>
              <p:cNvSpPr/>
              <p:nvPr/>
            </p:nvSpPr>
            <p:spPr>
              <a:xfrm>
                <a:off x="517" y="3480"/>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34" name="Google Shape;1334;p35"/>
              <p:cNvCxnSpPr/>
              <p:nvPr/>
            </p:nvCxnSpPr>
            <p:spPr>
              <a:xfrm>
                <a:off x="455" y="3531"/>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35" name="Google Shape;1335;p35"/>
            <p:cNvGrpSpPr/>
            <p:nvPr/>
          </p:nvGrpSpPr>
          <p:grpSpPr>
            <a:xfrm>
              <a:off x="3694390" y="4925391"/>
              <a:ext cx="952499" cy="107950"/>
              <a:chOff x="455" y="3463"/>
              <a:chExt cx="600" cy="68"/>
            </a:xfrm>
          </p:grpSpPr>
          <p:sp>
            <p:nvSpPr>
              <p:cNvPr id="1336" name="Google Shape;1336;p35"/>
              <p:cNvSpPr/>
              <p:nvPr/>
            </p:nvSpPr>
            <p:spPr>
              <a:xfrm>
                <a:off x="498" y="3463"/>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35"/>
              <p:cNvSpPr/>
              <p:nvPr/>
            </p:nvSpPr>
            <p:spPr>
              <a:xfrm>
                <a:off x="771" y="3500"/>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35"/>
              <p:cNvSpPr/>
              <p:nvPr/>
            </p:nvSpPr>
            <p:spPr>
              <a:xfrm>
                <a:off x="644" y="3477"/>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35"/>
              <p:cNvSpPr/>
              <p:nvPr/>
            </p:nvSpPr>
            <p:spPr>
              <a:xfrm>
                <a:off x="517" y="3480"/>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0" name="Google Shape;1340;p35"/>
              <p:cNvCxnSpPr/>
              <p:nvPr/>
            </p:nvCxnSpPr>
            <p:spPr>
              <a:xfrm>
                <a:off x="455" y="3531"/>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41" name="Google Shape;1341;p35"/>
            <p:cNvGrpSpPr/>
            <p:nvPr/>
          </p:nvGrpSpPr>
          <p:grpSpPr>
            <a:xfrm>
              <a:off x="3689627" y="5352429"/>
              <a:ext cx="952501" cy="107950"/>
              <a:chOff x="455" y="3463"/>
              <a:chExt cx="600" cy="68"/>
            </a:xfrm>
          </p:grpSpPr>
          <p:sp>
            <p:nvSpPr>
              <p:cNvPr id="1342" name="Google Shape;1342;p35"/>
              <p:cNvSpPr/>
              <p:nvPr/>
            </p:nvSpPr>
            <p:spPr>
              <a:xfrm>
                <a:off x="498" y="3463"/>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35"/>
              <p:cNvSpPr/>
              <p:nvPr/>
            </p:nvSpPr>
            <p:spPr>
              <a:xfrm>
                <a:off x="771" y="3500"/>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35"/>
              <p:cNvSpPr/>
              <p:nvPr/>
            </p:nvSpPr>
            <p:spPr>
              <a:xfrm>
                <a:off x="644" y="3477"/>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35"/>
              <p:cNvSpPr/>
              <p:nvPr/>
            </p:nvSpPr>
            <p:spPr>
              <a:xfrm>
                <a:off x="517" y="3480"/>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6" name="Google Shape;1346;p35"/>
              <p:cNvCxnSpPr/>
              <p:nvPr/>
            </p:nvCxnSpPr>
            <p:spPr>
              <a:xfrm>
                <a:off x="455" y="3531"/>
                <a:ext cx="600" cy="0"/>
              </a:xfrm>
              <a:prstGeom prst="straightConnector1">
                <a:avLst/>
              </a:prstGeom>
              <a:noFill/>
              <a:ln cap="flat" cmpd="sng" w="19050">
                <a:solidFill>
                  <a:srgbClr val="000000"/>
                </a:solidFill>
                <a:prstDash val="solid"/>
                <a:round/>
                <a:headEnd len="sm" w="sm" type="none"/>
                <a:tailEnd len="med" w="med" type="triangle"/>
              </a:ln>
            </p:spPr>
          </p:cxnSp>
        </p:grpSp>
        <p:sp>
          <p:nvSpPr>
            <p:cNvPr id="1347" name="Google Shape;1347;p35"/>
            <p:cNvSpPr txBox="1"/>
            <p:nvPr/>
          </p:nvSpPr>
          <p:spPr>
            <a:xfrm>
              <a:off x="2813327" y="5838204"/>
              <a:ext cx="10098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memory</a:t>
              </a:r>
              <a:endParaRPr b="0" i="0" sz="1100" u="none" cap="none" strike="noStrike">
                <a:solidFill>
                  <a:srgbClr val="000000"/>
                </a:solidFill>
                <a:latin typeface="Arial"/>
                <a:ea typeface="Arial"/>
                <a:cs typeface="Arial"/>
                <a:sym typeface="Arial"/>
              </a:endParaRPr>
            </a:p>
          </p:txBody>
        </p:sp>
        <p:sp>
          <p:nvSpPr>
            <p:cNvPr id="1348" name="Google Shape;1348;p35"/>
            <p:cNvSpPr txBox="1"/>
            <p:nvPr/>
          </p:nvSpPr>
          <p:spPr>
            <a:xfrm>
              <a:off x="2911752" y="4769816"/>
              <a:ext cx="8238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memory</a:t>
              </a:r>
              <a:endParaRPr b="0" i="0" sz="1100" u="none" cap="none" strike="noStrike">
                <a:solidFill>
                  <a:srgbClr val="000000"/>
                </a:solidFill>
                <a:latin typeface="Arial"/>
                <a:ea typeface="Arial"/>
                <a:cs typeface="Arial"/>
                <a:sym typeface="Arial"/>
              </a:endParaRPr>
            </a:p>
          </p:txBody>
        </p:sp>
        <p:sp>
          <p:nvSpPr>
            <p:cNvPr id="1349" name="Google Shape;1349;p35"/>
            <p:cNvSpPr/>
            <p:nvPr/>
          </p:nvSpPr>
          <p:spPr>
            <a:xfrm>
              <a:off x="1968777" y="4577729"/>
              <a:ext cx="2798763" cy="412750"/>
            </a:xfrm>
            <a:custGeom>
              <a:rect b="b" l="l" r="r" t="t"/>
              <a:pathLst>
                <a:path extrusionOk="0" h="260" w="1763">
                  <a:moveTo>
                    <a:pt x="0" y="0"/>
                  </a:moveTo>
                  <a:lnTo>
                    <a:pt x="689" y="0"/>
                  </a:lnTo>
                  <a:lnTo>
                    <a:pt x="1054" y="260"/>
                  </a:lnTo>
                  <a:lnTo>
                    <a:pt x="1763" y="260"/>
                  </a:lnTo>
                </a:path>
              </a:pathLst>
            </a:custGeom>
            <a:noFill/>
            <a:ln cap="flat" cmpd="sng" w="38100">
              <a:solidFill>
                <a:srgbClr val="000000"/>
              </a:solidFill>
              <a:prstDash val="solid"/>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1350" name="Google Shape;1350;p35"/>
          <p:cNvSpPr/>
          <p:nvPr/>
        </p:nvSpPr>
        <p:spPr>
          <a:xfrm>
            <a:off x="3276592" y="3462631"/>
            <a:ext cx="1504950" cy="300038"/>
          </a:xfrm>
          <a:custGeom>
            <a:rect b="b" l="l" r="r" t="t"/>
            <a:pathLst>
              <a:path extrusionOk="0" h="252" w="1264">
                <a:moveTo>
                  <a:pt x="0" y="2"/>
                </a:moveTo>
                <a:lnTo>
                  <a:pt x="622" y="0"/>
                </a:lnTo>
                <a:lnTo>
                  <a:pt x="616" y="246"/>
                </a:lnTo>
                <a:lnTo>
                  <a:pt x="1264" y="252"/>
                </a:lnTo>
              </a:path>
            </a:pathLst>
          </a:custGeom>
          <a:noFill/>
          <a:ln cap="flat" cmpd="sng" w="38100">
            <a:solidFill>
              <a:srgbClr val="000000"/>
            </a:solidFill>
            <a:prstDash val="solid"/>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1351" name="Google Shape;1351;p35"/>
          <p:cNvGrpSpPr/>
          <p:nvPr/>
        </p:nvGrpSpPr>
        <p:grpSpPr>
          <a:xfrm>
            <a:off x="4955291" y="3436076"/>
            <a:ext cx="2138808" cy="1677435"/>
            <a:chOff x="6675121" y="4485654"/>
            <a:chExt cx="2851744" cy="2236580"/>
          </a:xfrm>
        </p:grpSpPr>
        <p:grpSp>
          <p:nvGrpSpPr>
            <p:cNvPr id="1352" name="Google Shape;1352;p35"/>
            <p:cNvGrpSpPr/>
            <p:nvPr/>
          </p:nvGrpSpPr>
          <p:grpSpPr>
            <a:xfrm>
              <a:off x="7469465" y="4485654"/>
              <a:ext cx="900297" cy="370114"/>
              <a:chOff x="876" y="2800"/>
              <a:chExt cx="649" cy="300"/>
            </a:xfrm>
          </p:grpSpPr>
          <p:sp>
            <p:nvSpPr>
              <p:cNvPr id="1353" name="Google Shape;1353;p35"/>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35"/>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35"/>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35"/>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57" name="Google Shape;1357;p35"/>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58" name="Google Shape;1358;p35"/>
            <p:cNvGrpSpPr/>
            <p:nvPr/>
          </p:nvGrpSpPr>
          <p:grpSpPr>
            <a:xfrm>
              <a:off x="7445652" y="4880941"/>
              <a:ext cx="900298" cy="370114"/>
              <a:chOff x="876" y="2800"/>
              <a:chExt cx="649" cy="300"/>
            </a:xfrm>
          </p:grpSpPr>
          <p:sp>
            <p:nvSpPr>
              <p:cNvPr id="1359" name="Google Shape;1359;p35"/>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35"/>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35"/>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35"/>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3" name="Google Shape;1363;p35"/>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64" name="Google Shape;1364;p35"/>
            <p:cNvGrpSpPr/>
            <p:nvPr/>
          </p:nvGrpSpPr>
          <p:grpSpPr>
            <a:xfrm>
              <a:off x="7440890" y="5307979"/>
              <a:ext cx="900297" cy="370114"/>
              <a:chOff x="876" y="2800"/>
              <a:chExt cx="649" cy="300"/>
            </a:xfrm>
          </p:grpSpPr>
          <p:sp>
            <p:nvSpPr>
              <p:cNvPr id="1365" name="Google Shape;1365;p35"/>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35"/>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35"/>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35"/>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9" name="Google Shape;1369;p35"/>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70" name="Google Shape;1370;p35"/>
            <p:cNvGrpSpPr/>
            <p:nvPr/>
          </p:nvGrpSpPr>
          <p:grpSpPr>
            <a:xfrm rot="5400000">
              <a:off x="8584684" y="5586585"/>
              <a:ext cx="957262" cy="927100"/>
              <a:chOff x="2952" y="2778"/>
              <a:chExt cx="603" cy="584"/>
            </a:xfrm>
          </p:grpSpPr>
          <p:grpSp>
            <p:nvGrpSpPr>
              <p:cNvPr id="1371" name="Google Shape;1371;p35"/>
              <p:cNvGrpSpPr/>
              <p:nvPr/>
            </p:nvGrpSpPr>
            <p:grpSpPr>
              <a:xfrm>
                <a:off x="2952" y="2778"/>
                <a:ext cx="600" cy="68"/>
                <a:chOff x="453" y="3465"/>
                <a:chExt cx="600" cy="68"/>
              </a:xfrm>
            </p:grpSpPr>
            <p:sp>
              <p:nvSpPr>
                <p:cNvPr id="1372" name="Google Shape;1372;p35"/>
                <p:cNvSpPr/>
                <p:nvPr/>
              </p:nvSpPr>
              <p:spPr>
                <a:xfrm>
                  <a:off x="496" y="3465"/>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35"/>
                <p:cNvSpPr/>
                <p:nvPr/>
              </p:nvSpPr>
              <p:spPr>
                <a:xfrm>
                  <a:off x="769" y="3504"/>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35"/>
                <p:cNvSpPr/>
                <p:nvPr/>
              </p:nvSpPr>
              <p:spPr>
                <a:xfrm>
                  <a:off x="642" y="3479"/>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35"/>
                <p:cNvSpPr/>
                <p:nvPr/>
              </p:nvSpPr>
              <p:spPr>
                <a:xfrm>
                  <a:off x="515" y="3484"/>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76" name="Google Shape;1376;p35"/>
                <p:cNvCxnSpPr/>
                <p:nvPr/>
              </p:nvCxnSpPr>
              <p:spPr>
                <a:xfrm>
                  <a:off x="453" y="3533"/>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77" name="Google Shape;1377;p35"/>
              <p:cNvGrpSpPr/>
              <p:nvPr/>
            </p:nvGrpSpPr>
            <p:grpSpPr>
              <a:xfrm>
                <a:off x="2955" y="3025"/>
                <a:ext cx="600" cy="68"/>
                <a:chOff x="453" y="3465"/>
                <a:chExt cx="600" cy="68"/>
              </a:xfrm>
            </p:grpSpPr>
            <p:sp>
              <p:nvSpPr>
                <p:cNvPr id="1378" name="Google Shape;1378;p35"/>
                <p:cNvSpPr/>
                <p:nvPr/>
              </p:nvSpPr>
              <p:spPr>
                <a:xfrm>
                  <a:off x="496" y="3465"/>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35"/>
                <p:cNvSpPr/>
                <p:nvPr/>
              </p:nvSpPr>
              <p:spPr>
                <a:xfrm>
                  <a:off x="769" y="3504"/>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35"/>
                <p:cNvSpPr/>
                <p:nvPr/>
              </p:nvSpPr>
              <p:spPr>
                <a:xfrm>
                  <a:off x="642" y="3479"/>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35"/>
                <p:cNvSpPr/>
                <p:nvPr/>
              </p:nvSpPr>
              <p:spPr>
                <a:xfrm>
                  <a:off x="515" y="3484"/>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82" name="Google Shape;1382;p35"/>
                <p:cNvCxnSpPr/>
                <p:nvPr/>
              </p:nvCxnSpPr>
              <p:spPr>
                <a:xfrm>
                  <a:off x="453" y="3533"/>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83" name="Google Shape;1383;p35"/>
              <p:cNvGrpSpPr/>
              <p:nvPr/>
            </p:nvGrpSpPr>
            <p:grpSpPr>
              <a:xfrm>
                <a:off x="2952" y="3294"/>
                <a:ext cx="600" cy="68"/>
                <a:chOff x="453" y="3465"/>
                <a:chExt cx="600" cy="68"/>
              </a:xfrm>
            </p:grpSpPr>
            <p:sp>
              <p:nvSpPr>
                <p:cNvPr id="1384" name="Google Shape;1384;p35"/>
                <p:cNvSpPr/>
                <p:nvPr/>
              </p:nvSpPr>
              <p:spPr>
                <a:xfrm>
                  <a:off x="496" y="3465"/>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35"/>
                <p:cNvSpPr/>
                <p:nvPr/>
              </p:nvSpPr>
              <p:spPr>
                <a:xfrm>
                  <a:off x="769" y="3504"/>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35"/>
                <p:cNvSpPr/>
                <p:nvPr/>
              </p:nvSpPr>
              <p:spPr>
                <a:xfrm>
                  <a:off x="642" y="3479"/>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35"/>
                <p:cNvSpPr/>
                <p:nvPr/>
              </p:nvSpPr>
              <p:spPr>
                <a:xfrm>
                  <a:off x="515" y="3484"/>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88" name="Google Shape;1388;p35"/>
                <p:cNvCxnSpPr/>
                <p:nvPr/>
              </p:nvCxnSpPr>
              <p:spPr>
                <a:xfrm>
                  <a:off x="453" y="3533"/>
                  <a:ext cx="600" cy="0"/>
                </a:xfrm>
                <a:prstGeom prst="straightConnector1">
                  <a:avLst/>
                </a:prstGeom>
                <a:noFill/>
                <a:ln cap="flat" cmpd="sng" w="19050">
                  <a:solidFill>
                    <a:srgbClr val="000000"/>
                  </a:solidFill>
                  <a:prstDash val="solid"/>
                  <a:round/>
                  <a:headEnd len="sm" w="sm" type="none"/>
                  <a:tailEnd len="med" w="med" type="triangle"/>
                </a:ln>
              </p:spPr>
            </p:cxnSp>
          </p:grpSp>
        </p:grpSp>
        <p:cxnSp>
          <p:nvCxnSpPr>
            <p:cNvPr id="1389" name="Google Shape;1389;p35"/>
            <p:cNvCxnSpPr/>
            <p:nvPr/>
          </p:nvCxnSpPr>
          <p:spPr>
            <a:xfrm>
              <a:off x="8360052" y="4592016"/>
              <a:ext cx="1063500" cy="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390" name="Google Shape;1390;p35"/>
            <p:cNvCxnSpPr/>
            <p:nvPr/>
          </p:nvCxnSpPr>
          <p:spPr>
            <a:xfrm flipH="1" rot="10800000">
              <a:off x="8321952" y="4979241"/>
              <a:ext cx="1111200" cy="330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391" name="Google Shape;1391;p35"/>
            <p:cNvCxnSpPr/>
            <p:nvPr/>
          </p:nvCxnSpPr>
          <p:spPr>
            <a:xfrm>
              <a:off x="8321952" y="5411166"/>
              <a:ext cx="1101600" cy="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392" name="Google Shape;1392;p35"/>
            <p:cNvCxnSpPr/>
            <p:nvPr/>
          </p:nvCxnSpPr>
          <p:spPr>
            <a:xfrm rot="10800000">
              <a:off x="8604527" y="4591916"/>
              <a:ext cx="0" cy="97800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393" name="Google Shape;1393;p35"/>
            <p:cNvCxnSpPr/>
            <p:nvPr/>
          </p:nvCxnSpPr>
          <p:spPr>
            <a:xfrm rot="10800000">
              <a:off x="9026802" y="4591916"/>
              <a:ext cx="0" cy="97800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394" name="Google Shape;1394;p35"/>
            <p:cNvCxnSpPr/>
            <p:nvPr/>
          </p:nvCxnSpPr>
          <p:spPr>
            <a:xfrm rot="10800000">
              <a:off x="9423677" y="4582391"/>
              <a:ext cx="0" cy="97800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sp>
          <p:nvSpPr>
            <p:cNvPr id="1395" name="Google Shape;1395;p35"/>
            <p:cNvSpPr/>
            <p:nvPr/>
          </p:nvSpPr>
          <p:spPr>
            <a:xfrm>
              <a:off x="8563252" y="4553916"/>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35"/>
            <p:cNvSpPr/>
            <p:nvPr/>
          </p:nvSpPr>
          <p:spPr>
            <a:xfrm>
              <a:off x="8563252" y="493809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35"/>
            <p:cNvSpPr/>
            <p:nvPr/>
          </p:nvSpPr>
          <p:spPr>
            <a:xfrm>
              <a:off x="8556902" y="536354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35"/>
            <p:cNvSpPr/>
            <p:nvPr/>
          </p:nvSpPr>
          <p:spPr>
            <a:xfrm>
              <a:off x="8988702" y="4553916"/>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35"/>
            <p:cNvSpPr/>
            <p:nvPr/>
          </p:nvSpPr>
          <p:spPr>
            <a:xfrm>
              <a:off x="8988702" y="493809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35"/>
            <p:cNvSpPr/>
            <p:nvPr/>
          </p:nvSpPr>
          <p:spPr>
            <a:xfrm>
              <a:off x="8982352" y="536354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35"/>
            <p:cNvSpPr/>
            <p:nvPr/>
          </p:nvSpPr>
          <p:spPr>
            <a:xfrm>
              <a:off x="9379227" y="4553916"/>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35"/>
            <p:cNvSpPr/>
            <p:nvPr/>
          </p:nvSpPr>
          <p:spPr>
            <a:xfrm>
              <a:off x="9379227" y="493809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35"/>
            <p:cNvSpPr/>
            <p:nvPr/>
          </p:nvSpPr>
          <p:spPr>
            <a:xfrm>
              <a:off x="9372877" y="536354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35"/>
            <p:cNvSpPr txBox="1"/>
            <p:nvPr/>
          </p:nvSpPr>
          <p:spPr>
            <a:xfrm>
              <a:off x="6675121" y="5767934"/>
              <a:ext cx="1749300" cy="95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interconnection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network</a:t>
              </a:r>
              <a:endParaRPr b="0" i="0" sz="1100" u="none" cap="none" strike="noStrike">
                <a:solidFill>
                  <a:srgbClr val="000000"/>
                </a:solidFill>
                <a:latin typeface="Arial"/>
                <a:ea typeface="Arial"/>
                <a:cs typeface="Arial"/>
                <a:sym typeface="Arial"/>
              </a:endParaRPr>
            </a:p>
          </p:txBody>
        </p:sp>
        <p:sp>
          <p:nvSpPr>
            <p:cNvPr id="1405" name="Google Shape;1405;p35"/>
            <p:cNvSpPr/>
            <p:nvPr/>
          </p:nvSpPr>
          <p:spPr>
            <a:xfrm>
              <a:off x="7417077" y="4538041"/>
              <a:ext cx="1543050" cy="2014538"/>
            </a:xfrm>
            <a:custGeom>
              <a:rect b="b" l="l" r="r" t="t"/>
              <a:pathLst>
                <a:path extrusionOk="0" h="1266" w="972">
                  <a:moveTo>
                    <a:pt x="0" y="3"/>
                  </a:moveTo>
                  <a:lnTo>
                    <a:pt x="969" y="0"/>
                  </a:lnTo>
                  <a:lnTo>
                    <a:pt x="972" y="1266"/>
                  </a:lnTo>
                </a:path>
              </a:pathLst>
            </a:custGeom>
            <a:noFill/>
            <a:ln cap="flat" cmpd="sng" w="38100">
              <a:solidFill>
                <a:srgbClr val="000000"/>
              </a:solidFill>
              <a:prstDash val="solid"/>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1406" name="Google Shape;1406;p35"/>
          <p:cNvSpPr txBox="1"/>
          <p:nvPr/>
        </p:nvSpPr>
        <p:spPr>
          <a:xfrm>
            <a:off x="125369" y="2405296"/>
            <a:ext cx="8277000" cy="491100"/>
          </a:xfrm>
          <a:prstGeom prst="rect">
            <a:avLst/>
          </a:prstGeom>
          <a:noFill/>
          <a:ln>
            <a:noFill/>
          </a:ln>
        </p:spPr>
        <p:txBody>
          <a:bodyPr anchorCtr="0" anchor="t" bIns="34275" lIns="68575" spcFirstLastPara="1" rIns="68575" wrap="square" tIns="34275">
            <a:normAutofit/>
          </a:bodyPr>
          <a:lstStyle/>
          <a:p>
            <a:pPr indent="-215900" lvl="0" marL="2667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three major types of switching fabrics:</a:t>
            </a:r>
            <a:endParaRPr b="0" i="0" sz="1100" u="none" cap="none" strike="noStrike">
              <a:solidFill>
                <a:srgbClr val="000000"/>
              </a:solidFill>
              <a:latin typeface="Arial"/>
              <a:ea typeface="Arial"/>
              <a:cs typeface="Arial"/>
              <a:sym typeface="Arial"/>
            </a:endParaRPr>
          </a:p>
        </p:txBody>
      </p:sp>
      <p:sp>
        <p:nvSpPr>
          <p:cNvPr id="1407" name="Google Shape;1407;p35"/>
          <p:cNvSpPr txBox="1"/>
          <p:nvPr>
            <p:ph idx="1" type="body"/>
          </p:nvPr>
        </p:nvSpPr>
        <p:spPr>
          <a:xfrm>
            <a:off x="120400" y="1086560"/>
            <a:ext cx="8277000" cy="476100"/>
          </a:xfrm>
          <a:prstGeom prst="rect">
            <a:avLst/>
          </a:prstGeom>
          <a:noFill/>
          <a:ln>
            <a:noFill/>
          </a:ln>
        </p:spPr>
        <p:txBody>
          <a:bodyPr anchorCtr="0" anchor="t" bIns="34275" lIns="68575" spcFirstLastPara="1" rIns="68575" wrap="square" tIns="34275">
            <a:normAutofit fontScale="85000" lnSpcReduction="20000"/>
          </a:bodyPr>
          <a:lstStyle/>
          <a:p>
            <a:pPr indent="-160655" lvl="0" marL="177800" rtl="0" algn="l">
              <a:lnSpc>
                <a:spcPct val="90000"/>
              </a:lnSpc>
              <a:spcBef>
                <a:spcPts val="0"/>
              </a:spcBef>
              <a:spcAft>
                <a:spcPts val="0"/>
              </a:spcAft>
              <a:buClr>
                <a:schemeClr val="dk1"/>
              </a:buClr>
              <a:buSzPct val="100000"/>
              <a:buFont typeface="Noto Sans Symbols"/>
              <a:buChar char="▪"/>
            </a:pPr>
            <a:r>
              <a:rPr lang="en" sz="1800"/>
              <a:t>transfer packet from input link to appropriate output link</a:t>
            </a:r>
            <a:endParaRPr/>
          </a:p>
          <a:p>
            <a:pPr indent="-76200" lvl="0" marL="177800" rtl="0" algn="l">
              <a:lnSpc>
                <a:spcPct val="90000"/>
              </a:lnSpc>
              <a:spcBef>
                <a:spcPts val="800"/>
              </a:spcBef>
              <a:spcAft>
                <a:spcPts val="0"/>
              </a:spcAft>
              <a:buClr>
                <a:schemeClr val="dk1"/>
              </a:buClr>
              <a:buSzPct val="100000"/>
              <a:buFont typeface="Noto Sans Symbols"/>
              <a:buNone/>
            </a:pPr>
            <a:r>
              <a:t/>
            </a:r>
            <a:endParaRPr sz="1500"/>
          </a:p>
        </p:txBody>
      </p:sp>
      <p:sp>
        <p:nvSpPr>
          <p:cNvPr id="1408" name="Google Shape;1408;p35"/>
          <p:cNvSpPr txBox="1"/>
          <p:nvPr/>
        </p:nvSpPr>
        <p:spPr>
          <a:xfrm>
            <a:off x="115430" y="1469216"/>
            <a:ext cx="8277000" cy="1738500"/>
          </a:xfrm>
          <a:prstGeom prst="rect">
            <a:avLst/>
          </a:prstGeom>
          <a:noFill/>
          <a:ln>
            <a:noFill/>
          </a:ln>
        </p:spPr>
        <p:txBody>
          <a:bodyPr anchorCtr="0" anchor="t" bIns="34275" lIns="68575" spcFirstLastPara="1" rIns="68575" wrap="square" tIns="34275">
            <a:normAutofit/>
          </a:bodyPr>
          <a:lstStyle/>
          <a:p>
            <a:pPr indent="-215900" lvl="0" marL="2667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rgbClr val="0000A3"/>
                </a:solidFill>
                <a:latin typeface="Calibri"/>
                <a:ea typeface="Calibri"/>
                <a:cs typeface="Calibri"/>
                <a:sym typeface="Calibri"/>
              </a:rPr>
              <a:t>switching rate: </a:t>
            </a:r>
            <a:r>
              <a:rPr b="0" i="0" lang="en" sz="1800" u="none" cap="none" strike="noStrike">
                <a:solidFill>
                  <a:srgbClr val="000000"/>
                </a:solidFill>
                <a:latin typeface="Calibri"/>
                <a:ea typeface="Calibri"/>
                <a:cs typeface="Calibri"/>
                <a:sym typeface="Calibri"/>
              </a:rPr>
              <a:t>rate at which packets can be transfer from inputs to outputs</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rgbClr val="0000A8"/>
              </a:buClr>
              <a:buSzPts val="1400"/>
              <a:buFont typeface="Arial"/>
              <a:buChar char="•"/>
            </a:pPr>
            <a:r>
              <a:rPr b="0" i="0" lang="en" sz="1400" u="none" cap="none" strike="noStrike">
                <a:solidFill>
                  <a:srgbClr val="000000"/>
                </a:solidFill>
                <a:latin typeface="Calibri"/>
                <a:ea typeface="Calibri"/>
                <a:cs typeface="Calibri"/>
                <a:sym typeface="Calibri"/>
              </a:rPr>
              <a:t>often measured as multiple of input/output line rate</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rgbClr val="0000A8"/>
              </a:buClr>
              <a:buSzPts val="1400"/>
              <a:buFont typeface="Arial"/>
              <a:buChar char="•"/>
            </a:pPr>
            <a:r>
              <a:rPr b="0" i="0" lang="en" sz="1400" u="none" cap="none" strike="noStrike">
                <a:solidFill>
                  <a:srgbClr val="000000"/>
                </a:solidFill>
                <a:latin typeface="Calibri"/>
                <a:ea typeface="Calibri"/>
                <a:cs typeface="Calibri"/>
                <a:sym typeface="Calibri"/>
              </a:rPr>
              <a:t>N inputs: switching rate N times line rate desirable</a:t>
            </a:r>
            <a:endParaRPr b="0" i="0" sz="1100" u="none" cap="none" strike="noStrike">
              <a:solidFill>
                <a:srgbClr val="000000"/>
              </a:solidFill>
              <a:latin typeface="Arial"/>
              <a:ea typeface="Arial"/>
              <a:cs typeface="Arial"/>
              <a:sym typeface="Arial"/>
            </a:endParaRPr>
          </a:p>
        </p:txBody>
      </p:sp>
      <p:pic>
        <p:nvPicPr>
          <p:cNvPr id="1409" name="Google Shape;1409;p35"/>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cxnSp>
        <p:nvCxnSpPr>
          <p:cNvPr id="1414" name="Google Shape;1414;p36"/>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415" name="Google Shape;1415;p36"/>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416" name="Google Shape;1416;p36"/>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Switching via Memory</a:t>
            </a:r>
            <a:endParaRPr b="0" i="0" sz="1100" u="none" cap="none" strike="noStrike">
              <a:solidFill>
                <a:srgbClr val="000000"/>
              </a:solidFill>
              <a:latin typeface="Arial"/>
              <a:ea typeface="Arial"/>
              <a:cs typeface="Arial"/>
              <a:sym typeface="Arial"/>
            </a:endParaRPr>
          </a:p>
        </p:txBody>
      </p:sp>
      <p:sp>
        <p:nvSpPr>
          <p:cNvPr id="1417" name="Google Shape;1417;p36"/>
          <p:cNvSpPr txBox="1"/>
          <p:nvPr>
            <p:ph idx="1" type="body"/>
          </p:nvPr>
        </p:nvSpPr>
        <p:spPr>
          <a:xfrm>
            <a:off x="130787" y="1104177"/>
            <a:ext cx="6696000" cy="20763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rgbClr val="C00000"/>
              </a:buClr>
              <a:buSzPts val="2100"/>
              <a:buNone/>
            </a:pPr>
            <a:r>
              <a:rPr lang="en">
                <a:solidFill>
                  <a:srgbClr val="C00000"/>
                </a:solidFill>
              </a:rPr>
              <a:t>first generation routers:</a:t>
            </a:r>
            <a:endParaRPr/>
          </a:p>
          <a:p>
            <a:pPr indent="-215900" lvl="0" marL="304800" rtl="0" algn="l">
              <a:lnSpc>
                <a:spcPct val="90000"/>
              </a:lnSpc>
              <a:spcBef>
                <a:spcPts val="800"/>
              </a:spcBef>
              <a:spcAft>
                <a:spcPts val="0"/>
              </a:spcAft>
              <a:buClr>
                <a:schemeClr val="dk1"/>
              </a:buClr>
              <a:buSzPts val="1800"/>
              <a:buChar char="•"/>
            </a:pPr>
            <a:r>
              <a:rPr lang="en" sz="1800"/>
              <a:t>traditional computers with switching under direct control of CPU</a:t>
            </a:r>
            <a:endParaRPr/>
          </a:p>
          <a:p>
            <a:pPr indent="-215900" lvl="0" marL="304800" rtl="0" algn="l">
              <a:lnSpc>
                <a:spcPct val="90000"/>
              </a:lnSpc>
              <a:spcBef>
                <a:spcPts val="800"/>
              </a:spcBef>
              <a:spcAft>
                <a:spcPts val="0"/>
              </a:spcAft>
              <a:buClr>
                <a:schemeClr val="dk1"/>
              </a:buClr>
              <a:buSzPts val="1800"/>
              <a:buChar char="•"/>
            </a:pPr>
            <a:r>
              <a:rPr lang="en" sz="1800"/>
              <a:t>packet copied to system’s memory</a:t>
            </a:r>
            <a:endParaRPr/>
          </a:p>
          <a:p>
            <a:pPr indent="-215900" lvl="0" marL="304800" rtl="0" algn="l">
              <a:lnSpc>
                <a:spcPct val="90000"/>
              </a:lnSpc>
              <a:spcBef>
                <a:spcPts val="800"/>
              </a:spcBef>
              <a:spcAft>
                <a:spcPts val="0"/>
              </a:spcAft>
              <a:buClr>
                <a:schemeClr val="dk1"/>
              </a:buClr>
              <a:buSzPts val="1800"/>
              <a:buChar char="•"/>
            </a:pPr>
            <a:r>
              <a:rPr lang="en" sz="1800"/>
              <a:t>speed limited by memory bandwidth (2 bus crossings per datagram)</a:t>
            </a:r>
            <a:endParaRPr sz="1400"/>
          </a:p>
        </p:txBody>
      </p:sp>
      <p:grpSp>
        <p:nvGrpSpPr>
          <p:cNvPr id="1418" name="Google Shape;1418;p36"/>
          <p:cNvGrpSpPr/>
          <p:nvPr/>
        </p:nvGrpSpPr>
        <p:grpSpPr>
          <a:xfrm>
            <a:off x="938150" y="3147975"/>
            <a:ext cx="6225000" cy="1422800"/>
            <a:chOff x="983" y="2540"/>
            <a:chExt cx="4221" cy="1195"/>
          </a:xfrm>
        </p:grpSpPr>
        <p:sp>
          <p:nvSpPr>
            <p:cNvPr id="1419" name="Google Shape;1419;p36"/>
            <p:cNvSpPr/>
            <p:nvPr/>
          </p:nvSpPr>
          <p:spPr>
            <a:xfrm>
              <a:off x="983" y="2542"/>
              <a:ext cx="900" cy="600"/>
            </a:xfrm>
            <a:prstGeom prst="rect">
              <a:avLst/>
            </a:prstGeom>
            <a:solidFill>
              <a:srgbClr val="FFFFFF"/>
            </a:solidFill>
            <a:ln cap="flat" cmpd="sng" w="2857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36"/>
            <p:cNvSpPr txBox="1"/>
            <p:nvPr/>
          </p:nvSpPr>
          <p:spPr>
            <a:xfrm>
              <a:off x="991" y="2557"/>
              <a:ext cx="900" cy="6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input</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port</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(e.g.,</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Ethernet)</a:t>
              </a:r>
              <a:endParaRPr b="0" i="0" sz="1100" u="none" cap="none" strike="noStrike">
                <a:solidFill>
                  <a:srgbClr val="000000"/>
                </a:solidFill>
                <a:latin typeface="Arial"/>
                <a:ea typeface="Arial"/>
                <a:cs typeface="Arial"/>
                <a:sym typeface="Arial"/>
              </a:endParaRPr>
            </a:p>
          </p:txBody>
        </p:sp>
        <p:sp>
          <p:nvSpPr>
            <p:cNvPr id="1421" name="Google Shape;1421;p36"/>
            <p:cNvSpPr txBox="1"/>
            <p:nvPr/>
          </p:nvSpPr>
          <p:spPr>
            <a:xfrm>
              <a:off x="2324" y="2773"/>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memory</a:t>
              </a:r>
              <a:endParaRPr b="0" i="0" sz="1100" u="none" cap="none" strike="noStrike">
                <a:solidFill>
                  <a:srgbClr val="000000"/>
                </a:solidFill>
                <a:latin typeface="Arial"/>
                <a:ea typeface="Arial"/>
                <a:cs typeface="Arial"/>
                <a:sym typeface="Arial"/>
              </a:endParaRPr>
            </a:p>
          </p:txBody>
        </p:sp>
        <p:sp>
          <p:nvSpPr>
            <p:cNvPr id="1422" name="Google Shape;1422;p36"/>
            <p:cNvSpPr/>
            <p:nvPr/>
          </p:nvSpPr>
          <p:spPr>
            <a:xfrm>
              <a:off x="2072" y="2542"/>
              <a:ext cx="1200" cy="600"/>
            </a:xfrm>
            <a:prstGeom prst="rect">
              <a:avLst/>
            </a:prstGeom>
            <a:no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36"/>
            <p:cNvSpPr/>
            <p:nvPr/>
          </p:nvSpPr>
          <p:spPr>
            <a:xfrm>
              <a:off x="3557" y="2540"/>
              <a:ext cx="900" cy="600"/>
            </a:xfrm>
            <a:prstGeom prst="rect">
              <a:avLst/>
            </a:prstGeom>
            <a:solidFill>
              <a:srgbClr val="FFFFFF"/>
            </a:solidFill>
            <a:ln cap="flat" cmpd="sng" w="2857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36"/>
            <p:cNvSpPr txBox="1"/>
            <p:nvPr/>
          </p:nvSpPr>
          <p:spPr>
            <a:xfrm>
              <a:off x="3565" y="2555"/>
              <a:ext cx="900" cy="6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output</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port</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(e.g.,</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Ethernet)</a:t>
              </a:r>
              <a:endParaRPr b="0" i="0" sz="1100" u="none" cap="none" strike="noStrike">
                <a:solidFill>
                  <a:srgbClr val="000000"/>
                </a:solidFill>
                <a:latin typeface="Arial"/>
                <a:ea typeface="Arial"/>
                <a:cs typeface="Arial"/>
                <a:sym typeface="Arial"/>
              </a:endParaRPr>
            </a:p>
          </p:txBody>
        </p:sp>
        <p:cxnSp>
          <p:nvCxnSpPr>
            <p:cNvPr id="1425" name="Google Shape;1425;p36"/>
            <p:cNvCxnSpPr/>
            <p:nvPr/>
          </p:nvCxnSpPr>
          <p:spPr>
            <a:xfrm>
              <a:off x="983" y="3561"/>
              <a:ext cx="3300" cy="0"/>
            </a:xfrm>
            <a:prstGeom prst="straightConnector1">
              <a:avLst/>
            </a:prstGeom>
            <a:noFill/>
            <a:ln cap="flat" cmpd="sng" w="28575">
              <a:solidFill>
                <a:srgbClr val="000000"/>
              </a:solidFill>
              <a:prstDash val="solid"/>
              <a:round/>
              <a:headEnd len="sm" w="sm" type="none"/>
              <a:tailEnd len="sm" w="sm" type="none"/>
            </a:ln>
          </p:spPr>
        </p:cxnSp>
        <p:cxnSp>
          <p:nvCxnSpPr>
            <p:cNvPr id="1426" name="Google Shape;1426;p36"/>
            <p:cNvCxnSpPr/>
            <p:nvPr/>
          </p:nvCxnSpPr>
          <p:spPr>
            <a:xfrm>
              <a:off x="1370" y="3252"/>
              <a:ext cx="0" cy="300"/>
            </a:xfrm>
            <a:prstGeom prst="straightConnector1">
              <a:avLst/>
            </a:prstGeom>
            <a:noFill/>
            <a:ln cap="flat" cmpd="sng" w="28575">
              <a:solidFill>
                <a:srgbClr val="3333CC"/>
              </a:solidFill>
              <a:prstDash val="solid"/>
              <a:round/>
              <a:headEnd len="sm" w="sm" type="none"/>
              <a:tailEnd len="sm" w="sm" type="none"/>
            </a:ln>
          </p:spPr>
        </p:cxnSp>
        <p:cxnSp>
          <p:nvCxnSpPr>
            <p:cNvPr id="1427" name="Google Shape;1427;p36"/>
            <p:cNvCxnSpPr/>
            <p:nvPr/>
          </p:nvCxnSpPr>
          <p:spPr>
            <a:xfrm>
              <a:off x="3939" y="3242"/>
              <a:ext cx="0" cy="300"/>
            </a:xfrm>
            <a:prstGeom prst="straightConnector1">
              <a:avLst/>
            </a:prstGeom>
            <a:noFill/>
            <a:ln cap="flat" cmpd="sng" w="28575">
              <a:solidFill>
                <a:srgbClr val="3333CC"/>
              </a:solidFill>
              <a:prstDash val="solid"/>
              <a:round/>
              <a:headEnd len="sm" w="sm" type="none"/>
              <a:tailEnd len="sm" w="sm" type="none"/>
            </a:ln>
          </p:spPr>
        </p:cxnSp>
        <p:cxnSp>
          <p:nvCxnSpPr>
            <p:cNvPr id="1428" name="Google Shape;1428;p36"/>
            <p:cNvCxnSpPr/>
            <p:nvPr/>
          </p:nvCxnSpPr>
          <p:spPr>
            <a:xfrm>
              <a:off x="2665" y="3240"/>
              <a:ext cx="0" cy="300"/>
            </a:xfrm>
            <a:prstGeom prst="straightConnector1">
              <a:avLst/>
            </a:prstGeom>
            <a:noFill/>
            <a:ln cap="flat" cmpd="sng" w="28575">
              <a:solidFill>
                <a:srgbClr val="FF0000"/>
              </a:solidFill>
              <a:prstDash val="solid"/>
              <a:round/>
              <a:headEnd len="sm" w="sm" type="none"/>
              <a:tailEnd len="sm" w="sm" type="none"/>
            </a:ln>
          </p:spPr>
        </p:cxnSp>
        <p:sp>
          <p:nvSpPr>
            <p:cNvPr id="1429" name="Google Shape;1429;p36"/>
            <p:cNvSpPr txBox="1"/>
            <p:nvPr/>
          </p:nvSpPr>
          <p:spPr>
            <a:xfrm>
              <a:off x="4304" y="3435"/>
              <a:ext cx="9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system bus</a:t>
              </a:r>
              <a:endParaRPr b="0" i="0" sz="1100" u="none" cap="none" strike="noStrike">
                <a:solidFill>
                  <a:srgbClr val="000000"/>
                </a:solidFill>
                <a:latin typeface="Arial"/>
                <a:ea typeface="Arial"/>
                <a:cs typeface="Arial"/>
                <a:sym typeface="Arial"/>
              </a:endParaRPr>
            </a:p>
          </p:txBody>
        </p:sp>
      </p:grpSp>
      <p:pic>
        <p:nvPicPr>
          <p:cNvPr id="1430" name="Google Shape;1430;p36"/>
          <p:cNvPicPr preferRelativeResize="0"/>
          <p:nvPr/>
        </p:nvPicPr>
        <p:blipFill rotWithShape="1">
          <a:blip r:embed="rId3">
            <a:alphaModFix/>
          </a:blip>
          <a:srcRect b="0" l="0" r="0" t="0"/>
          <a:stretch/>
        </p:blipFill>
        <p:spPr>
          <a:xfrm>
            <a:off x="532122" y="3369434"/>
            <a:ext cx="400050" cy="513160"/>
          </a:xfrm>
          <a:prstGeom prst="rect">
            <a:avLst/>
          </a:prstGeom>
          <a:noFill/>
          <a:ln>
            <a:noFill/>
          </a:ln>
        </p:spPr>
      </p:pic>
      <p:pic>
        <p:nvPicPr>
          <p:cNvPr id="1431" name="Google Shape;1431;p36"/>
          <p:cNvPicPr preferRelativeResize="0"/>
          <p:nvPr/>
        </p:nvPicPr>
        <p:blipFill rotWithShape="1">
          <a:blip r:embed="rId3">
            <a:alphaModFix/>
          </a:blip>
          <a:srcRect b="0" l="0" r="0" t="0"/>
          <a:stretch/>
        </p:blipFill>
        <p:spPr>
          <a:xfrm>
            <a:off x="5980422" y="3418250"/>
            <a:ext cx="400050" cy="513159"/>
          </a:xfrm>
          <a:prstGeom prst="rect">
            <a:avLst/>
          </a:prstGeom>
          <a:noFill/>
          <a:ln>
            <a:noFill/>
          </a:ln>
        </p:spPr>
      </p:pic>
      <p:sp>
        <p:nvSpPr>
          <p:cNvPr id="1432" name="Google Shape;1432;p36"/>
          <p:cNvSpPr/>
          <p:nvPr/>
        </p:nvSpPr>
        <p:spPr>
          <a:xfrm>
            <a:off x="123737" y="3545646"/>
            <a:ext cx="326100" cy="1668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36"/>
          <p:cNvSpPr/>
          <p:nvPr/>
        </p:nvSpPr>
        <p:spPr>
          <a:xfrm>
            <a:off x="133262" y="3552790"/>
            <a:ext cx="334500" cy="1596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34" name="Google Shape;1434;p36"/>
          <p:cNvPicPr preferRelativeResize="0"/>
          <p:nvPr/>
        </p:nvPicPr>
        <p:blipFill rotWithShape="1">
          <a:blip r:embed="rId4">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33"/>
                                        </p:tgtEl>
                                        <p:attrNameLst>
                                          <p:attrName>style.visibility</p:attrName>
                                        </p:attrNameLst>
                                      </p:cBhvr>
                                      <p:to>
                                        <p:strVal val="visible"/>
                                      </p:to>
                                    </p:set>
                                    <p:animEffect filter="fade" transition="in">
                                      <p:cBhvr>
                                        <p:cTn dur="500"/>
                                        <p:tgtEl>
                                          <p:spTgt spid="1433"/>
                                        </p:tgtEl>
                                      </p:cBhvr>
                                    </p:animEffec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1432"/>
                                        </p:tgtEl>
                                      </p:cBhvr>
                                    </p:animEffect>
                                    <p:set>
                                      <p:cBhvr>
                                        <p:cTn dur="1" fill="hold">
                                          <p:stCondLst>
                                            <p:cond delay="500"/>
                                          </p:stCondLst>
                                        </p:cTn>
                                        <p:tgtEl>
                                          <p:spTgt spid="143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pic>
        <p:nvPicPr>
          <p:cNvPr descr="A close up of a logo&#10;&#10;Description automatically generated" id="1439" name="Google Shape;1439;p37"/>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1440" name="Google Shape;1440;p37"/>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441" name="Google Shape;1441;p37"/>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442" name="Google Shape;1442;p37"/>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Switching via a Bus</a:t>
            </a:r>
            <a:endParaRPr b="0" i="0" sz="1100" u="none" cap="none" strike="noStrike">
              <a:solidFill>
                <a:srgbClr val="000000"/>
              </a:solidFill>
              <a:latin typeface="Arial"/>
              <a:ea typeface="Arial"/>
              <a:cs typeface="Arial"/>
              <a:sym typeface="Arial"/>
            </a:endParaRPr>
          </a:p>
        </p:txBody>
      </p:sp>
      <p:sp>
        <p:nvSpPr>
          <p:cNvPr id="1443" name="Google Shape;1443;p37"/>
          <p:cNvSpPr txBox="1"/>
          <p:nvPr>
            <p:ph idx="1" type="body"/>
          </p:nvPr>
        </p:nvSpPr>
        <p:spPr>
          <a:xfrm>
            <a:off x="204882" y="1127220"/>
            <a:ext cx="6117900" cy="18576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1800"/>
              <a:buFont typeface="Noto Sans Symbols"/>
              <a:buChar char="▪"/>
            </a:pPr>
            <a:r>
              <a:rPr lang="en" sz="1800"/>
              <a:t>datagram from input port memory to output port memory via a shared bus</a:t>
            </a:r>
            <a:endParaRPr/>
          </a:p>
          <a:p>
            <a:pPr indent="-177800" lvl="0" marL="177800" rtl="0" algn="l">
              <a:lnSpc>
                <a:spcPct val="90000"/>
              </a:lnSpc>
              <a:spcBef>
                <a:spcPts val="800"/>
              </a:spcBef>
              <a:spcAft>
                <a:spcPts val="0"/>
              </a:spcAft>
              <a:buClr>
                <a:srgbClr val="CC0000"/>
              </a:buClr>
              <a:buSzPts val="1800"/>
              <a:buFont typeface="Noto Sans Symbols"/>
              <a:buChar char="▪"/>
            </a:pPr>
            <a:r>
              <a:rPr i="1" lang="en" sz="1800">
                <a:solidFill>
                  <a:srgbClr val="CC0000"/>
                </a:solidFill>
              </a:rPr>
              <a:t>bus contention:</a:t>
            </a:r>
            <a:r>
              <a:rPr lang="en" sz="1800"/>
              <a:t>  switching speed limited by bus bandwidth</a:t>
            </a:r>
            <a:endParaRPr/>
          </a:p>
          <a:p>
            <a:pPr indent="-177800" lvl="0" marL="177800" rtl="0" algn="l">
              <a:lnSpc>
                <a:spcPct val="90000"/>
              </a:lnSpc>
              <a:spcBef>
                <a:spcPts val="800"/>
              </a:spcBef>
              <a:spcAft>
                <a:spcPts val="0"/>
              </a:spcAft>
              <a:buClr>
                <a:schemeClr val="dk1"/>
              </a:buClr>
              <a:buSzPts val="1800"/>
              <a:buFont typeface="Noto Sans Symbols"/>
              <a:buChar char="▪"/>
            </a:pPr>
            <a:r>
              <a:rPr lang="en" sz="1800"/>
              <a:t>32 Gbps bus, Cisco 5600: sufficient speed for access routers</a:t>
            </a:r>
            <a:endParaRPr/>
          </a:p>
        </p:txBody>
      </p:sp>
      <p:grpSp>
        <p:nvGrpSpPr>
          <p:cNvPr id="1444" name="Google Shape;1444;p37"/>
          <p:cNvGrpSpPr/>
          <p:nvPr/>
        </p:nvGrpSpPr>
        <p:grpSpPr>
          <a:xfrm>
            <a:off x="1064208" y="2985123"/>
            <a:ext cx="3972671" cy="1508674"/>
            <a:chOff x="4336991" y="4484392"/>
            <a:chExt cx="2903575" cy="1192439"/>
          </a:xfrm>
        </p:grpSpPr>
        <p:grpSp>
          <p:nvGrpSpPr>
            <p:cNvPr id="1445" name="Google Shape;1445;p37"/>
            <p:cNvGrpSpPr/>
            <p:nvPr/>
          </p:nvGrpSpPr>
          <p:grpSpPr>
            <a:xfrm>
              <a:off x="4769281" y="4484392"/>
              <a:ext cx="1248487" cy="370114"/>
              <a:chOff x="876" y="2800"/>
              <a:chExt cx="900" cy="300"/>
            </a:xfrm>
          </p:grpSpPr>
          <p:sp>
            <p:nvSpPr>
              <p:cNvPr id="1446" name="Google Shape;1446;p37"/>
              <p:cNvSpPr/>
              <p:nvPr/>
            </p:nvSpPr>
            <p:spPr>
              <a:xfrm>
                <a:off x="925" y="2800"/>
                <a:ext cx="600" cy="300"/>
              </a:xfrm>
              <a:prstGeom prst="rect">
                <a:avLst/>
              </a:prstGeom>
              <a:solidFill>
                <a:srgbClr val="FFFFFF"/>
              </a:solidFill>
              <a:ln cap="flat" cmpd="sng" w="2540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37"/>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37"/>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37"/>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0" name="Google Shape;1450;p37"/>
              <p:cNvCxnSpPr/>
              <p:nvPr/>
            </p:nvCxnSpPr>
            <p:spPr>
              <a:xfrm>
                <a:off x="876" y="2887"/>
                <a:ext cx="900" cy="0"/>
              </a:xfrm>
              <a:prstGeom prst="straightConnector1">
                <a:avLst/>
              </a:prstGeom>
              <a:noFill/>
              <a:ln cap="flat" cmpd="sng" w="19050">
                <a:solidFill>
                  <a:srgbClr val="000000"/>
                </a:solidFill>
                <a:prstDash val="solid"/>
                <a:round/>
                <a:headEnd len="sm" w="sm" type="none"/>
                <a:tailEnd len="med" w="med" type="triangle"/>
              </a:ln>
            </p:spPr>
          </p:cxnSp>
        </p:grpSp>
        <p:grpSp>
          <p:nvGrpSpPr>
            <p:cNvPr id="1451" name="Google Shape;1451;p37"/>
            <p:cNvGrpSpPr/>
            <p:nvPr/>
          </p:nvGrpSpPr>
          <p:grpSpPr>
            <a:xfrm>
              <a:off x="4767694" y="4879680"/>
              <a:ext cx="1248486" cy="370114"/>
              <a:chOff x="876" y="2800"/>
              <a:chExt cx="900" cy="300"/>
            </a:xfrm>
          </p:grpSpPr>
          <p:sp>
            <p:nvSpPr>
              <p:cNvPr id="1452" name="Google Shape;1452;p37"/>
              <p:cNvSpPr/>
              <p:nvPr/>
            </p:nvSpPr>
            <p:spPr>
              <a:xfrm>
                <a:off x="925" y="2800"/>
                <a:ext cx="600" cy="300"/>
              </a:xfrm>
              <a:prstGeom prst="rect">
                <a:avLst/>
              </a:prstGeom>
              <a:solidFill>
                <a:srgbClr val="FFFFFF"/>
              </a:solidFill>
              <a:ln cap="flat" cmpd="sng" w="2540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37"/>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37"/>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37"/>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6" name="Google Shape;1456;p37"/>
              <p:cNvCxnSpPr/>
              <p:nvPr/>
            </p:nvCxnSpPr>
            <p:spPr>
              <a:xfrm>
                <a:off x="876" y="2887"/>
                <a:ext cx="900" cy="0"/>
              </a:xfrm>
              <a:prstGeom prst="straightConnector1">
                <a:avLst/>
              </a:prstGeom>
              <a:noFill/>
              <a:ln cap="flat" cmpd="sng" w="19050">
                <a:solidFill>
                  <a:srgbClr val="000000"/>
                </a:solidFill>
                <a:prstDash val="solid"/>
                <a:round/>
                <a:headEnd len="sm" w="sm" type="none"/>
                <a:tailEnd len="med" w="med" type="triangle"/>
              </a:ln>
            </p:spPr>
          </p:cxnSp>
        </p:grpSp>
        <p:grpSp>
          <p:nvGrpSpPr>
            <p:cNvPr id="1457" name="Google Shape;1457;p37"/>
            <p:cNvGrpSpPr/>
            <p:nvPr/>
          </p:nvGrpSpPr>
          <p:grpSpPr>
            <a:xfrm>
              <a:off x="4762932" y="5306717"/>
              <a:ext cx="1248487" cy="370114"/>
              <a:chOff x="876" y="2800"/>
              <a:chExt cx="900" cy="300"/>
            </a:xfrm>
          </p:grpSpPr>
          <p:sp>
            <p:nvSpPr>
              <p:cNvPr id="1458" name="Google Shape;1458;p37"/>
              <p:cNvSpPr/>
              <p:nvPr/>
            </p:nvSpPr>
            <p:spPr>
              <a:xfrm>
                <a:off x="925" y="2800"/>
                <a:ext cx="600" cy="300"/>
              </a:xfrm>
              <a:prstGeom prst="rect">
                <a:avLst/>
              </a:prstGeom>
              <a:solidFill>
                <a:srgbClr val="FFFFFF"/>
              </a:solidFill>
              <a:ln cap="flat" cmpd="sng" w="2540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37"/>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37"/>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37"/>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62" name="Google Shape;1462;p37"/>
              <p:cNvCxnSpPr/>
              <p:nvPr/>
            </p:nvCxnSpPr>
            <p:spPr>
              <a:xfrm>
                <a:off x="876" y="2887"/>
                <a:ext cx="900" cy="0"/>
              </a:xfrm>
              <a:prstGeom prst="straightConnector1">
                <a:avLst/>
              </a:prstGeom>
              <a:noFill/>
              <a:ln cap="flat" cmpd="sng" w="19050">
                <a:solidFill>
                  <a:srgbClr val="000000"/>
                </a:solidFill>
                <a:prstDash val="solid"/>
                <a:round/>
                <a:headEnd len="sm" w="sm" type="none"/>
                <a:tailEnd len="med" w="med" type="triangle"/>
              </a:ln>
            </p:spPr>
          </p:cxnSp>
        </p:grpSp>
        <p:cxnSp>
          <p:nvCxnSpPr>
            <p:cNvPr id="1463" name="Google Shape;1463;p37"/>
            <p:cNvCxnSpPr/>
            <p:nvPr/>
          </p:nvCxnSpPr>
          <p:spPr>
            <a:xfrm>
              <a:off x="5888461" y="4492509"/>
              <a:ext cx="0" cy="1003200"/>
            </a:xfrm>
            <a:prstGeom prst="straightConnector1">
              <a:avLst/>
            </a:prstGeom>
            <a:noFill/>
            <a:ln cap="flat" cmpd="sng" w="762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grpSp>
          <p:nvGrpSpPr>
            <p:cNvPr id="1464" name="Google Shape;1464;p37"/>
            <p:cNvGrpSpPr/>
            <p:nvPr/>
          </p:nvGrpSpPr>
          <p:grpSpPr>
            <a:xfrm>
              <a:off x="5956300" y="4501349"/>
              <a:ext cx="952500" cy="101600"/>
              <a:chOff x="367" y="3463"/>
              <a:chExt cx="600" cy="64"/>
            </a:xfrm>
          </p:grpSpPr>
          <p:sp>
            <p:nvSpPr>
              <p:cNvPr id="1465" name="Google Shape;1465;p37"/>
              <p:cNvSpPr/>
              <p:nvPr/>
            </p:nvSpPr>
            <p:spPr>
              <a:xfrm>
                <a:off x="498" y="3463"/>
                <a:ext cx="300" cy="0"/>
              </a:xfrm>
              <a:prstGeom prst="rect">
                <a:avLst/>
              </a:prstGeom>
              <a:solidFill>
                <a:srgbClr val="FFFFFF"/>
              </a:solidFill>
              <a:ln cap="flat" cmpd="sng" w="2540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37"/>
              <p:cNvSpPr/>
              <p:nvPr/>
            </p:nvSpPr>
            <p:spPr>
              <a:xfrm>
                <a:off x="771" y="3500"/>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37"/>
              <p:cNvSpPr/>
              <p:nvPr/>
            </p:nvSpPr>
            <p:spPr>
              <a:xfrm>
                <a:off x="644" y="3477"/>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37"/>
              <p:cNvSpPr/>
              <p:nvPr/>
            </p:nvSpPr>
            <p:spPr>
              <a:xfrm>
                <a:off x="517" y="3480"/>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69" name="Google Shape;1469;p37"/>
              <p:cNvCxnSpPr/>
              <p:nvPr/>
            </p:nvCxnSpPr>
            <p:spPr>
              <a:xfrm>
                <a:off x="367" y="352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470" name="Google Shape;1470;p37"/>
            <p:cNvGrpSpPr/>
            <p:nvPr/>
          </p:nvGrpSpPr>
          <p:grpSpPr>
            <a:xfrm>
              <a:off x="5946775" y="4893462"/>
              <a:ext cx="952499" cy="101600"/>
              <a:chOff x="358" y="3463"/>
              <a:chExt cx="600" cy="64"/>
            </a:xfrm>
          </p:grpSpPr>
          <p:sp>
            <p:nvSpPr>
              <p:cNvPr id="1471" name="Google Shape;1471;p37"/>
              <p:cNvSpPr/>
              <p:nvPr/>
            </p:nvSpPr>
            <p:spPr>
              <a:xfrm>
                <a:off x="498" y="3463"/>
                <a:ext cx="300" cy="0"/>
              </a:xfrm>
              <a:prstGeom prst="rect">
                <a:avLst/>
              </a:prstGeom>
              <a:solidFill>
                <a:srgbClr val="FFFFFF"/>
              </a:solidFill>
              <a:ln cap="flat" cmpd="sng" w="2540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37"/>
              <p:cNvSpPr/>
              <p:nvPr/>
            </p:nvSpPr>
            <p:spPr>
              <a:xfrm>
                <a:off x="771" y="3500"/>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37"/>
              <p:cNvSpPr/>
              <p:nvPr/>
            </p:nvSpPr>
            <p:spPr>
              <a:xfrm>
                <a:off x="644" y="3477"/>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37"/>
              <p:cNvSpPr/>
              <p:nvPr/>
            </p:nvSpPr>
            <p:spPr>
              <a:xfrm>
                <a:off x="517" y="3480"/>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75" name="Google Shape;1475;p37"/>
              <p:cNvCxnSpPr/>
              <p:nvPr/>
            </p:nvCxnSpPr>
            <p:spPr>
              <a:xfrm>
                <a:off x="358" y="352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476" name="Google Shape;1476;p37"/>
            <p:cNvGrpSpPr/>
            <p:nvPr/>
          </p:nvGrpSpPr>
          <p:grpSpPr>
            <a:xfrm>
              <a:off x="5945368" y="5315556"/>
              <a:ext cx="952500" cy="101600"/>
              <a:chOff x="357" y="3463"/>
              <a:chExt cx="600" cy="64"/>
            </a:xfrm>
          </p:grpSpPr>
          <p:sp>
            <p:nvSpPr>
              <p:cNvPr id="1477" name="Google Shape;1477;p37"/>
              <p:cNvSpPr/>
              <p:nvPr/>
            </p:nvSpPr>
            <p:spPr>
              <a:xfrm>
                <a:off x="498" y="3463"/>
                <a:ext cx="300" cy="0"/>
              </a:xfrm>
              <a:prstGeom prst="rect">
                <a:avLst/>
              </a:prstGeom>
              <a:solidFill>
                <a:srgbClr val="FFFFFF"/>
              </a:solidFill>
              <a:ln cap="flat" cmpd="sng" w="2540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37"/>
              <p:cNvSpPr/>
              <p:nvPr/>
            </p:nvSpPr>
            <p:spPr>
              <a:xfrm>
                <a:off x="771" y="3500"/>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37"/>
              <p:cNvSpPr/>
              <p:nvPr/>
            </p:nvSpPr>
            <p:spPr>
              <a:xfrm>
                <a:off x="644" y="3477"/>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37"/>
              <p:cNvSpPr/>
              <p:nvPr/>
            </p:nvSpPr>
            <p:spPr>
              <a:xfrm>
                <a:off x="517" y="3480"/>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1" name="Google Shape;1481;p37"/>
              <p:cNvCxnSpPr/>
              <p:nvPr/>
            </p:nvCxnSpPr>
            <p:spPr>
              <a:xfrm>
                <a:off x="357" y="3527"/>
                <a:ext cx="600" cy="0"/>
              </a:xfrm>
              <a:prstGeom prst="straightConnector1">
                <a:avLst/>
              </a:prstGeom>
              <a:noFill/>
              <a:ln cap="flat" cmpd="sng" w="19050">
                <a:solidFill>
                  <a:srgbClr val="000000"/>
                </a:solidFill>
                <a:prstDash val="solid"/>
                <a:round/>
                <a:headEnd len="sm" w="sm" type="none"/>
                <a:tailEnd len="med" w="med" type="triangle"/>
              </a:ln>
            </p:spPr>
          </p:cxnSp>
        </p:grpSp>
        <p:sp>
          <p:nvSpPr>
            <p:cNvPr id="1482" name="Google Shape;1482;p37"/>
            <p:cNvSpPr/>
            <p:nvPr/>
          </p:nvSpPr>
          <p:spPr>
            <a:xfrm>
              <a:off x="4336991" y="4553666"/>
              <a:ext cx="2903575" cy="396592"/>
            </a:xfrm>
            <a:custGeom>
              <a:rect b="b" l="l" r="r" t="t"/>
              <a:pathLst>
                <a:path extrusionOk="0" h="10156" w="10000">
                  <a:moveTo>
                    <a:pt x="0" y="3"/>
                  </a:moveTo>
                  <a:lnTo>
                    <a:pt x="5351" y="0"/>
                  </a:lnTo>
                  <a:cubicBezTo>
                    <a:pt x="5359" y="3359"/>
                    <a:pt x="5357" y="6797"/>
                    <a:pt x="5365" y="10156"/>
                  </a:cubicBezTo>
                  <a:lnTo>
                    <a:pt x="10000" y="9777"/>
                  </a:lnTo>
                </a:path>
              </a:pathLst>
            </a:custGeom>
            <a:noFill/>
            <a:ln cap="flat" cmpd="sng" w="3810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6" name="Shape 1486"/>
        <p:cNvGrpSpPr/>
        <p:nvPr/>
      </p:nvGrpSpPr>
      <p:grpSpPr>
        <a:xfrm>
          <a:off x="0" y="0"/>
          <a:ext cx="0" cy="0"/>
          <a:chOff x="0" y="0"/>
          <a:chExt cx="0" cy="0"/>
        </a:xfrm>
      </p:grpSpPr>
      <p:pic>
        <p:nvPicPr>
          <p:cNvPr descr="A close up of a logo&#10;&#10;Description automatically generated" id="1487" name="Google Shape;1487;p38"/>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1488" name="Google Shape;1488;p38"/>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489" name="Google Shape;1489;p38"/>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490" name="Google Shape;1490;p38"/>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Switching via interconnection network</a:t>
            </a:r>
            <a:endParaRPr b="0" i="0" sz="1100" u="none" cap="none" strike="noStrike">
              <a:solidFill>
                <a:srgbClr val="000000"/>
              </a:solidFill>
              <a:latin typeface="Arial"/>
              <a:ea typeface="Arial"/>
              <a:cs typeface="Arial"/>
              <a:sym typeface="Arial"/>
            </a:endParaRPr>
          </a:p>
        </p:txBody>
      </p:sp>
      <p:sp>
        <p:nvSpPr>
          <p:cNvPr id="1491" name="Google Shape;1491;p38"/>
          <p:cNvSpPr txBox="1"/>
          <p:nvPr>
            <p:ph idx="1" type="body"/>
          </p:nvPr>
        </p:nvSpPr>
        <p:spPr>
          <a:xfrm>
            <a:off x="69796" y="1106438"/>
            <a:ext cx="4857600" cy="38256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1800"/>
              <a:buFont typeface="Noto Sans Symbols"/>
              <a:buChar char="▪"/>
            </a:pPr>
            <a:r>
              <a:rPr lang="en" sz="1800"/>
              <a:t>Crossbar, Clos networks, other interconnection nets initially developed to connect processors in multiprocessor</a:t>
            </a:r>
            <a:endParaRPr/>
          </a:p>
        </p:txBody>
      </p:sp>
      <p:grpSp>
        <p:nvGrpSpPr>
          <p:cNvPr id="1492" name="Google Shape;1492;p38"/>
          <p:cNvGrpSpPr/>
          <p:nvPr/>
        </p:nvGrpSpPr>
        <p:grpSpPr>
          <a:xfrm>
            <a:off x="5273308" y="1244600"/>
            <a:ext cx="1736777" cy="1391454"/>
            <a:chOff x="7417077" y="4485654"/>
            <a:chExt cx="2109788" cy="2066925"/>
          </a:xfrm>
        </p:grpSpPr>
        <p:grpSp>
          <p:nvGrpSpPr>
            <p:cNvPr id="1493" name="Google Shape;1493;p38"/>
            <p:cNvGrpSpPr/>
            <p:nvPr/>
          </p:nvGrpSpPr>
          <p:grpSpPr>
            <a:xfrm>
              <a:off x="7469465" y="4485654"/>
              <a:ext cx="900297" cy="370114"/>
              <a:chOff x="876" y="2800"/>
              <a:chExt cx="649" cy="300"/>
            </a:xfrm>
          </p:grpSpPr>
          <p:sp>
            <p:nvSpPr>
              <p:cNvPr id="1494" name="Google Shape;1494;p38"/>
              <p:cNvSpPr/>
              <p:nvPr/>
            </p:nvSpPr>
            <p:spPr>
              <a:xfrm>
                <a:off x="925" y="2800"/>
                <a:ext cx="600" cy="300"/>
              </a:xfrm>
              <a:prstGeom prst="rect">
                <a:avLst/>
              </a:prstGeom>
              <a:solidFill>
                <a:srgbClr val="FFFFFF"/>
              </a:solidFill>
              <a:ln cap="flat" cmpd="sng" w="285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38"/>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38"/>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38"/>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98" name="Google Shape;1498;p38"/>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499" name="Google Shape;1499;p38"/>
            <p:cNvGrpSpPr/>
            <p:nvPr/>
          </p:nvGrpSpPr>
          <p:grpSpPr>
            <a:xfrm>
              <a:off x="7445652" y="4880941"/>
              <a:ext cx="900298" cy="370114"/>
              <a:chOff x="876" y="2800"/>
              <a:chExt cx="649" cy="300"/>
            </a:xfrm>
          </p:grpSpPr>
          <p:sp>
            <p:nvSpPr>
              <p:cNvPr id="1500" name="Google Shape;1500;p38"/>
              <p:cNvSpPr/>
              <p:nvPr/>
            </p:nvSpPr>
            <p:spPr>
              <a:xfrm>
                <a:off x="925" y="2800"/>
                <a:ext cx="600" cy="300"/>
              </a:xfrm>
              <a:prstGeom prst="rect">
                <a:avLst/>
              </a:prstGeom>
              <a:solidFill>
                <a:srgbClr val="FFFFFF"/>
              </a:solidFill>
              <a:ln cap="flat" cmpd="sng" w="285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38"/>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38"/>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38"/>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04" name="Google Shape;1504;p38"/>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505" name="Google Shape;1505;p38"/>
            <p:cNvGrpSpPr/>
            <p:nvPr/>
          </p:nvGrpSpPr>
          <p:grpSpPr>
            <a:xfrm>
              <a:off x="7440890" y="5307979"/>
              <a:ext cx="900297" cy="370114"/>
              <a:chOff x="876" y="2800"/>
              <a:chExt cx="649" cy="300"/>
            </a:xfrm>
          </p:grpSpPr>
          <p:sp>
            <p:nvSpPr>
              <p:cNvPr id="1506" name="Google Shape;1506;p38"/>
              <p:cNvSpPr/>
              <p:nvPr/>
            </p:nvSpPr>
            <p:spPr>
              <a:xfrm>
                <a:off x="925" y="2800"/>
                <a:ext cx="600" cy="300"/>
              </a:xfrm>
              <a:prstGeom prst="rect">
                <a:avLst/>
              </a:prstGeom>
              <a:solidFill>
                <a:srgbClr val="FFFFFF"/>
              </a:solidFill>
              <a:ln cap="flat" cmpd="sng" w="285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38"/>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38"/>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38"/>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10" name="Google Shape;1510;p38"/>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511" name="Google Shape;1511;p38"/>
            <p:cNvGrpSpPr/>
            <p:nvPr/>
          </p:nvGrpSpPr>
          <p:grpSpPr>
            <a:xfrm rot="5400000">
              <a:off x="8584684" y="5586585"/>
              <a:ext cx="957262" cy="927100"/>
              <a:chOff x="2952" y="2778"/>
              <a:chExt cx="603" cy="584"/>
            </a:xfrm>
          </p:grpSpPr>
          <p:grpSp>
            <p:nvGrpSpPr>
              <p:cNvPr id="1512" name="Google Shape;1512;p38"/>
              <p:cNvGrpSpPr/>
              <p:nvPr/>
            </p:nvGrpSpPr>
            <p:grpSpPr>
              <a:xfrm>
                <a:off x="2952" y="2778"/>
                <a:ext cx="600" cy="68"/>
                <a:chOff x="453" y="3465"/>
                <a:chExt cx="600" cy="68"/>
              </a:xfrm>
            </p:grpSpPr>
            <p:sp>
              <p:nvSpPr>
                <p:cNvPr id="1513" name="Google Shape;1513;p38"/>
                <p:cNvSpPr/>
                <p:nvPr/>
              </p:nvSpPr>
              <p:spPr>
                <a:xfrm>
                  <a:off x="496" y="3465"/>
                  <a:ext cx="300" cy="0"/>
                </a:xfrm>
                <a:prstGeom prst="rect">
                  <a:avLst/>
                </a:prstGeom>
                <a:solidFill>
                  <a:srgbClr val="FFFFFF"/>
                </a:solidFill>
                <a:ln cap="flat" cmpd="sng" w="285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38"/>
                <p:cNvSpPr/>
                <p:nvPr/>
              </p:nvSpPr>
              <p:spPr>
                <a:xfrm>
                  <a:off x="769" y="3504"/>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38"/>
                <p:cNvSpPr/>
                <p:nvPr/>
              </p:nvSpPr>
              <p:spPr>
                <a:xfrm>
                  <a:off x="642" y="3479"/>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38"/>
                <p:cNvSpPr/>
                <p:nvPr/>
              </p:nvSpPr>
              <p:spPr>
                <a:xfrm>
                  <a:off x="515" y="3484"/>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17" name="Google Shape;1517;p38"/>
                <p:cNvCxnSpPr/>
                <p:nvPr/>
              </p:nvCxnSpPr>
              <p:spPr>
                <a:xfrm>
                  <a:off x="453" y="3533"/>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518" name="Google Shape;1518;p38"/>
              <p:cNvGrpSpPr/>
              <p:nvPr/>
            </p:nvGrpSpPr>
            <p:grpSpPr>
              <a:xfrm>
                <a:off x="2955" y="3025"/>
                <a:ext cx="600" cy="68"/>
                <a:chOff x="453" y="3465"/>
                <a:chExt cx="600" cy="68"/>
              </a:xfrm>
            </p:grpSpPr>
            <p:sp>
              <p:nvSpPr>
                <p:cNvPr id="1519" name="Google Shape;1519;p38"/>
                <p:cNvSpPr/>
                <p:nvPr/>
              </p:nvSpPr>
              <p:spPr>
                <a:xfrm>
                  <a:off x="496" y="3465"/>
                  <a:ext cx="300" cy="0"/>
                </a:xfrm>
                <a:prstGeom prst="rect">
                  <a:avLst/>
                </a:prstGeom>
                <a:solidFill>
                  <a:srgbClr val="FFFFFF"/>
                </a:solidFill>
                <a:ln cap="flat" cmpd="sng" w="285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38"/>
                <p:cNvSpPr/>
                <p:nvPr/>
              </p:nvSpPr>
              <p:spPr>
                <a:xfrm>
                  <a:off x="769" y="3504"/>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38"/>
                <p:cNvSpPr/>
                <p:nvPr/>
              </p:nvSpPr>
              <p:spPr>
                <a:xfrm>
                  <a:off x="642" y="3479"/>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38"/>
                <p:cNvSpPr/>
                <p:nvPr/>
              </p:nvSpPr>
              <p:spPr>
                <a:xfrm>
                  <a:off x="515" y="3484"/>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23" name="Google Shape;1523;p38"/>
                <p:cNvCxnSpPr/>
                <p:nvPr/>
              </p:nvCxnSpPr>
              <p:spPr>
                <a:xfrm>
                  <a:off x="453" y="3533"/>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524" name="Google Shape;1524;p38"/>
              <p:cNvGrpSpPr/>
              <p:nvPr/>
            </p:nvGrpSpPr>
            <p:grpSpPr>
              <a:xfrm>
                <a:off x="2952" y="3294"/>
                <a:ext cx="600" cy="68"/>
                <a:chOff x="453" y="3465"/>
                <a:chExt cx="600" cy="68"/>
              </a:xfrm>
            </p:grpSpPr>
            <p:sp>
              <p:nvSpPr>
                <p:cNvPr id="1525" name="Google Shape;1525;p38"/>
                <p:cNvSpPr/>
                <p:nvPr/>
              </p:nvSpPr>
              <p:spPr>
                <a:xfrm>
                  <a:off x="496" y="3465"/>
                  <a:ext cx="300" cy="0"/>
                </a:xfrm>
                <a:prstGeom prst="rect">
                  <a:avLst/>
                </a:prstGeom>
                <a:solidFill>
                  <a:srgbClr val="FFFFFF"/>
                </a:solidFill>
                <a:ln cap="flat" cmpd="sng" w="285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38"/>
                <p:cNvSpPr/>
                <p:nvPr/>
              </p:nvSpPr>
              <p:spPr>
                <a:xfrm>
                  <a:off x="769" y="3504"/>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38"/>
                <p:cNvSpPr/>
                <p:nvPr/>
              </p:nvSpPr>
              <p:spPr>
                <a:xfrm>
                  <a:off x="642" y="3479"/>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38"/>
                <p:cNvSpPr/>
                <p:nvPr/>
              </p:nvSpPr>
              <p:spPr>
                <a:xfrm>
                  <a:off x="515" y="3484"/>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29" name="Google Shape;1529;p38"/>
                <p:cNvCxnSpPr/>
                <p:nvPr/>
              </p:nvCxnSpPr>
              <p:spPr>
                <a:xfrm>
                  <a:off x="453" y="3533"/>
                  <a:ext cx="600" cy="0"/>
                </a:xfrm>
                <a:prstGeom prst="straightConnector1">
                  <a:avLst/>
                </a:prstGeom>
                <a:noFill/>
                <a:ln cap="flat" cmpd="sng" w="19050">
                  <a:solidFill>
                    <a:srgbClr val="000000"/>
                  </a:solidFill>
                  <a:prstDash val="solid"/>
                  <a:round/>
                  <a:headEnd len="sm" w="sm" type="none"/>
                  <a:tailEnd len="med" w="med" type="triangle"/>
                </a:ln>
              </p:spPr>
            </p:cxnSp>
          </p:grpSp>
        </p:grpSp>
        <p:cxnSp>
          <p:nvCxnSpPr>
            <p:cNvPr id="1530" name="Google Shape;1530;p38"/>
            <p:cNvCxnSpPr/>
            <p:nvPr/>
          </p:nvCxnSpPr>
          <p:spPr>
            <a:xfrm>
              <a:off x="8360052" y="4592016"/>
              <a:ext cx="1063500" cy="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531" name="Google Shape;1531;p38"/>
            <p:cNvCxnSpPr/>
            <p:nvPr/>
          </p:nvCxnSpPr>
          <p:spPr>
            <a:xfrm flipH="1" rot="10800000">
              <a:off x="8321952" y="4979241"/>
              <a:ext cx="1111200" cy="330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532" name="Google Shape;1532;p38"/>
            <p:cNvCxnSpPr/>
            <p:nvPr/>
          </p:nvCxnSpPr>
          <p:spPr>
            <a:xfrm>
              <a:off x="8321952" y="5411166"/>
              <a:ext cx="1101600" cy="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533" name="Google Shape;1533;p38"/>
            <p:cNvCxnSpPr/>
            <p:nvPr/>
          </p:nvCxnSpPr>
          <p:spPr>
            <a:xfrm rot="10800000">
              <a:off x="8604527" y="4591916"/>
              <a:ext cx="0" cy="97800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534" name="Google Shape;1534;p38"/>
            <p:cNvCxnSpPr/>
            <p:nvPr/>
          </p:nvCxnSpPr>
          <p:spPr>
            <a:xfrm rot="10800000">
              <a:off x="9026802" y="4591916"/>
              <a:ext cx="0" cy="97800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535" name="Google Shape;1535;p38"/>
            <p:cNvCxnSpPr/>
            <p:nvPr/>
          </p:nvCxnSpPr>
          <p:spPr>
            <a:xfrm rot="10800000">
              <a:off x="9423677" y="4582391"/>
              <a:ext cx="0" cy="97800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sp>
          <p:nvSpPr>
            <p:cNvPr id="1536" name="Google Shape;1536;p38"/>
            <p:cNvSpPr/>
            <p:nvPr/>
          </p:nvSpPr>
          <p:spPr>
            <a:xfrm>
              <a:off x="8563252" y="4553916"/>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38"/>
            <p:cNvSpPr/>
            <p:nvPr/>
          </p:nvSpPr>
          <p:spPr>
            <a:xfrm>
              <a:off x="8563252" y="493809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38"/>
            <p:cNvSpPr/>
            <p:nvPr/>
          </p:nvSpPr>
          <p:spPr>
            <a:xfrm>
              <a:off x="8556902" y="536354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38"/>
            <p:cNvSpPr/>
            <p:nvPr/>
          </p:nvSpPr>
          <p:spPr>
            <a:xfrm>
              <a:off x="8988702" y="4553916"/>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38"/>
            <p:cNvSpPr/>
            <p:nvPr/>
          </p:nvSpPr>
          <p:spPr>
            <a:xfrm>
              <a:off x="8988702" y="493809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38"/>
            <p:cNvSpPr/>
            <p:nvPr/>
          </p:nvSpPr>
          <p:spPr>
            <a:xfrm>
              <a:off x="8982352" y="536354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38"/>
            <p:cNvSpPr/>
            <p:nvPr/>
          </p:nvSpPr>
          <p:spPr>
            <a:xfrm>
              <a:off x="9379227" y="4553916"/>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38"/>
            <p:cNvSpPr/>
            <p:nvPr/>
          </p:nvSpPr>
          <p:spPr>
            <a:xfrm>
              <a:off x="9379227" y="493809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38"/>
            <p:cNvSpPr/>
            <p:nvPr/>
          </p:nvSpPr>
          <p:spPr>
            <a:xfrm>
              <a:off x="9372877" y="536354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38"/>
            <p:cNvSpPr/>
            <p:nvPr/>
          </p:nvSpPr>
          <p:spPr>
            <a:xfrm>
              <a:off x="7417077" y="4538041"/>
              <a:ext cx="1543050" cy="2014538"/>
            </a:xfrm>
            <a:custGeom>
              <a:rect b="b" l="l" r="r" t="t"/>
              <a:pathLst>
                <a:path extrusionOk="0" h="1266" w="972">
                  <a:moveTo>
                    <a:pt x="0" y="3"/>
                  </a:moveTo>
                  <a:lnTo>
                    <a:pt x="969" y="0"/>
                  </a:lnTo>
                  <a:lnTo>
                    <a:pt x="972" y="1266"/>
                  </a:lnTo>
                </a:path>
              </a:pathLst>
            </a:custGeom>
            <a:noFill/>
            <a:ln cap="flat" cmpd="sng" w="38100">
              <a:solidFill>
                <a:srgbClr val="000000"/>
              </a:solidFill>
              <a:prstDash val="solid"/>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1546" name="Google Shape;1546;p38"/>
          <p:cNvGrpSpPr/>
          <p:nvPr/>
        </p:nvGrpSpPr>
        <p:grpSpPr>
          <a:xfrm>
            <a:off x="5283094" y="3066929"/>
            <a:ext cx="2433375" cy="2096264"/>
            <a:chOff x="8097079" y="4019964"/>
            <a:chExt cx="3244500" cy="2795019"/>
          </a:xfrm>
        </p:grpSpPr>
        <p:grpSp>
          <p:nvGrpSpPr>
            <p:cNvPr id="1547" name="Google Shape;1547;p38"/>
            <p:cNvGrpSpPr/>
            <p:nvPr/>
          </p:nvGrpSpPr>
          <p:grpSpPr>
            <a:xfrm>
              <a:off x="8169965" y="4019964"/>
              <a:ext cx="2682875" cy="1949450"/>
              <a:chOff x="7772400" y="4086225"/>
              <a:chExt cx="2682875" cy="1949450"/>
            </a:xfrm>
          </p:grpSpPr>
          <p:sp>
            <p:nvSpPr>
              <p:cNvPr id="1548" name="Google Shape;1548;p38"/>
              <p:cNvSpPr/>
              <p:nvPr/>
            </p:nvSpPr>
            <p:spPr>
              <a:xfrm>
                <a:off x="7778750" y="4194175"/>
                <a:ext cx="2676525" cy="479425"/>
              </a:xfrm>
              <a:custGeom>
                <a:rect b="b" l="l" r="r" t="t"/>
                <a:pathLst>
                  <a:path extrusionOk="0" h="479425" w="2676525">
                    <a:moveTo>
                      <a:pt x="0" y="476250"/>
                    </a:moveTo>
                    <a:lnTo>
                      <a:pt x="622300" y="479425"/>
                    </a:lnTo>
                    <a:lnTo>
                      <a:pt x="1028700" y="0"/>
                    </a:lnTo>
                    <a:lnTo>
                      <a:pt x="1644650" y="0"/>
                    </a:lnTo>
                    <a:lnTo>
                      <a:pt x="2054225" y="469900"/>
                    </a:lnTo>
                    <a:lnTo>
                      <a:pt x="2676525" y="466725"/>
                    </a:lnTo>
                  </a:path>
                </a:pathLst>
              </a:cu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49" name="Google Shape;1549;p38"/>
              <p:cNvSpPr/>
              <p:nvPr/>
            </p:nvSpPr>
            <p:spPr>
              <a:xfrm flipH="1" rot="10800000">
                <a:off x="7775575" y="5454650"/>
                <a:ext cx="2676525" cy="479425"/>
              </a:xfrm>
              <a:custGeom>
                <a:rect b="b" l="l" r="r" t="t"/>
                <a:pathLst>
                  <a:path extrusionOk="0" h="479425" w="2676525">
                    <a:moveTo>
                      <a:pt x="0" y="476250"/>
                    </a:moveTo>
                    <a:lnTo>
                      <a:pt x="622300" y="479425"/>
                    </a:lnTo>
                    <a:lnTo>
                      <a:pt x="1028700" y="0"/>
                    </a:lnTo>
                    <a:lnTo>
                      <a:pt x="1644650" y="0"/>
                    </a:lnTo>
                    <a:lnTo>
                      <a:pt x="2054225" y="469900"/>
                    </a:lnTo>
                    <a:lnTo>
                      <a:pt x="2676525" y="466725"/>
                    </a:lnTo>
                  </a:path>
                </a:pathLst>
              </a:cu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0" name="Google Shape;1550;p38"/>
              <p:cNvSpPr/>
              <p:nvPr/>
            </p:nvSpPr>
            <p:spPr>
              <a:xfrm>
                <a:off x="7781925" y="4699000"/>
                <a:ext cx="2673350" cy="57150"/>
              </a:xfrm>
              <a:custGeom>
                <a:rect b="b" l="l" r="r" t="t"/>
                <a:pathLst>
                  <a:path extrusionOk="0" h="57150" w="2673350">
                    <a:moveTo>
                      <a:pt x="0" y="57150"/>
                    </a:moveTo>
                    <a:lnTo>
                      <a:pt x="619125" y="57150"/>
                    </a:lnTo>
                    <a:lnTo>
                      <a:pt x="1025525" y="0"/>
                    </a:lnTo>
                    <a:lnTo>
                      <a:pt x="1638300" y="3175"/>
                    </a:lnTo>
                    <a:lnTo>
                      <a:pt x="2047875" y="47625"/>
                    </a:lnTo>
                    <a:lnTo>
                      <a:pt x="2673350" y="47625"/>
                    </a:lnTo>
                  </a:path>
                </a:pathLst>
              </a:cu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1" name="Google Shape;1551;p38"/>
              <p:cNvSpPr/>
              <p:nvPr/>
            </p:nvSpPr>
            <p:spPr>
              <a:xfrm flipH="1" rot="10800000">
                <a:off x="7772400" y="5381625"/>
                <a:ext cx="2673350" cy="57150"/>
              </a:xfrm>
              <a:custGeom>
                <a:rect b="b" l="l" r="r" t="t"/>
                <a:pathLst>
                  <a:path extrusionOk="0" h="57150" w="2673350">
                    <a:moveTo>
                      <a:pt x="0" y="57150"/>
                    </a:moveTo>
                    <a:lnTo>
                      <a:pt x="619125" y="57150"/>
                    </a:lnTo>
                    <a:lnTo>
                      <a:pt x="1025525" y="0"/>
                    </a:lnTo>
                    <a:lnTo>
                      <a:pt x="1638300" y="3175"/>
                    </a:lnTo>
                    <a:lnTo>
                      <a:pt x="2047875" y="47625"/>
                    </a:lnTo>
                    <a:lnTo>
                      <a:pt x="2673350" y="47625"/>
                    </a:lnTo>
                  </a:path>
                </a:pathLst>
              </a:cu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2" name="Google Shape;1552;p38"/>
              <p:cNvSpPr/>
              <p:nvPr/>
            </p:nvSpPr>
            <p:spPr>
              <a:xfrm>
                <a:off x="7781925" y="4832350"/>
                <a:ext cx="2670175" cy="431800"/>
              </a:xfrm>
              <a:custGeom>
                <a:rect b="b" l="l" r="r" t="t"/>
                <a:pathLst>
                  <a:path extrusionOk="0" h="431800" w="2670175">
                    <a:moveTo>
                      <a:pt x="0" y="9525"/>
                    </a:moveTo>
                    <a:lnTo>
                      <a:pt x="619125" y="12700"/>
                    </a:lnTo>
                    <a:lnTo>
                      <a:pt x="1028700" y="431800"/>
                    </a:lnTo>
                    <a:lnTo>
                      <a:pt x="1647825" y="431800"/>
                    </a:lnTo>
                    <a:lnTo>
                      <a:pt x="2047875" y="0"/>
                    </a:lnTo>
                    <a:lnTo>
                      <a:pt x="2670175" y="0"/>
                    </a:lnTo>
                    <a:lnTo>
                      <a:pt x="2670175" y="0"/>
                    </a:lnTo>
                  </a:path>
                </a:pathLst>
              </a:cu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3" name="Google Shape;1553;p38"/>
              <p:cNvSpPr/>
              <p:nvPr/>
            </p:nvSpPr>
            <p:spPr>
              <a:xfrm flipH="1" rot="10800000">
                <a:off x="7772400" y="4870450"/>
                <a:ext cx="2670175" cy="431800"/>
              </a:xfrm>
              <a:custGeom>
                <a:rect b="b" l="l" r="r" t="t"/>
                <a:pathLst>
                  <a:path extrusionOk="0" h="431800" w="2670175">
                    <a:moveTo>
                      <a:pt x="0" y="9525"/>
                    </a:moveTo>
                    <a:lnTo>
                      <a:pt x="619125" y="12700"/>
                    </a:lnTo>
                    <a:lnTo>
                      <a:pt x="1028700" y="431800"/>
                    </a:lnTo>
                    <a:lnTo>
                      <a:pt x="1647825" y="431800"/>
                    </a:lnTo>
                    <a:lnTo>
                      <a:pt x="2047875" y="0"/>
                    </a:lnTo>
                    <a:lnTo>
                      <a:pt x="2670175" y="0"/>
                    </a:lnTo>
                    <a:lnTo>
                      <a:pt x="2670175" y="0"/>
                    </a:lnTo>
                  </a:path>
                </a:pathLst>
              </a:cu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4" name="Google Shape;1554;p38"/>
              <p:cNvSpPr/>
              <p:nvPr/>
            </p:nvSpPr>
            <p:spPr>
              <a:xfrm>
                <a:off x="7778750" y="4911725"/>
                <a:ext cx="2667000" cy="860425"/>
              </a:xfrm>
              <a:custGeom>
                <a:rect b="b" l="l" r="r" t="t"/>
                <a:pathLst>
                  <a:path extrusionOk="0" h="860425" w="2667000">
                    <a:moveTo>
                      <a:pt x="0" y="12700"/>
                    </a:moveTo>
                    <a:lnTo>
                      <a:pt x="622300" y="15875"/>
                    </a:lnTo>
                    <a:lnTo>
                      <a:pt x="1022350" y="860425"/>
                    </a:lnTo>
                    <a:lnTo>
                      <a:pt x="1654175" y="857250"/>
                    </a:lnTo>
                    <a:lnTo>
                      <a:pt x="2057400" y="0"/>
                    </a:lnTo>
                    <a:lnTo>
                      <a:pt x="2667000" y="3175"/>
                    </a:lnTo>
                  </a:path>
                </a:pathLst>
              </a:cu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5" name="Google Shape;1555;p38"/>
              <p:cNvSpPr/>
              <p:nvPr/>
            </p:nvSpPr>
            <p:spPr>
              <a:xfrm flipH="1" rot="10800000">
                <a:off x="7772400" y="4362450"/>
                <a:ext cx="2667000" cy="860425"/>
              </a:xfrm>
              <a:custGeom>
                <a:rect b="b" l="l" r="r" t="t"/>
                <a:pathLst>
                  <a:path extrusionOk="0" h="860425" w="2667000">
                    <a:moveTo>
                      <a:pt x="0" y="12700"/>
                    </a:moveTo>
                    <a:lnTo>
                      <a:pt x="622300" y="15875"/>
                    </a:lnTo>
                    <a:lnTo>
                      <a:pt x="1022350" y="860425"/>
                    </a:lnTo>
                    <a:lnTo>
                      <a:pt x="1654175" y="857250"/>
                    </a:lnTo>
                    <a:lnTo>
                      <a:pt x="2057400" y="0"/>
                    </a:lnTo>
                    <a:lnTo>
                      <a:pt x="2667000" y="3175"/>
                    </a:lnTo>
                  </a:path>
                </a:pathLst>
              </a:cu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6" name="Google Shape;1556;p38"/>
              <p:cNvSpPr/>
              <p:nvPr/>
            </p:nvSpPr>
            <p:spPr>
              <a:xfrm>
                <a:off x="7896225" y="460692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7" name="Google Shape;1557;p38"/>
              <p:cNvSpPr/>
              <p:nvPr/>
            </p:nvSpPr>
            <p:spPr>
              <a:xfrm>
                <a:off x="7893050" y="515302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8" name="Google Shape;1558;p38"/>
              <p:cNvSpPr/>
              <p:nvPr/>
            </p:nvSpPr>
            <p:spPr>
              <a:xfrm>
                <a:off x="8921750" y="408622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9" name="Google Shape;1559;p38"/>
              <p:cNvSpPr/>
              <p:nvPr/>
            </p:nvSpPr>
            <p:spPr>
              <a:xfrm>
                <a:off x="8912225" y="458787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60" name="Google Shape;1560;p38"/>
              <p:cNvSpPr/>
              <p:nvPr/>
            </p:nvSpPr>
            <p:spPr>
              <a:xfrm>
                <a:off x="8915400" y="5143500"/>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61" name="Google Shape;1561;p38"/>
              <p:cNvSpPr/>
              <p:nvPr/>
            </p:nvSpPr>
            <p:spPr>
              <a:xfrm>
                <a:off x="8921750" y="565467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62" name="Google Shape;1562;p38"/>
              <p:cNvSpPr/>
              <p:nvPr/>
            </p:nvSpPr>
            <p:spPr>
              <a:xfrm>
                <a:off x="9944100" y="515302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63" name="Google Shape;1563;p38"/>
              <p:cNvSpPr/>
              <p:nvPr/>
            </p:nvSpPr>
            <p:spPr>
              <a:xfrm>
                <a:off x="9944100" y="458787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sp>
          <p:nvSpPr>
            <p:cNvPr id="1564" name="Google Shape;1564;p38"/>
            <p:cNvSpPr txBox="1"/>
            <p:nvPr/>
          </p:nvSpPr>
          <p:spPr>
            <a:xfrm>
              <a:off x="8097079" y="5989983"/>
              <a:ext cx="3244500" cy="825000"/>
            </a:xfrm>
            <a:prstGeom prst="rect">
              <a:avLst/>
            </a:prstGeom>
            <a:noFill/>
            <a:ln>
              <a:noFill/>
            </a:ln>
          </p:spPr>
          <p:txBody>
            <a:bodyPr anchorCtr="0" anchor="t" bIns="34275" lIns="68575" spcFirstLastPara="1" rIns="68575" wrap="square" tIns="34275">
              <a:spAutoFit/>
            </a:bodyPr>
            <a:lstStyle/>
            <a:p>
              <a:pPr indent="0" lvl="0" marL="0" marR="0" rtl="0" algn="ctr">
                <a:lnSpc>
                  <a:spcPct val="85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8x8 multistage switch </a:t>
              </a:r>
              <a:endParaRPr b="0" i="0" sz="11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built from smaller-sized switches</a:t>
              </a:r>
              <a:endParaRPr b="0" i="0" sz="1100" u="none" cap="none" strike="noStrike">
                <a:solidFill>
                  <a:srgbClr val="000000"/>
                </a:solidFill>
                <a:latin typeface="Arial"/>
                <a:ea typeface="Arial"/>
                <a:cs typeface="Arial"/>
                <a:sym typeface="Arial"/>
              </a:endParaRPr>
            </a:p>
          </p:txBody>
        </p:sp>
      </p:grpSp>
      <p:sp>
        <p:nvSpPr>
          <p:cNvPr id="1565" name="Google Shape;1565;p38"/>
          <p:cNvSpPr txBox="1"/>
          <p:nvPr/>
        </p:nvSpPr>
        <p:spPr>
          <a:xfrm>
            <a:off x="5965219" y="2631161"/>
            <a:ext cx="1019400" cy="435600"/>
          </a:xfrm>
          <a:prstGeom prst="rect">
            <a:avLst/>
          </a:prstGeom>
          <a:noFill/>
          <a:ln>
            <a:noFill/>
          </a:ln>
        </p:spPr>
        <p:txBody>
          <a:bodyPr anchorCtr="0" anchor="t" bIns="34275" lIns="68575" spcFirstLastPara="1" rIns="68575" wrap="square" tIns="34275">
            <a:spAutoFit/>
          </a:bodyPr>
          <a:lstStyle/>
          <a:p>
            <a:pPr indent="0" lvl="0" marL="0" marR="0" rtl="0" algn="ctr">
              <a:lnSpc>
                <a:spcPct val="85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3x3 crossbar</a:t>
            </a:r>
            <a:endParaRPr b="0" i="0" sz="1100" u="none" cap="none" strike="noStrike">
              <a:solidFill>
                <a:srgbClr val="000000"/>
              </a:solidFill>
              <a:latin typeface="Arial"/>
              <a:ea typeface="Arial"/>
              <a:cs typeface="Arial"/>
              <a:sym typeface="Arial"/>
            </a:endParaRPr>
          </a:p>
        </p:txBody>
      </p:sp>
      <p:sp>
        <p:nvSpPr>
          <p:cNvPr id="1566" name="Google Shape;1566;p38"/>
          <p:cNvSpPr txBox="1"/>
          <p:nvPr/>
        </p:nvSpPr>
        <p:spPr>
          <a:xfrm>
            <a:off x="82496" y="2328140"/>
            <a:ext cx="4857600" cy="820200"/>
          </a:xfrm>
          <a:prstGeom prst="rect">
            <a:avLst/>
          </a:prstGeom>
          <a:noFill/>
          <a:ln>
            <a:noFill/>
          </a:ln>
        </p:spPr>
        <p:txBody>
          <a:bodyPr anchorCtr="0" anchor="t" bIns="34275" lIns="68575" spcFirstLastPara="1" rIns="68575" wrap="square" tIns="34275">
            <a:normAutofit/>
          </a:bodyPr>
          <a:lstStyle/>
          <a:p>
            <a:pPr indent="-215900" lvl="0" marL="2667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rgbClr val="0000A3"/>
                </a:solidFill>
                <a:latin typeface="Calibri"/>
                <a:ea typeface="Calibri"/>
                <a:cs typeface="Calibri"/>
                <a:sym typeface="Calibri"/>
              </a:rPr>
              <a:t>multistage switch: </a:t>
            </a:r>
            <a:r>
              <a:rPr b="0" i="1" lang="en" sz="1800" u="none" cap="none" strike="noStrike">
                <a:solidFill>
                  <a:srgbClr val="000000"/>
                </a:solidFill>
                <a:latin typeface="Calibri"/>
                <a:ea typeface="Calibri"/>
                <a:cs typeface="Calibri"/>
                <a:sym typeface="Calibri"/>
              </a:rPr>
              <a:t>nxn</a:t>
            </a:r>
            <a:r>
              <a:rPr b="0" i="0" lang="en" sz="1800" u="none" cap="none" strike="noStrike">
                <a:solidFill>
                  <a:srgbClr val="000000"/>
                </a:solidFill>
                <a:latin typeface="Calibri"/>
                <a:ea typeface="Calibri"/>
                <a:cs typeface="Calibri"/>
                <a:sym typeface="Calibri"/>
              </a:rPr>
              <a:t> switch from multiple stages of smaller switches</a:t>
            </a:r>
            <a:endParaRPr b="0" i="0" sz="1100" u="none" cap="none" strike="noStrike">
              <a:solidFill>
                <a:srgbClr val="000000"/>
              </a:solidFill>
              <a:latin typeface="Arial"/>
              <a:ea typeface="Arial"/>
              <a:cs typeface="Arial"/>
              <a:sym typeface="Arial"/>
            </a:endParaRPr>
          </a:p>
        </p:txBody>
      </p:sp>
      <p:sp>
        <p:nvSpPr>
          <p:cNvPr id="1567" name="Google Shape;1567;p38"/>
          <p:cNvSpPr txBox="1"/>
          <p:nvPr/>
        </p:nvSpPr>
        <p:spPr>
          <a:xfrm>
            <a:off x="72103" y="3263325"/>
            <a:ext cx="4857600" cy="1589100"/>
          </a:xfrm>
          <a:prstGeom prst="rect">
            <a:avLst/>
          </a:prstGeom>
          <a:noFill/>
          <a:ln>
            <a:noFill/>
          </a:ln>
        </p:spPr>
        <p:txBody>
          <a:bodyPr anchorCtr="0" anchor="t" bIns="34275" lIns="68575" spcFirstLastPara="1" rIns="68575" wrap="square" tIns="34275">
            <a:normAutofit/>
          </a:bodyPr>
          <a:lstStyle/>
          <a:p>
            <a:pPr indent="-215900" lvl="0" marL="2667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rgbClr val="0000A3"/>
                </a:solidFill>
                <a:latin typeface="Calibri"/>
                <a:ea typeface="Calibri"/>
                <a:cs typeface="Calibri"/>
                <a:sym typeface="Calibri"/>
              </a:rPr>
              <a:t>exploiting parallelism: </a:t>
            </a:r>
            <a:endParaRPr b="0" i="0" sz="1100" u="none" cap="none" strike="noStrike">
              <a:solidFill>
                <a:srgbClr val="000000"/>
              </a:solidFill>
              <a:latin typeface="Arial"/>
              <a:ea typeface="Arial"/>
              <a:cs typeface="Arial"/>
              <a:sym typeface="Arial"/>
            </a:endParaRPr>
          </a:p>
          <a:p>
            <a:pPr indent="-215900" lvl="1" marL="520700" marR="0" rtl="0" algn="l">
              <a:lnSpc>
                <a:spcPct val="90000"/>
              </a:lnSpc>
              <a:spcBef>
                <a:spcPts val="400"/>
              </a:spcBef>
              <a:spcAft>
                <a:spcPts val="0"/>
              </a:spcAft>
              <a:buClr>
                <a:srgbClr val="0000A8"/>
              </a:buClr>
              <a:buSzPts val="1400"/>
              <a:buFont typeface="Arial"/>
              <a:buChar char="•"/>
            </a:pPr>
            <a:r>
              <a:rPr b="0" i="0" lang="en" sz="1400" u="none" cap="none" strike="noStrike">
                <a:solidFill>
                  <a:srgbClr val="000000"/>
                </a:solidFill>
                <a:latin typeface="Calibri"/>
                <a:ea typeface="Calibri"/>
                <a:cs typeface="Calibri"/>
                <a:sym typeface="Calibri"/>
              </a:rPr>
              <a:t>fragment datagram into fixed length cells on entry</a:t>
            </a:r>
            <a:endParaRPr b="0" i="0" sz="1100" u="none" cap="none" strike="noStrike">
              <a:solidFill>
                <a:srgbClr val="000000"/>
              </a:solidFill>
              <a:latin typeface="Arial"/>
              <a:ea typeface="Arial"/>
              <a:cs typeface="Arial"/>
              <a:sym typeface="Arial"/>
            </a:endParaRPr>
          </a:p>
          <a:p>
            <a:pPr indent="-215900" lvl="1" marL="520700" marR="0" rtl="0" algn="l">
              <a:lnSpc>
                <a:spcPct val="90000"/>
              </a:lnSpc>
              <a:spcBef>
                <a:spcPts val="400"/>
              </a:spcBef>
              <a:spcAft>
                <a:spcPts val="0"/>
              </a:spcAft>
              <a:buClr>
                <a:srgbClr val="0000A8"/>
              </a:buClr>
              <a:buSzPts val="1400"/>
              <a:buFont typeface="Arial"/>
              <a:buChar char="•"/>
            </a:pPr>
            <a:r>
              <a:rPr b="0" i="0" lang="en" sz="1400" u="none" cap="none" strike="noStrike">
                <a:solidFill>
                  <a:srgbClr val="000000"/>
                </a:solidFill>
                <a:latin typeface="Calibri"/>
                <a:ea typeface="Calibri"/>
                <a:cs typeface="Calibri"/>
                <a:sym typeface="Calibri"/>
              </a:rPr>
              <a:t>switch cells through the fabric, reassemble datagram at exit</a:t>
            </a:r>
            <a:endParaRPr b="0" i="0" sz="1100" u="none" cap="none" strike="noStrike">
              <a:solidFill>
                <a:srgbClr val="000000"/>
              </a:solidFill>
              <a:latin typeface="Arial"/>
              <a:ea typeface="Arial"/>
              <a:cs typeface="Arial"/>
              <a:sym typeface="Arial"/>
            </a:endParaRPr>
          </a:p>
        </p:txBody>
      </p:sp>
      <p:sp>
        <p:nvSpPr>
          <p:cNvPr id="1568" name="Google Shape;1568;p38"/>
          <p:cNvSpPr txBox="1"/>
          <p:nvPr/>
        </p:nvSpPr>
        <p:spPr>
          <a:xfrm>
            <a:off x="5965219" y="2631161"/>
            <a:ext cx="1019400" cy="435600"/>
          </a:xfrm>
          <a:prstGeom prst="rect">
            <a:avLst/>
          </a:prstGeom>
          <a:noFill/>
          <a:ln>
            <a:noFill/>
          </a:ln>
        </p:spPr>
        <p:txBody>
          <a:bodyPr anchorCtr="0" anchor="t" bIns="34275" lIns="68575" spcFirstLastPara="1" rIns="68575" wrap="square" tIns="34275">
            <a:spAutoFit/>
          </a:bodyPr>
          <a:lstStyle/>
          <a:p>
            <a:pPr indent="0" lvl="0" marL="0" marR="0" rtl="0" algn="ctr">
              <a:lnSpc>
                <a:spcPct val="85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3x3 crossbar</a:t>
            </a:r>
            <a:endParaRPr b="0" i="0" sz="1100" u="none" cap="none" strike="noStrike">
              <a:solidFill>
                <a:srgbClr val="000000"/>
              </a:solidFill>
              <a:latin typeface="Arial"/>
              <a:ea typeface="Arial"/>
              <a:cs typeface="Arial"/>
              <a:sym typeface="Arial"/>
            </a:endParaRPr>
          </a:p>
        </p:txBody>
      </p:sp>
      <p:sp>
        <p:nvSpPr>
          <p:cNvPr id="1569" name="Google Shape;1569;p38"/>
          <p:cNvSpPr/>
          <p:nvPr/>
        </p:nvSpPr>
        <p:spPr>
          <a:xfrm>
            <a:off x="4669127" y="3433660"/>
            <a:ext cx="218100" cy="142500"/>
          </a:xfrm>
          <a:prstGeom prst="rect">
            <a:avLst/>
          </a:prstGeom>
          <a:solidFill>
            <a:srgbClr val="00CC9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38"/>
          <p:cNvSpPr/>
          <p:nvPr/>
        </p:nvSpPr>
        <p:spPr>
          <a:xfrm>
            <a:off x="4888731" y="3433231"/>
            <a:ext cx="218100" cy="142500"/>
          </a:xfrm>
          <a:prstGeom prst="rect">
            <a:avLst/>
          </a:prstGeom>
          <a:solidFill>
            <a:srgbClr val="00CC9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38"/>
          <p:cNvSpPr/>
          <p:nvPr/>
        </p:nvSpPr>
        <p:spPr>
          <a:xfrm>
            <a:off x="5107392" y="3433231"/>
            <a:ext cx="218100" cy="142500"/>
          </a:xfrm>
          <a:prstGeom prst="rect">
            <a:avLst/>
          </a:prstGeom>
          <a:solidFill>
            <a:srgbClr val="00CC9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6"/>
                                        </p:tgtEl>
                                        <p:attrNameLst>
                                          <p:attrName>style.visibility</p:attrName>
                                        </p:attrNameLst>
                                      </p:cBhvr>
                                      <p:to>
                                        <p:strVal val="visible"/>
                                      </p:to>
                                    </p:set>
                                    <p:animEffect filter="fade" transition="in">
                                      <p:cBhvr>
                                        <p:cTn dur="500"/>
                                        <p:tgtEl>
                                          <p:spTgt spid="1566"/>
                                        </p:tgtEl>
                                      </p:cBhvr>
                                    </p:animEffect>
                                  </p:childTnLst>
                                </p:cTn>
                              </p:par>
                              <p:par>
                                <p:cTn fill="hold" nodeType="withEffect" presetClass="entr" presetID="10" presetSubtype="0">
                                  <p:stCondLst>
                                    <p:cond delay="0"/>
                                  </p:stCondLst>
                                  <p:childTnLst>
                                    <p:set>
                                      <p:cBhvr>
                                        <p:cTn dur="1" fill="hold">
                                          <p:stCondLst>
                                            <p:cond delay="0"/>
                                          </p:stCondLst>
                                        </p:cTn>
                                        <p:tgtEl>
                                          <p:spTgt spid="1546"/>
                                        </p:tgtEl>
                                        <p:attrNameLst>
                                          <p:attrName>style.visibility</p:attrName>
                                        </p:attrNameLst>
                                      </p:cBhvr>
                                      <p:to>
                                        <p:strVal val="visible"/>
                                      </p:to>
                                    </p:set>
                                    <p:animEffect filter="fade" transition="in">
                                      <p:cBhvr>
                                        <p:cTn dur="500"/>
                                        <p:tgtEl>
                                          <p:spTgt spid="15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7"/>
                                        </p:tgtEl>
                                        <p:attrNameLst>
                                          <p:attrName>style.visibility</p:attrName>
                                        </p:attrNameLst>
                                      </p:cBhvr>
                                      <p:to>
                                        <p:strVal val="visible"/>
                                      </p:to>
                                    </p:set>
                                    <p:animEffect filter="fade" transition="in">
                                      <p:cBhvr>
                                        <p:cTn dur="500"/>
                                        <p:tgtEl>
                                          <p:spTgt spid="15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9"/>
                                        </p:tgtEl>
                                        <p:attrNameLst>
                                          <p:attrName>style.visibility</p:attrName>
                                        </p:attrNameLst>
                                      </p:cBhvr>
                                      <p:to>
                                        <p:strVal val="visible"/>
                                      </p:to>
                                    </p:set>
                                    <p:animEffect filter="fade" transition="in">
                                      <p:cBhvr>
                                        <p:cTn dur="500"/>
                                        <p:tgtEl>
                                          <p:spTgt spid="1569"/>
                                        </p:tgtEl>
                                      </p:cBhvr>
                                    </p:animEffect>
                                  </p:childTnLst>
                                </p:cTn>
                              </p:par>
                              <p:par>
                                <p:cTn fill="hold" nodeType="withEffect" presetClass="entr" presetID="10" presetSubtype="0">
                                  <p:stCondLst>
                                    <p:cond delay="0"/>
                                  </p:stCondLst>
                                  <p:childTnLst>
                                    <p:set>
                                      <p:cBhvr>
                                        <p:cTn dur="1" fill="hold">
                                          <p:stCondLst>
                                            <p:cond delay="0"/>
                                          </p:stCondLst>
                                        </p:cTn>
                                        <p:tgtEl>
                                          <p:spTgt spid="1570"/>
                                        </p:tgtEl>
                                        <p:attrNameLst>
                                          <p:attrName>style.visibility</p:attrName>
                                        </p:attrNameLst>
                                      </p:cBhvr>
                                      <p:to>
                                        <p:strVal val="visible"/>
                                      </p:to>
                                    </p:set>
                                    <p:animEffect filter="fade" transition="in">
                                      <p:cBhvr>
                                        <p:cTn dur="500"/>
                                        <p:tgtEl>
                                          <p:spTgt spid="1570"/>
                                        </p:tgtEl>
                                      </p:cBhvr>
                                    </p:animEffect>
                                  </p:childTnLst>
                                </p:cTn>
                              </p:par>
                              <p:par>
                                <p:cTn fill="hold" nodeType="withEffect" presetClass="entr" presetID="10" presetSubtype="0">
                                  <p:stCondLst>
                                    <p:cond delay="0"/>
                                  </p:stCondLst>
                                  <p:childTnLst>
                                    <p:set>
                                      <p:cBhvr>
                                        <p:cTn dur="1" fill="hold">
                                          <p:stCondLst>
                                            <p:cond delay="0"/>
                                          </p:stCondLst>
                                        </p:cTn>
                                        <p:tgtEl>
                                          <p:spTgt spid="1571"/>
                                        </p:tgtEl>
                                        <p:attrNameLst>
                                          <p:attrName>style.visibility</p:attrName>
                                        </p:attrNameLst>
                                      </p:cBhvr>
                                      <p:to>
                                        <p:strVal val="visible"/>
                                      </p:to>
                                    </p:set>
                                    <p:animEffect filter="fade" transition="in">
                                      <p:cBhvr>
                                        <p:cTn dur="500"/>
                                        <p:tgtEl>
                                          <p:spTgt spid="15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pic>
        <p:nvPicPr>
          <p:cNvPr descr="A close up of a logo&#10;&#10;Description automatically generated" id="1576" name="Google Shape;1576;p39"/>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1577" name="Google Shape;1577;p39"/>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578" name="Google Shape;1578;p39"/>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579" name="Google Shape;1579;p39"/>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Switching via interconnection network</a:t>
            </a:r>
            <a:endParaRPr b="0" i="0" sz="1100" u="none" cap="none" strike="noStrike">
              <a:solidFill>
                <a:srgbClr val="000000"/>
              </a:solidFill>
              <a:latin typeface="Arial"/>
              <a:ea typeface="Arial"/>
              <a:cs typeface="Arial"/>
              <a:sym typeface="Arial"/>
            </a:endParaRPr>
          </a:p>
        </p:txBody>
      </p:sp>
      <p:sp>
        <p:nvSpPr>
          <p:cNvPr id="1580" name="Google Shape;1580;p39"/>
          <p:cNvSpPr txBox="1"/>
          <p:nvPr>
            <p:ph idx="1" type="body"/>
          </p:nvPr>
        </p:nvSpPr>
        <p:spPr>
          <a:xfrm>
            <a:off x="132372" y="1121508"/>
            <a:ext cx="7938900" cy="7698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Font typeface="Noto Sans Symbols"/>
              <a:buChar char="▪"/>
            </a:pPr>
            <a:r>
              <a:rPr lang="en"/>
              <a:t>scaling, using multiple switching “planes” in parallel: </a:t>
            </a:r>
            <a:endParaRPr/>
          </a:p>
          <a:p>
            <a:pPr indent="-215900" lvl="1" marL="520700" rtl="0" algn="l">
              <a:lnSpc>
                <a:spcPct val="90000"/>
              </a:lnSpc>
              <a:spcBef>
                <a:spcPts val="400"/>
              </a:spcBef>
              <a:spcAft>
                <a:spcPts val="0"/>
              </a:spcAft>
              <a:buClr>
                <a:schemeClr val="dk1"/>
              </a:buClr>
              <a:buSzPts val="1800"/>
              <a:buFont typeface="Noto Sans Symbols"/>
              <a:buChar char="▪"/>
            </a:pPr>
            <a:r>
              <a:rPr lang="en"/>
              <a:t>speedup, scaleup via parallelism</a:t>
            </a:r>
            <a:endParaRPr/>
          </a:p>
        </p:txBody>
      </p:sp>
      <p:grpSp>
        <p:nvGrpSpPr>
          <p:cNvPr id="1581" name="Google Shape;1581;p39"/>
          <p:cNvGrpSpPr/>
          <p:nvPr/>
        </p:nvGrpSpPr>
        <p:grpSpPr>
          <a:xfrm>
            <a:off x="3392826" y="2396554"/>
            <a:ext cx="4920033" cy="2207174"/>
            <a:chOff x="2502527" y="2166731"/>
            <a:chExt cx="6560044" cy="2942899"/>
          </a:xfrm>
        </p:grpSpPr>
        <p:grpSp>
          <p:nvGrpSpPr>
            <p:cNvPr id="1582" name="Google Shape;1582;p39"/>
            <p:cNvGrpSpPr/>
            <p:nvPr/>
          </p:nvGrpSpPr>
          <p:grpSpPr>
            <a:xfrm>
              <a:off x="2661555" y="4446106"/>
              <a:ext cx="988142" cy="332220"/>
              <a:chOff x="876" y="2800"/>
              <a:chExt cx="649" cy="300"/>
            </a:xfrm>
          </p:grpSpPr>
          <p:sp>
            <p:nvSpPr>
              <p:cNvPr id="1583" name="Google Shape;1583;p39"/>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39"/>
              <p:cNvSpPr/>
              <p:nvPr/>
            </p:nvSpPr>
            <p:spPr>
              <a:xfrm>
                <a:off x="945" y="2849"/>
                <a:ext cx="300" cy="0"/>
              </a:xfrm>
              <a:prstGeom prst="rect">
                <a:avLst/>
              </a:prstGeom>
              <a:solidFill>
                <a:srgbClr val="FFFFFF"/>
              </a:solidFill>
              <a:ln cap="flat" cmpd="sng" w="1270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39"/>
              <p:cNvSpPr/>
              <p:nvPr/>
            </p:nvSpPr>
            <p:spPr>
              <a:xfrm>
                <a:off x="1117" y="2818"/>
                <a:ext cx="0" cy="0"/>
              </a:xfrm>
              <a:prstGeom prst="rect">
                <a:avLst/>
              </a:prstGeom>
              <a:solidFill>
                <a:srgbClr val="FFFFFF"/>
              </a:solidFill>
              <a:ln cap="flat" cmpd="sng" w="1270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39"/>
              <p:cNvSpPr/>
              <p:nvPr/>
            </p:nvSpPr>
            <p:spPr>
              <a:xfrm>
                <a:off x="1263" y="2821"/>
                <a:ext cx="0" cy="0"/>
              </a:xfrm>
              <a:prstGeom prst="rect">
                <a:avLst/>
              </a:prstGeom>
              <a:solidFill>
                <a:srgbClr val="FFFFFF"/>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87" name="Google Shape;1587;p39"/>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588" name="Google Shape;1588;p39"/>
            <p:cNvGrpSpPr/>
            <p:nvPr/>
          </p:nvGrpSpPr>
          <p:grpSpPr>
            <a:xfrm>
              <a:off x="2575415" y="4611758"/>
              <a:ext cx="988142" cy="332220"/>
              <a:chOff x="876" y="2800"/>
              <a:chExt cx="649" cy="300"/>
            </a:xfrm>
          </p:grpSpPr>
          <p:sp>
            <p:nvSpPr>
              <p:cNvPr id="1589" name="Google Shape;1589;p39"/>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39"/>
              <p:cNvSpPr/>
              <p:nvPr/>
            </p:nvSpPr>
            <p:spPr>
              <a:xfrm>
                <a:off x="945" y="2849"/>
                <a:ext cx="300" cy="0"/>
              </a:xfrm>
              <a:prstGeom prst="rect">
                <a:avLst/>
              </a:prstGeom>
              <a:solidFill>
                <a:srgbClr val="FFFFFF"/>
              </a:solidFill>
              <a:ln cap="flat" cmpd="sng" w="1270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39"/>
              <p:cNvSpPr/>
              <p:nvPr/>
            </p:nvSpPr>
            <p:spPr>
              <a:xfrm>
                <a:off x="1117" y="2818"/>
                <a:ext cx="0" cy="0"/>
              </a:xfrm>
              <a:prstGeom prst="rect">
                <a:avLst/>
              </a:prstGeom>
              <a:solidFill>
                <a:srgbClr val="FFFFFF"/>
              </a:solidFill>
              <a:ln cap="flat" cmpd="sng" w="1270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39"/>
              <p:cNvSpPr/>
              <p:nvPr/>
            </p:nvSpPr>
            <p:spPr>
              <a:xfrm>
                <a:off x="1263" y="2821"/>
                <a:ext cx="0" cy="0"/>
              </a:xfrm>
              <a:prstGeom prst="rect">
                <a:avLst/>
              </a:prstGeom>
              <a:solidFill>
                <a:srgbClr val="FFFFFF"/>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93" name="Google Shape;1593;p39"/>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594" name="Google Shape;1594;p39"/>
            <p:cNvGrpSpPr/>
            <p:nvPr/>
          </p:nvGrpSpPr>
          <p:grpSpPr>
            <a:xfrm>
              <a:off x="4623758" y="2166731"/>
              <a:ext cx="2588233" cy="2842527"/>
              <a:chOff x="4199689" y="2922105"/>
              <a:chExt cx="2588233" cy="2842527"/>
            </a:xfrm>
          </p:grpSpPr>
          <p:grpSp>
            <p:nvGrpSpPr>
              <p:cNvPr id="1595" name="Google Shape;1595;p39"/>
              <p:cNvGrpSpPr/>
              <p:nvPr/>
            </p:nvGrpSpPr>
            <p:grpSpPr>
              <a:xfrm>
                <a:off x="4802662" y="2922105"/>
                <a:ext cx="1985260" cy="1311900"/>
                <a:chOff x="1416732" y="5221357"/>
                <a:chExt cx="1985260" cy="1311900"/>
              </a:xfrm>
            </p:grpSpPr>
            <p:cxnSp>
              <p:nvCxnSpPr>
                <p:cNvPr id="1596" name="Google Shape;1596;p39"/>
                <p:cNvCxnSpPr/>
                <p:nvPr/>
              </p:nvCxnSpPr>
              <p:spPr>
                <a:xfrm>
                  <a:off x="1629149" y="5306714"/>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597" name="Google Shape;1597;p39"/>
                <p:cNvCxnSpPr/>
                <p:nvPr/>
              </p:nvCxnSpPr>
              <p:spPr>
                <a:xfrm>
                  <a:off x="1629814" y="5415191"/>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598" name="Google Shape;1598;p39"/>
                <p:cNvCxnSpPr/>
                <p:nvPr/>
              </p:nvCxnSpPr>
              <p:spPr>
                <a:xfrm>
                  <a:off x="1626486" y="645803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599" name="Google Shape;1599;p39"/>
                <p:cNvCxnSpPr/>
                <p:nvPr/>
              </p:nvCxnSpPr>
              <p:spPr>
                <a:xfrm>
                  <a:off x="1627151" y="635887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00" name="Google Shape;1600;p39"/>
                <p:cNvCxnSpPr/>
                <p:nvPr/>
              </p:nvCxnSpPr>
              <p:spPr>
                <a:xfrm>
                  <a:off x="1627152" y="625106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01" name="Google Shape;1601;p39"/>
                <p:cNvCxnSpPr/>
                <p:nvPr/>
              </p:nvCxnSpPr>
              <p:spPr>
                <a:xfrm>
                  <a:off x="1627817" y="615190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02" name="Google Shape;1602;p39"/>
                <p:cNvCxnSpPr/>
                <p:nvPr/>
              </p:nvCxnSpPr>
              <p:spPr>
                <a:xfrm>
                  <a:off x="1623825" y="5604859"/>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03" name="Google Shape;1603;p39"/>
                <p:cNvCxnSpPr/>
                <p:nvPr/>
              </p:nvCxnSpPr>
              <p:spPr>
                <a:xfrm>
                  <a:off x="1624490" y="5505699"/>
                  <a:ext cx="1385700" cy="0"/>
                </a:xfrm>
                <a:prstGeom prst="straightConnector1">
                  <a:avLst/>
                </a:prstGeom>
                <a:noFill/>
                <a:ln cap="flat" cmpd="sng" w="9525">
                  <a:solidFill>
                    <a:schemeClr val="dk1"/>
                  </a:solidFill>
                  <a:prstDash val="solid"/>
                  <a:miter lim="800000"/>
                  <a:headEnd len="sm" w="sm" type="none"/>
                  <a:tailEnd len="sm" w="sm" type="none"/>
                </a:ln>
              </p:spPr>
            </p:cxnSp>
            <p:grpSp>
              <p:nvGrpSpPr>
                <p:cNvPr id="1604" name="Google Shape;1604;p39"/>
                <p:cNvGrpSpPr/>
                <p:nvPr/>
              </p:nvGrpSpPr>
              <p:grpSpPr>
                <a:xfrm>
                  <a:off x="1749287" y="5221357"/>
                  <a:ext cx="1200900" cy="1311900"/>
                  <a:chOff x="4426226" y="4479235"/>
                  <a:chExt cx="1200900" cy="1311900"/>
                </a:xfrm>
              </p:grpSpPr>
              <p:sp>
                <p:nvSpPr>
                  <p:cNvPr id="1605" name="Google Shape;1605;p39"/>
                  <p:cNvSpPr/>
                  <p:nvPr/>
                </p:nvSpPr>
                <p:spPr>
                  <a:xfrm>
                    <a:off x="4426226" y="4479235"/>
                    <a:ext cx="1166100" cy="13119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06" name="Google Shape;1606;p39"/>
                  <p:cNvSpPr txBox="1"/>
                  <p:nvPr/>
                </p:nvSpPr>
                <p:spPr>
                  <a:xfrm>
                    <a:off x="4426226" y="4479235"/>
                    <a:ext cx="12009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alibri"/>
                      <a:buNone/>
                    </a:pPr>
                    <a:r>
                      <a:rPr b="0" i="0" lang="en" sz="1100" u="none" cap="none" strike="noStrike">
                        <a:solidFill>
                          <a:srgbClr val="000000"/>
                        </a:solidFill>
                        <a:latin typeface="Calibri"/>
                        <a:ea typeface="Calibri"/>
                        <a:cs typeface="Calibri"/>
                        <a:sym typeface="Calibri"/>
                      </a:rPr>
                      <a:t>fabric plane 0</a:t>
                    </a:r>
                    <a:endParaRPr b="0" i="0" sz="1100" u="none" cap="none" strike="noStrike">
                      <a:solidFill>
                        <a:srgbClr val="000000"/>
                      </a:solidFill>
                      <a:latin typeface="Arial"/>
                      <a:ea typeface="Arial"/>
                      <a:cs typeface="Arial"/>
                      <a:sym typeface="Arial"/>
                    </a:endParaRPr>
                  </a:p>
                </p:txBody>
              </p:sp>
            </p:grpSp>
            <p:sp>
              <p:nvSpPr>
                <p:cNvPr id="1607" name="Google Shape;1607;p39"/>
                <p:cNvSpPr txBox="1"/>
                <p:nvPr/>
              </p:nvSpPr>
              <p:spPr>
                <a:xfrm rot="-5400000">
                  <a:off x="1518432" y="5541304"/>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sp>
              <p:nvSpPr>
                <p:cNvPr id="1608" name="Google Shape;1608;p39"/>
                <p:cNvSpPr txBox="1"/>
                <p:nvPr/>
              </p:nvSpPr>
              <p:spPr>
                <a:xfrm rot="-5400000">
                  <a:off x="2836792" y="5537977"/>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grpSp>
          <p:grpSp>
            <p:nvGrpSpPr>
              <p:cNvPr id="1609" name="Google Shape;1609;p39"/>
              <p:cNvGrpSpPr/>
              <p:nvPr/>
            </p:nvGrpSpPr>
            <p:grpSpPr>
              <a:xfrm>
                <a:off x="4716523" y="3140766"/>
                <a:ext cx="1985260" cy="1311900"/>
                <a:chOff x="1416732" y="5221357"/>
                <a:chExt cx="1985260" cy="1311900"/>
              </a:xfrm>
            </p:grpSpPr>
            <p:cxnSp>
              <p:nvCxnSpPr>
                <p:cNvPr id="1610" name="Google Shape;1610;p39"/>
                <p:cNvCxnSpPr/>
                <p:nvPr/>
              </p:nvCxnSpPr>
              <p:spPr>
                <a:xfrm>
                  <a:off x="1629149" y="5306714"/>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11" name="Google Shape;1611;p39"/>
                <p:cNvCxnSpPr/>
                <p:nvPr/>
              </p:nvCxnSpPr>
              <p:spPr>
                <a:xfrm>
                  <a:off x="1629814" y="5415191"/>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12" name="Google Shape;1612;p39"/>
                <p:cNvCxnSpPr/>
                <p:nvPr/>
              </p:nvCxnSpPr>
              <p:spPr>
                <a:xfrm>
                  <a:off x="1626486" y="645803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13" name="Google Shape;1613;p39"/>
                <p:cNvCxnSpPr/>
                <p:nvPr/>
              </p:nvCxnSpPr>
              <p:spPr>
                <a:xfrm>
                  <a:off x="1627151" y="635887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14" name="Google Shape;1614;p39"/>
                <p:cNvCxnSpPr/>
                <p:nvPr/>
              </p:nvCxnSpPr>
              <p:spPr>
                <a:xfrm>
                  <a:off x="1627152" y="625106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15" name="Google Shape;1615;p39"/>
                <p:cNvCxnSpPr/>
                <p:nvPr/>
              </p:nvCxnSpPr>
              <p:spPr>
                <a:xfrm>
                  <a:off x="1627817" y="615190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16" name="Google Shape;1616;p39"/>
                <p:cNvCxnSpPr/>
                <p:nvPr/>
              </p:nvCxnSpPr>
              <p:spPr>
                <a:xfrm>
                  <a:off x="1623825" y="5604859"/>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17" name="Google Shape;1617;p39"/>
                <p:cNvCxnSpPr/>
                <p:nvPr/>
              </p:nvCxnSpPr>
              <p:spPr>
                <a:xfrm>
                  <a:off x="1624490" y="5505699"/>
                  <a:ext cx="1385700" cy="0"/>
                </a:xfrm>
                <a:prstGeom prst="straightConnector1">
                  <a:avLst/>
                </a:prstGeom>
                <a:noFill/>
                <a:ln cap="flat" cmpd="sng" w="9525">
                  <a:solidFill>
                    <a:schemeClr val="dk1"/>
                  </a:solidFill>
                  <a:prstDash val="solid"/>
                  <a:miter lim="800000"/>
                  <a:headEnd len="sm" w="sm" type="none"/>
                  <a:tailEnd len="sm" w="sm" type="none"/>
                </a:ln>
              </p:spPr>
            </p:cxnSp>
            <p:grpSp>
              <p:nvGrpSpPr>
                <p:cNvPr id="1618" name="Google Shape;1618;p39"/>
                <p:cNvGrpSpPr/>
                <p:nvPr/>
              </p:nvGrpSpPr>
              <p:grpSpPr>
                <a:xfrm>
                  <a:off x="1749287" y="5221357"/>
                  <a:ext cx="1175100" cy="1311900"/>
                  <a:chOff x="4426226" y="4479235"/>
                  <a:chExt cx="1175100" cy="1311900"/>
                </a:xfrm>
              </p:grpSpPr>
              <p:sp>
                <p:nvSpPr>
                  <p:cNvPr id="1619" name="Google Shape;1619;p39"/>
                  <p:cNvSpPr/>
                  <p:nvPr/>
                </p:nvSpPr>
                <p:spPr>
                  <a:xfrm>
                    <a:off x="4426226" y="4479235"/>
                    <a:ext cx="1166100" cy="13119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20" name="Google Shape;1620;p39"/>
                  <p:cNvSpPr txBox="1"/>
                  <p:nvPr/>
                </p:nvSpPr>
                <p:spPr>
                  <a:xfrm>
                    <a:off x="4426226" y="4479235"/>
                    <a:ext cx="11751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alibri"/>
                      <a:buNone/>
                    </a:pPr>
                    <a:r>
                      <a:rPr b="0" i="0" lang="en" sz="1100" u="none" cap="none" strike="noStrike">
                        <a:solidFill>
                          <a:srgbClr val="000000"/>
                        </a:solidFill>
                        <a:latin typeface="Calibri"/>
                        <a:ea typeface="Calibri"/>
                        <a:cs typeface="Calibri"/>
                        <a:sym typeface="Calibri"/>
                      </a:rPr>
                      <a:t>fabric plane 1</a:t>
                    </a:r>
                    <a:endParaRPr b="0" i="0" sz="1100" u="none" cap="none" strike="noStrike">
                      <a:solidFill>
                        <a:srgbClr val="000000"/>
                      </a:solidFill>
                      <a:latin typeface="Arial"/>
                      <a:ea typeface="Arial"/>
                      <a:cs typeface="Arial"/>
                      <a:sym typeface="Arial"/>
                    </a:endParaRPr>
                  </a:p>
                </p:txBody>
              </p:sp>
            </p:grpSp>
            <p:sp>
              <p:nvSpPr>
                <p:cNvPr id="1621" name="Google Shape;1621;p39"/>
                <p:cNvSpPr txBox="1"/>
                <p:nvPr/>
              </p:nvSpPr>
              <p:spPr>
                <a:xfrm rot="-5400000">
                  <a:off x="1518432" y="5541304"/>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sp>
              <p:nvSpPr>
                <p:cNvPr id="1622" name="Google Shape;1622;p39"/>
                <p:cNvSpPr txBox="1"/>
                <p:nvPr/>
              </p:nvSpPr>
              <p:spPr>
                <a:xfrm rot="-5400000">
                  <a:off x="2836792" y="5537977"/>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grpSp>
          <p:grpSp>
            <p:nvGrpSpPr>
              <p:cNvPr id="1623" name="Google Shape;1623;p39"/>
              <p:cNvGrpSpPr/>
              <p:nvPr/>
            </p:nvGrpSpPr>
            <p:grpSpPr>
              <a:xfrm>
                <a:off x="4630384" y="3359427"/>
                <a:ext cx="1985260" cy="1311900"/>
                <a:chOff x="1416732" y="5221357"/>
                <a:chExt cx="1985260" cy="1311900"/>
              </a:xfrm>
            </p:grpSpPr>
            <p:cxnSp>
              <p:nvCxnSpPr>
                <p:cNvPr id="1624" name="Google Shape;1624;p39"/>
                <p:cNvCxnSpPr/>
                <p:nvPr/>
              </p:nvCxnSpPr>
              <p:spPr>
                <a:xfrm>
                  <a:off x="1629149" y="5306714"/>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25" name="Google Shape;1625;p39"/>
                <p:cNvCxnSpPr/>
                <p:nvPr/>
              </p:nvCxnSpPr>
              <p:spPr>
                <a:xfrm>
                  <a:off x="1629814" y="5415191"/>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26" name="Google Shape;1626;p39"/>
                <p:cNvCxnSpPr/>
                <p:nvPr/>
              </p:nvCxnSpPr>
              <p:spPr>
                <a:xfrm>
                  <a:off x="1626486" y="645803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27" name="Google Shape;1627;p39"/>
                <p:cNvCxnSpPr/>
                <p:nvPr/>
              </p:nvCxnSpPr>
              <p:spPr>
                <a:xfrm>
                  <a:off x="1627151" y="635887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28" name="Google Shape;1628;p39"/>
                <p:cNvCxnSpPr/>
                <p:nvPr/>
              </p:nvCxnSpPr>
              <p:spPr>
                <a:xfrm>
                  <a:off x="1627152" y="625106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29" name="Google Shape;1629;p39"/>
                <p:cNvCxnSpPr/>
                <p:nvPr/>
              </p:nvCxnSpPr>
              <p:spPr>
                <a:xfrm>
                  <a:off x="1627817" y="615190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30" name="Google Shape;1630;p39"/>
                <p:cNvCxnSpPr/>
                <p:nvPr/>
              </p:nvCxnSpPr>
              <p:spPr>
                <a:xfrm>
                  <a:off x="1623825" y="5604859"/>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31" name="Google Shape;1631;p39"/>
                <p:cNvCxnSpPr/>
                <p:nvPr/>
              </p:nvCxnSpPr>
              <p:spPr>
                <a:xfrm>
                  <a:off x="1624490" y="5505699"/>
                  <a:ext cx="1385700" cy="0"/>
                </a:xfrm>
                <a:prstGeom prst="straightConnector1">
                  <a:avLst/>
                </a:prstGeom>
                <a:noFill/>
                <a:ln cap="flat" cmpd="sng" w="9525">
                  <a:solidFill>
                    <a:schemeClr val="dk1"/>
                  </a:solidFill>
                  <a:prstDash val="solid"/>
                  <a:miter lim="800000"/>
                  <a:headEnd len="sm" w="sm" type="none"/>
                  <a:tailEnd len="sm" w="sm" type="none"/>
                </a:ln>
              </p:spPr>
            </p:cxnSp>
            <p:grpSp>
              <p:nvGrpSpPr>
                <p:cNvPr id="1632" name="Google Shape;1632;p39"/>
                <p:cNvGrpSpPr/>
                <p:nvPr/>
              </p:nvGrpSpPr>
              <p:grpSpPr>
                <a:xfrm>
                  <a:off x="1749287" y="5221357"/>
                  <a:ext cx="1175100" cy="1311900"/>
                  <a:chOff x="4426226" y="4479235"/>
                  <a:chExt cx="1175100" cy="1311900"/>
                </a:xfrm>
              </p:grpSpPr>
              <p:sp>
                <p:nvSpPr>
                  <p:cNvPr id="1633" name="Google Shape;1633;p39"/>
                  <p:cNvSpPr/>
                  <p:nvPr/>
                </p:nvSpPr>
                <p:spPr>
                  <a:xfrm>
                    <a:off x="4426226" y="4479235"/>
                    <a:ext cx="1166100" cy="13119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34" name="Google Shape;1634;p39"/>
                  <p:cNvSpPr txBox="1"/>
                  <p:nvPr/>
                </p:nvSpPr>
                <p:spPr>
                  <a:xfrm>
                    <a:off x="4426226" y="4479235"/>
                    <a:ext cx="11751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alibri"/>
                      <a:buNone/>
                    </a:pPr>
                    <a:r>
                      <a:rPr b="0" i="0" lang="en" sz="1100" u="none" cap="none" strike="noStrike">
                        <a:solidFill>
                          <a:srgbClr val="000000"/>
                        </a:solidFill>
                        <a:latin typeface="Calibri"/>
                        <a:ea typeface="Calibri"/>
                        <a:cs typeface="Calibri"/>
                        <a:sym typeface="Calibri"/>
                      </a:rPr>
                      <a:t>fabric plane 2</a:t>
                    </a:r>
                    <a:endParaRPr b="0" i="0" sz="1100" u="none" cap="none" strike="noStrike">
                      <a:solidFill>
                        <a:srgbClr val="000000"/>
                      </a:solidFill>
                      <a:latin typeface="Arial"/>
                      <a:ea typeface="Arial"/>
                      <a:cs typeface="Arial"/>
                      <a:sym typeface="Arial"/>
                    </a:endParaRPr>
                  </a:p>
                </p:txBody>
              </p:sp>
            </p:grpSp>
            <p:sp>
              <p:nvSpPr>
                <p:cNvPr id="1635" name="Google Shape;1635;p39"/>
                <p:cNvSpPr txBox="1"/>
                <p:nvPr/>
              </p:nvSpPr>
              <p:spPr>
                <a:xfrm rot="-5400000">
                  <a:off x="1518432" y="5541304"/>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sp>
              <p:nvSpPr>
                <p:cNvPr id="1636" name="Google Shape;1636;p39"/>
                <p:cNvSpPr txBox="1"/>
                <p:nvPr/>
              </p:nvSpPr>
              <p:spPr>
                <a:xfrm rot="-5400000">
                  <a:off x="2836792" y="5537977"/>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grpSp>
          <p:grpSp>
            <p:nvGrpSpPr>
              <p:cNvPr id="1637" name="Google Shape;1637;p39"/>
              <p:cNvGrpSpPr/>
              <p:nvPr/>
            </p:nvGrpSpPr>
            <p:grpSpPr>
              <a:xfrm>
                <a:off x="4544245" y="3578088"/>
                <a:ext cx="1985260" cy="1311900"/>
                <a:chOff x="1416732" y="5221357"/>
                <a:chExt cx="1985260" cy="1311900"/>
              </a:xfrm>
            </p:grpSpPr>
            <p:cxnSp>
              <p:nvCxnSpPr>
                <p:cNvPr id="1638" name="Google Shape;1638;p39"/>
                <p:cNvCxnSpPr/>
                <p:nvPr/>
              </p:nvCxnSpPr>
              <p:spPr>
                <a:xfrm>
                  <a:off x="1629149" y="5306714"/>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39" name="Google Shape;1639;p39"/>
                <p:cNvCxnSpPr/>
                <p:nvPr/>
              </p:nvCxnSpPr>
              <p:spPr>
                <a:xfrm>
                  <a:off x="1629814" y="5415191"/>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40" name="Google Shape;1640;p39"/>
                <p:cNvCxnSpPr/>
                <p:nvPr/>
              </p:nvCxnSpPr>
              <p:spPr>
                <a:xfrm>
                  <a:off x="1626486" y="645803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41" name="Google Shape;1641;p39"/>
                <p:cNvCxnSpPr/>
                <p:nvPr/>
              </p:nvCxnSpPr>
              <p:spPr>
                <a:xfrm>
                  <a:off x="1627151" y="635887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42" name="Google Shape;1642;p39"/>
                <p:cNvCxnSpPr/>
                <p:nvPr/>
              </p:nvCxnSpPr>
              <p:spPr>
                <a:xfrm>
                  <a:off x="1627152" y="625106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43" name="Google Shape;1643;p39"/>
                <p:cNvCxnSpPr/>
                <p:nvPr/>
              </p:nvCxnSpPr>
              <p:spPr>
                <a:xfrm>
                  <a:off x="1627817" y="615190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44" name="Google Shape;1644;p39"/>
                <p:cNvCxnSpPr/>
                <p:nvPr/>
              </p:nvCxnSpPr>
              <p:spPr>
                <a:xfrm>
                  <a:off x="1623825" y="5604859"/>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45" name="Google Shape;1645;p39"/>
                <p:cNvCxnSpPr/>
                <p:nvPr/>
              </p:nvCxnSpPr>
              <p:spPr>
                <a:xfrm>
                  <a:off x="1624490" y="5505699"/>
                  <a:ext cx="1385700" cy="0"/>
                </a:xfrm>
                <a:prstGeom prst="straightConnector1">
                  <a:avLst/>
                </a:prstGeom>
                <a:noFill/>
                <a:ln cap="flat" cmpd="sng" w="9525">
                  <a:solidFill>
                    <a:schemeClr val="dk1"/>
                  </a:solidFill>
                  <a:prstDash val="solid"/>
                  <a:miter lim="800000"/>
                  <a:headEnd len="sm" w="sm" type="none"/>
                  <a:tailEnd len="sm" w="sm" type="none"/>
                </a:ln>
              </p:spPr>
            </p:cxnSp>
            <p:grpSp>
              <p:nvGrpSpPr>
                <p:cNvPr id="1646" name="Google Shape;1646;p39"/>
                <p:cNvGrpSpPr/>
                <p:nvPr/>
              </p:nvGrpSpPr>
              <p:grpSpPr>
                <a:xfrm>
                  <a:off x="1749287" y="5221357"/>
                  <a:ext cx="1175100" cy="1311900"/>
                  <a:chOff x="4426226" y="4479235"/>
                  <a:chExt cx="1175100" cy="1311900"/>
                </a:xfrm>
              </p:grpSpPr>
              <p:sp>
                <p:nvSpPr>
                  <p:cNvPr id="1647" name="Google Shape;1647;p39"/>
                  <p:cNvSpPr/>
                  <p:nvPr/>
                </p:nvSpPr>
                <p:spPr>
                  <a:xfrm>
                    <a:off x="4426226" y="4479235"/>
                    <a:ext cx="1166100" cy="13119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48" name="Google Shape;1648;p39"/>
                  <p:cNvSpPr txBox="1"/>
                  <p:nvPr/>
                </p:nvSpPr>
                <p:spPr>
                  <a:xfrm>
                    <a:off x="4426226" y="4479235"/>
                    <a:ext cx="11751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alibri"/>
                      <a:buNone/>
                    </a:pPr>
                    <a:r>
                      <a:rPr b="0" i="0" lang="en" sz="1100" u="none" cap="none" strike="noStrike">
                        <a:solidFill>
                          <a:srgbClr val="000000"/>
                        </a:solidFill>
                        <a:latin typeface="Calibri"/>
                        <a:ea typeface="Calibri"/>
                        <a:cs typeface="Calibri"/>
                        <a:sym typeface="Calibri"/>
                      </a:rPr>
                      <a:t>fabric plane 3</a:t>
                    </a:r>
                    <a:endParaRPr b="0" i="0" sz="1100" u="none" cap="none" strike="noStrike">
                      <a:solidFill>
                        <a:srgbClr val="000000"/>
                      </a:solidFill>
                      <a:latin typeface="Arial"/>
                      <a:ea typeface="Arial"/>
                      <a:cs typeface="Arial"/>
                      <a:sym typeface="Arial"/>
                    </a:endParaRPr>
                  </a:p>
                </p:txBody>
              </p:sp>
            </p:grpSp>
            <p:sp>
              <p:nvSpPr>
                <p:cNvPr id="1649" name="Google Shape;1649;p39"/>
                <p:cNvSpPr txBox="1"/>
                <p:nvPr/>
              </p:nvSpPr>
              <p:spPr>
                <a:xfrm rot="-5400000">
                  <a:off x="1518432" y="5541304"/>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sp>
              <p:nvSpPr>
                <p:cNvPr id="1650" name="Google Shape;1650;p39"/>
                <p:cNvSpPr txBox="1"/>
                <p:nvPr/>
              </p:nvSpPr>
              <p:spPr>
                <a:xfrm rot="-5400000">
                  <a:off x="2836792" y="5537977"/>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grpSp>
          <p:grpSp>
            <p:nvGrpSpPr>
              <p:cNvPr id="1651" name="Google Shape;1651;p39"/>
              <p:cNvGrpSpPr/>
              <p:nvPr/>
            </p:nvGrpSpPr>
            <p:grpSpPr>
              <a:xfrm>
                <a:off x="4458106" y="3796749"/>
                <a:ext cx="1985260" cy="1311900"/>
                <a:chOff x="1416732" y="5221357"/>
                <a:chExt cx="1985260" cy="1311900"/>
              </a:xfrm>
            </p:grpSpPr>
            <p:cxnSp>
              <p:nvCxnSpPr>
                <p:cNvPr id="1652" name="Google Shape;1652;p39"/>
                <p:cNvCxnSpPr/>
                <p:nvPr/>
              </p:nvCxnSpPr>
              <p:spPr>
                <a:xfrm>
                  <a:off x="1629149" y="5306714"/>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53" name="Google Shape;1653;p39"/>
                <p:cNvCxnSpPr/>
                <p:nvPr/>
              </p:nvCxnSpPr>
              <p:spPr>
                <a:xfrm>
                  <a:off x="1629814" y="5415191"/>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54" name="Google Shape;1654;p39"/>
                <p:cNvCxnSpPr/>
                <p:nvPr/>
              </p:nvCxnSpPr>
              <p:spPr>
                <a:xfrm>
                  <a:off x="1626486" y="645803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55" name="Google Shape;1655;p39"/>
                <p:cNvCxnSpPr/>
                <p:nvPr/>
              </p:nvCxnSpPr>
              <p:spPr>
                <a:xfrm>
                  <a:off x="1627151" y="635887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56" name="Google Shape;1656;p39"/>
                <p:cNvCxnSpPr/>
                <p:nvPr/>
              </p:nvCxnSpPr>
              <p:spPr>
                <a:xfrm>
                  <a:off x="1627152" y="625106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57" name="Google Shape;1657;p39"/>
                <p:cNvCxnSpPr/>
                <p:nvPr/>
              </p:nvCxnSpPr>
              <p:spPr>
                <a:xfrm>
                  <a:off x="1627817" y="615190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58" name="Google Shape;1658;p39"/>
                <p:cNvCxnSpPr/>
                <p:nvPr/>
              </p:nvCxnSpPr>
              <p:spPr>
                <a:xfrm>
                  <a:off x="1623825" y="5604859"/>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59" name="Google Shape;1659;p39"/>
                <p:cNvCxnSpPr/>
                <p:nvPr/>
              </p:nvCxnSpPr>
              <p:spPr>
                <a:xfrm>
                  <a:off x="1624490" y="5505699"/>
                  <a:ext cx="1385700" cy="0"/>
                </a:xfrm>
                <a:prstGeom prst="straightConnector1">
                  <a:avLst/>
                </a:prstGeom>
                <a:noFill/>
                <a:ln cap="flat" cmpd="sng" w="9525">
                  <a:solidFill>
                    <a:schemeClr val="dk1"/>
                  </a:solidFill>
                  <a:prstDash val="solid"/>
                  <a:miter lim="800000"/>
                  <a:headEnd len="sm" w="sm" type="none"/>
                  <a:tailEnd len="sm" w="sm" type="none"/>
                </a:ln>
              </p:spPr>
            </p:cxnSp>
            <p:grpSp>
              <p:nvGrpSpPr>
                <p:cNvPr id="1660" name="Google Shape;1660;p39"/>
                <p:cNvGrpSpPr/>
                <p:nvPr/>
              </p:nvGrpSpPr>
              <p:grpSpPr>
                <a:xfrm>
                  <a:off x="1749287" y="5221357"/>
                  <a:ext cx="1175100" cy="1311900"/>
                  <a:chOff x="4426226" y="4479235"/>
                  <a:chExt cx="1175100" cy="1311900"/>
                </a:xfrm>
              </p:grpSpPr>
              <p:sp>
                <p:nvSpPr>
                  <p:cNvPr id="1661" name="Google Shape;1661;p39"/>
                  <p:cNvSpPr/>
                  <p:nvPr/>
                </p:nvSpPr>
                <p:spPr>
                  <a:xfrm>
                    <a:off x="4426226" y="4479235"/>
                    <a:ext cx="1166100" cy="13119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62" name="Google Shape;1662;p39"/>
                  <p:cNvSpPr txBox="1"/>
                  <p:nvPr/>
                </p:nvSpPr>
                <p:spPr>
                  <a:xfrm>
                    <a:off x="4426226" y="4479235"/>
                    <a:ext cx="11751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alibri"/>
                      <a:buNone/>
                    </a:pPr>
                    <a:r>
                      <a:rPr b="0" i="0" lang="en" sz="1100" u="none" cap="none" strike="noStrike">
                        <a:solidFill>
                          <a:srgbClr val="000000"/>
                        </a:solidFill>
                        <a:latin typeface="Calibri"/>
                        <a:ea typeface="Calibri"/>
                        <a:cs typeface="Calibri"/>
                        <a:sym typeface="Calibri"/>
                      </a:rPr>
                      <a:t>fabric plane 4</a:t>
                    </a:r>
                    <a:endParaRPr b="0" i="0" sz="1100" u="none" cap="none" strike="noStrike">
                      <a:solidFill>
                        <a:srgbClr val="000000"/>
                      </a:solidFill>
                      <a:latin typeface="Arial"/>
                      <a:ea typeface="Arial"/>
                      <a:cs typeface="Arial"/>
                      <a:sym typeface="Arial"/>
                    </a:endParaRPr>
                  </a:p>
                </p:txBody>
              </p:sp>
            </p:grpSp>
            <p:sp>
              <p:nvSpPr>
                <p:cNvPr id="1663" name="Google Shape;1663;p39"/>
                <p:cNvSpPr txBox="1"/>
                <p:nvPr/>
              </p:nvSpPr>
              <p:spPr>
                <a:xfrm rot="-5400000">
                  <a:off x="1518432" y="5541304"/>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sp>
              <p:nvSpPr>
                <p:cNvPr id="1664" name="Google Shape;1664;p39"/>
                <p:cNvSpPr txBox="1"/>
                <p:nvPr/>
              </p:nvSpPr>
              <p:spPr>
                <a:xfrm rot="-5400000">
                  <a:off x="2836792" y="5537977"/>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grpSp>
          <p:grpSp>
            <p:nvGrpSpPr>
              <p:cNvPr id="1665" name="Google Shape;1665;p39"/>
              <p:cNvGrpSpPr/>
              <p:nvPr/>
            </p:nvGrpSpPr>
            <p:grpSpPr>
              <a:xfrm>
                <a:off x="4371967" y="4015410"/>
                <a:ext cx="1985260" cy="1311900"/>
                <a:chOff x="1416732" y="5221357"/>
                <a:chExt cx="1985260" cy="1311900"/>
              </a:xfrm>
            </p:grpSpPr>
            <p:cxnSp>
              <p:nvCxnSpPr>
                <p:cNvPr id="1666" name="Google Shape;1666;p39"/>
                <p:cNvCxnSpPr/>
                <p:nvPr/>
              </p:nvCxnSpPr>
              <p:spPr>
                <a:xfrm>
                  <a:off x="1629149" y="5306714"/>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67" name="Google Shape;1667;p39"/>
                <p:cNvCxnSpPr/>
                <p:nvPr/>
              </p:nvCxnSpPr>
              <p:spPr>
                <a:xfrm>
                  <a:off x="1629814" y="5415191"/>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68" name="Google Shape;1668;p39"/>
                <p:cNvCxnSpPr/>
                <p:nvPr/>
              </p:nvCxnSpPr>
              <p:spPr>
                <a:xfrm>
                  <a:off x="1626486" y="645803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69" name="Google Shape;1669;p39"/>
                <p:cNvCxnSpPr/>
                <p:nvPr/>
              </p:nvCxnSpPr>
              <p:spPr>
                <a:xfrm>
                  <a:off x="1627151" y="635887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70" name="Google Shape;1670;p39"/>
                <p:cNvCxnSpPr/>
                <p:nvPr/>
              </p:nvCxnSpPr>
              <p:spPr>
                <a:xfrm>
                  <a:off x="1627152" y="625106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71" name="Google Shape;1671;p39"/>
                <p:cNvCxnSpPr/>
                <p:nvPr/>
              </p:nvCxnSpPr>
              <p:spPr>
                <a:xfrm>
                  <a:off x="1627817" y="615190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72" name="Google Shape;1672;p39"/>
                <p:cNvCxnSpPr/>
                <p:nvPr/>
              </p:nvCxnSpPr>
              <p:spPr>
                <a:xfrm>
                  <a:off x="1623825" y="5604859"/>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73" name="Google Shape;1673;p39"/>
                <p:cNvCxnSpPr/>
                <p:nvPr/>
              </p:nvCxnSpPr>
              <p:spPr>
                <a:xfrm>
                  <a:off x="1624490" y="5505699"/>
                  <a:ext cx="1385700" cy="0"/>
                </a:xfrm>
                <a:prstGeom prst="straightConnector1">
                  <a:avLst/>
                </a:prstGeom>
                <a:noFill/>
                <a:ln cap="flat" cmpd="sng" w="9525">
                  <a:solidFill>
                    <a:schemeClr val="dk1"/>
                  </a:solidFill>
                  <a:prstDash val="solid"/>
                  <a:miter lim="800000"/>
                  <a:headEnd len="sm" w="sm" type="none"/>
                  <a:tailEnd len="sm" w="sm" type="none"/>
                </a:ln>
              </p:spPr>
            </p:cxnSp>
            <p:grpSp>
              <p:nvGrpSpPr>
                <p:cNvPr id="1674" name="Google Shape;1674;p39"/>
                <p:cNvGrpSpPr/>
                <p:nvPr/>
              </p:nvGrpSpPr>
              <p:grpSpPr>
                <a:xfrm>
                  <a:off x="1749287" y="5221357"/>
                  <a:ext cx="1175100" cy="1311900"/>
                  <a:chOff x="4426226" y="4479235"/>
                  <a:chExt cx="1175100" cy="1311900"/>
                </a:xfrm>
              </p:grpSpPr>
              <p:sp>
                <p:nvSpPr>
                  <p:cNvPr id="1675" name="Google Shape;1675;p39"/>
                  <p:cNvSpPr/>
                  <p:nvPr/>
                </p:nvSpPr>
                <p:spPr>
                  <a:xfrm>
                    <a:off x="4426226" y="4479235"/>
                    <a:ext cx="1166100" cy="13119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76" name="Google Shape;1676;p39"/>
                  <p:cNvSpPr txBox="1"/>
                  <p:nvPr/>
                </p:nvSpPr>
                <p:spPr>
                  <a:xfrm>
                    <a:off x="4426226" y="4479235"/>
                    <a:ext cx="11751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alibri"/>
                      <a:buNone/>
                    </a:pPr>
                    <a:r>
                      <a:rPr b="0" i="0" lang="en" sz="1100" u="none" cap="none" strike="noStrike">
                        <a:solidFill>
                          <a:srgbClr val="000000"/>
                        </a:solidFill>
                        <a:latin typeface="Calibri"/>
                        <a:ea typeface="Calibri"/>
                        <a:cs typeface="Calibri"/>
                        <a:sym typeface="Calibri"/>
                      </a:rPr>
                      <a:t>fabric plane 5</a:t>
                    </a:r>
                    <a:endParaRPr b="0" i="0" sz="1100" u="none" cap="none" strike="noStrike">
                      <a:solidFill>
                        <a:srgbClr val="000000"/>
                      </a:solidFill>
                      <a:latin typeface="Arial"/>
                      <a:ea typeface="Arial"/>
                      <a:cs typeface="Arial"/>
                      <a:sym typeface="Arial"/>
                    </a:endParaRPr>
                  </a:p>
                </p:txBody>
              </p:sp>
            </p:grpSp>
            <p:sp>
              <p:nvSpPr>
                <p:cNvPr id="1677" name="Google Shape;1677;p39"/>
                <p:cNvSpPr txBox="1"/>
                <p:nvPr/>
              </p:nvSpPr>
              <p:spPr>
                <a:xfrm rot="-5400000">
                  <a:off x="1518432" y="5541304"/>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sp>
              <p:nvSpPr>
                <p:cNvPr id="1678" name="Google Shape;1678;p39"/>
                <p:cNvSpPr txBox="1"/>
                <p:nvPr/>
              </p:nvSpPr>
              <p:spPr>
                <a:xfrm rot="-5400000">
                  <a:off x="2836792" y="5537977"/>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grpSp>
          <p:grpSp>
            <p:nvGrpSpPr>
              <p:cNvPr id="1679" name="Google Shape;1679;p39"/>
              <p:cNvGrpSpPr/>
              <p:nvPr/>
            </p:nvGrpSpPr>
            <p:grpSpPr>
              <a:xfrm>
                <a:off x="4285828" y="4234071"/>
                <a:ext cx="1985260" cy="1311900"/>
                <a:chOff x="1416732" y="5221357"/>
                <a:chExt cx="1985260" cy="1311900"/>
              </a:xfrm>
            </p:grpSpPr>
            <p:cxnSp>
              <p:nvCxnSpPr>
                <p:cNvPr id="1680" name="Google Shape;1680;p39"/>
                <p:cNvCxnSpPr/>
                <p:nvPr/>
              </p:nvCxnSpPr>
              <p:spPr>
                <a:xfrm>
                  <a:off x="1629149" y="5306714"/>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81" name="Google Shape;1681;p39"/>
                <p:cNvCxnSpPr/>
                <p:nvPr/>
              </p:nvCxnSpPr>
              <p:spPr>
                <a:xfrm>
                  <a:off x="1629814" y="5415191"/>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82" name="Google Shape;1682;p39"/>
                <p:cNvCxnSpPr/>
                <p:nvPr/>
              </p:nvCxnSpPr>
              <p:spPr>
                <a:xfrm>
                  <a:off x="1626486" y="645803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83" name="Google Shape;1683;p39"/>
                <p:cNvCxnSpPr/>
                <p:nvPr/>
              </p:nvCxnSpPr>
              <p:spPr>
                <a:xfrm>
                  <a:off x="1627151" y="635887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84" name="Google Shape;1684;p39"/>
                <p:cNvCxnSpPr/>
                <p:nvPr/>
              </p:nvCxnSpPr>
              <p:spPr>
                <a:xfrm>
                  <a:off x="1627152" y="625106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85" name="Google Shape;1685;p39"/>
                <p:cNvCxnSpPr/>
                <p:nvPr/>
              </p:nvCxnSpPr>
              <p:spPr>
                <a:xfrm>
                  <a:off x="1627817" y="615190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86" name="Google Shape;1686;p39"/>
                <p:cNvCxnSpPr/>
                <p:nvPr/>
              </p:nvCxnSpPr>
              <p:spPr>
                <a:xfrm>
                  <a:off x="1623825" y="5604859"/>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87" name="Google Shape;1687;p39"/>
                <p:cNvCxnSpPr/>
                <p:nvPr/>
              </p:nvCxnSpPr>
              <p:spPr>
                <a:xfrm>
                  <a:off x="1624490" y="5505699"/>
                  <a:ext cx="1385700" cy="0"/>
                </a:xfrm>
                <a:prstGeom prst="straightConnector1">
                  <a:avLst/>
                </a:prstGeom>
                <a:noFill/>
                <a:ln cap="flat" cmpd="sng" w="9525">
                  <a:solidFill>
                    <a:schemeClr val="dk1"/>
                  </a:solidFill>
                  <a:prstDash val="solid"/>
                  <a:miter lim="800000"/>
                  <a:headEnd len="sm" w="sm" type="none"/>
                  <a:tailEnd len="sm" w="sm" type="none"/>
                </a:ln>
              </p:spPr>
            </p:cxnSp>
            <p:grpSp>
              <p:nvGrpSpPr>
                <p:cNvPr id="1688" name="Google Shape;1688;p39"/>
                <p:cNvGrpSpPr/>
                <p:nvPr/>
              </p:nvGrpSpPr>
              <p:grpSpPr>
                <a:xfrm>
                  <a:off x="1749287" y="5221357"/>
                  <a:ext cx="1175100" cy="1311900"/>
                  <a:chOff x="4426226" y="4479235"/>
                  <a:chExt cx="1175100" cy="1311900"/>
                </a:xfrm>
              </p:grpSpPr>
              <p:sp>
                <p:nvSpPr>
                  <p:cNvPr id="1689" name="Google Shape;1689;p39"/>
                  <p:cNvSpPr/>
                  <p:nvPr/>
                </p:nvSpPr>
                <p:spPr>
                  <a:xfrm>
                    <a:off x="4426226" y="4479235"/>
                    <a:ext cx="1166100" cy="13119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90" name="Google Shape;1690;p39"/>
                  <p:cNvSpPr txBox="1"/>
                  <p:nvPr/>
                </p:nvSpPr>
                <p:spPr>
                  <a:xfrm>
                    <a:off x="4426226" y="4479235"/>
                    <a:ext cx="11751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alibri"/>
                      <a:buNone/>
                    </a:pPr>
                    <a:r>
                      <a:rPr b="0" i="0" lang="en" sz="1100" u="none" cap="none" strike="noStrike">
                        <a:solidFill>
                          <a:srgbClr val="000000"/>
                        </a:solidFill>
                        <a:latin typeface="Calibri"/>
                        <a:ea typeface="Calibri"/>
                        <a:cs typeface="Calibri"/>
                        <a:sym typeface="Calibri"/>
                      </a:rPr>
                      <a:t>fabric plane 6</a:t>
                    </a:r>
                    <a:endParaRPr b="0" i="0" sz="1100" u="none" cap="none" strike="noStrike">
                      <a:solidFill>
                        <a:srgbClr val="000000"/>
                      </a:solidFill>
                      <a:latin typeface="Arial"/>
                      <a:ea typeface="Arial"/>
                      <a:cs typeface="Arial"/>
                      <a:sym typeface="Arial"/>
                    </a:endParaRPr>
                  </a:p>
                </p:txBody>
              </p:sp>
            </p:grpSp>
            <p:sp>
              <p:nvSpPr>
                <p:cNvPr id="1691" name="Google Shape;1691;p39"/>
                <p:cNvSpPr txBox="1"/>
                <p:nvPr/>
              </p:nvSpPr>
              <p:spPr>
                <a:xfrm rot="-5400000">
                  <a:off x="1518432" y="5541304"/>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sp>
              <p:nvSpPr>
                <p:cNvPr id="1692" name="Google Shape;1692;p39"/>
                <p:cNvSpPr txBox="1"/>
                <p:nvPr/>
              </p:nvSpPr>
              <p:spPr>
                <a:xfrm rot="-5400000">
                  <a:off x="2836792" y="5537977"/>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grpSp>
          <p:grpSp>
            <p:nvGrpSpPr>
              <p:cNvPr id="1693" name="Google Shape;1693;p39"/>
              <p:cNvGrpSpPr/>
              <p:nvPr/>
            </p:nvGrpSpPr>
            <p:grpSpPr>
              <a:xfrm>
                <a:off x="4199689" y="4452732"/>
                <a:ext cx="1985260" cy="1311900"/>
                <a:chOff x="1416732" y="5221357"/>
                <a:chExt cx="1985260" cy="1311900"/>
              </a:xfrm>
            </p:grpSpPr>
            <p:cxnSp>
              <p:nvCxnSpPr>
                <p:cNvPr id="1694" name="Google Shape;1694;p39"/>
                <p:cNvCxnSpPr/>
                <p:nvPr/>
              </p:nvCxnSpPr>
              <p:spPr>
                <a:xfrm>
                  <a:off x="1629149" y="5306714"/>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95" name="Google Shape;1695;p39"/>
                <p:cNvCxnSpPr/>
                <p:nvPr/>
              </p:nvCxnSpPr>
              <p:spPr>
                <a:xfrm>
                  <a:off x="1629814" y="5415191"/>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96" name="Google Shape;1696;p39"/>
                <p:cNvCxnSpPr/>
                <p:nvPr/>
              </p:nvCxnSpPr>
              <p:spPr>
                <a:xfrm>
                  <a:off x="1626486" y="645803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97" name="Google Shape;1697;p39"/>
                <p:cNvCxnSpPr/>
                <p:nvPr/>
              </p:nvCxnSpPr>
              <p:spPr>
                <a:xfrm>
                  <a:off x="1627151" y="635887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98" name="Google Shape;1698;p39"/>
                <p:cNvCxnSpPr/>
                <p:nvPr/>
              </p:nvCxnSpPr>
              <p:spPr>
                <a:xfrm>
                  <a:off x="1627152" y="625106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99" name="Google Shape;1699;p39"/>
                <p:cNvCxnSpPr/>
                <p:nvPr/>
              </p:nvCxnSpPr>
              <p:spPr>
                <a:xfrm>
                  <a:off x="1627817" y="615190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700" name="Google Shape;1700;p39"/>
                <p:cNvCxnSpPr/>
                <p:nvPr/>
              </p:nvCxnSpPr>
              <p:spPr>
                <a:xfrm>
                  <a:off x="1623825" y="5604859"/>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701" name="Google Shape;1701;p39"/>
                <p:cNvCxnSpPr/>
                <p:nvPr/>
              </p:nvCxnSpPr>
              <p:spPr>
                <a:xfrm>
                  <a:off x="1624490" y="5505699"/>
                  <a:ext cx="1385700" cy="0"/>
                </a:xfrm>
                <a:prstGeom prst="straightConnector1">
                  <a:avLst/>
                </a:prstGeom>
                <a:noFill/>
                <a:ln cap="flat" cmpd="sng" w="9525">
                  <a:solidFill>
                    <a:schemeClr val="dk1"/>
                  </a:solidFill>
                  <a:prstDash val="solid"/>
                  <a:miter lim="800000"/>
                  <a:headEnd len="sm" w="sm" type="none"/>
                  <a:tailEnd len="sm" w="sm" type="none"/>
                </a:ln>
              </p:spPr>
            </p:cxnSp>
            <p:grpSp>
              <p:nvGrpSpPr>
                <p:cNvPr id="1702" name="Google Shape;1702;p39"/>
                <p:cNvGrpSpPr/>
                <p:nvPr/>
              </p:nvGrpSpPr>
              <p:grpSpPr>
                <a:xfrm>
                  <a:off x="1749287" y="5221357"/>
                  <a:ext cx="1200900" cy="1311900"/>
                  <a:chOff x="4426226" y="4479235"/>
                  <a:chExt cx="1200900" cy="1311900"/>
                </a:xfrm>
              </p:grpSpPr>
              <p:sp>
                <p:nvSpPr>
                  <p:cNvPr id="1703" name="Google Shape;1703;p39"/>
                  <p:cNvSpPr/>
                  <p:nvPr/>
                </p:nvSpPr>
                <p:spPr>
                  <a:xfrm>
                    <a:off x="4426226" y="4479235"/>
                    <a:ext cx="1166100" cy="13119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04" name="Google Shape;1704;p39"/>
                  <p:cNvSpPr txBox="1"/>
                  <p:nvPr/>
                </p:nvSpPr>
                <p:spPr>
                  <a:xfrm>
                    <a:off x="4426226" y="4479235"/>
                    <a:ext cx="12009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alibri"/>
                      <a:buNone/>
                    </a:pPr>
                    <a:r>
                      <a:rPr b="0" i="0" lang="en" sz="1100" u="none" cap="none" strike="noStrike">
                        <a:solidFill>
                          <a:srgbClr val="000000"/>
                        </a:solidFill>
                        <a:latin typeface="Calibri"/>
                        <a:ea typeface="Calibri"/>
                        <a:cs typeface="Calibri"/>
                        <a:sym typeface="Calibri"/>
                      </a:rPr>
                      <a:t>fabric plane 7</a:t>
                    </a:r>
                    <a:endParaRPr b="0" i="0" sz="1100" u="none" cap="none" strike="noStrike">
                      <a:solidFill>
                        <a:srgbClr val="000000"/>
                      </a:solidFill>
                      <a:latin typeface="Arial"/>
                      <a:ea typeface="Arial"/>
                      <a:cs typeface="Arial"/>
                      <a:sym typeface="Arial"/>
                    </a:endParaRPr>
                  </a:p>
                </p:txBody>
              </p:sp>
            </p:grpSp>
            <p:sp>
              <p:nvSpPr>
                <p:cNvPr id="1705" name="Google Shape;1705;p39"/>
                <p:cNvSpPr txBox="1"/>
                <p:nvPr/>
              </p:nvSpPr>
              <p:spPr>
                <a:xfrm rot="-5400000">
                  <a:off x="1518432" y="5541304"/>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sp>
              <p:nvSpPr>
                <p:cNvPr id="1706" name="Google Shape;1706;p39"/>
                <p:cNvSpPr txBox="1"/>
                <p:nvPr/>
              </p:nvSpPr>
              <p:spPr>
                <a:xfrm rot="-5400000">
                  <a:off x="2836792" y="5537977"/>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grpSp>
        </p:grpSp>
        <p:grpSp>
          <p:nvGrpSpPr>
            <p:cNvPr id="1707" name="Google Shape;1707;p39"/>
            <p:cNvGrpSpPr/>
            <p:nvPr/>
          </p:nvGrpSpPr>
          <p:grpSpPr>
            <a:xfrm>
              <a:off x="7458844" y="4535520"/>
              <a:ext cx="854979" cy="118483"/>
              <a:chOff x="453" y="3465"/>
              <a:chExt cx="600" cy="68"/>
            </a:xfrm>
          </p:grpSpPr>
          <p:sp>
            <p:nvSpPr>
              <p:cNvPr id="1708" name="Google Shape;1708;p39"/>
              <p:cNvSpPr/>
              <p:nvPr/>
            </p:nvSpPr>
            <p:spPr>
              <a:xfrm>
                <a:off x="496" y="3465"/>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39"/>
              <p:cNvSpPr/>
              <p:nvPr/>
            </p:nvSpPr>
            <p:spPr>
              <a:xfrm>
                <a:off x="769" y="3504"/>
                <a:ext cx="0" cy="0"/>
              </a:xfrm>
              <a:prstGeom prst="rect">
                <a:avLst/>
              </a:prstGeom>
              <a:solidFill>
                <a:srgbClr val="FFFFFF"/>
              </a:solidFill>
              <a:ln cap="flat" cmpd="sng" w="158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39"/>
              <p:cNvSpPr/>
              <p:nvPr/>
            </p:nvSpPr>
            <p:spPr>
              <a:xfrm>
                <a:off x="642" y="3481"/>
                <a:ext cx="0" cy="0"/>
              </a:xfrm>
              <a:prstGeom prst="rect">
                <a:avLst/>
              </a:prstGeom>
              <a:solidFill>
                <a:srgbClr val="FFFFFF"/>
              </a:solidFill>
              <a:ln cap="flat" cmpd="sng" w="1587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39"/>
              <p:cNvSpPr/>
              <p:nvPr/>
            </p:nvSpPr>
            <p:spPr>
              <a:xfrm>
                <a:off x="515" y="3478"/>
                <a:ext cx="0" cy="0"/>
              </a:xfrm>
              <a:prstGeom prst="rect">
                <a:avLst/>
              </a:prstGeom>
              <a:solidFill>
                <a:srgbClr val="FFFFFF"/>
              </a:solidFill>
              <a:ln cap="flat" cmpd="sng" w="158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12" name="Google Shape;1712;p39"/>
              <p:cNvCxnSpPr/>
              <p:nvPr/>
            </p:nvCxnSpPr>
            <p:spPr>
              <a:xfrm>
                <a:off x="453" y="3533"/>
                <a:ext cx="600" cy="0"/>
              </a:xfrm>
              <a:prstGeom prst="straightConnector1">
                <a:avLst/>
              </a:prstGeom>
              <a:noFill/>
              <a:ln cap="flat" cmpd="sng" w="19050">
                <a:solidFill>
                  <a:srgbClr val="000000"/>
                </a:solidFill>
                <a:prstDash val="solid"/>
                <a:round/>
                <a:headEnd len="sm" w="sm" type="none"/>
                <a:tailEnd len="med" w="med" type="triangle"/>
              </a:ln>
            </p:spPr>
          </p:cxnSp>
        </p:grpSp>
        <p:cxnSp>
          <p:nvCxnSpPr>
            <p:cNvPr id="1713" name="Google Shape;1713;p39"/>
            <p:cNvCxnSpPr/>
            <p:nvPr/>
          </p:nvCxnSpPr>
          <p:spPr>
            <a:xfrm flipH="1">
              <a:off x="4374663" y="2250005"/>
              <a:ext cx="1064100" cy="292500"/>
            </a:xfrm>
            <a:prstGeom prst="straightConnector1">
              <a:avLst/>
            </a:prstGeom>
            <a:noFill/>
            <a:ln cap="flat" cmpd="sng" w="9525">
              <a:solidFill>
                <a:schemeClr val="accent1"/>
              </a:solidFill>
              <a:prstDash val="solid"/>
              <a:miter lim="800000"/>
              <a:headEnd len="sm" w="sm" type="none"/>
              <a:tailEnd len="sm" w="sm" type="none"/>
            </a:ln>
          </p:spPr>
        </p:cxnSp>
        <p:cxnSp>
          <p:nvCxnSpPr>
            <p:cNvPr id="1714" name="Google Shape;1714;p39"/>
            <p:cNvCxnSpPr/>
            <p:nvPr/>
          </p:nvCxnSpPr>
          <p:spPr>
            <a:xfrm flipH="1">
              <a:off x="4379621" y="2473015"/>
              <a:ext cx="975000" cy="69900"/>
            </a:xfrm>
            <a:prstGeom prst="straightConnector1">
              <a:avLst/>
            </a:prstGeom>
            <a:noFill/>
            <a:ln cap="flat" cmpd="sng" w="9525">
              <a:solidFill>
                <a:schemeClr val="accent1"/>
              </a:solidFill>
              <a:prstDash val="solid"/>
              <a:miter lim="800000"/>
              <a:headEnd len="sm" w="sm" type="none"/>
              <a:tailEnd len="sm" w="sm" type="none"/>
            </a:ln>
          </p:spPr>
        </p:cxnSp>
        <p:cxnSp>
          <p:nvCxnSpPr>
            <p:cNvPr id="1715" name="Google Shape;1715;p39"/>
            <p:cNvCxnSpPr/>
            <p:nvPr/>
          </p:nvCxnSpPr>
          <p:spPr>
            <a:xfrm rot="10800000">
              <a:off x="4374538" y="2542587"/>
              <a:ext cx="887700" cy="145200"/>
            </a:xfrm>
            <a:prstGeom prst="straightConnector1">
              <a:avLst/>
            </a:prstGeom>
            <a:noFill/>
            <a:ln cap="flat" cmpd="sng" w="9525">
              <a:solidFill>
                <a:schemeClr val="accent1"/>
              </a:solidFill>
              <a:prstDash val="solid"/>
              <a:miter lim="800000"/>
              <a:headEnd len="sm" w="sm" type="none"/>
              <a:tailEnd len="sm" w="sm" type="none"/>
            </a:ln>
          </p:spPr>
        </p:cxnSp>
        <p:cxnSp>
          <p:nvCxnSpPr>
            <p:cNvPr id="1716" name="Google Shape;1716;p39"/>
            <p:cNvCxnSpPr/>
            <p:nvPr/>
          </p:nvCxnSpPr>
          <p:spPr>
            <a:xfrm rot="10800000">
              <a:off x="4383147" y="2539514"/>
              <a:ext cx="803400" cy="366000"/>
            </a:xfrm>
            <a:prstGeom prst="straightConnector1">
              <a:avLst/>
            </a:prstGeom>
            <a:noFill/>
            <a:ln cap="flat" cmpd="sng" w="9525">
              <a:solidFill>
                <a:schemeClr val="accent1"/>
              </a:solidFill>
              <a:prstDash val="solid"/>
              <a:miter lim="800000"/>
              <a:headEnd len="sm" w="sm" type="none"/>
              <a:tailEnd len="sm" w="sm" type="none"/>
            </a:ln>
          </p:spPr>
        </p:cxnSp>
        <p:cxnSp>
          <p:nvCxnSpPr>
            <p:cNvPr id="1717" name="Google Shape;1717;p39"/>
            <p:cNvCxnSpPr/>
            <p:nvPr/>
          </p:nvCxnSpPr>
          <p:spPr>
            <a:xfrm rot="10800000">
              <a:off x="4374504" y="2542382"/>
              <a:ext cx="721800" cy="582600"/>
            </a:xfrm>
            <a:prstGeom prst="straightConnector1">
              <a:avLst/>
            </a:prstGeom>
            <a:noFill/>
            <a:ln cap="flat" cmpd="sng" w="9525">
              <a:solidFill>
                <a:schemeClr val="accent1"/>
              </a:solidFill>
              <a:prstDash val="solid"/>
              <a:miter lim="800000"/>
              <a:headEnd len="sm" w="sm" type="none"/>
              <a:tailEnd len="sm" w="sm" type="none"/>
            </a:ln>
          </p:spPr>
        </p:cxnSp>
        <p:cxnSp>
          <p:nvCxnSpPr>
            <p:cNvPr id="1718" name="Google Shape;1718;p39"/>
            <p:cNvCxnSpPr/>
            <p:nvPr/>
          </p:nvCxnSpPr>
          <p:spPr>
            <a:xfrm rot="10800000">
              <a:off x="4379722" y="2542966"/>
              <a:ext cx="630300" cy="796800"/>
            </a:xfrm>
            <a:prstGeom prst="straightConnector1">
              <a:avLst/>
            </a:prstGeom>
            <a:noFill/>
            <a:ln cap="flat" cmpd="sng" w="9525">
              <a:solidFill>
                <a:schemeClr val="accent1"/>
              </a:solidFill>
              <a:prstDash val="solid"/>
              <a:miter lim="800000"/>
              <a:headEnd len="sm" w="sm" type="none"/>
              <a:tailEnd len="sm" w="sm" type="none"/>
            </a:ln>
          </p:spPr>
        </p:cxnSp>
        <p:cxnSp>
          <p:nvCxnSpPr>
            <p:cNvPr id="1719" name="Google Shape;1719;p39"/>
            <p:cNvCxnSpPr/>
            <p:nvPr/>
          </p:nvCxnSpPr>
          <p:spPr>
            <a:xfrm rot="10800000">
              <a:off x="4374410" y="2542406"/>
              <a:ext cx="555000" cy="1023900"/>
            </a:xfrm>
            <a:prstGeom prst="straightConnector1">
              <a:avLst/>
            </a:prstGeom>
            <a:noFill/>
            <a:ln cap="flat" cmpd="sng" w="9525">
              <a:solidFill>
                <a:schemeClr val="accent1"/>
              </a:solidFill>
              <a:prstDash val="solid"/>
              <a:miter lim="800000"/>
              <a:headEnd len="sm" w="sm" type="none"/>
              <a:tailEnd len="sm" w="sm" type="none"/>
            </a:ln>
          </p:spPr>
        </p:cxnSp>
        <p:cxnSp>
          <p:nvCxnSpPr>
            <p:cNvPr id="1720" name="Google Shape;1720;p39"/>
            <p:cNvCxnSpPr/>
            <p:nvPr/>
          </p:nvCxnSpPr>
          <p:spPr>
            <a:xfrm rot="10800000">
              <a:off x="4374406" y="2542356"/>
              <a:ext cx="463800" cy="1239900"/>
            </a:xfrm>
            <a:prstGeom prst="straightConnector1">
              <a:avLst/>
            </a:prstGeom>
            <a:noFill/>
            <a:ln cap="flat" cmpd="sng" w="9525">
              <a:solidFill>
                <a:schemeClr val="accent1"/>
              </a:solidFill>
              <a:prstDash val="solid"/>
              <a:miter lim="800000"/>
              <a:headEnd len="sm" w="sm" type="none"/>
              <a:tailEnd len="sm" w="sm" type="none"/>
            </a:ln>
          </p:spPr>
        </p:cxnSp>
        <p:cxnSp>
          <p:nvCxnSpPr>
            <p:cNvPr id="1721" name="Google Shape;1721;p39"/>
            <p:cNvCxnSpPr/>
            <p:nvPr/>
          </p:nvCxnSpPr>
          <p:spPr>
            <a:xfrm rot="10800000">
              <a:off x="6814711" y="3196276"/>
              <a:ext cx="643500" cy="1458000"/>
            </a:xfrm>
            <a:prstGeom prst="straightConnector1">
              <a:avLst/>
            </a:prstGeom>
            <a:noFill/>
            <a:ln cap="flat" cmpd="sng" w="9525">
              <a:solidFill>
                <a:schemeClr val="accent1"/>
              </a:solidFill>
              <a:prstDash val="solid"/>
              <a:miter lim="800000"/>
              <a:headEnd len="sm" w="sm" type="none"/>
              <a:tailEnd len="sm" w="sm" type="none"/>
            </a:ln>
          </p:spPr>
        </p:cxnSp>
        <p:cxnSp>
          <p:nvCxnSpPr>
            <p:cNvPr id="1722" name="Google Shape;1722;p39"/>
            <p:cNvCxnSpPr>
              <a:stCxn id="1712" idx="0"/>
            </p:cNvCxnSpPr>
            <p:nvPr/>
          </p:nvCxnSpPr>
          <p:spPr>
            <a:xfrm rot="10800000">
              <a:off x="6730444" y="3415603"/>
              <a:ext cx="728400" cy="1238400"/>
            </a:xfrm>
            <a:prstGeom prst="straightConnector1">
              <a:avLst/>
            </a:prstGeom>
            <a:noFill/>
            <a:ln cap="flat" cmpd="sng" w="9525">
              <a:solidFill>
                <a:schemeClr val="accent1"/>
              </a:solidFill>
              <a:prstDash val="solid"/>
              <a:miter lim="800000"/>
              <a:headEnd len="sm" w="sm" type="none"/>
              <a:tailEnd len="sm" w="sm" type="none"/>
            </a:ln>
          </p:spPr>
        </p:cxnSp>
        <p:cxnSp>
          <p:nvCxnSpPr>
            <p:cNvPr id="1723" name="Google Shape;1723;p39"/>
            <p:cNvCxnSpPr>
              <a:stCxn id="1712" idx="0"/>
            </p:cNvCxnSpPr>
            <p:nvPr/>
          </p:nvCxnSpPr>
          <p:spPr>
            <a:xfrm rot="10800000">
              <a:off x="6653344" y="3638803"/>
              <a:ext cx="805500" cy="1015200"/>
            </a:xfrm>
            <a:prstGeom prst="straightConnector1">
              <a:avLst/>
            </a:prstGeom>
            <a:noFill/>
            <a:ln cap="flat" cmpd="sng" w="9525">
              <a:solidFill>
                <a:schemeClr val="accent1"/>
              </a:solidFill>
              <a:prstDash val="solid"/>
              <a:miter lim="800000"/>
              <a:headEnd len="sm" w="sm" type="none"/>
              <a:tailEnd len="sm" w="sm" type="none"/>
            </a:ln>
          </p:spPr>
        </p:cxnSp>
        <p:cxnSp>
          <p:nvCxnSpPr>
            <p:cNvPr id="1724" name="Google Shape;1724;p39"/>
            <p:cNvCxnSpPr>
              <a:stCxn id="1712" idx="0"/>
            </p:cNvCxnSpPr>
            <p:nvPr/>
          </p:nvCxnSpPr>
          <p:spPr>
            <a:xfrm rot="10800000">
              <a:off x="6569344" y="3858103"/>
              <a:ext cx="889500" cy="795900"/>
            </a:xfrm>
            <a:prstGeom prst="straightConnector1">
              <a:avLst/>
            </a:prstGeom>
            <a:noFill/>
            <a:ln cap="flat" cmpd="sng" w="9525">
              <a:solidFill>
                <a:schemeClr val="accent1"/>
              </a:solidFill>
              <a:prstDash val="solid"/>
              <a:miter lim="800000"/>
              <a:headEnd len="sm" w="sm" type="none"/>
              <a:tailEnd len="sm" w="sm" type="none"/>
            </a:ln>
          </p:spPr>
        </p:cxnSp>
        <p:cxnSp>
          <p:nvCxnSpPr>
            <p:cNvPr id="1725" name="Google Shape;1725;p39"/>
            <p:cNvCxnSpPr>
              <a:stCxn id="1712" idx="0"/>
            </p:cNvCxnSpPr>
            <p:nvPr/>
          </p:nvCxnSpPr>
          <p:spPr>
            <a:xfrm rot="10800000">
              <a:off x="6478144" y="4074103"/>
              <a:ext cx="980700" cy="579900"/>
            </a:xfrm>
            <a:prstGeom prst="straightConnector1">
              <a:avLst/>
            </a:prstGeom>
            <a:noFill/>
            <a:ln cap="flat" cmpd="sng" w="9525">
              <a:solidFill>
                <a:schemeClr val="accent1"/>
              </a:solidFill>
              <a:prstDash val="solid"/>
              <a:miter lim="800000"/>
              <a:headEnd len="sm" w="sm" type="none"/>
              <a:tailEnd len="sm" w="sm" type="none"/>
            </a:ln>
          </p:spPr>
        </p:cxnSp>
        <p:cxnSp>
          <p:nvCxnSpPr>
            <p:cNvPr id="1726" name="Google Shape;1726;p39"/>
            <p:cNvCxnSpPr>
              <a:stCxn id="1712" idx="0"/>
            </p:cNvCxnSpPr>
            <p:nvPr/>
          </p:nvCxnSpPr>
          <p:spPr>
            <a:xfrm rot="10800000">
              <a:off x="6390544" y="4290103"/>
              <a:ext cx="1068300" cy="363900"/>
            </a:xfrm>
            <a:prstGeom prst="straightConnector1">
              <a:avLst/>
            </a:prstGeom>
            <a:noFill/>
            <a:ln cap="flat" cmpd="sng" w="9525">
              <a:solidFill>
                <a:schemeClr val="accent1"/>
              </a:solidFill>
              <a:prstDash val="solid"/>
              <a:miter lim="800000"/>
              <a:headEnd len="sm" w="sm" type="none"/>
              <a:tailEnd len="sm" w="sm" type="none"/>
            </a:ln>
          </p:spPr>
        </p:cxnSp>
        <p:cxnSp>
          <p:nvCxnSpPr>
            <p:cNvPr id="1727" name="Google Shape;1727;p39"/>
            <p:cNvCxnSpPr>
              <a:stCxn id="1712" idx="0"/>
            </p:cNvCxnSpPr>
            <p:nvPr/>
          </p:nvCxnSpPr>
          <p:spPr>
            <a:xfrm rot="10800000">
              <a:off x="6299344" y="4509403"/>
              <a:ext cx="1159500" cy="144600"/>
            </a:xfrm>
            <a:prstGeom prst="straightConnector1">
              <a:avLst/>
            </a:prstGeom>
            <a:noFill/>
            <a:ln cap="flat" cmpd="sng" w="9525">
              <a:solidFill>
                <a:schemeClr val="accent1"/>
              </a:solidFill>
              <a:prstDash val="solid"/>
              <a:miter lim="800000"/>
              <a:headEnd len="sm" w="sm" type="none"/>
              <a:tailEnd len="sm" w="sm" type="none"/>
            </a:ln>
          </p:spPr>
        </p:cxnSp>
        <p:cxnSp>
          <p:nvCxnSpPr>
            <p:cNvPr id="1728" name="Google Shape;1728;p39"/>
            <p:cNvCxnSpPr/>
            <p:nvPr/>
          </p:nvCxnSpPr>
          <p:spPr>
            <a:xfrm flipH="1">
              <a:off x="6218519" y="4657807"/>
              <a:ext cx="1229100" cy="78300"/>
            </a:xfrm>
            <a:prstGeom prst="straightConnector1">
              <a:avLst/>
            </a:prstGeom>
            <a:noFill/>
            <a:ln cap="flat" cmpd="sng" w="9525">
              <a:solidFill>
                <a:schemeClr val="accent1"/>
              </a:solidFill>
              <a:prstDash val="solid"/>
              <a:miter lim="800000"/>
              <a:headEnd len="sm" w="sm" type="none"/>
              <a:tailEnd len="sm" w="sm" type="none"/>
            </a:ln>
          </p:spPr>
        </p:cxnSp>
        <p:grpSp>
          <p:nvGrpSpPr>
            <p:cNvPr id="1729" name="Google Shape;1729;p39"/>
            <p:cNvGrpSpPr/>
            <p:nvPr/>
          </p:nvGrpSpPr>
          <p:grpSpPr>
            <a:xfrm>
              <a:off x="2502527" y="4777410"/>
              <a:ext cx="988142" cy="332220"/>
              <a:chOff x="876" y="2800"/>
              <a:chExt cx="649" cy="300"/>
            </a:xfrm>
          </p:grpSpPr>
          <p:sp>
            <p:nvSpPr>
              <p:cNvPr id="1730" name="Google Shape;1730;p39"/>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39"/>
              <p:cNvSpPr/>
              <p:nvPr/>
            </p:nvSpPr>
            <p:spPr>
              <a:xfrm>
                <a:off x="945" y="2849"/>
                <a:ext cx="300" cy="0"/>
              </a:xfrm>
              <a:prstGeom prst="rect">
                <a:avLst/>
              </a:prstGeom>
              <a:solidFill>
                <a:srgbClr val="FFFFFF"/>
              </a:solidFill>
              <a:ln cap="flat" cmpd="sng" w="1270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39"/>
              <p:cNvSpPr/>
              <p:nvPr/>
            </p:nvSpPr>
            <p:spPr>
              <a:xfrm>
                <a:off x="1117" y="2821"/>
                <a:ext cx="0" cy="0"/>
              </a:xfrm>
              <a:prstGeom prst="rect">
                <a:avLst/>
              </a:prstGeom>
              <a:solidFill>
                <a:srgbClr val="FFFFFF"/>
              </a:solidFill>
              <a:ln cap="flat" cmpd="sng" w="1270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39"/>
              <p:cNvSpPr/>
              <p:nvPr/>
            </p:nvSpPr>
            <p:spPr>
              <a:xfrm>
                <a:off x="1263" y="2821"/>
                <a:ext cx="0" cy="0"/>
              </a:xfrm>
              <a:prstGeom prst="rect">
                <a:avLst/>
              </a:prstGeom>
              <a:solidFill>
                <a:srgbClr val="FFFFFF"/>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34" name="Google Shape;1734;p39"/>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735" name="Google Shape;1735;p39"/>
            <p:cNvGrpSpPr/>
            <p:nvPr/>
          </p:nvGrpSpPr>
          <p:grpSpPr>
            <a:xfrm>
              <a:off x="3507269" y="2955235"/>
              <a:ext cx="216525" cy="413375"/>
              <a:chOff x="3507269" y="2955235"/>
              <a:chExt cx="216525" cy="413375"/>
            </a:xfrm>
          </p:grpSpPr>
          <p:sp>
            <p:nvSpPr>
              <p:cNvPr id="1736" name="Google Shape;1736;p39"/>
              <p:cNvSpPr/>
              <p:nvPr/>
            </p:nvSpPr>
            <p:spPr>
              <a:xfrm>
                <a:off x="3631094" y="2955235"/>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37" name="Google Shape;1737;p39"/>
              <p:cNvSpPr/>
              <p:nvPr/>
            </p:nvSpPr>
            <p:spPr>
              <a:xfrm>
                <a:off x="3570769" y="3117160"/>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38" name="Google Shape;1738;p39"/>
              <p:cNvSpPr/>
              <p:nvPr/>
            </p:nvSpPr>
            <p:spPr>
              <a:xfrm>
                <a:off x="3507269" y="3275910"/>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nvGrpSpPr>
            <p:cNvPr id="1739" name="Google Shape;1739;p39"/>
            <p:cNvGrpSpPr/>
            <p:nvPr/>
          </p:nvGrpSpPr>
          <p:grpSpPr>
            <a:xfrm>
              <a:off x="3177069" y="3850585"/>
              <a:ext cx="216525" cy="413375"/>
              <a:chOff x="3507269" y="2955235"/>
              <a:chExt cx="216525" cy="413375"/>
            </a:xfrm>
          </p:grpSpPr>
          <p:sp>
            <p:nvSpPr>
              <p:cNvPr id="1740" name="Google Shape;1740;p39"/>
              <p:cNvSpPr/>
              <p:nvPr/>
            </p:nvSpPr>
            <p:spPr>
              <a:xfrm>
                <a:off x="3631094" y="2955235"/>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41" name="Google Shape;1741;p39"/>
              <p:cNvSpPr/>
              <p:nvPr/>
            </p:nvSpPr>
            <p:spPr>
              <a:xfrm>
                <a:off x="3570769" y="3117160"/>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42" name="Google Shape;1742;p39"/>
              <p:cNvSpPr/>
              <p:nvPr/>
            </p:nvSpPr>
            <p:spPr>
              <a:xfrm>
                <a:off x="3507269" y="3275910"/>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nvGrpSpPr>
            <p:cNvPr id="1743" name="Google Shape;1743;p39"/>
            <p:cNvGrpSpPr/>
            <p:nvPr/>
          </p:nvGrpSpPr>
          <p:grpSpPr>
            <a:xfrm>
              <a:off x="3399128" y="2453587"/>
              <a:ext cx="988142" cy="332220"/>
              <a:chOff x="876" y="2800"/>
              <a:chExt cx="649" cy="300"/>
            </a:xfrm>
          </p:grpSpPr>
          <p:sp>
            <p:nvSpPr>
              <p:cNvPr id="1744" name="Google Shape;1744;p39"/>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39"/>
              <p:cNvSpPr/>
              <p:nvPr/>
            </p:nvSpPr>
            <p:spPr>
              <a:xfrm>
                <a:off x="945" y="2849"/>
                <a:ext cx="300" cy="0"/>
              </a:xfrm>
              <a:prstGeom prst="rect">
                <a:avLst/>
              </a:prstGeom>
              <a:solidFill>
                <a:srgbClr val="FFFFFF"/>
              </a:solidFill>
              <a:ln cap="flat" cmpd="sng" w="1270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39"/>
              <p:cNvSpPr/>
              <p:nvPr/>
            </p:nvSpPr>
            <p:spPr>
              <a:xfrm>
                <a:off x="1117" y="2821"/>
                <a:ext cx="0" cy="0"/>
              </a:xfrm>
              <a:prstGeom prst="rect">
                <a:avLst/>
              </a:prstGeom>
              <a:solidFill>
                <a:srgbClr val="FFFFFF"/>
              </a:solidFill>
              <a:ln cap="flat" cmpd="sng" w="1270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39"/>
              <p:cNvSpPr/>
              <p:nvPr/>
            </p:nvSpPr>
            <p:spPr>
              <a:xfrm>
                <a:off x="1263" y="2821"/>
                <a:ext cx="0" cy="0"/>
              </a:xfrm>
              <a:prstGeom prst="rect">
                <a:avLst/>
              </a:prstGeom>
              <a:solidFill>
                <a:srgbClr val="FFFFFF"/>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48" name="Google Shape;1748;p39"/>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749" name="Google Shape;1749;p39"/>
            <p:cNvGrpSpPr/>
            <p:nvPr/>
          </p:nvGrpSpPr>
          <p:grpSpPr>
            <a:xfrm>
              <a:off x="8205165" y="3160644"/>
              <a:ext cx="216525" cy="413375"/>
              <a:chOff x="3507269" y="2955235"/>
              <a:chExt cx="216525" cy="413375"/>
            </a:xfrm>
          </p:grpSpPr>
          <p:sp>
            <p:nvSpPr>
              <p:cNvPr id="1750" name="Google Shape;1750;p39"/>
              <p:cNvSpPr/>
              <p:nvPr/>
            </p:nvSpPr>
            <p:spPr>
              <a:xfrm>
                <a:off x="3631094" y="2955235"/>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51" name="Google Shape;1751;p39"/>
              <p:cNvSpPr/>
              <p:nvPr/>
            </p:nvSpPr>
            <p:spPr>
              <a:xfrm>
                <a:off x="3570769" y="3117160"/>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52" name="Google Shape;1752;p39"/>
              <p:cNvSpPr/>
              <p:nvPr/>
            </p:nvSpPr>
            <p:spPr>
              <a:xfrm>
                <a:off x="3507269" y="3275910"/>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nvGrpSpPr>
            <p:cNvPr id="1753" name="Google Shape;1753;p39"/>
            <p:cNvGrpSpPr/>
            <p:nvPr/>
          </p:nvGrpSpPr>
          <p:grpSpPr>
            <a:xfrm>
              <a:off x="7874965" y="4055994"/>
              <a:ext cx="216525" cy="413375"/>
              <a:chOff x="3507269" y="2955235"/>
              <a:chExt cx="216525" cy="413375"/>
            </a:xfrm>
          </p:grpSpPr>
          <p:sp>
            <p:nvSpPr>
              <p:cNvPr id="1754" name="Google Shape;1754;p39"/>
              <p:cNvSpPr/>
              <p:nvPr/>
            </p:nvSpPr>
            <p:spPr>
              <a:xfrm>
                <a:off x="3631094" y="2955235"/>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55" name="Google Shape;1755;p39"/>
              <p:cNvSpPr/>
              <p:nvPr/>
            </p:nvSpPr>
            <p:spPr>
              <a:xfrm>
                <a:off x="3570769" y="3117160"/>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56" name="Google Shape;1756;p39"/>
              <p:cNvSpPr/>
              <p:nvPr/>
            </p:nvSpPr>
            <p:spPr>
              <a:xfrm>
                <a:off x="3507269" y="3275910"/>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nvGrpSpPr>
            <p:cNvPr id="1757" name="Google Shape;1757;p39"/>
            <p:cNvGrpSpPr/>
            <p:nvPr/>
          </p:nvGrpSpPr>
          <p:grpSpPr>
            <a:xfrm>
              <a:off x="8207592" y="2673589"/>
              <a:ext cx="854979" cy="118483"/>
              <a:chOff x="453" y="3465"/>
              <a:chExt cx="600" cy="68"/>
            </a:xfrm>
          </p:grpSpPr>
          <p:sp>
            <p:nvSpPr>
              <p:cNvPr id="1758" name="Google Shape;1758;p39"/>
              <p:cNvSpPr/>
              <p:nvPr/>
            </p:nvSpPr>
            <p:spPr>
              <a:xfrm>
                <a:off x="496" y="3465"/>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39"/>
              <p:cNvSpPr/>
              <p:nvPr/>
            </p:nvSpPr>
            <p:spPr>
              <a:xfrm>
                <a:off x="769" y="3504"/>
                <a:ext cx="0" cy="0"/>
              </a:xfrm>
              <a:prstGeom prst="rect">
                <a:avLst/>
              </a:prstGeom>
              <a:solidFill>
                <a:srgbClr val="FFFFFF"/>
              </a:solidFill>
              <a:ln cap="flat" cmpd="sng" w="158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39"/>
              <p:cNvSpPr/>
              <p:nvPr/>
            </p:nvSpPr>
            <p:spPr>
              <a:xfrm>
                <a:off x="642" y="3481"/>
                <a:ext cx="0" cy="0"/>
              </a:xfrm>
              <a:prstGeom prst="rect">
                <a:avLst/>
              </a:prstGeom>
              <a:solidFill>
                <a:srgbClr val="FFFFFF"/>
              </a:solidFill>
              <a:ln cap="flat" cmpd="sng" w="1587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39"/>
              <p:cNvSpPr/>
              <p:nvPr/>
            </p:nvSpPr>
            <p:spPr>
              <a:xfrm>
                <a:off x="515" y="3478"/>
                <a:ext cx="0" cy="0"/>
              </a:xfrm>
              <a:prstGeom prst="rect">
                <a:avLst/>
              </a:prstGeom>
              <a:solidFill>
                <a:srgbClr val="FFFFFF"/>
              </a:solidFill>
              <a:ln cap="flat" cmpd="sng" w="158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2" name="Google Shape;1762;p39"/>
              <p:cNvCxnSpPr/>
              <p:nvPr/>
            </p:nvCxnSpPr>
            <p:spPr>
              <a:xfrm>
                <a:off x="453" y="3533"/>
                <a:ext cx="600" cy="0"/>
              </a:xfrm>
              <a:prstGeom prst="straightConnector1">
                <a:avLst/>
              </a:prstGeom>
              <a:noFill/>
              <a:ln cap="flat" cmpd="sng" w="19050">
                <a:solidFill>
                  <a:srgbClr val="000000"/>
                </a:solidFill>
                <a:prstDash val="solid"/>
                <a:round/>
                <a:headEnd len="sm" w="sm" type="none"/>
                <a:tailEnd len="med" w="med" type="triangle"/>
              </a:ln>
            </p:spPr>
          </p:cxnSp>
        </p:grpSp>
      </p:grpSp>
      <p:sp>
        <p:nvSpPr>
          <p:cNvPr id="1763" name="Google Shape;1763;p39"/>
          <p:cNvSpPr txBox="1"/>
          <p:nvPr/>
        </p:nvSpPr>
        <p:spPr>
          <a:xfrm>
            <a:off x="145790" y="2115215"/>
            <a:ext cx="3006900" cy="2676300"/>
          </a:xfrm>
          <a:prstGeom prst="rect">
            <a:avLst/>
          </a:prstGeom>
          <a:noFill/>
          <a:ln>
            <a:noFill/>
          </a:ln>
        </p:spPr>
        <p:txBody>
          <a:bodyPr anchorCtr="0" anchor="t" bIns="34275" lIns="68575" spcFirstLastPara="1" rIns="68575" wrap="square" tIns="34275">
            <a:normAutofit/>
          </a:bodyPr>
          <a:lstStyle/>
          <a:p>
            <a:pPr indent="-222250" lvl="0" marL="266700" marR="0" rtl="0" algn="l">
              <a:lnSpc>
                <a:spcPct val="90000"/>
              </a:lnSpc>
              <a:spcBef>
                <a:spcPts val="0"/>
              </a:spcBef>
              <a:spcAft>
                <a:spcPts val="0"/>
              </a:spcAft>
              <a:buClr>
                <a:srgbClr val="0000A3"/>
              </a:buClr>
              <a:buSzPts val="2100"/>
              <a:buFont typeface="Noto Sans Symbols"/>
              <a:buChar char="▪"/>
            </a:pPr>
            <a:r>
              <a:rPr b="0" i="0" lang="en" sz="2100" u="none" cap="none" strike="noStrike">
                <a:solidFill>
                  <a:srgbClr val="000000"/>
                </a:solidFill>
                <a:latin typeface="Calibri"/>
                <a:ea typeface="Calibri"/>
                <a:cs typeface="Calibri"/>
                <a:sym typeface="Calibri"/>
              </a:rPr>
              <a:t>Cisco CRS router:</a:t>
            </a:r>
            <a:endParaRPr b="0" i="0" sz="1100" u="none" cap="none" strike="noStrike">
              <a:solidFill>
                <a:srgbClr val="000000"/>
              </a:solidFill>
              <a:latin typeface="Arial"/>
              <a:ea typeface="Arial"/>
              <a:cs typeface="Arial"/>
              <a:sym typeface="Arial"/>
            </a:endParaRPr>
          </a:p>
          <a:p>
            <a:pPr indent="-215900" lvl="1" marL="5207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basic unit: 8 switching planes</a:t>
            </a:r>
            <a:endParaRPr b="0" i="0" sz="1100" u="none" cap="none" strike="noStrike">
              <a:solidFill>
                <a:srgbClr val="000000"/>
              </a:solidFill>
              <a:latin typeface="Arial"/>
              <a:ea typeface="Arial"/>
              <a:cs typeface="Arial"/>
              <a:sym typeface="Arial"/>
            </a:endParaRPr>
          </a:p>
          <a:p>
            <a:pPr indent="-215900" lvl="1" marL="5207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each plane: 3-stage interconnection network</a:t>
            </a:r>
            <a:endParaRPr b="0" i="0" sz="1100" u="none" cap="none" strike="noStrike">
              <a:solidFill>
                <a:srgbClr val="000000"/>
              </a:solidFill>
              <a:latin typeface="Arial"/>
              <a:ea typeface="Arial"/>
              <a:cs typeface="Arial"/>
              <a:sym typeface="Arial"/>
            </a:endParaRPr>
          </a:p>
          <a:p>
            <a:pPr indent="-215900" lvl="1" marL="5207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up to 100’s Tbps switching capacity</a:t>
            </a:r>
            <a:endParaRPr b="0" i="0" sz="1100" u="none" cap="none" strike="noStrike">
              <a:solidFill>
                <a:srgbClr val="000000"/>
              </a:solidFill>
              <a:latin typeface="Arial"/>
              <a:ea typeface="Arial"/>
              <a:cs typeface="Arial"/>
              <a:sym typeface="Arial"/>
            </a:endParaRPr>
          </a:p>
        </p:txBody>
      </p:sp>
      <p:pic>
        <p:nvPicPr>
          <p:cNvPr id="1764" name="Google Shape;1764;p39"/>
          <p:cNvPicPr preferRelativeResize="0"/>
          <p:nvPr/>
        </p:nvPicPr>
        <p:blipFill rotWithShape="1">
          <a:blip r:embed="rId4">
            <a:alphaModFix/>
          </a:blip>
          <a:srcRect b="0" l="0" r="0" t="0"/>
          <a:stretch/>
        </p:blipFill>
        <p:spPr>
          <a:xfrm>
            <a:off x="5321094" y="3824113"/>
            <a:ext cx="703262" cy="5502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3"/>
                                        </p:tgtEl>
                                        <p:attrNameLst>
                                          <p:attrName>style.visibility</p:attrName>
                                        </p:attrNameLst>
                                      </p:cBhvr>
                                      <p:to>
                                        <p:strVal val="visible"/>
                                      </p:to>
                                    </p:set>
                                    <p:animEffect filter="fade" transition="in">
                                      <p:cBhvr>
                                        <p:cTn dur="500"/>
                                        <p:tgtEl>
                                          <p:spTgt spid="17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8" name="Shape 1768"/>
        <p:cNvGrpSpPr/>
        <p:nvPr/>
      </p:nvGrpSpPr>
      <p:grpSpPr>
        <a:xfrm>
          <a:off x="0" y="0"/>
          <a:ext cx="0" cy="0"/>
          <a:chOff x="0" y="0"/>
          <a:chExt cx="0" cy="0"/>
        </a:xfrm>
      </p:grpSpPr>
      <p:pic>
        <p:nvPicPr>
          <p:cNvPr descr="A close up of a logo&#10;&#10;Description automatically generated" id="1769" name="Google Shape;1769;p40"/>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1770" name="Google Shape;1770;p40"/>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771" name="Google Shape;1771;p40"/>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772" name="Google Shape;1772;p40"/>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Input port queuing</a:t>
            </a:r>
            <a:endParaRPr b="0" i="0" sz="1100" u="none" cap="none" strike="noStrike">
              <a:solidFill>
                <a:srgbClr val="000000"/>
              </a:solidFill>
              <a:latin typeface="Arial"/>
              <a:ea typeface="Arial"/>
              <a:cs typeface="Arial"/>
              <a:sym typeface="Arial"/>
            </a:endParaRPr>
          </a:p>
        </p:txBody>
      </p:sp>
      <p:sp>
        <p:nvSpPr>
          <p:cNvPr id="1773" name="Google Shape;1773;p40"/>
          <p:cNvSpPr txBox="1"/>
          <p:nvPr>
            <p:ph idx="1" type="body"/>
          </p:nvPr>
        </p:nvSpPr>
        <p:spPr>
          <a:xfrm>
            <a:off x="98871" y="1039802"/>
            <a:ext cx="6826200" cy="1017600"/>
          </a:xfrm>
          <a:prstGeom prst="rect">
            <a:avLst/>
          </a:prstGeom>
          <a:noFill/>
          <a:ln>
            <a:noFill/>
          </a:ln>
        </p:spPr>
        <p:txBody>
          <a:bodyPr anchorCtr="0" anchor="t" bIns="34275" lIns="68575" spcFirstLastPara="1" rIns="68575" wrap="square" tIns="34275">
            <a:normAutofit lnSpcReduction="20000"/>
          </a:bodyPr>
          <a:lstStyle/>
          <a:p>
            <a:pPr indent="-177800" lvl="0" marL="177800" rtl="0" algn="l">
              <a:lnSpc>
                <a:spcPct val="90000"/>
              </a:lnSpc>
              <a:spcBef>
                <a:spcPts val="0"/>
              </a:spcBef>
              <a:spcAft>
                <a:spcPts val="0"/>
              </a:spcAft>
              <a:buClr>
                <a:schemeClr val="dk1"/>
              </a:buClr>
              <a:buSzPts val="1800"/>
              <a:buChar char="•"/>
            </a:pPr>
            <a:r>
              <a:rPr lang="en" sz="1800"/>
              <a:t>If switch fabric slower than input ports combined -&gt; queueing may occur at input queues </a:t>
            </a:r>
            <a:endParaRPr/>
          </a:p>
          <a:p>
            <a:pPr indent="-177800" lvl="1" marL="520700" rtl="0" algn="l">
              <a:lnSpc>
                <a:spcPct val="90000"/>
              </a:lnSpc>
              <a:spcBef>
                <a:spcPts val="400"/>
              </a:spcBef>
              <a:spcAft>
                <a:spcPts val="0"/>
              </a:spcAft>
              <a:buClr>
                <a:schemeClr val="dk1"/>
              </a:buClr>
              <a:buSzPts val="1800"/>
              <a:buChar char="•"/>
            </a:pPr>
            <a:r>
              <a:rPr lang="en"/>
              <a:t>queueing delay and loss due to input buffer overflow!</a:t>
            </a:r>
            <a:endParaRPr/>
          </a:p>
          <a:p>
            <a:pPr indent="-63500" lvl="0" marL="177800" rtl="0" algn="l">
              <a:lnSpc>
                <a:spcPct val="90000"/>
              </a:lnSpc>
              <a:spcBef>
                <a:spcPts val="800"/>
              </a:spcBef>
              <a:spcAft>
                <a:spcPts val="0"/>
              </a:spcAft>
              <a:buClr>
                <a:schemeClr val="dk1"/>
              </a:buClr>
              <a:buSzPts val="1800"/>
              <a:buNone/>
            </a:pPr>
            <a:r>
              <a:t/>
            </a:r>
            <a:endParaRPr sz="1800"/>
          </a:p>
        </p:txBody>
      </p:sp>
      <p:sp>
        <p:nvSpPr>
          <p:cNvPr id="1774" name="Google Shape;1774;p40"/>
          <p:cNvSpPr txBox="1"/>
          <p:nvPr/>
        </p:nvSpPr>
        <p:spPr>
          <a:xfrm>
            <a:off x="810170" y="4296141"/>
            <a:ext cx="3344700" cy="6927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000000"/>
              </a:buClr>
              <a:buSzPts val="1500"/>
              <a:buFont typeface="Calibri"/>
              <a:buNone/>
            </a:pPr>
            <a:r>
              <a:rPr b="0" i="0" lang="en" sz="1500" u="none" cap="none" strike="noStrike">
                <a:solidFill>
                  <a:srgbClr val="000000"/>
                </a:solidFill>
                <a:latin typeface="Calibri"/>
                <a:ea typeface="Calibri"/>
                <a:cs typeface="Calibri"/>
                <a:sym typeface="Calibri"/>
              </a:rPr>
              <a:t>output port contention: only one red datagram can be transferred. lower red packet is </a:t>
            </a:r>
            <a:r>
              <a:rPr b="0" i="1" lang="en" sz="1500" u="none" cap="none" strike="noStrike">
                <a:solidFill>
                  <a:srgbClr val="C00000"/>
                </a:solidFill>
                <a:latin typeface="Calibri"/>
                <a:ea typeface="Calibri"/>
                <a:cs typeface="Calibri"/>
                <a:sym typeface="Calibri"/>
              </a:rPr>
              <a:t>blocked</a:t>
            </a:r>
            <a:endParaRPr b="0" i="0" sz="1100" u="none" cap="none" strike="noStrike">
              <a:solidFill>
                <a:srgbClr val="000000"/>
              </a:solidFill>
              <a:latin typeface="Arial"/>
              <a:ea typeface="Arial"/>
              <a:cs typeface="Arial"/>
              <a:sym typeface="Arial"/>
            </a:endParaRPr>
          </a:p>
        </p:txBody>
      </p:sp>
      <p:grpSp>
        <p:nvGrpSpPr>
          <p:cNvPr id="1775" name="Google Shape;1775;p40"/>
          <p:cNvGrpSpPr/>
          <p:nvPr/>
        </p:nvGrpSpPr>
        <p:grpSpPr>
          <a:xfrm>
            <a:off x="1356081" y="2881351"/>
            <a:ext cx="2526429" cy="1507405"/>
            <a:chOff x="2908373" y="3743325"/>
            <a:chExt cx="3368572" cy="2009873"/>
          </a:xfrm>
        </p:grpSpPr>
        <p:grpSp>
          <p:nvGrpSpPr>
            <p:cNvPr id="1776" name="Google Shape;1776;p40"/>
            <p:cNvGrpSpPr/>
            <p:nvPr/>
          </p:nvGrpSpPr>
          <p:grpSpPr>
            <a:xfrm>
              <a:off x="2908373" y="3751262"/>
              <a:ext cx="3368572" cy="2001936"/>
              <a:chOff x="523" y="976"/>
              <a:chExt cx="2336" cy="1500"/>
            </a:xfrm>
          </p:grpSpPr>
          <p:sp>
            <p:nvSpPr>
              <p:cNvPr id="1777" name="Google Shape;1777;p40"/>
              <p:cNvSpPr/>
              <p:nvPr/>
            </p:nvSpPr>
            <p:spPr>
              <a:xfrm>
                <a:off x="1208" y="976"/>
                <a:ext cx="600" cy="15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78" name="Google Shape;1778;p40"/>
              <p:cNvGrpSpPr/>
              <p:nvPr/>
            </p:nvGrpSpPr>
            <p:grpSpPr>
              <a:xfrm>
                <a:off x="804" y="997"/>
                <a:ext cx="311" cy="1241"/>
                <a:chOff x="748" y="997"/>
                <a:chExt cx="311" cy="1241"/>
              </a:xfrm>
            </p:grpSpPr>
            <p:sp>
              <p:nvSpPr>
                <p:cNvPr id="1779" name="Google Shape;1779;p40"/>
                <p:cNvSpPr/>
                <p:nvPr/>
              </p:nvSpPr>
              <p:spPr>
                <a:xfrm>
                  <a:off x="759" y="997"/>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40"/>
                <p:cNvSpPr/>
                <p:nvPr/>
              </p:nvSpPr>
              <p:spPr>
                <a:xfrm>
                  <a:off x="750" y="1472"/>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40"/>
                <p:cNvSpPr/>
                <p:nvPr/>
              </p:nvSpPr>
              <p:spPr>
                <a:xfrm>
                  <a:off x="748" y="1938"/>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2" name="Google Shape;1782;p40"/>
              <p:cNvGrpSpPr/>
              <p:nvPr/>
            </p:nvGrpSpPr>
            <p:grpSpPr>
              <a:xfrm>
                <a:off x="2109" y="1002"/>
                <a:ext cx="311" cy="1243"/>
                <a:chOff x="748" y="997"/>
                <a:chExt cx="311" cy="1243"/>
              </a:xfrm>
            </p:grpSpPr>
            <p:sp>
              <p:nvSpPr>
                <p:cNvPr id="1783" name="Google Shape;1783;p40"/>
                <p:cNvSpPr/>
                <p:nvPr/>
              </p:nvSpPr>
              <p:spPr>
                <a:xfrm>
                  <a:off x="759" y="997"/>
                  <a:ext cx="300" cy="30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40"/>
                <p:cNvSpPr/>
                <p:nvPr/>
              </p:nvSpPr>
              <p:spPr>
                <a:xfrm>
                  <a:off x="750" y="1472"/>
                  <a:ext cx="300" cy="30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40"/>
                <p:cNvSpPr/>
                <p:nvPr/>
              </p:nvSpPr>
              <p:spPr>
                <a:xfrm>
                  <a:off x="748" y="1940"/>
                  <a:ext cx="300" cy="300"/>
                </a:xfrm>
                <a:prstGeom prst="rect">
                  <a:avLst/>
                </a:prstGeom>
                <a:solidFill>
                  <a:srgbClr val="FFFFFF"/>
                </a:solidFill>
                <a:ln cap="flat" cmpd="sng" w="19050">
                  <a:solidFill>
                    <a:srgbClr val="008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786" name="Google Shape;1786;p40"/>
              <p:cNvCxnSpPr/>
              <p:nvPr/>
            </p:nvCxnSpPr>
            <p:spPr>
              <a:xfrm>
                <a:off x="1946" y="1181"/>
                <a:ext cx="300" cy="0"/>
              </a:xfrm>
              <a:prstGeom prst="straightConnector1">
                <a:avLst/>
              </a:prstGeom>
              <a:noFill/>
              <a:ln cap="flat" cmpd="sng" w="19050">
                <a:solidFill>
                  <a:srgbClr val="000000"/>
                </a:solidFill>
                <a:prstDash val="solid"/>
                <a:round/>
                <a:headEnd len="sm" w="sm" type="none"/>
                <a:tailEnd len="sm" w="sm" type="none"/>
              </a:ln>
            </p:spPr>
          </p:cxnSp>
          <p:cxnSp>
            <p:nvCxnSpPr>
              <p:cNvPr id="1787" name="Google Shape;1787;p40"/>
              <p:cNvCxnSpPr/>
              <p:nvPr/>
            </p:nvCxnSpPr>
            <p:spPr>
              <a:xfrm>
                <a:off x="1940" y="1644"/>
                <a:ext cx="300" cy="0"/>
              </a:xfrm>
              <a:prstGeom prst="straightConnector1">
                <a:avLst/>
              </a:prstGeom>
              <a:noFill/>
              <a:ln cap="flat" cmpd="sng" w="19050">
                <a:solidFill>
                  <a:srgbClr val="000000"/>
                </a:solidFill>
                <a:prstDash val="solid"/>
                <a:round/>
                <a:headEnd len="sm" w="sm" type="none"/>
                <a:tailEnd len="sm" w="sm" type="none"/>
              </a:ln>
            </p:spPr>
          </p:cxnSp>
          <p:cxnSp>
            <p:nvCxnSpPr>
              <p:cNvPr id="1788" name="Google Shape;1788;p40"/>
              <p:cNvCxnSpPr/>
              <p:nvPr/>
            </p:nvCxnSpPr>
            <p:spPr>
              <a:xfrm>
                <a:off x="1940" y="2119"/>
                <a:ext cx="300" cy="0"/>
              </a:xfrm>
              <a:prstGeom prst="straightConnector1">
                <a:avLst/>
              </a:prstGeom>
              <a:noFill/>
              <a:ln cap="flat" cmpd="sng" w="19050">
                <a:solidFill>
                  <a:srgbClr val="000000"/>
                </a:solidFill>
                <a:prstDash val="solid"/>
                <a:round/>
                <a:headEnd len="sm" w="sm" type="none"/>
                <a:tailEnd len="sm" w="sm" type="none"/>
              </a:ln>
            </p:spPr>
          </p:cxnSp>
          <p:cxnSp>
            <p:nvCxnSpPr>
              <p:cNvPr id="1789" name="Google Shape;1789;p40"/>
              <p:cNvCxnSpPr/>
              <p:nvPr/>
            </p:nvCxnSpPr>
            <p:spPr>
              <a:xfrm>
                <a:off x="1044" y="1164"/>
                <a:ext cx="300" cy="0"/>
              </a:xfrm>
              <a:prstGeom prst="straightConnector1">
                <a:avLst/>
              </a:prstGeom>
              <a:noFill/>
              <a:ln cap="flat" cmpd="sng" w="19050">
                <a:solidFill>
                  <a:srgbClr val="000000"/>
                </a:solidFill>
                <a:prstDash val="solid"/>
                <a:round/>
                <a:headEnd len="sm" w="sm" type="none"/>
                <a:tailEnd len="sm" w="sm" type="none"/>
              </a:ln>
            </p:spPr>
          </p:cxnSp>
          <p:cxnSp>
            <p:nvCxnSpPr>
              <p:cNvPr id="1790" name="Google Shape;1790;p40"/>
              <p:cNvCxnSpPr/>
              <p:nvPr/>
            </p:nvCxnSpPr>
            <p:spPr>
              <a:xfrm>
                <a:off x="1038" y="1629"/>
                <a:ext cx="300" cy="0"/>
              </a:xfrm>
              <a:prstGeom prst="straightConnector1">
                <a:avLst/>
              </a:prstGeom>
              <a:noFill/>
              <a:ln cap="flat" cmpd="sng" w="19050">
                <a:solidFill>
                  <a:srgbClr val="000000"/>
                </a:solidFill>
                <a:prstDash val="solid"/>
                <a:round/>
                <a:headEnd len="sm" w="sm" type="none"/>
                <a:tailEnd len="sm" w="sm" type="none"/>
              </a:ln>
            </p:spPr>
          </p:cxnSp>
          <p:cxnSp>
            <p:nvCxnSpPr>
              <p:cNvPr id="1791" name="Google Shape;1791;p40"/>
              <p:cNvCxnSpPr/>
              <p:nvPr/>
            </p:nvCxnSpPr>
            <p:spPr>
              <a:xfrm>
                <a:off x="1038" y="2102"/>
                <a:ext cx="300" cy="0"/>
              </a:xfrm>
              <a:prstGeom prst="straightConnector1">
                <a:avLst/>
              </a:prstGeom>
              <a:noFill/>
              <a:ln cap="flat" cmpd="sng" w="19050">
                <a:solidFill>
                  <a:srgbClr val="000000"/>
                </a:solidFill>
                <a:prstDash val="solid"/>
                <a:round/>
                <a:headEnd len="sm" w="sm" type="none"/>
                <a:tailEnd len="sm" w="sm" type="none"/>
              </a:ln>
            </p:spPr>
          </p:cxnSp>
          <p:grpSp>
            <p:nvGrpSpPr>
              <p:cNvPr id="1792" name="Google Shape;1792;p40"/>
              <p:cNvGrpSpPr/>
              <p:nvPr/>
            </p:nvGrpSpPr>
            <p:grpSpPr>
              <a:xfrm>
                <a:off x="523" y="1169"/>
                <a:ext cx="525" cy="939"/>
                <a:chOff x="-60" y="1148"/>
                <a:chExt cx="306" cy="939"/>
              </a:xfrm>
            </p:grpSpPr>
            <p:cxnSp>
              <p:nvCxnSpPr>
                <p:cNvPr id="1793" name="Google Shape;1793;p40"/>
                <p:cNvCxnSpPr/>
                <p:nvPr/>
              </p:nvCxnSpPr>
              <p:spPr>
                <a:xfrm>
                  <a:off x="-54" y="1148"/>
                  <a:ext cx="300" cy="0"/>
                </a:xfrm>
                <a:prstGeom prst="straightConnector1">
                  <a:avLst/>
                </a:prstGeom>
                <a:noFill/>
                <a:ln cap="flat" cmpd="sng" w="19050">
                  <a:solidFill>
                    <a:srgbClr val="000000"/>
                  </a:solidFill>
                  <a:prstDash val="solid"/>
                  <a:round/>
                  <a:headEnd len="sm" w="sm" type="none"/>
                  <a:tailEnd len="sm" w="sm" type="none"/>
                </a:ln>
              </p:spPr>
            </p:cxnSp>
            <p:cxnSp>
              <p:nvCxnSpPr>
                <p:cNvPr id="1794" name="Google Shape;1794;p40"/>
                <p:cNvCxnSpPr/>
                <p:nvPr/>
              </p:nvCxnSpPr>
              <p:spPr>
                <a:xfrm>
                  <a:off x="-60" y="1613"/>
                  <a:ext cx="300" cy="0"/>
                </a:xfrm>
                <a:prstGeom prst="straightConnector1">
                  <a:avLst/>
                </a:prstGeom>
                <a:noFill/>
                <a:ln cap="flat" cmpd="sng" w="19050">
                  <a:solidFill>
                    <a:srgbClr val="000000"/>
                  </a:solidFill>
                  <a:prstDash val="solid"/>
                  <a:round/>
                  <a:headEnd len="sm" w="sm" type="none"/>
                  <a:tailEnd len="sm" w="sm" type="none"/>
                </a:ln>
              </p:spPr>
            </p:cxnSp>
            <p:cxnSp>
              <p:nvCxnSpPr>
                <p:cNvPr id="1795" name="Google Shape;1795;p40"/>
                <p:cNvCxnSpPr/>
                <p:nvPr/>
              </p:nvCxnSpPr>
              <p:spPr>
                <a:xfrm>
                  <a:off x="-60" y="2087"/>
                  <a:ext cx="300" cy="0"/>
                </a:xfrm>
                <a:prstGeom prst="straightConnector1">
                  <a:avLst/>
                </a:prstGeom>
                <a:noFill/>
                <a:ln cap="flat" cmpd="sng" w="19050">
                  <a:solidFill>
                    <a:srgbClr val="000000"/>
                  </a:solidFill>
                  <a:prstDash val="solid"/>
                  <a:round/>
                  <a:headEnd len="sm" w="sm" type="none"/>
                  <a:tailEnd len="sm" w="sm" type="none"/>
                </a:ln>
              </p:spPr>
            </p:cxnSp>
          </p:grpSp>
          <p:grpSp>
            <p:nvGrpSpPr>
              <p:cNvPr id="1796" name="Google Shape;1796;p40"/>
              <p:cNvGrpSpPr/>
              <p:nvPr/>
            </p:nvGrpSpPr>
            <p:grpSpPr>
              <a:xfrm>
                <a:off x="2334" y="1173"/>
                <a:ext cx="525" cy="939"/>
                <a:chOff x="-60" y="1148"/>
                <a:chExt cx="306" cy="939"/>
              </a:xfrm>
            </p:grpSpPr>
            <p:cxnSp>
              <p:nvCxnSpPr>
                <p:cNvPr id="1797" name="Google Shape;1797;p40"/>
                <p:cNvCxnSpPr/>
                <p:nvPr/>
              </p:nvCxnSpPr>
              <p:spPr>
                <a:xfrm>
                  <a:off x="-54" y="1148"/>
                  <a:ext cx="300" cy="0"/>
                </a:xfrm>
                <a:prstGeom prst="straightConnector1">
                  <a:avLst/>
                </a:prstGeom>
                <a:noFill/>
                <a:ln cap="flat" cmpd="sng" w="19050">
                  <a:solidFill>
                    <a:srgbClr val="000000"/>
                  </a:solidFill>
                  <a:prstDash val="solid"/>
                  <a:round/>
                  <a:headEnd len="sm" w="sm" type="none"/>
                  <a:tailEnd len="med" w="med" type="triangle"/>
                </a:ln>
              </p:spPr>
            </p:cxnSp>
            <p:cxnSp>
              <p:nvCxnSpPr>
                <p:cNvPr id="1798" name="Google Shape;1798;p40"/>
                <p:cNvCxnSpPr/>
                <p:nvPr/>
              </p:nvCxnSpPr>
              <p:spPr>
                <a:xfrm>
                  <a:off x="-60" y="1615"/>
                  <a:ext cx="300" cy="0"/>
                </a:xfrm>
                <a:prstGeom prst="straightConnector1">
                  <a:avLst/>
                </a:prstGeom>
                <a:noFill/>
                <a:ln cap="flat" cmpd="sng" w="19050">
                  <a:solidFill>
                    <a:srgbClr val="000000"/>
                  </a:solidFill>
                  <a:prstDash val="solid"/>
                  <a:round/>
                  <a:headEnd len="sm" w="sm" type="none"/>
                  <a:tailEnd len="med" w="med" type="triangle"/>
                </a:ln>
              </p:spPr>
            </p:cxnSp>
            <p:cxnSp>
              <p:nvCxnSpPr>
                <p:cNvPr id="1799" name="Google Shape;1799;p40"/>
                <p:cNvCxnSpPr/>
                <p:nvPr/>
              </p:nvCxnSpPr>
              <p:spPr>
                <a:xfrm>
                  <a:off x="-60" y="2087"/>
                  <a:ext cx="300" cy="0"/>
                </a:xfrm>
                <a:prstGeom prst="straightConnector1">
                  <a:avLst/>
                </a:prstGeom>
                <a:noFill/>
                <a:ln cap="flat" cmpd="sng" w="19050">
                  <a:solidFill>
                    <a:srgbClr val="000000"/>
                  </a:solidFill>
                  <a:prstDash val="solid"/>
                  <a:round/>
                  <a:headEnd len="sm" w="sm" type="none"/>
                  <a:tailEnd len="med" w="med" type="triangle"/>
                </a:ln>
              </p:spPr>
            </p:cxnSp>
          </p:grpSp>
        </p:grpSp>
        <p:sp>
          <p:nvSpPr>
            <p:cNvPr id="1800" name="Google Shape;1800;p40"/>
            <p:cNvSpPr/>
            <p:nvPr/>
          </p:nvSpPr>
          <p:spPr>
            <a:xfrm>
              <a:off x="3360811" y="3748087"/>
              <a:ext cx="252300" cy="13020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40"/>
            <p:cNvSpPr/>
            <p:nvPr/>
          </p:nvSpPr>
          <p:spPr>
            <a:xfrm>
              <a:off x="3346524" y="4479925"/>
              <a:ext cx="252300" cy="131700"/>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40"/>
            <p:cNvSpPr/>
            <p:nvPr/>
          </p:nvSpPr>
          <p:spPr>
            <a:xfrm>
              <a:off x="3344936" y="5114925"/>
              <a:ext cx="252300" cy="13020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40"/>
            <p:cNvSpPr/>
            <p:nvPr/>
          </p:nvSpPr>
          <p:spPr>
            <a:xfrm>
              <a:off x="3002036" y="3743325"/>
              <a:ext cx="252300" cy="131700"/>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40"/>
            <p:cNvSpPr/>
            <p:nvPr/>
          </p:nvSpPr>
          <p:spPr>
            <a:xfrm>
              <a:off x="2997274" y="5103812"/>
              <a:ext cx="252300" cy="131700"/>
            </a:xfrm>
            <a:prstGeom prst="rect">
              <a:avLst/>
            </a:prstGeom>
            <a:solidFill>
              <a:srgbClr val="00CC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05" name="Google Shape;1805;p40"/>
            <p:cNvCxnSpPr/>
            <p:nvPr/>
          </p:nvCxnSpPr>
          <p:spPr>
            <a:xfrm>
              <a:off x="3652911" y="3803650"/>
              <a:ext cx="1479600" cy="1500"/>
            </a:xfrm>
            <a:prstGeom prst="straightConnector1">
              <a:avLst/>
            </a:prstGeom>
            <a:noFill/>
            <a:ln cap="flat" cmpd="sng" w="28575">
              <a:solidFill>
                <a:srgbClr val="FF0000"/>
              </a:solidFill>
              <a:prstDash val="dash"/>
              <a:round/>
              <a:headEnd len="sm" w="sm" type="none"/>
              <a:tailEnd len="med" w="med" type="triangle"/>
            </a:ln>
          </p:spPr>
        </p:cxnSp>
        <p:sp>
          <p:nvSpPr>
            <p:cNvPr id="1806" name="Google Shape;1806;p40"/>
            <p:cNvSpPr/>
            <p:nvPr/>
          </p:nvSpPr>
          <p:spPr>
            <a:xfrm>
              <a:off x="3697361" y="4202112"/>
              <a:ext cx="1395412" cy="979489"/>
            </a:xfrm>
            <a:custGeom>
              <a:rect b="b" l="l" r="r" t="t"/>
              <a:pathLst>
                <a:path extrusionOk="0" h="735" w="967">
                  <a:moveTo>
                    <a:pt x="0" y="733"/>
                  </a:moveTo>
                  <a:lnTo>
                    <a:pt x="522" y="735"/>
                  </a:lnTo>
                  <a:lnTo>
                    <a:pt x="967" y="0"/>
                  </a:lnTo>
                </a:path>
              </a:pathLst>
            </a:custGeom>
            <a:noFill/>
            <a:ln cap="flat" cmpd="sng" w="28575">
              <a:solidFill>
                <a:srgbClr val="FF0000"/>
              </a:solidFill>
              <a:prstDash val="dash"/>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07" name="Google Shape;1807;p40"/>
            <p:cNvSpPr txBox="1"/>
            <p:nvPr/>
          </p:nvSpPr>
          <p:spPr>
            <a:xfrm>
              <a:off x="4046611" y="4548187"/>
              <a:ext cx="747600" cy="585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switch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fabric</a:t>
              </a:r>
              <a:endParaRPr b="0" i="0" sz="1100" u="none" cap="none" strike="noStrike">
                <a:solidFill>
                  <a:srgbClr val="000000"/>
                </a:solidFill>
                <a:latin typeface="Arial"/>
                <a:ea typeface="Arial"/>
                <a:cs typeface="Arial"/>
                <a:sym typeface="Arial"/>
              </a:endParaRPr>
            </a:p>
          </p:txBody>
        </p:sp>
        <p:cxnSp>
          <p:nvCxnSpPr>
            <p:cNvPr id="1808" name="Google Shape;1808;p40"/>
            <p:cNvCxnSpPr/>
            <p:nvPr/>
          </p:nvCxnSpPr>
          <p:spPr>
            <a:xfrm>
              <a:off x="3643386" y="4548187"/>
              <a:ext cx="1458900" cy="19200"/>
            </a:xfrm>
            <a:prstGeom prst="straightConnector1">
              <a:avLst/>
            </a:prstGeom>
            <a:noFill/>
            <a:ln cap="flat" cmpd="sng" w="28575">
              <a:solidFill>
                <a:srgbClr val="000099"/>
              </a:solidFill>
              <a:prstDash val="dash"/>
              <a:round/>
              <a:headEnd len="sm" w="sm" type="none"/>
              <a:tailEnd len="med" w="med" type="triangle"/>
            </a:ln>
          </p:spPr>
        </p:cxnSp>
      </p:grpSp>
      <p:grpSp>
        <p:nvGrpSpPr>
          <p:cNvPr id="1809" name="Google Shape;1809;p40"/>
          <p:cNvGrpSpPr/>
          <p:nvPr/>
        </p:nvGrpSpPr>
        <p:grpSpPr>
          <a:xfrm>
            <a:off x="4818398" y="2881681"/>
            <a:ext cx="2857500" cy="1800225"/>
            <a:chOff x="2950" y="2025"/>
            <a:chExt cx="2400" cy="1512"/>
          </a:xfrm>
        </p:grpSpPr>
        <p:grpSp>
          <p:nvGrpSpPr>
            <p:cNvPr id="1810" name="Google Shape;1810;p40"/>
            <p:cNvGrpSpPr/>
            <p:nvPr/>
          </p:nvGrpSpPr>
          <p:grpSpPr>
            <a:xfrm>
              <a:off x="3074" y="2047"/>
              <a:ext cx="2122" cy="1261"/>
              <a:chOff x="523" y="976"/>
              <a:chExt cx="2336" cy="1500"/>
            </a:xfrm>
          </p:grpSpPr>
          <p:sp>
            <p:nvSpPr>
              <p:cNvPr id="1811" name="Google Shape;1811;p40"/>
              <p:cNvSpPr/>
              <p:nvPr/>
            </p:nvSpPr>
            <p:spPr>
              <a:xfrm>
                <a:off x="1208" y="976"/>
                <a:ext cx="600" cy="15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2" name="Google Shape;1812;p40"/>
              <p:cNvGrpSpPr/>
              <p:nvPr/>
            </p:nvGrpSpPr>
            <p:grpSpPr>
              <a:xfrm>
                <a:off x="804" y="997"/>
                <a:ext cx="311" cy="1241"/>
                <a:chOff x="748" y="997"/>
                <a:chExt cx="311" cy="1241"/>
              </a:xfrm>
            </p:grpSpPr>
            <p:sp>
              <p:nvSpPr>
                <p:cNvPr id="1813" name="Google Shape;1813;p40"/>
                <p:cNvSpPr/>
                <p:nvPr/>
              </p:nvSpPr>
              <p:spPr>
                <a:xfrm>
                  <a:off x="759" y="997"/>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40"/>
                <p:cNvSpPr/>
                <p:nvPr/>
              </p:nvSpPr>
              <p:spPr>
                <a:xfrm>
                  <a:off x="750" y="1472"/>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40"/>
                <p:cNvSpPr/>
                <p:nvPr/>
              </p:nvSpPr>
              <p:spPr>
                <a:xfrm>
                  <a:off x="748" y="1938"/>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6" name="Google Shape;1816;p40"/>
              <p:cNvGrpSpPr/>
              <p:nvPr/>
            </p:nvGrpSpPr>
            <p:grpSpPr>
              <a:xfrm>
                <a:off x="2109" y="1002"/>
                <a:ext cx="311" cy="1243"/>
                <a:chOff x="748" y="997"/>
                <a:chExt cx="311" cy="1243"/>
              </a:xfrm>
            </p:grpSpPr>
            <p:sp>
              <p:nvSpPr>
                <p:cNvPr id="1817" name="Google Shape;1817;p40"/>
                <p:cNvSpPr/>
                <p:nvPr/>
              </p:nvSpPr>
              <p:spPr>
                <a:xfrm>
                  <a:off x="759" y="997"/>
                  <a:ext cx="300" cy="30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40"/>
                <p:cNvSpPr/>
                <p:nvPr/>
              </p:nvSpPr>
              <p:spPr>
                <a:xfrm>
                  <a:off x="750" y="1472"/>
                  <a:ext cx="300" cy="30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40"/>
                <p:cNvSpPr/>
                <p:nvPr/>
              </p:nvSpPr>
              <p:spPr>
                <a:xfrm>
                  <a:off x="748" y="1940"/>
                  <a:ext cx="300" cy="300"/>
                </a:xfrm>
                <a:prstGeom prst="rect">
                  <a:avLst/>
                </a:prstGeom>
                <a:solidFill>
                  <a:srgbClr val="FFFFFF"/>
                </a:solidFill>
                <a:ln cap="flat" cmpd="sng" w="19050">
                  <a:solidFill>
                    <a:srgbClr val="008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820" name="Google Shape;1820;p40"/>
              <p:cNvCxnSpPr/>
              <p:nvPr/>
            </p:nvCxnSpPr>
            <p:spPr>
              <a:xfrm>
                <a:off x="1946" y="1181"/>
                <a:ext cx="300" cy="0"/>
              </a:xfrm>
              <a:prstGeom prst="straightConnector1">
                <a:avLst/>
              </a:prstGeom>
              <a:noFill/>
              <a:ln cap="flat" cmpd="sng" w="19050">
                <a:solidFill>
                  <a:srgbClr val="000000"/>
                </a:solidFill>
                <a:prstDash val="solid"/>
                <a:round/>
                <a:headEnd len="sm" w="sm" type="none"/>
                <a:tailEnd len="sm" w="sm" type="none"/>
              </a:ln>
            </p:spPr>
          </p:cxnSp>
          <p:cxnSp>
            <p:nvCxnSpPr>
              <p:cNvPr id="1821" name="Google Shape;1821;p40"/>
              <p:cNvCxnSpPr/>
              <p:nvPr/>
            </p:nvCxnSpPr>
            <p:spPr>
              <a:xfrm>
                <a:off x="1940" y="1644"/>
                <a:ext cx="300" cy="0"/>
              </a:xfrm>
              <a:prstGeom prst="straightConnector1">
                <a:avLst/>
              </a:prstGeom>
              <a:noFill/>
              <a:ln cap="flat" cmpd="sng" w="19050">
                <a:solidFill>
                  <a:srgbClr val="000000"/>
                </a:solidFill>
                <a:prstDash val="solid"/>
                <a:round/>
                <a:headEnd len="sm" w="sm" type="none"/>
                <a:tailEnd len="sm" w="sm" type="none"/>
              </a:ln>
            </p:spPr>
          </p:cxnSp>
          <p:cxnSp>
            <p:nvCxnSpPr>
              <p:cNvPr id="1822" name="Google Shape;1822;p40"/>
              <p:cNvCxnSpPr/>
              <p:nvPr/>
            </p:nvCxnSpPr>
            <p:spPr>
              <a:xfrm>
                <a:off x="1940" y="2119"/>
                <a:ext cx="300" cy="0"/>
              </a:xfrm>
              <a:prstGeom prst="straightConnector1">
                <a:avLst/>
              </a:prstGeom>
              <a:noFill/>
              <a:ln cap="flat" cmpd="sng" w="19050">
                <a:solidFill>
                  <a:srgbClr val="000000"/>
                </a:solidFill>
                <a:prstDash val="solid"/>
                <a:round/>
                <a:headEnd len="sm" w="sm" type="none"/>
                <a:tailEnd len="sm" w="sm" type="none"/>
              </a:ln>
            </p:spPr>
          </p:cxnSp>
          <p:cxnSp>
            <p:nvCxnSpPr>
              <p:cNvPr id="1823" name="Google Shape;1823;p40"/>
              <p:cNvCxnSpPr/>
              <p:nvPr/>
            </p:nvCxnSpPr>
            <p:spPr>
              <a:xfrm>
                <a:off x="1044" y="1164"/>
                <a:ext cx="300" cy="0"/>
              </a:xfrm>
              <a:prstGeom prst="straightConnector1">
                <a:avLst/>
              </a:prstGeom>
              <a:noFill/>
              <a:ln cap="flat" cmpd="sng" w="19050">
                <a:solidFill>
                  <a:srgbClr val="000000"/>
                </a:solidFill>
                <a:prstDash val="solid"/>
                <a:round/>
                <a:headEnd len="sm" w="sm" type="none"/>
                <a:tailEnd len="sm" w="sm" type="none"/>
              </a:ln>
            </p:spPr>
          </p:cxnSp>
          <p:cxnSp>
            <p:nvCxnSpPr>
              <p:cNvPr id="1824" name="Google Shape;1824;p40"/>
              <p:cNvCxnSpPr/>
              <p:nvPr/>
            </p:nvCxnSpPr>
            <p:spPr>
              <a:xfrm>
                <a:off x="1038" y="1629"/>
                <a:ext cx="300" cy="0"/>
              </a:xfrm>
              <a:prstGeom prst="straightConnector1">
                <a:avLst/>
              </a:prstGeom>
              <a:noFill/>
              <a:ln cap="flat" cmpd="sng" w="19050">
                <a:solidFill>
                  <a:srgbClr val="000000"/>
                </a:solidFill>
                <a:prstDash val="solid"/>
                <a:round/>
                <a:headEnd len="sm" w="sm" type="none"/>
                <a:tailEnd len="sm" w="sm" type="none"/>
              </a:ln>
            </p:spPr>
          </p:cxnSp>
          <p:cxnSp>
            <p:nvCxnSpPr>
              <p:cNvPr id="1825" name="Google Shape;1825;p40"/>
              <p:cNvCxnSpPr/>
              <p:nvPr/>
            </p:nvCxnSpPr>
            <p:spPr>
              <a:xfrm>
                <a:off x="1038" y="2102"/>
                <a:ext cx="300" cy="0"/>
              </a:xfrm>
              <a:prstGeom prst="straightConnector1">
                <a:avLst/>
              </a:prstGeom>
              <a:noFill/>
              <a:ln cap="flat" cmpd="sng" w="19050">
                <a:solidFill>
                  <a:srgbClr val="000000"/>
                </a:solidFill>
                <a:prstDash val="solid"/>
                <a:round/>
                <a:headEnd len="sm" w="sm" type="none"/>
                <a:tailEnd len="sm" w="sm" type="none"/>
              </a:ln>
            </p:spPr>
          </p:cxnSp>
          <p:grpSp>
            <p:nvGrpSpPr>
              <p:cNvPr id="1826" name="Google Shape;1826;p40"/>
              <p:cNvGrpSpPr/>
              <p:nvPr/>
            </p:nvGrpSpPr>
            <p:grpSpPr>
              <a:xfrm>
                <a:off x="523" y="1169"/>
                <a:ext cx="525" cy="939"/>
                <a:chOff x="-60" y="1148"/>
                <a:chExt cx="306" cy="939"/>
              </a:xfrm>
            </p:grpSpPr>
            <p:cxnSp>
              <p:nvCxnSpPr>
                <p:cNvPr id="1827" name="Google Shape;1827;p40"/>
                <p:cNvCxnSpPr/>
                <p:nvPr/>
              </p:nvCxnSpPr>
              <p:spPr>
                <a:xfrm>
                  <a:off x="-54" y="1148"/>
                  <a:ext cx="300" cy="0"/>
                </a:xfrm>
                <a:prstGeom prst="straightConnector1">
                  <a:avLst/>
                </a:prstGeom>
                <a:noFill/>
                <a:ln cap="flat" cmpd="sng" w="19050">
                  <a:solidFill>
                    <a:srgbClr val="000000"/>
                  </a:solidFill>
                  <a:prstDash val="solid"/>
                  <a:round/>
                  <a:headEnd len="sm" w="sm" type="none"/>
                  <a:tailEnd len="sm" w="sm" type="none"/>
                </a:ln>
              </p:spPr>
            </p:cxnSp>
            <p:cxnSp>
              <p:nvCxnSpPr>
                <p:cNvPr id="1828" name="Google Shape;1828;p40"/>
                <p:cNvCxnSpPr/>
                <p:nvPr/>
              </p:nvCxnSpPr>
              <p:spPr>
                <a:xfrm>
                  <a:off x="-60" y="1613"/>
                  <a:ext cx="300" cy="0"/>
                </a:xfrm>
                <a:prstGeom prst="straightConnector1">
                  <a:avLst/>
                </a:prstGeom>
                <a:noFill/>
                <a:ln cap="flat" cmpd="sng" w="19050">
                  <a:solidFill>
                    <a:srgbClr val="000000"/>
                  </a:solidFill>
                  <a:prstDash val="solid"/>
                  <a:round/>
                  <a:headEnd len="sm" w="sm" type="none"/>
                  <a:tailEnd len="sm" w="sm" type="none"/>
                </a:ln>
              </p:spPr>
            </p:cxnSp>
            <p:cxnSp>
              <p:nvCxnSpPr>
                <p:cNvPr id="1829" name="Google Shape;1829;p40"/>
                <p:cNvCxnSpPr/>
                <p:nvPr/>
              </p:nvCxnSpPr>
              <p:spPr>
                <a:xfrm>
                  <a:off x="-60" y="2087"/>
                  <a:ext cx="300" cy="0"/>
                </a:xfrm>
                <a:prstGeom prst="straightConnector1">
                  <a:avLst/>
                </a:prstGeom>
                <a:noFill/>
                <a:ln cap="flat" cmpd="sng" w="19050">
                  <a:solidFill>
                    <a:srgbClr val="000000"/>
                  </a:solidFill>
                  <a:prstDash val="solid"/>
                  <a:round/>
                  <a:headEnd len="sm" w="sm" type="none"/>
                  <a:tailEnd len="sm" w="sm" type="none"/>
                </a:ln>
              </p:spPr>
            </p:cxnSp>
          </p:grpSp>
          <p:grpSp>
            <p:nvGrpSpPr>
              <p:cNvPr id="1830" name="Google Shape;1830;p40"/>
              <p:cNvGrpSpPr/>
              <p:nvPr/>
            </p:nvGrpSpPr>
            <p:grpSpPr>
              <a:xfrm>
                <a:off x="2334" y="1173"/>
                <a:ext cx="525" cy="939"/>
                <a:chOff x="-60" y="1148"/>
                <a:chExt cx="306" cy="939"/>
              </a:xfrm>
            </p:grpSpPr>
            <p:cxnSp>
              <p:nvCxnSpPr>
                <p:cNvPr id="1831" name="Google Shape;1831;p40"/>
                <p:cNvCxnSpPr/>
                <p:nvPr/>
              </p:nvCxnSpPr>
              <p:spPr>
                <a:xfrm>
                  <a:off x="-54" y="1148"/>
                  <a:ext cx="300" cy="0"/>
                </a:xfrm>
                <a:prstGeom prst="straightConnector1">
                  <a:avLst/>
                </a:prstGeom>
                <a:noFill/>
                <a:ln cap="flat" cmpd="sng" w="19050">
                  <a:solidFill>
                    <a:srgbClr val="000000"/>
                  </a:solidFill>
                  <a:prstDash val="solid"/>
                  <a:round/>
                  <a:headEnd len="sm" w="sm" type="none"/>
                  <a:tailEnd len="med" w="med" type="triangle"/>
                </a:ln>
              </p:spPr>
            </p:cxnSp>
            <p:cxnSp>
              <p:nvCxnSpPr>
                <p:cNvPr id="1832" name="Google Shape;1832;p40"/>
                <p:cNvCxnSpPr/>
                <p:nvPr/>
              </p:nvCxnSpPr>
              <p:spPr>
                <a:xfrm>
                  <a:off x="-60" y="1615"/>
                  <a:ext cx="300" cy="0"/>
                </a:xfrm>
                <a:prstGeom prst="straightConnector1">
                  <a:avLst/>
                </a:prstGeom>
                <a:noFill/>
                <a:ln cap="flat" cmpd="sng" w="19050">
                  <a:solidFill>
                    <a:srgbClr val="000000"/>
                  </a:solidFill>
                  <a:prstDash val="solid"/>
                  <a:round/>
                  <a:headEnd len="sm" w="sm" type="none"/>
                  <a:tailEnd len="med" w="med" type="triangle"/>
                </a:ln>
              </p:spPr>
            </p:cxnSp>
            <p:cxnSp>
              <p:nvCxnSpPr>
                <p:cNvPr id="1833" name="Google Shape;1833;p40"/>
                <p:cNvCxnSpPr/>
                <p:nvPr/>
              </p:nvCxnSpPr>
              <p:spPr>
                <a:xfrm>
                  <a:off x="-60" y="2087"/>
                  <a:ext cx="300" cy="0"/>
                </a:xfrm>
                <a:prstGeom prst="straightConnector1">
                  <a:avLst/>
                </a:prstGeom>
                <a:noFill/>
                <a:ln cap="flat" cmpd="sng" w="19050">
                  <a:solidFill>
                    <a:srgbClr val="000000"/>
                  </a:solidFill>
                  <a:prstDash val="solid"/>
                  <a:round/>
                  <a:headEnd len="sm" w="sm" type="none"/>
                  <a:tailEnd len="med" w="med" type="triangle"/>
                </a:ln>
              </p:spPr>
            </p:cxnSp>
          </p:grpSp>
        </p:grpSp>
        <p:sp>
          <p:nvSpPr>
            <p:cNvPr id="1834" name="Google Shape;1834;p40"/>
            <p:cNvSpPr txBox="1"/>
            <p:nvPr/>
          </p:nvSpPr>
          <p:spPr>
            <a:xfrm>
              <a:off x="2950" y="3237"/>
              <a:ext cx="2400" cy="3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000000"/>
                </a:buClr>
                <a:buSzPts val="1500"/>
                <a:buFont typeface="Calibri"/>
                <a:buNone/>
              </a:pPr>
              <a:r>
                <a:rPr b="0" i="0" lang="en" sz="1500" u="none" cap="none" strike="noStrike">
                  <a:solidFill>
                    <a:srgbClr val="000000"/>
                  </a:solidFill>
                  <a:latin typeface="Calibri"/>
                  <a:ea typeface="Calibri"/>
                  <a:cs typeface="Calibri"/>
                  <a:sym typeface="Calibri"/>
                </a:rPr>
                <a:t>one packet time later: green packet experiences HOL blocking</a:t>
              </a:r>
              <a:endParaRPr b="0" i="1" sz="1500" u="none" cap="none" strike="noStrike">
                <a:solidFill>
                  <a:srgbClr val="000000"/>
                </a:solidFill>
                <a:latin typeface="Calibri"/>
                <a:ea typeface="Calibri"/>
                <a:cs typeface="Calibri"/>
                <a:sym typeface="Calibri"/>
              </a:endParaRPr>
            </a:p>
          </p:txBody>
        </p:sp>
        <p:sp>
          <p:nvSpPr>
            <p:cNvPr id="1835" name="Google Shape;1835;p40"/>
            <p:cNvSpPr txBox="1"/>
            <p:nvPr/>
          </p:nvSpPr>
          <p:spPr>
            <a:xfrm>
              <a:off x="3778" y="2507"/>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switch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fabric</a:t>
              </a:r>
              <a:endParaRPr b="0" i="0" sz="1100" u="none" cap="none" strike="noStrike">
                <a:solidFill>
                  <a:srgbClr val="000000"/>
                </a:solidFill>
                <a:latin typeface="Arial"/>
                <a:ea typeface="Arial"/>
                <a:cs typeface="Arial"/>
                <a:sym typeface="Arial"/>
              </a:endParaRPr>
            </a:p>
          </p:txBody>
        </p:sp>
        <p:sp>
          <p:nvSpPr>
            <p:cNvPr id="1836" name="Google Shape;1836;p40"/>
            <p:cNvSpPr/>
            <p:nvPr/>
          </p:nvSpPr>
          <p:spPr>
            <a:xfrm>
              <a:off x="4551" y="2025"/>
              <a:ext cx="300" cy="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40"/>
            <p:cNvSpPr/>
            <p:nvPr/>
          </p:nvSpPr>
          <p:spPr>
            <a:xfrm>
              <a:off x="3363" y="2050"/>
              <a:ext cx="300" cy="0"/>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40"/>
            <p:cNvSpPr/>
            <p:nvPr/>
          </p:nvSpPr>
          <p:spPr>
            <a:xfrm>
              <a:off x="3360" y="2916"/>
              <a:ext cx="300" cy="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40"/>
            <p:cNvSpPr/>
            <p:nvPr/>
          </p:nvSpPr>
          <p:spPr>
            <a:xfrm>
              <a:off x="3585" y="2324"/>
              <a:ext cx="878" cy="617"/>
            </a:xfrm>
            <a:custGeom>
              <a:rect b="b" l="l" r="r" t="t"/>
              <a:pathLst>
                <a:path extrusionOk="0" h="735" w="967">
                  <a:moveTo>
                    <a:pt x="0" y="733"/>
                  </a:moveTo>
                  <a:lnTo>
                    <a:pt x="522" y="735"/>
                  </a:lnTo>
                  <a:lnTo>
                    <a:pt x="967" y="0"/>
                  </a:lnTo>
                </a:path>
              </a:pathLst>
            </a:custGeom>
            <a:noFill/>
            <a:ln cap="flat" cmpd="sng" w="28575">
              <a:solidFill>
                <a:srgbClr val="FF0000"/>
              </a:solidFill>
              <a:prstDash val="dash"/>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40" name="Google Shape;1840;p40"/>
            <p:cNvSpPr/>
            <p:nvPr/>
          </p:nvSpPr>
          <p:spPr>
            <a:xfrm>
              <a:off x="3573" y="2134"/>
              <a:ext cx="860" cy="437"/>
            </a:xfrm>
            <a:custGeom>
              <a:rect b="b" l="l" r="r" t="t"/>
              <a:pathLst>
                <a:path extrusionOk="0" h="437" w="860">
                  <a:moveTo>
                    <a:pt x="0" y="3"/>
                  </a:moveTo>
                  <a:lnTo>
                    <a:pt x="468" y="0"/>
                  </a:lnTo>
                  <a:lnTo>
                    <a:pt x="860" y="437"/>
                  </a:lnTo>
                </a:path>
              </a:pathLst>
            </a:custGeom>
            <a:noFill/>
            <a:ln cap="flat" cmpd="sng" w="28575">
              <a:solidFill>
                <a:srgbClr val="000099"/>
              </a:solidFill>
              <a:prstDash val="dash"/>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41" name="Google Shape;1841;p40"/>
            <p:cNvSpPr/>
            <p:nvPr/>
          </p:nvSpPr>
          <p:spPr>
            <a:xfrm>
              <a:off x="3141" y="2890"/>
              <a:ext cx="300" cy="0"/>
            </a:xfrm>
            <a:prstGeom prst="rect">
              <a:avLst/>
            </a:prstGeom>
            <a:solidFill>
              <a:srgbClr val="00CC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40"/>
            <p:cNvSpPr/>
            <p:nvPr/>
          </p:nvSpPr>
          <p:spPr>
            <a:xfrm>
              <a:off x="4542" y="2518"/>
              <a:ext cx="300" cy="0"/>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3" name="Google Shape;1843;p40"/>
          <p:cNvSpPr txBox="1"/>
          <p:nvPr/>
        </p:nvSpPr>
        <p:spPr>
          <a:xfrm>
            <a:off x="86171" y="2017702"/>
            <a:ext cx="6864900" cy="738300"/>
          </a:xfrm>
          <a:prstGeom prst="rect">
            <a:avLst/>
          </a:prstGeom>
          <a:noFill/>
          <a:ln>
            <a:noFill/>
          </a:ln>
        </p:spPr>
        <p:txBody>
          <a:bodyPr anchorCtr="0" anchor="t" bIns="34275" lIns="68575" spcFirstLastPara="1" rIns="68575" wrap="square" tIns="34275">
            <a:normAutofit fontScale="92500" lnSpcReduction="20000"/>
          </a:bodyPr>
          <a:lstStyle/>
          <a:p>
            <a:pPr indent="-156527" lvl="0" marL="266700" marR="0" rtl="0" algn="l">
              <a:lnSpc>
                <a:spcPct val="90000"/>
              </a:lnSpc>
              <a:spcBef>
                <a:spcPts val="0"/>
              </a:spcBef>
              <a:spcAft>
                <a:spcPts val="0"/>
              </a:spcAft>
              <a:buClr>
                <a:srgbClr val="0000A3"/>
              </a:buClr>
              <a:buSzPct val="100000"/>
              <a:buFont typeface="Noto Sans Symbols"/>
              <a:buChar char="▪"/>
            </a:pPr>
            <a:r>
              <a:rPr b="0" i="0" lang="en" sz="1800" u="none" cap="none" strike="noStrike">
                <a:solidFill>
                  <a:srgbClr val="CC0000"/>
                </a:solidFill>
                <a:latin typeface="Calibri"/>
                <a:ea typeface="Calibri"/>
                <a:cs typeface="Calibri"/>
                <a:sym typeface="Calibri"/>
              </a:rPr>
              <a:t>Head-of-the-Line (HOL) blocking:</a:t>
            </a:r>
            <a:r>
              <a:rPr b="0" i="0" lang="en" sz="1800" u="none" cap="none" strike="noStrike">
                <a:solidFill>
                  <a:srgbClr val="000000"/>
                </a:solidFill>
                <a:latin typeface="Calibri"/>
                <a:ea typeface="Calibri"/>
                <a:cs typeface="Calibri"/>
                <a:sym typeface="Calibri"/>
              </a:rPr>
              <a:t> queued datagram at front of queue prevents others in queue from moving forward</a:t>
            </a:r>
            <a:endParaRPr b="0" i="0" sz="1100" u="none" cap="none" strike="noStrike">
              <a:solidFill>
                <a:srgbClr val="000000"/>
              </a:solidFill>
              <a:latin typeface="Arial"/>
              <a:ea typeface="Arial"/>
              <a:cs typeface="Arial"/>
              <a:sym typeface="Arial"/>
            </a:endParaRPr>
          </a:p>
          <a:p>
            <a:pPr indent="-50800" lvl="0" marL="266700" marR="0" rtl="0" algn="l">
              <a:lnSpc>
                <a:spcPct val="90000"/>
              </a:lnSpc>
              <a:spcBef>
                <a:spcPts val="800"/>
              </a:spcBef>
              <a:spcAft>
                <a:spcPts val="0"/>
              </a:spcAft>
              <a:buClr>
                <a:srgbClr val="0000A3"/>
              </a:buClr>
              <a:buSzPct val="100000"/>
              <a:buFont typeface="Noto Sans Symbols"/>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9"/>
                                        </p:tgtEl>
                                        <p:attrNameLst>
                                          <p:attrName>style.visibility</p:attrName>
                                        </p:attrNameLst>
                                      </p:cBhvr>
                                      <p:to>
                                        <p:strVal val="visible"/>
                                      </p:to>
                                    </p:set>
                                    <p:animEffect filter="fade" transition="in">
                                      <p:cBhvr>
                                        <p:cTn dur="500"/>
                                        <p:tgtEl>
                                          <p:spTgt spid="1809"/>
                                        </p:tgtEl>
                                      </p:cBhvr>
                                    </p:animEffect>
                                  </p:childTnLst>
                                </p:cTn>
                              </p:par>
                              <p:par>
                                <p:cTn fill="hold" nodeType="withEffect" presetClass="entr" presetID="10" presetSubtype="0">
                                  <p:stCondLst>
                                    <p:cond delay="0"/>
                                  </p:stCondLst>
                                  <p:childTnLst>
                                    <p:set>
                                      <p:cBhvr>
                                        <p:cTn dur="1" fill="hold">
                                          <p:stCondLst>
                                            <p:cond delay="0"/>
                                          </p:stCondLst>
                                        </p:cTn>
                                        <p:tgtEl>
                                          <p:spTgt spid="1843"/>
                                        </p:tgtEl>
                                        <p:attrNameLst>
                                          <p:attrName>style.visibility</p:attrName>
                                        </p:attrNameLst>
                                      </p:cBhvr>
                                      <p:to>
                                        <p:strVal val="visible"/>
                                      </p:to>
                                    </p:set>
                                    <p:animEffect filter="fade" transition="in">
                                      <p:cBhvr>
                                        <p:cTn dur="500"/>
                                        <p:tgtEl>
                                          <p:spTgt spid="18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pic>
        <p:nvPicPr>
          <p:cNvPr descr="A close up of a logo&#10;&#10;Description automatically generated" id="1848" name="Google Shape;1848;p41"/>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1849" name="Google Shape;1849;p41"/>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850" name="Google Shape;1850;p41"/>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851" name="Google Shape;1851;p41"/>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Output port queuing</a:t>
            </a:r>
            <a:endParaRPr b="0" i="0" sz="1100" u="none" cap="none" strike="noStrike">
              <a:solidFill>
                <a:srgbClr val="000000"/>
              </a:solidFill>
              <a:latin typeface="Arial"/>
              <a:ea typeface="Arial"/>
              <a:cs typeface="Arial"/>
              <a:sym typeface="Arial"/>
            </a:endParaRPr>
          </a:p>
        </p:txBody>
      </p:sp>
      <p:sp>
        <p:nvSpPr>
          <p:cNvPr id="1852" name="Google Shape;1852;p41"/>
          <p:cNvSpPr txBox="1"/>
          <p:nvPr/>
        </p:nvSpPr>
        <p:spPr>
          <a:xfrm>
            <a:off x="230156" y="2729057"/>
            <a:ext cx="4483200" cy="1059900"/>
          </a:xfrm>
          <a:prstGeom prst="rect">
            <a:avLst/>
          </a:prstGeom>
          <a:noFill/>
          <a:ln>
            <a:noFill/>
          </a:ln>
        </p:spPr>
        <p:txBody>
          <a:bodyPr anchorCtr="0" anchor="t" bIns="34275" lIns="68575" spcFirstLastPara="1" rIns="68575" wrap="square" tIns="34275">
            <a:normAutofit/>
          </a:bodyPr>
          <a:lstStyle/>
          <a:p>
            <a:pPr indent="-165100" lvl="0" marL="266700" marR="0" rtl="0" algn="l">
              <a:lnSpc>
                <a:spcPct val="90000"/>
              </a:lnSpc>
              <a:spcBef>
                <a:spcPts val="0"/>
              </a:spcBef>
              <a:spcAft>
                <a:spcPts val="0"/>
              </a:spcAft>
              <a:buClr>
                <a:srgbClr val="0000A3"/>
              </a:buClr>
              <a:buSzPts val="1800"/>
              <a:buFont typeface="Noto Sans Symbols"/>
              <a:buChar char="▪"/>
            </a:pPr>
            <a:r>
              <a:rPr b="0" i="1" lang="en" sz="1800" u="none" cap="none" strike="noStrike">
                <a:solidFill>
                  <a:srgbClr val="CC0000"/>
                </a:solidFill>
                <a:latin typeface="Calibri"/>
                <a:ea typeface="Calibri"/>
                <a:cs typeface="Calibri"/>
                <a:sym typeface="Calibri"/>
              </a:rPr>
              <a:t>Buffering</a:t>
            </a:r>
            <a:r>
              <a:rPr b="0" i="0" lang="en" sz="1800" u="none" cap="none" strike="noStrike">
                <a:solidFill>
                  <a:srgbClr val="000000"/>
                </a:solidFill>
                <a:latin typeface="Calibri"/>
                <a:ea typeface="Calibri"/>
                <a:cs typeface="Calibri"/>
                <a:sym typeface="Calibri"/>
              </a:rPr>
              <a:t> required when datagrams arrive from fabric faster than link transmission rate. </a:t>
            </a:r>
            <a:r>
              <a:rPr b="0" i="1" lang="en" sz="1800" u="none" cap="none" strike="noStrike">
                <a:solidFill>
                  <a:srgbClr val="C00000"/>
                </a:solidFill>
                <a:latin typeface="Calibri"/>
                <a:ea typeface="Calibri"/>
                <a:cs typeface="Calibri"/>
                <a:sym typeface="Calibri"/>
              </a:rPr>
              <a:t>Drop policy: </a:t>
            </a:r>
            <a:r>
              <a:rPr b="0" i="0" lang="en" sz="1800" u="none" cap="none" strike="noStrike">
                <a:solidFill>
                  <a:srgbClr val="000000"/>
                </a:solidFill>
                <a:latin typeface="Calibri"/>
                <a:ea typeface="Calibri"/>
                <a:cs typeface="Calibri"/>
                <a:sym typeface="Calibri"/>
              </a:rPr>
              <a:t>which datagrams to drop if no free buffers?</a:t>
            </a:r>
            <a:endParaRPr b="0" i="0" sz="1100" u="none" cap="none" strike="noStrike">
              <a:solidFill>
                <a:srgbClr val="000000"/>
              </a:solidFill>
              <a:latin typeface="Arial"/>
              <a:ea typeface="Arial"/>
              <a:cs typeface="Arial"/>
              <a:sym typeface="Arial"/>
            </a:endParaRPr>
          </a:p>
        </p:txBody>
      </p:sp>
      <p:sp>
        <p:nvSpPr>
          <p:cNvPr id="1853" name="Google Shape;1853;p41"/>
          <p:cNvSpPr txBox="1"/>
          <p:nvPr/>
        </p:nvSpPr>
        <p:spPr>
          <a:xfrm>
            <a:off x="215607" y="3959336"/>
            <a:ext cx="3849000" cy="966900"/>
          </a:xfrm>
          <a:prstGeom prst="rect">
            <a:avLst/>
          </a:prstGeom>
          <a:noFill/>
          <a:ln>
            <a:noFill/>
          </a:ln>
        </p:spPr>
        <p:txBody>
          <a:bodyPr anchorCtr="0" anchor="t" bIns="34275" lIns="68575" spcFirstLastPara="1" rIns="68575" wrap="square" tIns="34275">
            <a:normAutofit/>
          </a:bodyPr>
          <a:lstStyle/>
          <a:p>
            <a:pPr indent="-165100" lvl="0" marL="266700" marR="0" rtl="0" algn="l">
              <a:lnSpc>
                <a:spcPct val="90000"/>
              </a:lnSpc>
              <a:spcBef>
                <a:spcPts val="0"/>
              </a:spcBef>
              <a:spcAft>
                <a:spcPts val="0"/>
              </a:spcAft>
              <a:buClr>
                <a:srgbClr val="0000A3"/>
              </a:buClr>
              <a:buSzPts val="1800"/>
              <a:buFont typeface="Noto Sans Symbols"/>
              <a:buChar char="▪"/>
            </a:pPr>
            <a:r>
              <a:rPr b="0" i="1" lang="en" sz="1800" u="none" cap="none" strike="noStrike">
                <a:solidFill>
                  <a:srgbClr val="CC0000"/>
                </a:solidFill>
                <a:latin typeface="Calibri"/>
                <a:ea typeface="Calibri"/>
                <a:cs typeface="Calibri"/>
                <a:sym typeface="Calibri"/>
              </a:rPr>
              <a:t>Scheduling discipline</a:t>
            </a:r>
            <a:r>
              <a:rPr b="0" i="0" lang="en" sz="1800" u="none" cap="none" strike="noStrike">
                <a:solidFill>
                  <a:srgbClr val="000000"/>
                </a:solidFill>
                <a:latin typeface="Calibri"/>
                <a:ea typeface="Calibri"/>
                <a:cs typeface="Calibri"/>
                <a:sym typeface="Calibri"/>
              </a:rPr>
              <a:t> chooses among queued datagrams for transmission</a:t>
            </a:r>
            <a:endParaRPr b="0" i="0" sz="1100" u="none" cap="none" strike="noStrike">
              <a:solidFill>
                <a:srgbClr val="000000"/>
              </a:solidFill>
              <a:latin typeface="Arial"/>
              <a:ea typeface="Arial"/>
              <a:cs typeface="Arial"/>
              <a:sym typeface="Arial"/>
            </a:endParaRPr>
          </a:p>
        </p:txBody>
      </p:sp>
      <p:grpSp>
        <p:nvGrpSpPr>
          <p:cNvPr id="1854" name="Google Shape;1854;p41"/>
          <p:cNvGrpSpPr/>
          <p:nvPr/>
        </p:nvGrpSpPr>
        <p:grpSpPr>
          <a:xfrm>
            <a:off x="4739207" y="2878227"/>
            <a:ext cx="3777234" cy="567900"/>
            <a:chOff x="6302327" y="3768360"/>
            <a:chExt cx="5036312" cy="757200"/>
          </a:xfrm>
        </p:grpSpPr>
        <p:sp>
          <p:nvSpPr>
            <p:cNvPr id="1855" name="Google Shape;1855;p41"/>
            <p:cNvSpPr txBox="1"/>
            <p:nvPr/>
          </p:nvSpPr>
          <p:spPr>
            <a:xfrm>
              <a:off x="7385539" y="3768360"/>
              <a:ext cx="3953100" cy="7572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Datagrams can be lost due to congestion, lack of buffers</a:t>
              </a:r>
              <a:endParaRPr b="0" i="0" sz="1100" u="none" cap="none" strike="noStrike">
                <a:solidFill>
                  <a:srgbClr val="000000"/>
                </a:solidFill>
                <a:latin typeface="Arial"/>
                <a:ea typeface="Arial"/>
                <a:cs typeface="Arial"/>
                <a:sym typeface="Arial"/>
              </a:endParaRPr>
            </a:p>
          </p:txBody>
        </p:sp>
        <p:sp>
          <p:nvSpPr>
            <p:cNvPr id="1856" name="Google Shape;1856;p41"/>
            <p:cNvSpPr/>
            <p:nvPr/>
          </p:nvSpPr>
          <p:spPr>
            <a:xfrm>
              <a:off x="6302327" y="3914230"/>
              <a:ext cx="978300" cy="484500"/>
            </a:xfrm>
            <a:prstGeom prst="rightArrow">
              <a:avLst>
                <a:gd fmla="val 50000" name="adj1"/>
                <a:gd fmla="val 50000" name="adj2"/>
              </a:avLst>
            </a:prstGeom>
            <a:gradFill>
              <a:gsLst>
                <a:gs pos="0">
                  <a:srgbClr val="C00000"/>
                </a:gs>
                <a:gs pos="100000">
                  <a:srgbClr val="FFFFFF"/>
                </a:gs>
              </a:gsLst>
              <a:lin ang="10800025"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p:txBody>
        </p:sp>
      </p:grpSp>
      <p:grpSp>
        <p:nvGrpSpPr>
          <p:cNvPr id="1857" name="Google Shape;1857;p41"/>
          <p:cNvGrpSpPr/>
          <p:nvPr/>
        </p:nvGrpSpPr>
        <p:grpSpPr>
          <a:xfrm>
            <a:off x="4704889" y="3794406"/>
            <a:ext cx="3989969" cy="817200"/>
            <a:chOff x="6243711" y="5201260"/>
            <a:chExt cx="5319959" cy="1089600"/>
          </a:xfrm>
        </p:grpSpPr>
        <p:sp>
          <p:nvSpPr>
            <p:cNvPr id="1858" name="Google Shape;1858;p41"/>
            <p:cNvSpPr txBox="1"/>
            <p:nvPr/>
          </p:nvSpPr>
          <p:spPr>
            <a:xfrm>
              <a:off x="7371470" y="5201260"/>
              <a:ext cx="4192200" cy="10896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Priority scheduling – who gets best performance, network neutrality</a:t>
              </a:r>
              <a:endParaRPr b="0" i="0" sz="1100" u="none" cap="none" strike="noStrike">
                <a:solidFill>
                  <a:srgbClr val="000000"/>
                </a:solidFill>
                <a:latin typeface="Arial"/>
                <a:ea typeface="Arial"/>
                <a:cs typeface="Arial"/>
                <a:sym typeface="Arial"/>
              </a:endParaRPr>
            </a:p>
          </p:txBody>
        </p:sp>
        <p:sp>
          <p:nvSpPr>
            <p:cNvPr id="1859" name="Google Shape;1859;p41"/>
            <p:cNvSpPr/>
            <p:nvPr/>
          </p:nvSpPr>
          <p:spPr>
            <a:xfrm>
              <a:off x="6243711" y="5512190"/>
              <a:ext cx="978300" cy="484500"/>
            </a:xfrm>
            <a:prstGeom prst="rightArrow">
              <a:avLst>
                <a:gd fmla="val 50000" name="adj1"/>
                <a:gd fmla="val 50000" name="adj2"/>
              </a:avLst>
            </a:prstGeom>
            <a:gradFill>
              <a:gsLst>
                <a:gs pos="0">
                  <a:srgbClr val="C00000"/>
                </a:gs>
                <a:gs pos="100000">
                  <a:srgbClr val="FFFFFF"/>
                </a:gs>
              </a:gsLst>
              <a:lin ang="10800025"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p:txBody>
        </p:sp>
      </p:grpSp>
      <p:grpSp>
        <p:nvGrpSpPr>
          <p:cNvPr id="1860" name="Google Shape;1860;p41"/>
          <p:cNvGrpSpPr/>
          <p:nvPr/>
        </p:nvGrpSpPr>
        <p:grpSpPr>
          <a:xfrm>
            <a:off x="5346392" y="39079"/>
            <a:ext cx="2225700" cy="1169558"/>
            <a:chOff x="8496886" y="307717"/>
            <a:chExt cx="2967600" cy="1559411"/>
          </a:xfrm>
        </p:grpSpPr>
        <p:pic>
          <p:nvPicPr>
            <p:cNvPr id="1861" name="Google Shape;1861;p41"/>
            <p:cNvPicPr preferRelativeResize="0"/>
            <p:nvPr/>
          </p:nvPicPr>
          <p:blipFill rotWithShape="1">
            <a:blip r:embed="rId4">
              <a:alphaModFix/>
            </a:blip>
            <a:srcRect b="0" l="0" r="0" t="0"/>
            <a:stretch/>
          </p:blipFill>
          <p:spPr>
            <a:xfrm>
              <a:off x="9214340" y="307717"/>
              <a:ext cx="1021815" cy="895021"/>
            </a:xfrm>
            <a:prstGeom prst="rect">
              <a:avLst/>
            </a:prstGeom>
            <a:noFill/>
            <a:ln>
              <a:noFill/>
            </a:ln>
          </p:spPr>
        </p:pic>
        <p:sp>
          <p:nvSpPr>
            <p:cNvPr id="1862" name="Google Shape;1862;p41"/>
            <p:cNvSpPr txBox="1"/>
            <p:nvPr/>
          </p:nvSpPr>
          <p:spPr>
            <a:xfrm>
              <a:off x="8496886" y="1200228"/>
              <a:ext cx="29676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This is a really important slide</a:t>
              </a:r>
              <a:endParaRPr b="0" i="0" sz="1100" u="none" cap="none" strike="noStrike">
                <a:solidFill>
                  <a:srgbClr val="000000"/>
                </a:solidFill>
                <a:latin typeface="Arial"/>
                <a:ea typeface="Arial"/>
                <a:cs typeface="Arial"/>
                <a:sym typeface="Arial"/>
              </a:endParaRPr>
            </a:p>
          </p:txBody>
        </p:sp>
      </p:grpSp>
      <p:grpSp>
        <p:nvGrpSpPr>
          <p:cNvPr id="1863" name="Google Shape;1863;p41"/>
          <p:cNvGrpSpPr/>
          <p:nvPr/>
        </p:nvGrpSpPr>
        <p:grpSpPr>
          <a:xfrm>
            <a:off x="447788" y="1130534"/>
            <a:ext cx="5335280" cy="1508963"/>
            <a:chOff x="763318" y="1529542"/>
            <a:chExt cx="7113707" cy="2011951"/>
          </a:xfrm>
        </p:grpSpPr>
        <p:sp>
          <p:nvSpPr>
            <p:cNvPr id="1864" name="Google Shape;1864;p41"/>
            <p:cNvSpPr/>
            <p:nvPr/>
          </p:nvSpPr>
          <p:spPr>
            <a:xfrm>
              <a:off x="2505123" y="1529542"/>
              <a:ext cx="4568700" cy="1679100"/>
            </a:xfrm>
            <a:prstGeom prst="rect">
              <a:avLst/>
            </a:prstGeom>
            <a:solidFill>
              <a:srgbClr val="FFFFFF"/>
            </a:solidFill>
            <a:ln cap="flat" cmpd="sng" w="19050">
              <a:solidFill>
                <a:srgbClr val="5F5F5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1865" name="Google Shape;1865;p41"/>
            <p:cNvSpPr/>
            <p:nvPr/>
          </p:nvSpPr>
          <p:spPr>
            <a:xfrm>
              <a:off x="5427711" y="1946056"/>
              <a:ext cx="1417500" cy="828600"/>
            </a:xfrm>
            <a:prstGeom prst="rect">
              <a:avLst/>
            </a:prstGeom>
            <a:solidFill>
              <a:srgbClr val="FFFFFF"/>
            </a:solidFill>
            <a:ln cap="flat" cmpd="sng" w="285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line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termination</a:t>
              </a:r>
              <a:endParaRPr b="0" i="0" sz="1100" u="none" cap="none" strike="noStrike">
                <a:solidFill>
                  <a:srgbClr val="000000"/>
                </a:solidFill>
                <a:latin typeface="Arial"/>
                <a:ea typeface="Arial"/>
                <a:cs typeface="Arial"/>
                <a:sym typeface="Arial"/>
              </a:endParaRPr>
            </a:p>
          </p:txBody>
        </p:sp>
        <p:sp>
          <p:nvSpPr>
            <p:cNvPr id="1866" name="Google Shape;1866;p41"/>
            <p:cNvSpPr/>
            <p:nvPr/>
          </p:nvSpPr>
          <p:spPr>
            <a:xfrm>
              <a:off x="4118023" y="1673006"/>
              <a:ext cx="1152600" cy="1409700"/>
            </a:xfrm>
            <a:prstGeom prst="rect">
              <a:avLst/>
            </a:prstGeom>
            <a:solidFill>
              <a:srgbClr val="FFFFFF"/>
            </a:solidFill>
            <a:ln cap="flat" cmpd="sng" w="2857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cxnSp>
          <p:nvCxnSpPr>
            <p:cNvPr id="1867" name="Google Shape;1867;p41"/>
            <p:cNvCxnSpPr/>
            <p:nvPr/>
          </p:nvCxnSpPr>
          <p:spPr>
            <a:xfrm>
              <a:off x="3940223" y="2392143"/>
              <a:ext cx="190500" cy="1500"/>
            </a:xfrm>
            <a:prstGeom prst="straightConnector1">
              <a:avLst/>
            </a:prstGeom>
            <a:noFill/>
            <a:ln cap="flat" cmpd="sng" w="28575">
              <a:solidFill>
                <a:srgbClr val="000000"/>
              </a:solidFill>
              <a:prstDash val="solid"/>
              <a:round/>
              <a:headEnd len="sm" w="sm" type="none"/>
              <a:tailEnd len="med" w="med" type="triangle"/>
            </a:ln>
          </p:spPr>
        </p:cxnSp>
        <p:cxnSp>
          <p:nvCxnSpPr>
            <p:cNvPr id="1868" name="Google Shape;1868;p41"/>
            <p:cNvCxnSpPr/>
            <p:nvPr/>
          </p:nvCxnSpPr>
          <p:spPr>
            <a:xfrm>
              <a:off x="5273723" y="2349281"/>
              <a:ext cx="190500" cy="1500"/>
            </a:xfrm>
            <a:prstGeom prst="straightConnector1">
              <a:avLst/>
            </a:prstGeom>
            <a:noFill/>
            <a:ln cap="flat" cmpd="sng" w="28575">
              <a:solidFill>
                <a:srgbClr val="000000"/>
              </a:solidFill>
              <a:prstDash val="solid"/>
              <a:round/>
              <a:headEnd len="sm" w="sm" type="none"/>
              <a:tailEnd len="med" w="med" type="triangle"/>
            </a:ln>
          </p:spPr>
        </p:cxnSp>
        <p:sp>
          <p:nvSpPr>
            <p:cNvPr id="1869" name="Google Shape;1869;p41"/>
            <p:cNvSpPr/>
            <p:nvPr/>
          </p:nvSpPr>
          <p:spPr>
            <a:xfrm>
              <a:off x="4151361" y="1982568"/>
              <a:ext cx="1055700" cy="8286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link </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layer </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protocol</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(send)</a:t>
              </a:r>
              <a:endParaRPr b="0" i="0" sz="1100" u="none" cap="none" strike="noStrike">
                <a:solidFill>
                  <a:srgbClr val="000000"/>
                </a:solidFill>
                <a:latin typeface="Arial"/>
                <a:ea typeface="Arial"/>
                <a:cs typeface="Arial"/>
                <a:sym typeface="Arial"/>
              </a:endParaRPr>
            </a:p>
          </p:txBody>
        </p:sp>
        <p:sp>
          <p:nvSpPr>
            <p:cNvPr id="1870" name="Google Shape;1870;p41"/>
            <p:cNvSpPr/>
            <p:nvPr/>
          </p:nvSpPr>
          <p:spPr>
            <a:xfrm>
              <a:off x="763318" y="1925822"/>
              <a:ext cx="1055700" cy="8286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500"/>
                <a:buFont typeface="Tahoma"/>
                <a:buNone/>
              </a:pPr>
              <a:r>
                <a:rPr b="0" i="0" lang="en" sz="1500" u="none" cap="none" strike="noStrike">
                  <a:solidFill>
                    <a:srgbClr val="000000"/>
                  </a:solidFill>
                  <a:latin typeface="Tahoma"/>
                  <a:ea typeface="Tahoma"/>
                  <a:cs typeface="Tahoma"/>
                  <a:sym typeface="Tahoma"/>
                </a:rPr>
                <a:t>switch</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Tahoma"/>
                <a:buNone/>
              </a:pPr>
              <a:r>
                <a:rPr b="0" i="0" lang="en" sz="1500" u="none" cap="none" strike="noStrike">
                  <a:solidFill>
                    <a:srgbClr val="000000"/>
                  </a:solidFill>
                  <a:latin typeface="Tahoma"/>
                  <a:ea typeface="Tahoma"/>
                  <a:cs typeface="Tahoma"/>
                  <a:sym typeface="Tahoma"/>
                </a:rPr>
                <a:t>fabric</a:t>
              </a:r>
              <a:endParaRPr b="0" i="0" sz="1500" u="none" cap="none" strike="noStrike">
                <a:solidFill>
                  <a:srgbClr val="000000"/>
                </a:solidFill>
                <a:latin typeface="Tahoma"/>
                <a:ea typeface="Tahoma"/>
                <a:cs typeface="Tahoma"/>
                <a:sym typeface="Tahoma"/>
              </a:endParaRPr>
            </a:p>
            <a:p>
              <a:pPr indent="0" lvl="0" marL="0" marR="0" rtl="0" algn="r">
                <a:lnSpc>
                  <a:spcPct val="100000"/>
                </a:lnSpc>
                <a:spcBef>
                  <a:spcPts val="0"/>
                </a:spcBef>
                <a:spcAft>
                  <a:spcPts val="0"/>
                </a:spcAft>
                <a:buClr>
                  <a:srgbClr val="000000"/>
                </a:buClr>
                <a:buSzPts val="1500"/>
                <a:buFont typeface="Tahoma"/>
                <a:buNone/>
              </a:pPr>
              <a:r>
                <a:rPr b="0" i="0" lang="en" sz="1500" u="none" cap="none" strike="noStrike">
                  <a:solidFill>
                    <a:srgbClr val="000000"/>
                  </a:solidFill>
                  <a:latin typeface="Tahoma"/>
                  <a:ea typeface="Tahoma"/>
                  <a:cs typeface="Tahoma"/>
                  <a:sym typeface="Tahoma"/>
                </a:rPr>
                <a:t>(</a:t>
              </a:r>
              <a:r>
                <a:rPr b="0" i="0" lang="en" sz="1400" u="none" cap="none" strike="noStrike">
                  <a:solidFill>
                    <a:srgbClr val="000000"/>
                  </a:solidFill>
                  <a:latin typeface="Tahoma"/>
                  <a:ea typeface="Tahoma"/>
                  <a:cs typeface="Tahoma"/>
                  <a:sym typeface="Tahoma"/>
                </a:rPr>
                <a:t>rate: </a:t>
              </a:r>
              <a:r>
                <a:rPr b="0" i="0" lang="en" sz="1500" u="none" cap="none" strike="noStrike">
                  <a:solidFill>
                    <a:srgbClr val="000000"/>
                  </a:solidFill>
                  <a:latin typeface="Tahoma"/>
                  <a:ea typeface="Tahoma"/>
                  <a:cs typeface="Tahoma"/>
                  <a:sym typeface="Tahoma"/>
                </a:rPr>
                <a:t>NR)</a:t>
              </a:r>
              <a:endParaRPr b="0" i="0" sz="1100" u="none" cap="none" strike="noStrike">
                <a:solidFill>
                  <a:srgbClr val="000000"/>
                </a:solidFill>
                <a:latin typeface="Arial"/>
                <a:ea typeface="Arial"/>
                <a:cs typeface="Arial"/>
                <a:sym typeface="Arial"/>
              </a:endParaRPr>
            </a:p>
          </p:txBody>
        </p:sp>
        <p:grpSp>
          <p:nvGrpSpPr>
            <p:cNvPr id="1871" name="Google Shape;1871;p41"/>
            <p:cNvGrpSpPr/>
            <p:nvPr/>
          </p:nvGrpSpPr>
          <p:grpSpPr>
            <a:xfrm>
              <a:off x="2657523" y="1623793"/>
              <a:ext cx="1428750" cy="1917700"/>
              <a:chOff x="3180" y="909"/>
              <a:chExt cx="900" cy="1208"/>
            </a:xfrm>
          </p:grpSpPr>
          <p:sp>
            <p:nvSpPr>
              <p:cNvPr id="1872" name="Google Shape;1872;p41"/>
              <p:cNvSpPr/>
              <p:nvPr/>
            </p:nvSpPr>
            <p:spPr>
              <a:xfrm>
                <a:off x="3180" y="909"/>
                <a:ext cx="900" cy="900"/>
              </a:xfrm>
              <a:prstGeom prst="rect">
                <a:avLst/>
              </a:prstGeom>
              <a:solidFill>
                <a:srgbClr val="FFFFFF"/>
              </a:solid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1873" name="Google Shape;1873;p41"/>
              <p:cNvSpPr txBox="1"/>
              <p:nvPr/>
            </p:nvSpPr>
            <p:spPr>
              <a:xfrm>
                <a:off x="3232" y="917"/>
                <a:ext cx="600" cy="1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datagram</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buffer</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queueing</a:t>
                </a:r>
                <a:endParaRPr b="0" i="0" sz="1100" u="none" cap="none" strike="noStrike">
                  <a:solidFill>
                    <a:srgbClr val="000000"/>
                  </a:solidFill>
                  <a:latin typeface="Arial"/>
                  <a:ea typeface="Arial"/>
                  <a:cs typeface="Arial"/>
                  <a:sym typeface="Arial"/>
                </a:endParaRPr>
              </a:p>
            </p:txBody>
          </p:sp>
          <p:grpSp>
            <p:nvGrpSpPr>
              <p:cNvPr id="1874" name="Google Shape;1874;p41"/>
              <p:cNvGrpSpPr/>
              <p:nvPr/>
            </p:nvGrpSpPr>
            <p:grpSpPr>
              <a:xfrm>
                <a:off x="3260" y="1299"/>
                <a:ext cx="553" cy="387"/>
                <a:chOff x="310" y="3526"/>
                <a:chExt cx="919" cy="600"/>
              </a:xfrm>
            </p:grpSpPr>
            <p:sp>
              <p:nvSpPr>
                <p:cNvPr id="1875" name="Google Shape;1875;p41"/>
                <p:cNvSpPr/>
                <p:nvPr/>
              </p:nvSpPr>
              <p:spPr>
                <a:xfrm>
                  <a:off x="310" y="3526"/>
                  <a:ext cx="900" cy="600"/>
                </a:xfrm>
                <a:prstGeom prst="rect">
                  <a:avLst/>
                </a:prstGeom>
                <a:solidFill>
                  <a:srgbClr val="FF0000"/>
                </a:solidFill>
                <a:ln cap="flat" cmpd="sng" w="38100">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cxnSp>
              <p:nvCxnSpPr>
                <p:cNvPr id="1876" name="Google Shape;1876;p41"/>
                <p:cNvCxnSpPr/>
                <p:nvPr/>
              </p:nvCxnSpPr>
              <p:spPr>
                <a:xfrm>
                  <a:off x="446"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1877" name="Google Shape;1877;p41"/>
                <p:cNvCxnSpPr/>
                <p:nvPr/>
              </p:nvCxnSpPr>
              <p:spPr>
                <a:xfrm>
                  <a:off x="558" y="3538"/>
                  <a:ext cx="0" cy="300"/>
                </a:xfrm>
                <a:prstGeom prst="straightConnector1">
                  <a:avLst/>
                </a:prstGeom>
                <a:noFill/>
                <a:ln cap="flat" cmpd="sng" w="38100">
                  <a:solidFill>
                    <a:srgbClr val="FFFFFF"/>
                  </a:solidFill>
                  <a:prstDash val="solid"/>
                  <a:round/>
                  <a:headEnd len="sm" w="sm" type="none"/>
                  <a:tailEnd len="sm" w="sm" type="none"/>
                </a:ln>
              </p:spPr>
            </p:cxnSp>
            <p:cxnSp>
              <p:nvCxnSpPr>
                <p:cNvPr id="1878" name="Google Shape;1878;p41"/>
                <p:cNvCxnSpPr/>
                <p:nvPr/>
              </p:nvCxnSpPr>
              <p:spPr>
                <a:xfrm>
                  <a:off x="671"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1879" name="Google Shape;1879;p41"/>
                <p:cNvCxnSpPr/>
                <p:nvPr/>
              </p:nvCxnSpPr>
              <p:spPr>
                <a:xfrm>
                  <a:off x="782"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1880" name="Google Shape;1880;p41"/>
                <p:cNvCxnSpPr/>
                <p:nvPr/>
              </p:nvCxnSpPr>
              <p:spPr>
                <a:xfrm>
                  <a:off x="895"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1881" name="Google Shape;1881;p41"/>
                <p:cNvCxnSpPr/>
                <p:nvPr/>
              </p:nvCxnSpPr>
              <p:spPr>
                <a:xfrm>
                  <a:off x="1006"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1882" name="Google Shape;1882;p41"/>
                <p:cNvCxnSpPr/>
                <p:nvPr/>
              </p:nvCxnSpPr>
              <p:spPr>
                <a:xfrm>
                  <a:off x="1121"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1883" name="Google Shape;1883;p41"/>
                <p:cNvCxnSpPr/>
                <p:nvPr/>
              </p:nvCxnSpPr>
              <p:spPr>
                <a:xfrm>
                  <a:off x="1229" y="3538"/>
                  <a:ext cx="0" cy="300"/>
                </a:xfrm>
                <a:prstGeom prst="straightConnector1">
                  <a:avLst/>
                </a:prstGeom>
                <a:noFill/>
                <a:ln cap="flat" cmpd="sng" w="38100">
                  <a:solidFill>
                    <a:srgbClr val="FFFFFF"/>
                  </a:solidFill>
                  <a:prstDash val="solid"/>
                  <a:round/>
                  <a:headEnd len="sm" w="sm" type="none"/>
                  <a:tailEnd len="sm" w="sm" type="none"/>
                </a:ln>
              </p:spPr>
            </p:cxnSp>
          </p:grpSp>
        </p:grpSp>
        <p:cxnSp>
          <p:nvCxnSpPr>
            <p:cNvPr id="1884" name="Google Shape;1884;p41"/>
            <p:cNvCxnSpPr/>
            <p:nvPr/>
          </p:nvCxnSpPr>
          <p:spPr>
            <a:xfrm>
              <a:off x="1878016" y="1579418"/>
              <a:ext cx="0" cy="1645800"/>
            </a:xfrm>
            <a:prstGeom prst="straightConnector1">
              <a:avLst/>
            </a:prstGeom>
            <a:noFill/>
            <a:ln cap="flat" cmpd="sng" w="28575">
              <a:solidFill>
                <a:srgbClr val="000000"/>
              </a:solidFill>
              <a:prstDash val="solid"/>
              <a:round/>
              <a:headEnd len="sm" w="sm" type="none"/>
              <a:tailEnd len="sm" w="sm" type="none"/>
            </a:ln>
          </p:spPr>
        </p:cxnSp>
        <p:cxnSp>
          <p:nvCxnSpPr>
            <p:cNvPr id="1885" name="Google Shape;1885;p41"/>
            <p:cNvCxnSpPr/>
            <p:nvPr/>
          </p:nvCxnSpPr>
          <p:spPr>
            <a:xfrm>
              <a:off x="1860598" y="2435006"/>
              <a:ext cx="925500" cy="0"/>
            </a:xfrm>
            <a:prstGeom prst="straightConnector1">
              <a:avLst/>
            </a:prstGeom>
            <a:noFill/>
            <a:ln cap="flat" cmpd="sng" w="28575">
              <a:solidFill>
                <a:srgbClr val="000000"/>
              </a:solidFill>
              <a:prstDash val="solid"/>
              <a:round/>
              <a:headEnd len="sm" w="sm" type="none"/>
              <a:tailEnd len="med" w="med" type="triangle"/>
            </a:ln>
          </p:spPr>
        </p:cxnSp>
        <p:cxnSp>
          <p:nvCxnSpPr>
            <p:cNvPr id="1886" name="Google Shape;1886;p41"/>
            <p:cNvCxnSpPr/>
            <p:nvPr/>
          </p:nvCxnSpPr>
          <p:spPr>
            <a:xfrm>
              <a:off x="6846225" y="2394066"/>
              <a:ext cx="1030800" cy="0"/>
            </a:xfrm>
            <a:prstGeom prst="straightConnector1">
              <a:avLst/>
            </a:prstGeom>
            <a:noFill/>
            <a:ln cap="flat" cmpd="sng" w="34925">
              <a:solidFill>
                <a:schemeClr val="dk1"/>
              </a:solidFill>
              <a:prstDash val="solid"/>
              <a:miter lim="800000"/>
              <a:headEnd len="sm" w="sm" type="none"/>
              <a:tailEnd len="med" w="med" type="triangle"/>
            </a:ln>
          </p:spPr>
        </p:cxnSp>
        <p:sp>
          <p:nvSpPr>
            <p:cNvPr id="1887" name="Google Shape;1887;p41"/>
            <p:cNvSpPr txBox="1"/>
            <p:nvPr/>
          </p:nvSpPr>
          <p:spPr>
            <a:xfrm flipH="1">
              <a:off x="7215432" y="2377441"/>
              <a:ext cx="315900" cy="523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Calibri"/>
                <a:buNone/>
              </a:pPr>
              <a:r>
                <a:rPr b="0" i="0" lang="en" sz="2100" u="none" cap="none" strike="noStrike">
                  <a:solidFill>
                    <a:srgbClr val="000000"/>
                  </a:solidFill>
                  <a:latin typeface="Calibri"/>
                  <a:ea typeface="Calibri"/>
                  <a:cs typeface="Calibri"/>
                  <a:sym typeface="Calibri"/>
                </a:rPr>
                <a:t>R</a:t>
              </a:r>
              <a:endParaRPr b="0" i="0" sz="11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4"/>
                                        </p:tgtEl>
                                        <p:attrNameLst>
                                          <p:attrName>style.visibility</p:attrName>
                                        </p:attrNameLst>
                                      </p:cBhvr>
                                      <p:to>
                                        <p:strVal val="visible"/>
                                      </p:to>
                                    </p:set>
                                    <p:animEffect filter="fade" transition="in">
                                      <p:cBhvr>
                                        <p:cTn dur="500"/>
                                        <p:tgtEl>
                                          <p:spTgt spid="18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3"/>
                                        </p:tgtEl>
                                        <p:attrNameLst>
                                          <p:attrName>style.visibility</p:attrName>
                                        </p:attrNameLst>
                                      </p:cBhvr>
                                      <p:to>
                                        <p:strVal val="visible"/>
                                      </p:to>
                                    </p:set>
                                    <p:animEffect filter="fade" transition="in">
                                      <p:cBhvr>
                                        <p:cTn dur="500"/>
                                        <p:tgtEl>
                                          <p:spTgt spid="18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7"/>
                                        </p:tgtEl>
                                        <p:attrNameLst>
                                          <p:attrName>style.visibility</p:attrName>
                                        </p:attrNameLst>
                                      </p:cBhvr>
                                      <p:to>
                                        <p:strVal val="visible"/>
                                      </p:to>
                                    </p:set>
                                    <p:animEffect filter="fade" transition="in">
                                      <p:cBhvr>
                                        <p:cTn dur="500"/>
                                        <p:tgtEl>
                                          <p:spTgt spid="18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0"/>
                                        </p:tgtEl>
                                        <p:attrNameLst>
                                          <p:attrName>style.visibility</p:attrName>
                                        </p:attrNameLst>
                                      </p:cBhvr>
                                      <p:to>
                                        <p:strVal val="visible"/>
                                      </p:to>
                                    </p:set>
                                    <p:animEffect filter="fade" transition="in">
                                      <p:cBhvr>
                                        <p:cTn dur="500"/>
                                        <p:tgtEl>
                                          <p:spTgt spid="18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1" name="Shape 1891"/>
        <p:cNvGrpSpPr/>
        <p:nvPr/>
      </p:nvGrpSpPr>
      <p:grpSpPr>
        <a:xfrm>
          <a:off x="0" y="0"/>
          <a:ext cx="0" cy="0"/>
          <a:chOff x="0" y="0"/>
          <a:chExt cx="0" cy="0"/>
        </a:xfrm>
      </p:grpSpPr>
      <p:pic>
        <p:nvPicPr>
          <p:cNvPr descr="A close up of a logo&#10;&#10;Description automatically generated" id="1892" name="Google Shape;1892;p42"/>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1893" name="Google Shape;1893;p42"/>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894" name="Google Shape;1894;p42"/>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895" name="Google Shape;1895;p42"/>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Output port queuing</a:t>
            </a:r>
            <a:endParaRPr b="0" i="0" sz="1100" u="none" cap="none" strike="noStrike">
              <a:solidFill>
                <a:srgbClr val="000000"/>
              </a:solidFill>
              <a:latin typeface="Arial"/>
              <a:ea typeface="Arial"/>
              <a:cs typeface="Arial"/>
              <a:sym typeface="Arial"/>
            </a:endParaRPr>
          </a:p>
        </p:txBody>
      </p:sp>
      <p:grpSp>
        <p:nvGrpSpPr>
          <p:cNvPr id="1896" name="Google Shape;1896;p42"/>
          <p:cNvGrpSpPr/>
          <p:nvPr/>
        </p:nvGrpSpPr>
        <p:grpSpPr>
          <a:xfrm>
            <a:off x="607383" y="1234284"/>
            <a:ext cx="5840700" cy="2028825"/>
            <a:chOff x="550" y="931"/>
            <a:chExt cx="4906" cy="1704"/>
          </a:xfrm>
        </p:grpSpPr>
        <p:grpSp>
          <p:nvGrpSpPr>
            <p:cNvPr id="1897" name="Google Shape;1897;p42"/>
            <p:cNvGrpSpPr/>
            <p:nvPr/>
          </p:nvGrpSpPr>
          <p:grpSpPr>
            <a:xfrm>
              <a:off x="699" y="948"/>
              <a:ext cx="2336" cy="1500"/>
              <a:chOff x="523" y="976"/>
              <a:chExt cx="2336" cy="1500"/>
            </a:xfrm>
          </p:grpSpPr>
          <p:sp>
            <p:nvSpPr>
              <p:cNvPr id="1898" name="Google Shape;1898;p42"/>
              <p:cNvSpPr/>
              <p:nvPr/>
            </p:nvSpPr>
            <p:spPr>
              <a:xfrm>
                <a:off x="1208" y="976"/>
                <a:ext cx="600" cy="15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99" name="Google Shape;1899;p42"/>
              <p:cNvGrpSpPr/>
              <p:nvPr/>
            </p:nvGrpSpPr>
            <p:grpSpPr>
              <a:xfrm>
                <a:off x="804" y="997"/>
                <a:ext cx="311" cy="1243"/>
                <a:chOff x="748" y="997"/>
                <a:chExt cx="311" cy="1243"/>
              </a:xfrm>
            </p:grpSpPr>
            <p:sp>
              <p:nvSpPr>
                <p:cNvPr id="1900" name="Google Shape;1900;p42"/>
                <p:cNvSpPr/>
                <p:nvPr/>
              </p:nvSpPr>
              <p:spPr>
                <a:xfrm>
                  <a:off x="759" y="997"/>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42"/>
                <p:cNvSpPr/>
                <p:nvPr/>
              </p:nvSpPr>
              <p:spPr>
                <a:xfrm>
                  <a:off x="750" y="1472"/>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42"/>
                <p:cNvSpPr/>
                <p:nvPr/>
              </p:nvSpPr>
              <p:spPr>
                <a:xfrm>
                  <a:off x="748" y="1940"/>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3" name="Google Shape;1903;p42"/>
              <p:cNvGrpSpPr/>
              <p:nvPr/>
            </p:nvGrpSpPr>
            <p:grpSpPr>
              <a:xfrm>
                <a:off x="2109" y="1002"/>
                <a:ext cx="311" cy="1243"/>
                <a:chOff x="748" y="997"/>
                <a:chExt cx="311" cy="1243"/>
              </a:xfrm>
            </p:grpSpPr>
            <p:sp>
              <p:nvSpPr>
                <p:cNvPr id="1904" name="Google Shape;1904;p42"/>
                <p:cNvSpPr/>
                <p:nvPr/>
              </p:nvSpPr>
              <p:spPr>
                <a:xfrm>
                  <a:off x="759" y="997"/>
                  <a:ext cx="300" cy="30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42"/>
                <p:cNvSpPr/>
                <p:nvPr/>
              </p:nvSpPr>
              <p:spPr>
                <a:xfrm>
                  <a:off x="750" y="1472"/>
                  <a:ext cx="300" cy="30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42"/>
                <p:cNvSpPr/>
                <p:nvPr/>
              </p:nvSpPr>
              <p:spPr>
                <a:xfrm>
                  <a:off x="748" y="1940"/>
                  <a:ext cx="300" cy="300"/>
                </a:xfrm>
                <a:prstGeom prst="rect">
                  <a:avLst/>
                </a:prstGeom>
                <a:solidFill>
                  <a:srgbClr val="FFFFFF"/>
                </a:solidFill>
                <a:ln cap="flat" cmpd="sng" w="19050">
                  <a:solidFill>
                    <a:srgbClr val="008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07" name="Google Shape;1907;p42"/>
              <p:cNvCxnSpPr/>
              <p:nvPr/>
            </p:nvCxnSpPr>
            <p:spPr>
              <a:xfrm>
                <a:off x="1946" y="1180"/>
                <a:ext cx="300" cy="0"/>
              </a:xfrm>
              <a:prstGeom prst="straightConnector1">
                <a:avLst/>
              </a:prstGeom>
              <a:noFill/>
              <a:ln cap="flat" cmpd="sng" w="19050">
                <a:solidFill>
                  <a:srgbClr val="000000"/>
                </a:solidFill>
                <a:prstDash val="solid"/>
                <a:round/>
                <a:headEnd len="sm" w="sm" type="none"/>
                <a:tailEnd len="sm" w="sm" type="none"/>
              </a:ln>
            </p:spPr>
          </p:cxnSp>
          <p:cxnSp>
            <p:nvCxnSpPr>
              <p:cNvPr id="1908" name="Google Shape;1908;p42"/>
              <p:cNvCxnSpPr/>
              <p:nvPr/>
            </p:nvCxnSpPr>
            <p:spPr>
              <a:xfrm>
                <a:off x="1940" y="1645"/>
                <a:ext cx="300" cy="0"/>
              </a:xfrm>
              <a:prstGeom prst="straightConnector1">
                <a:avLst/>
              </a:prstGeom>
              <a:noFill/>
              <a:ln cap="flat" cmpd="sng" w="19050">
                <a:solidFill>
                  <a:srgbClr val="000000"/>
                </a:solidFill>
                <a:prstDash val="solid"/>
                <a:round/>
                <a:headEnd len="sm" w="sm" type="none"/>
                <a:tailEnd len="sm" w="sm" type="none"/>
              </a:ln>
            </p:spPr>
          </p:cxnSp>
          <p:cxnSp>
            <p:nvCxnSpPr>
              <p:cNvPr id="1909" name="Google Shape;1909;p42"/>
              <p:cNvCxnSpPr/>
              <p:nvPr/>
            </p:nvCxnSpPr>
            <p:spPr>
              <a:xfrm>
                <a:off x="1940" y="2119"/>
                <a:ext cx="300" cy="0"/>
              </a:xfrm>
              <a:prstGeom prst="straightConnector1">
                <a:avLst/>
              </a:prstGeom>
              <a:noFill/>
              <a:ln cap="flat" cmpd="sng" w="19050">
                <a:solidFill>
                  <a:srgbClr val="000000"/>
                </a:solidFill>
                <a:prstDash val="solid"/>
                <a:round/>
                <a:headEnd len="sm" w="sm" type="none"/>
                <a:tailEnd len="sm" w="sm" type="none"/>
              </a:ln>
            </p:spPr>
          </p:cxnSp>
          <p:cxnSp>
            <p:nvCxnSpPr>
              <p:cNvPr id="1910" name="Google Shape;1910;p42"/>
              <p:cNvCxnSpPr/>
              <p:nvPr/>
            </p:nvCxnSpPr>
            <p:spPr>
              <a:xfrm>
                <a:off x="1044" y="1164"/>
                <a:ext cx="300" cy="0"/>
              </a:xfrm>
              <a:prstGeom prst="straightConnector1">
                <a:avLst/>
              </a:prstGeom>
              <a:noFill/>
              <a:ln cap="flat" cmpd="sng" w="19050">
                <a:solidFill>
                  <a:srgbClr val="000000"/>
                </a:solidFill>
                <a:prstDash val="solid"/>
                <a:round/>
                <a:headEnd len="sm" w="sm" type="none"/>
                <a:tailEnd len="sm" w="sm" type="none"/>
              </a:ln>
            </p:spPr>
          </p:cxnSp>
          <p:cxnSp>
            <p:nvCxnSpPr>
              <p:cNvPr id="1911" name="Google Shape;1911;p42"/>
              <p:cNvCxnSpPr/>
              <p:nvPr/>
            </p:nvCxnSpPr>
            <p:spPr>
              <a:xfrm>
                <a:off x="1038" y="1629"/>
                <a:ext cx="300" cy="0"/>
              </a:xfrm>
              <a:prstGeom prst="straightConnector1">
                <a:avLst/>
              </a:prstGeom>
              <a:noFill/>
              <a:ln cap="flat" cmpd="sng" w="19050">
                <a:solidFill>
                  <a:srgbClr val="000000"/>
                </a:solidFill>
                <a:prstDash val="solid"/>
                <a:round/>
                <a:headEnd len="sm" w="sm" type="none"/>
                <a:tailEnd len="sm" w="sm" type="none"/>
              </a:ln>
            </p:spPr>
          </p:cxnSp>
          <p:cxnSp>
            <p:nvCxnSpPr>
              <p:cNvPr id="1912" name="Google Shape;1912;p42"/>
              <p:cNvCxnSpPr/>
              <p:nvPr/>
            </p:nvCxnSpPr>
            <p:spPr>
              <a:xfrm>
                <a:off x="1038" y="2103"/>
                <a:ext cx="300" cy="0"/>
              </a:xfrm>
              <a:prstGeom prst="straightConnector1">
                <a:avLst/>
              </a:prstGeom>
              <a:noFill/>
              <a:ln cap="flat" cmpd="sng" w="19050">
                <a:solidFill>
                  <a:srgbClr val="000000"/>
                </a:solidFill>
                <a:prstDash val="solid"/>
                <a:round/>
                <a:headEnd len="sm" w="sm" type="none"/>
                <a:tailEnd len="sm" w="sm" type="none"/>
              </a:ln>
            </p:spPr>
          </p:cxnSp>
          <p:grpSp>
            <p:nvGrpSpPr>
              <p:cNvPr id="1913" name="Google Shape;1913;p42"/>
              <p:cNvGrpSpPr/>
              <p:nvPr/>
            </p:nvGrpSpPr>
            <p:grpSpPr>
              <a:xfrm>
                <a:off x="523" y="1169"/>
                <a:ext cx="525" cy="939"/>
                <a:chOff x="-60" y="1148"/>
                <a:chExt cx="306" cy="939"/>
              </a:xfrm>
            </p:grpSpPr>
            <p:cxnSp>
              <p:nvCxnSpPr>
                <p:cNvPr id="1914" name="Google Shape;1914;p42"/>
                <p:cNvCxnSpPr/>
                <p:nvPr/>
              </p:nvCxnSpPr>
              <p:spPr>
                <a:xfrm>
                  <a:off x="-54" y="1148"/>
                  <a:ext cx="300" cy="0"/>
                </a:xfrm>
                <a:prstGeom prst="straightConnector1">
                  <a:avLst/>
                </a:prstGeom>
                <a:noFill/>
                <a:ln cap="flat" cmpd="sng" w="19050">
                  <a:solidFill>
                    <a:srgbClr val="000000"/>
                  </a:solidFill>
                  <a:prstDash val="solid"/>
                  <a:round/>
                  <a:headEnd len="sm" w="sm" type="none"/>
                  <a:tailEnd len="sm" w="sm" type="none"/>
                </a:ln>
              </p:spPr>
            </p:cxnSp>
            <p:cxnSp>
              <p:nvCxnSpPr>
                <p:cNvPr id="1915" name="Google Shape;1915;p42"/>
                <p:cNvCxnSpPr/>
                <p:nvPr/>
              </p:nvCxnSpPr>
              <p:spPr>
                <a:xfrm>
                  <a:off x="-60" y="1613"/>
                  <a:ext cx="300" cy="0"/>
                </a:xfrm>
                <a:prstGeom prst="straightConnector1">
                  <a:avLst/>
                </a:prstGeom>
                <a:noFill/>
                <a:ln cap="flat" cmpd="sng" w="19050">
                  <a:solidFill>
                    <a:srgbClr val="000000"/>
                  </a:solidFill>
                  <a:prstDash val="solid"/>
                  <a:round/>
                  <a:headEnd len="sm" w="sm" type="none"/>
                  <a:tailEnd len="sm" w="sm" type="none"/>
                </a:ln>
              </p:spPr>
            </p:cxnSp>
            <p:cxnSp>
              <p:nvCxnSpPr>
                <p:cNvPr id="1916" name="Google Shape;1916;p42"/>
                <p:cNvCxnSpPr/>
                <p:nvPr/>
              </p:nvCxnSpPr>
              <p:spPr>
                <a:xfrm>
                  <a:off x="-60" y="2087"/>
                  <a:ext cx="300" cy="0"/>
                </a:xfrm>
                <a:prstGeom prst="straightConnector1">
                  <a:avLst/>
                </a:prstGeom>
                <a:noFill/>
                <a:ln cap="flat" cmpd="sng" w="19050">
                  <a:solidFill>
                    <a:srgbClr val="000000"/>
                  </a:solidFill>
                  <a:prstDash val="solid"/>
                  <a:round/>
                  <a:headEnd len="sm" w="sm" type="none"/>
                  <a:tailEnd len="sm" w="sm" type="none"/>
                </a:ln>
              </p:spPr>
            </p:cxnSp>
          </p:grpSp>
          <p:grpSp>
            <p:nvGrpSpPr>
              <p:cNvPr id="1917" name="Google Shape;1917;p42"/>
              <p:cNvGrpSpPr/>
              <p:nvPr/>
            </p:nvGrpSpPr>
            <p:grpSpPr>
              <a:xfrm>
                <a:off x="2334" y="1173"/>
                <a:ext cx="525" cy="939"/>
                <a:chOff x="-60" y="1148"/>
                <a:chExt cx="306" cy="939"/>
              </a:xfrm>
            </p:grpSpPr>
            <p:cxnSp>
              <p:nvCxnSpPr>
                <p:cNvPr id="1918" name="Google Shape;1918;p42"/>
                <p:cNvCxnSpPr/>
                <p:nvPr/>
              </p:nvCxnSpPr>
              <p:spPr>
                <a:xfrm>
                  <a:off x="-54" y="1148"/>
                  <a:ext cx="300" cy="0"/>
                </a:xfrm>
                <a:prstGeom prst="straightConnector1">
                  <a:avLst/>
                </a:prstGeom>
                <a:noFill/>
                <a:ln cap="flat" cmpd="sng" w="19050">
                  <a:solidFill>
                    <a:srgbClr val="000000"/>
                  </a:solidFill>
                  <a:prstDash val="solid"/>
                  <a:round/>
                  <a:headEnd len="sm" w="sm" type="none"/>
                  <a:tailEnd len="med" w="med" type="triangle"/>
                </a:ln>
              </p:spPr>
            </p:cxnSp>
            <p:cxnSp>
              <p:nvCxnSpPr>
                <p:cNvPr id="1919" name="Google Shape;1919;p42"/>
                <p:cNvCxnSpPr/>
                <p:nvPr/>
              </p:nvCxnSpPr>
              <p:spPr>
                <a:xfrm>
                  <a:off x="-60" y="1613"/>
                  <a:ext cx="300" cy="0"/>
                </a:xfrm>
                <a:prstGeom prst="straightConnector1">
                  <a:avLst/>
                </a:prstGeom>
                <a:noFill/>
                <a:ln cap="flat" cmpd="sng" w="19050">
                  <a:solidFill>
                    <a:srgbClr val="000000"/>
                  </a:solidFill>
                  <a:prstDash val="solid"/>
                  <a:round/>
                  <a:headEnd len="sm" w="sm" type="none"/>
                  <a:tailEnd len="med" w="med" type="triangle"/>
                </a:ln>
              </p:spPr>
            </p:cxnSp>
            <p:cxnSp>
              <p:nvCxnSpPr>
                <p:cNvPr id="1920" name="Google Shape;1920;p42"/>
                <p:cNvCxnSpPr/>
                <p:nvPr/>
              </p:nvCxnSpPr>
              <p:spPr>
                <a:xfrm>
                  <a:off x="-60" y="2087"/>
                  <a:ext cx="300" cy="0"/>
                </a:xfrm>
                <a:prstGeom prst="straightConnector1">
                  <a:avLst/>
                </a:prstGeom>
                <a:noFill/>
                <a:ln cap="flat" cmpd="sng" w="19050">
                  <a:solidFill>
                    <a:srgbClr val="000000"/>
                  </a:solidFill>
                  <a:prstDash val="solid"/>
                  <a:round/>
                  <a:headEnd len="sm" w="sm" type="none"/>
                  <a:tailEnd len="med" w="med" type="triangle"/>
                </a:ln>
              </p:spPr>
            </p:cxnSp>
          </p:grpSp>
        </p:grpSp>
        <p:grpSp>
          <p:nvGrpSpPr>
            <p:cNvPr id="1921" name="Google Shape;1921;p42"/>
            <p:cNvGrpSpPr/>
            <p:nvPr/>
          </p:nvGrpSpPr>
          <p:grpSpPr>
            <a:xfrm>
              <a:off x="3120" y="931"/>
              <a:ext cx="2336" cy="1500"/>
              <a:chOff x="523" y="976"/>
              <a:chExt cx="2336" cy="1500"/>
            </a:xfrm>
          </p:grpSpPr>
          <p:sp>
            <p:nvSpPr>
              <p:cNvPr id="1922" name="Google Shape;1922;p42"/>
              <p:cNvSpPr/>
              <p:nvPr/>
            </p:nvSpPr>
            <p:spPr>
              <a:xfrm>
                <a:off x="1208" y="976"/>
                <a:ext cx="600" cy="15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23" name="Google Shape;1923;p42"/>
              <p:cNvGrpSpPr/>
              <p:nvPr/>
            </p:nvGrpSpPr>
            <p:grpSpPr>
              <a:xfrm>
                <a:off x="804" y="997"/>
                <a:ext cx="311" cy="1243"/>
                <a:chOff x="748" y="997"/>
                <a:chExt cx="311" cy="1243"/>
              </a:xfrm>
            </p:grpSpPr>
            <p:sp>
              <p:nvSpPr>
                <p:cNvPr id="1924" name="Google Shape;1924;p42"/>
                <p:cNvSpPr/>
                <p:nvPr/>
              </p:nvSpPr>
              <p:spPr>
                <a:xfrm>
                  <a:off x="759" y="997"/>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42"/>
                <p:cNvSpPr/>
                <p:nvPr/>
              </p:nvSpPr>
              <p:spPr>
                <a:xfrm>
                  <a:off x="750" y="1472"/>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42"/>
                <p:cNvSpPr/>
                <p:nvPr/>
              </p:nvSpPr>
              <p:spPr>
                <a:xfrm>
                  <a:off x="748" y="1940"/>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7" name="Google Shape;1927;p42"/>
              <p:cNvGrpSpPr/>
              <p:nvPr/>
            </p:nvGrpSpPr>
            <p:grpSpPr>
              <a:xfrm>
                <a:off x="2109" y="1002"/>
                <a:ext cx="311" cy="1243"/>
                <a:chOff x="748" y="997"/>
                <a:chExt cx="311" cy="1243"/>
              </a:xfrm>
            </p:grpSpPr>
            <p:sp>
              <p:nvSpPr>
                <p:cNvPr id="1928" name="Google Shape;1928;p42"/>
                <p:cNvSpPr/>
                <p:nvPr/>
              </p:nvSpPr>
              <p:spPr>
                <a:xfrm>
                  <a:off x="759" y="997"/>
                  <a:ext cx="300" cy="30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42"/>
                <p:cNvSpPr/>
                <p:nvPr/>
              </p:nvSpPr>
              <p:spPr>
                <a:xfrm>
                  <a:off x="750" y="1472"/>
                  <a:ext cx="300" cy="30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42"/>
                <p:cNvSpPr/>
                <p:nvPr/>
              </p:nvSpPr>
              <p:spPr>
                <a:xfrm>
                  <a:off x="748" y="1940"/>
                  <a:ext cx="300" cy="300"/>
                </a:xfrm>
                <a:prstGeom prst="rect">
                  <a:avLst/>
                </a:prstGeom>
                <a:solidFill>
                  <a:srgbClr val="FFFFFF"/>
                </a:solidFill>
                <a:ln cap="flat" cmpd="sng" w="19050">
                  <a:solidFill>
                    <a:srgbClr val="008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31" name="Google Shape;1931;p42"/>
              <p:cNvCxnSpPr/>
              <p:nvPr/>
            </p:nvCxnSpPr>
            <p:spPr>
              <a:xfrm>
                <a:off x="1946" y="1180"/>
                <a:ext cx="300" cy="0"/>
              </a:xfrm>
              <a:prstGeom prst="straightConnector1">
                <a:avLst/>
              </a:prstGeom>
              <a:noFill/>
              <a:ln cap="flat" cmpd="sng" w="19050">
                <a:solidFill>
                  <a:srgbClr val="000000"/>
                </a:solidFill>
                <a:prstDash val="solid"/>
                <a:round/>
                <a:headEnd len="sm" w="sm" type="none"/>
                <a:tailEnd len="sm" w="sm" type="none"/>
              </a:ln>
            </p:spPr>
          </p:cxnSp>
          <p:cxnSp>
            <p:nvCxnSpPr>
              <p:cNvPr id="1932" name="Google Shape;1932;p42"/>
              <p:cNvCxnSpPr/>
              <p:nvPr/>
            </p:nvCxnSpPr>
            <p:spPr>
              <a:xfrm>
                <a:off x="1940" y="1645"/>
                <a:ext cx="300" cy="0"/>
              </a:xfrm>
              <a:prstGeom prst="straightConnector1">
                <a:avLst/>
              </a:prstGeom>
              <a:noFill/>
              <a:ln cap="flat" cmpd="sng" w="19050">
                <a:solidFill>
                  <a:srgbClr val="000000"/>
                </a:solidFill>
                <a:prstDash val="solid"/>
                <a:round/>
                <a:headEnd len="sm" w="sm" type="none"/>
                <a:tailEnd len="sm" w="sm" type="none"/>
              </a:ln>
            </p:spPr>
          </p:cxnSp>
          <p:cxnSp>
            <p:nvCxnSpPr>
              <p:cNvPr id="1933" name="Google Shape;1933;p42"/>
              <p:cNvCxnSpPr/>
              <p:nvPr/>
            </p:nvCxnSpPr>
            <p:spPr>
              <a:xfrm>
                <a:off x="1940" y="2119"/>
                <a:ext cx="300" cy="0"/>
              </a:xfrm>
              <a:prstGeom prst="straightConnector1">
                <a:avLst/>
              </a:prstGeom>
              <a:noFill/>
              <a:ln cap="flat" cmpd="sng" w="19050">
                <a:solidFill>
                  <a:srgbClr val="000000"/>
                </a:solidFill>
                <a:prstDash val="solid"/>
                <a:round/>
                <a:headEnd len="sm" w="sm" type="none"/>
                <a:tailEnd len="sm" w="sm" type="none"/>
              </a:ln>
            </p:spPr>
          </p:cxnSp>
          <p:cxnSp>
            <p:nvCxnSpPr>
              <p:cNvPr id="1934" name="Google Shape;1934;p42"/>
              <p:cNvCxnSpPr/>
              <p:nvPr/>
            </p:nvCxnSpPr>
            <p:spPr>
              <a:xfrm>
                <a:off x="1044" y="1164"/>
                <a:ext cx="300" cy="0"/>
              </a:xfrm>
              <a:prstGeom prst="straightConnector1">
                <a:avLst/>
              </a:prstGeom>
              <a:noFill/>
              <a:ln cap="flat" cmpd="sng" w="19050">
                <a:solidFill>
                  <a:srgbClr val="000000"/>
                </a:solidFill>
                <a:prstDash val="solid"/>
                <a:round/>
                <a:headEnd len="sm" w="sm" type="none"/>
                <a:tailEnd len="sm" w="sm" type="none"/>
              </a:ln>
            </p:spPr>
          </p:cxnSp>
          <p:cxnSp>
            <p:nvCxnSpPr>
              <p:cNvPr id="1935" name="Google Shape;1935;p42"/>
              <p:cNvCxnSpPr/>
              <p:nvPr/>
            </p:nvCxnSpPr>
            <p:spPr>
              <a:xfrm>
                <a:off x="1038" y="1629"/>
                <a:ext cx="300" cy="0"/>
              </a:xfrm>
              <a:prstGeom prst="straightConnector1">
                <a:avLst/>
              </a:prstGeom>
              <a:noFill/>
              <a:ln cap="flat" cmpd="sng" w="19050">
                <a:solidFill>
                  <a:srgbClr val="000000"/>
                </a:solidFill>
                <a:prstDash val="solid"/>
                <a:round/>
                <a:headEnd len="sm" w="sm" type="none"/>
                <a:tailEnd len="sm" w="sm" type="none"/>
              </a:ln>
            </p:spPr>
          </p:cxnSp>
          <p:cxnSp>
            <p:nvCxnSpPr>
              <p:cNvPr id="1936" name="Google Shape;1936;p42"/>
              <p:cNvCxnSpPr/>
              <p:nvPr/>
            </p:nvCxnSpPr>
            <p:spPr>
              <a:xfrm>
                <a:off x="1038" y="2103"/>
                <a:ext cx="300" cy="0"/>
              </a:xfrm>
              <a:prstGeom prst="straightConnector1">
                <a:avLst/>
              </a:prstGeom>
              <a:noFill/>
              <a:ln cap="flat" cmpd="sng" w="19050">
                <a:solidFill>
                  <a:srgbClr val="000000"/>
                </a:solidFill>
                <a:prstDash val="solid"/>
                <a:round/>
                <a:headEnd len="sm" w="sm" type="none"/>
                <a:tailEnd len="sm" w="sm" type="none"/>
              </a:ln>
            </p:spPr>
          </p:cxnSp>
          <p:grpSp>
            <p:nvGrpSpPr>
              <p:cNvPr id="1937" name="Google Shape;1937;p42"/>
              <p:cNvGrpSpPr/>
              <p:nvPr/>
            </p:nvGrpSpPr>
            <p:grpSpPr>
              <a:xfrm>
                <a:off x="523" y="1169"/>
                <a:ext cx="525" cy="939"/>
                <a:chOff x="-60" y="1148"/>
                <a:chExt cx="306" cy="939"/>
              </a:xfrm>
            </p:grpSpPr>
            <p:cxnSp>
              <p:nvCxnSpPr>
                <p:cNvPr id="1938" name="Google Shape;1938;p42"/>
                <p:cNvCxnSpPr/>
                <p:nvPr/>
              </p:nvCxnSpPr>
              <p:spPr>
                <a:xfrm>
                  <a:off x="-54" y="1148"/>
                  <a:ext cx="300" cy="0"/>
                </a:xfrm>
                <a:prstGeom prst="straightConnector1">
                  <a:avLst/>
                </a:prstGeom>
                <a:noFill/>
                <a:ln cap="flat" cmpd="sng" w="19050">
                  <a:solidFill>
                    <a:srgbClr val="000000"/>
                  </a:solidFill>
                  <a:prstDash val="solid"/>
                  <a:round/>
                  <a:headEnd len="sm" w="sm" type="none"/>
                  <a:tailEnd len="sm" w="sm" type="none"/>
                </a:ln>
              </p:spPr>
            </p:cxnSp>
            <p:cxnSp>
              <p:nvCxnSpPr>
                <p:cNvPr id="1939" name="Google Shape;1939;p42"/>
                <p:cNvCxnSpPr/>
                <p:nvPr/>
              </p:nvCxnSpPr>
              <p:spPr>
                <a:xfrm>
                  <a:off x="-60" y="1613"/>
                  <a:ext cx="300" cy="0"/>
                </a:xfrm>
                <a:prstGeom prst="straightConnector1">
                  <a:avLst/>
                </a:prstGeom>
                <a:noFill/>
                <a:ln cap="flat" cmpd="sng" w="19050">
                  <a:solidFill>
                    <a:srgbClr val="000000"/>
                  </a:solidFill>
                  <a:prstDash val="solid"/>
                  <a:round/>
                  <a:headEnd len="sm" w="sm" type="none"/>
                  <a:tailEnd len="sm" w="sm" type="none"/>
                </a:ln>
              </p:spPr>
            </p:cxnSp>
            <p:cxnSp>
              <p:nvCxnSpPr>
                <p:cNvPr id="1940" name="Google Shape;1940;p42"/>
                <p:cNvCxnSpPr/>
                <p:nvPr/>
              </p:nvCxnSpPr>
              <p:spPr>
                <a:xfrm>
                  <a:off x="-60" y="2087"/>
                  <a:ext cx="300" cy="0"/>
                </a:xfrm>
                <a:prstGeom prst="straightConnector1">
                  <a:avLst/>
                </a:prstGeom>
                <a:noFill/>
                <a:ln cap="flat" cmpd="sng" w="19050">
                  <a:solidFill>
                    <a:srgbClr val="000000"/>
                  </a:solidFill>
                  <a:prstDash val="solid"/>
                  <a:round/>
                  <a:headEnd len="sm" w="sm" type="none"/>
                  <a:tailEnd len="sm" w="sm" type="none"/>
                </a:ln>
              </p:spPr>
            </p:cxnSp>
          </p:grpSp>
          <p:grpSp>
            <p:nvGrpSpPr>
              <p:cNvPr id="1941" name="Google Shape;1941;p42"/>
              <p:cNvGrpSpPr/>
              <p:nvPr/>
            </p:nvGrpSpPr>
            <p:grpSpPr>
              <a:xfrm>
                <a:off x="2334" y="1173"/>
                <a:ext cx="525" cy="939"/>
                <a:chOff x="-60" y="1148"/>
                <a:chExt cx="306" cy="939"/>
              </a:xfrm>
            </p:grpSpPr>
            <p:cxnSp>
              <p:nvCxnSpPr>
                <p:cNvPr id="1942" name="Google Shape;1942;p42"/>
                <p:cNvCxnSpPr/>
                <p:nvPr/>
              </p:nvCxnSpPr>
              <p:spPr>
                <a:xfrm>
                  <a:off x="-54" y="1148"/>
                  <a:ext cx="300" cy="0"/>
                </a:xfrm>
                <a:prstGeom prst="straightConnector1">
                  <a:avLst/>
                </a:prstGeom>
                <a:noFill/>
                <a:ln cap="flat" cmpd="sng" w="19050">
                  <a:solidFill>
                    <a:srgbClr val="000000"/>
                  </a:solidFill>
                  <a:prstDash val="solid"/>
                  <a:round/>
                  <a:headEnd len="sm" w="sm" type="none"/>
                  <a:tailEnd len="med" w="med" type="triangle"/>
                </a:ln>
              </p:spPr>
            </p:cxnSp>
            <p:cxnSp>
              <p:nvCxnSpPr>
                <p:cNvPr id="1943" name="Google Shape;1943;p42"/>
                <p:cNvCxnSpPr/>
                <p:nvPr/>
              </p:nvCxnSpPr>
              <p:spPr>
                <a:xfrm>
                  <a:off x="-60" y="1613"/>
                  <a:ext cx="300" cy="0"/>
                </a:xfrm>
                <a:prstGeom prst="straightConnector1">
                  <a:avLst/>
                </a:prstGeom>
                <a:noFill/>
                <a:ln cap="flat" cmpd="sng" w="19050">
                  <a:solidFill>
                    <a:srgbClr val="000000"/>
                  </a:solidFill>
                  <a:prstDash val="solid"/>
                  <a:round/>
                  <a:headEnd len="sm" w="sm" type="none"/>
                  <a:tailEnd len="med" w="med" type="triangle"/>
                </a:ln>
              </p:spPr>
            </p:cxnSp>
            <p:cxnSp>
              <p:nvCxnSpPr>
                <p:cNvPr id="1944" name="Google Shape;1944;p42"/>
                <p:cNvCxnSpPr/>
                <p:nvPr/>
              </p:nvCxnSpPr>
              <p:spPr>
                <a:xfrm>
                  <a:off x="-60" y="2087"/>
                  <a:ext cx="300" cy="0"/>
                </a:xfrm>
                <a:prstGeom prst="straightConnector1">
                  <a:avLst/>
                </a:prstGeom>
                <a:noFill/>
                <a:ln cap="flat" cmpd="sng" w="19050">
                  <a:solidFill>
                    <a:srgbClr val="000000"/>
                  </a:solidFill>
                  <a:prstDash val="solid"/>
                  <a:round/>
                  <a:headEnd len="sm" w="sm" type="none"/>
                  <a:tailEnd len="med" w="med" type="triangle"/>
                </a:ln>
              </p:spPr>
            </p:cxnSp>
          </p:grpSp>
        </p:grpSp>
        <p:sp>
          <p:nvSpPr>
            <p:cNvPr id="1945" name="Google Shape;1945;p42"/>
            <p:cNvSpPr/>
            <p:nvPr/>
          </p:nvSpPr>
          <p:spPr>
            <a:xfrm>
              <a:off x="1012" y="1012"/>
              <a:ext cx="300" cy="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42"/>
            <p:cNvSpPr/>
            <p:nvPr/>
          </p:nvSpPr>
          <p:spPr>
            <a:xfrm>
              <a:off x="1003" y="1494"/>
              <a:ext cx="300" cy="0"/>
            </a:xfrm>
            <a:prstGeom prst="rect">
              <a:avLst/>
            </a:prstGeom>
            <a:solidFill>
              <a:srgbClr val="000099"/>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42"/>
            <p:cNvSpPr/>
            <p:nvPr/>
          </p:nvSpPr>
          <p:spPr>
            <a:xfrm>
              <a:off x="994" y="1969"/>
              <a:ext cx="300" cy="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42"/>
            <p:cNvSpPr/>
            <p:nvPr/>
          </p:nvSpPr>
          <p:spPr>
            <a:xfrm>
              <a:off x="764" y="1017"/>
              <a:ext cx="300" cy="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42"/>
            <p:cNvSpPr/>
            <p:nvPr/>
          </p:nvSpPr>
          <p:spPr>
            <a:xfrm>
              <a:off x="760" y="1953"/>
              <a:ext cx="300" cy="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50" name="Google Shape;1950;p42"/>
            <p:cNvCxnSpPr/>
            <p:nvPr/>
          </p:nvCxnSpPr>
          <p:spPr>
            <a:xfrm>
              <a:off x="1215" y="1054"/>
              <a:ext cx="900" cy="0"/>
            </a:xfrm>
            <a:prstGeom prst="straightConnector1">
              <a:avLst/>
            </a:prstGeom>
            <a:noFill/>
            <a:ln cap="flat" cmpd="sng" w="28575">
              <a:solidFill>
                <a:srgbClr val="FF0000"/>
              </a:solidFill>
              <a:prstDash val="dash"/>
              <a:round/>
              <a:headEnd len="sm" w="sm" type="none"/>
              <a:tailEnd len="med" w="med" type="triangle"/>
            </a:ln>
          </p:spPr>
        </p:cxnSp>
        <p:sp>
          <p:nvSpPr>
            <p:cNvPr id="1951" name="Google Shape;1951;p42"/>
            <p:cNvSpPr/>
            <p:nvPr/>
          </p:nvSpPr>
          <p:spPr>
            <a:xfrm>
              <a:off x="1246" y="1285"/>
              <a:ext cx="967" cy="735"/>
            </a:xfrm>
            <a:custGeom>
              <a:rect b="b" l="l" r="r" t="t"/>
              <a:pathLst>
                <a:path extrusionOk="0" h="735" w="967">
                  <a:moveTo>
                    <a:pt x="0" y="733"/>
                  </a:moveTo>
                  <a:lnTo>
                    <a:pt x="522" y="735"/>
                  </a:lnTo>
                  <a:lnTo>
                    <a:pt x="967" y="0"/>
                  </a:lnTo>
                </a:path>
              </a:pathLst>
            </a:custGeom>
            <a:noFill/>
            <a:ln cap="flat" cmpd="sng" w="28575">
              <a:solidFill>
                <a:srgbClr val="FF0000"/>
              </a:solidFill>
              <a:prstDash val="dash"/>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952" name="Google Shape;1952;p42"/>
            <p:cNvSpPr txBox="1"/>
            <p:nvPr/>
          </p:nvSpPr>
          <p:spPr>
            <a:xfrm>
              <a:off x="933" y="2335"/>
              <a:ext cx="15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t>
              </a:r>
              <a:r>
                <a:rPr b="0" i="1" lang="en" sz="1400" u="none" cap="none" strike="noStrike">
                  <a:solidFill>
                    <a:srgbClr val="000000"/>
                  </a:solidFill>
                  <a:latin typeface="Arial"/>
                  <a:ea typeface="Arial"/>
                  <a:cs typeface="Arial"/>
                  <a:sym typeface="Arial"/>
                </a:rPr>
                <a:t>t,</a:t>
              </a:r>
              <a:r>
                <a:rPr b="0" i="0" lang="en" sz="1400" u="none" cap="none" strike="noStrike">
                  <a:solidFill>
                    <a:srgbClr val="000000"/>
                  </a:solidFill>
                  <a:latin typeface="Arial"/>
                  <a:ea typeface="Arial"/>
                  <a:cs typeface="Arial"/>
                  <a:sym typeface="Arial"/>
                </a:rPr>
                <a:t> packets more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from input to output</a:t>
              </a:r>
              <a:endParaRPr b="0" i="1" sz="1400" u="none" cap="none" strike="noStrike">
                <a:solidFill>
                  <a:srgbClr val="000000"/>
                </a:solidFill>
                <a:latin typeface="Arial"/>
                <a:ea typeface="Arial"/>
                <a:cs typeface="Arial"/>
                <a:sym typeface="Arial"/>
              </a:endParaRPr>
            </a:p>
          </p:txBody>
        </p:sp>
        <p:sp>
          <p:nvSpPr>
            <p:cNvPr id="1953" name="Google Shape;1953;p42"/>
            <p:cNvSpPr txBox="1"/>
            <p:nvPr/>
          </p:nvSpPr>
          <p:spPr>
            <a:xfrm>
              <a:off x="3354" y="2325"/>
              <a:ext cx="15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one packet time later</a:t>
              </a:r>
              <a:endParaRPr b="0" i="1" sz="1400" u="none" cap="none" strike="noStrike">
                <a:solidFill>
                  <a:srgbClr val="000000"/>
                </a:solidFill>
                <a:latin typeface="Arial"/>
                <a:ea typeface="Arial"/>
                <a:cs typeface="Arial"/>
                <a:sym typeface="Arial"/>
              </a:endParaRPr>
            </a:p>
          </p:txBody>
        </p:sp>
        <p:sp>
          <p:nvSpPr>
            <p:cNvPr id="1954" name="Google Shape;1954;p42"/>
            <p:cNvSpPr txBox="1"/>
            <p:nvPr/>
          </p:nvSpPr>
          <p:spPr>
            <a:xfrm>
              <a:off x="1488" y="1545"/>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switch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fabric</a:t>
              </a:r>
              <a:endParaRPr b="0" i="0" sz="1100" u="none" cap="none" strike="noStrike">
                <a:solidFill>
                  <a:srgbClr val="000000"/>
                </a:solidFill>
                <a:latin typeface="Arial"/>
                <a:ea typeface="Arial"/>
                <a:cs typeface="Arial"/>
                <a:sym typeface="Arial"/>
              </a:endParaRPr>
            </a:p>
          </p:txBody>
        </p:sp>
        <p:sp>
          <p:nvSpPr>
            <p:cNvPr id="1955" name="Google Shape;1955;p42"/>
            <p:cNvSpPr txBox="1"/>
            <p:nvPr/>
          </p:nvSpPr>
          <p:spPr>
            <a:xfrm>
              <a:off x="3895" y="1479"/>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switch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fabric</a:t>
              </a:r>
              <a:endParaRPr b="0" i="0" sz="1100" u="none" cap="none" strike="noStrike">
                <a:solidFill>
                  <a:srgbClr val="000000"/>
                </a:solidFill>
                <a:latin typeface="Arial"/>
                <a:ea typeface="Arial"/>
                <a:cs typeface="Arial"/>
                <a:sym typeface="Arial"/>
              </a:endParaRPr>
            </a:p>
          </p:txBody>
        </p:sp>
        <p:sp>
          <p:nvSpPr>
            <p:cNvPr id="1956" name="Google Shape;1956;p42"/>
            <p:cNvSpPr/>
            <p:nvPr/>
          </p:nvSpPr>
          <p:spPr>
            <a:xfrm>
              <a:off x="4746" y="972"/>
              <a:ext cx="300" cy="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42"/>
            <p:cNvSpPr/>
            <p:nvPr/>
          </p:nvSpPr>
          <p:spPr>
            <a:xfrm>
              <a:off x="4746" y="1497"/>
              <a:ext cx="300" cy="0"/>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42"/>
            <p:cNvSpPr/>
            <p:nvPr/>
          </p:nvSpPr>
          <p:spPr>
            <a:xfrm>
              <a:off x="4743" y="1099"/>
              <a:ext cx="300" cy="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42"/>
            <p:cNvSpPr/>
            <p:nvPr/>
          </p:nvSpPr>
          <p:spPr>
            <a:xfrm>
              <a:off x="3445" y="1001"/>
              <a:ext cx="300" cy="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42"/>
            <p:cNvSpPr/>
            <p:nvPr/>
          </p:nvSpPr>
          <p:spPr>
            <a:xfrm>
              <a:off x="3434" y="1965"/>
              <a:ext cx="300" cy="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42"/>
            <p:cNvSpPr/>
            <p:nvPr/>
          </p:nvSpPr>
          <p:spPr>
            <a:xfrm>
              <a:off x="3682" y="1261"/>
              <a:ext cx="967" cy="735"/>
            </a:xfrm>
            <a:custGeom>
              <a:rect b="b" l="l" r="r" t="t"/>
              <a:pathLst>
                <a:path extrusionOk="0" h="735" w="967">
                  <a:moveTo>
                    <a:pt x="0" y="733"/>
                  </a:moveTo>
                  <a:lnTo>
                    <a:pt x="522" y="735"/>
                  </a:lnTo>
                  <a:lnTo>
                    <a:pt x="967" y="0"/>
                  </a:lnTo>
                </a:path>
              </a:pathLst>
            </a:custGeom>
            <a:noFill/>
            <a:ln cap="flat" cmpd="sng" w="28575">
              <a:solidFill>
                <a:srgbClr val="FF0000"/>
              </a:solidFill>
              <a:prstDash val="dash"/>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962" name="Google Shape;1962;p42"/>
            <p:cNvSpPr/>
            <p:nvPr/>
          </p:nvSpPr>
          <p:spPr>
            <a:xfrm>
              <a:off x="3669" y="1051"/>
              <a:ext cx="987" cy="952"/>
            </a:xfrm>
            <a:custGeom>
              <a:rect b="b" l="l" r="r" t="t"/>
              <a:pathLst>
                <a:path extrusionOk="0" h="480" w="1002">
                  <a:moveTo>
                    <a:pt x="0" y="2"/>
                  </a:moveTo>
                  <a:lnTo>
                    <a:pt x="522" y="0"/>
                  </a:lnTo>
                  <a:lnTo>
                    <a:pt x="1002" y="480"/>
                  </a:lnTo>
                </a:path>
              </a:pathLst>
            </a:custGeom>
            <a:noFill/>
            <a:ln cap="flat" cmpd="sng" w="28575">
              <a:solidFill>
                <a:srgbClr val="008000"/>
              </a:solidFill>
              <a:prstDash val="dash"/>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cxnSp>
          <p:nvCxnSpPr>
            <p:cNvPr id="1963" name="Google Shape;1963;p42"/>
            <p:cNvCxnSpPr/>
            <p:nvPr/>
          </p:nvCxnSpPr>
          <p:spPr>
            <a:xfrm>
              <a:off x="1208" y="1545"/>
              <a:ext cx="900" cy="0"/>
            </a:xfrm>
            <a:prstGeom prst="straightConnector1">
              <a:avLst/>
            </a:prstGeom>
            <a:noFill/>
            <a:ln cap="flat" cmpd="sng" w="28575">
              <a:solidFill>
                <a:srgbClr val="3333CC"/>
              </a:solidFill>
              <a:prstDash val="dash"/>
              <a:round/>
              <a:headEnd len="sm" w="sm" type="none"/>
              <a:tailEnd len="med" w="med" type="triangle"/>
            </a:ln>
          </p:spPr>
        </p:cxnSp>
        <p:sp>
          <p:nvSpPr>
            <p:cNvPr id="1964" name="Google Shape;1964;p42"/>
            <p:cNvSpPr/>
            <p:nvPr/>
          </p:nvSpPr>
          <p:spPr>
            <a:xfrm>
              <a:off x="550" y="1010"/>
              <a:ext cx="300" cy="0"/>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42"/>
            <p:cNvSpPr/>
            <p:nvPr/>
          </p:nvSpPr>
          <p:spPr>
            <a:xfrm>
              <a:off x="3194" y="997"/>
              <a:ext cx="300" cy="0"/>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6" name="Google Shape;1966;p42"/>
          <p:cNvSpPr txBox="1"/>
          <p:nvPr/>
        </p:nvSpPr>
        <p:spPr>
          <a:xfrm>
            <a:off x="102481" y="3618858"/>
            <a:ext cx="6527100" cy="1317300"/>
          </a:xfrm>
          <a:prstGeom prst="rect">
            <a:avLst/>
          </a:prstGeom>
          <a:noFill/>
          <a:ln>
            <a:noFill/>
          </a:ln>
        </p:spPr>
        <p:txBody>
          <a:bodyPr anchorCtr="0" anchor="t" bIns="34275" lIns="68575" spcFirstLastPara="1" rIns="68575" wrap="square" tIns="34275">
            <a:normAutofit/>
          </a:bodyPr>
          <a:lstStyle/>
          <a:p>
            <a:pPr indent="-165100" lvl="0" marL="2667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buffering when arrival rate via switch exceeds output line speed</a:t>
            </a:r>
            <a:endParaRPr b="0" i="0" sz="1100" u="none" cap="none" strike="noStrike">
              <a:solidFill>
                <a:srgbClr val="000000"/>
              </a:solidFill>
              <a:latin typeface="Arial"/>
              <a:ea typeface="Arial"/>
              <a:cs typeface="Arial"/>
              <a:sym typeface="Arial"/>
            </a:endParaRPr>
          </a:p>
          <a:p>
            <a:pPr indent="-165100" lvl="0" marL="266700" marR="0" rtl="0" algn="l">
              <a:lnSpc>
                <a:spcPct val="90000"/>
              </a:lnSpc>
              <a:spcBef>
                <a:spcPts val="800"/>
              </a:spcBef>
              <a:spcAft>
                <a:spcPts val="0"/>
              </a:spcAft>
              <a:buClr>
                <a:srgbClr val="0000A3"/>
              </a:buClr>
              <a:buSzPts val="1800"/>
              <a:buFont typeface="Noto Sans Symbols"/>
              <a:buChar char="▪"/>
            </a:pPr>
            <a:r>
              <a:rPr b="0" i="1" lang="en" sz="1800" u="none" cap="none" strike="noStrike">
                <a:solidFill>
                  <a:srgbClr val="CC0000"/>
                </a:solidFill>
                <a:latin typeface="Calibri"/>
                <a:ea typeface="Calibri"/>
                <a:cs typeface="Calibri"/>
                <a:sym typeface="Calibri"/>
              </a:rPr>
              <a:t>queueing (delay) and loss due to output port buffer overflow!</a:t>
            </a:r>
            <a:endParaRPr b="0" i="0" sz="1800" u="none" cap="none" strike="noStrike">
              <a:solidFill>
                <a:srgbClr val="CC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cxnSp>
        <p:nvCxnSpPr>
          <p:cNvPr id="85" name="Google Shape;85;p16"/>
          <p:cNvCxnSpPr/>
          <p:nvPr/>
        </p:nvCxnSpPr>
        <p:spPr>
          <a:xfrm>
            <a:off x="-6231" y="641111"/>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86" name="Google Shape;86;p16"/>
          <p:cNvSpPr txBox="1"/>
          <p:nvPr/>
        </p:nvSpPr>
        <p:spPr>
          <a:xfrm>
            <a:off x="232911" y="1401639"/>
            <a:ext cx="4463700" cy="3552900"/>
          </a:xfrm>
          <a:prstGeom prst="rect">
            <a:avLst/>
          </a:prstGeom>
          <a:noFill/>
          <a:ln>
            <a:noFill/>
          </a:ln>
        </p:spPr>
        <p:txBody>
          <a:bodyPr anchorCtr="0" anchor="t" bIns="34275" lIns="68575" spcFirstLastPara="1" rIns="68575" wrap="square" tIns="34275">
            <a:normAutofit/>
          </a:bodyPr>
          <a:lstStyle/>
          <a:p>
            <a:pPr indent="-177800" lvl="1" marL="520700" marR="0" rtl="0" algn="l">
              <a:lnSpc>
                <a:spcPct val="100000"/>
              </a:lnSpc>
              <a:spcBef>
                <a:spcPts val="0"/>
              </a:spcBef>
              <a:spcAft>
                <a:spcPts val="0"/>
              </a:spcAft>
              <a:buClr>
                <a:srgbClr val="000099"/>
              </a:buClr>
              <a:buSzPts val="1800"/>
              <a:buFont typeface="Arial"/>
              <a:buNone/>
            </a:pPr>
            <a:r>
              <a:rPr b="0" i="0" lang="en" sz="1800" u="none" cap="none" strike="noStrike">
                <a:solidFill>
                  <a:srgbClr val="000099"/>
                </a:solidFill>
                <a:latin typeface="Calibri"/>
                <a:ea typeface="Calibri"/>
                <a:cs typeface="Calibri"/>
                <a:sym typeface="Calibri"/>
              </a:rPr>
              <a:t>4.1</a:t>
            </a:r>
            <a:r>
              <a:rPr b="0" i="0" lang="en" sz="1800" u="none" cap="none" strike="noStrike">
                <a:solidFill>
                  <a:srgbClr val="CC0000"/>
                </a:solidFill>
                <a:latin typeface="Calibri"/>
                <a:ea typeface="Calibri"/>
                <a:cs typeface="Calibri"/>
                <a:sym typeface="Calibri"/>
              </a:rPr>
              <a:t> </a:t>
            </a:r>
            <a:r>
              <a:rPr b="0" i="0" lang="en" sz="1800" u="none" cap="none" strike="noStrike">
                <a:solidFill>
                  <a:schemeClr val="dk1"/>
                </a:solidFill>
                <a:latin typeface="Calibri"/>
                <a:ea typeface="Calibri"/>
                <a:cs typeface="Calibri"/>
                <a:sym typeface="Calibri"/>
              </a:rPr>
              <a:t>Overview of Network Layer</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4.2 What’s Inside a Router?</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4.3 Switching</a:t>
            </a:r>
            <a:endParaRPr b="0" i="0" sz="1100" u="none" cap="none" strike="noStrike">
              <a:solidFill>
                <a:srgbClr val="000000"/>
              </a:solidFill>
              <a:latin typeface="Arial"/>
              <a:ea typeface="Arial"/>
              <a:cs typeface="Arial"/>
              <a:sym typeface="Arial"/>
            </a:endParaRPr>
          </a:p>
          <a:p>
            <a:pPr indent="-177800" lvl="1" marL="520700" marR="0" rtl="0" algn="l">
              <a:lnSpc>
                <a:spcPct val="12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4.4 The Internet Protocol (IP)</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Datagram format</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Fragmentation</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IPv4 addressing</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NAT</a:t>
            </a:r>
            <a:endParaRPr b="0" i="0" sz="1100" u="none" cap="none" strike="noStrike">
              <a:solidFill>
                <a:srgbClr val="000000"/>
              </a:solidFill>
              <a:latin typeface="Arial"/>
              <a:ea typeface="Arial"/>
              <a:cs typeface="Arial"/>
              <a:sym typeface="Arial"/>
            </a:endParaRPr>
          </a:p>
        </p:txBody>
      </p:sp>
      <p:sp>
        <p:nvSpPr>
          <p:cNvPr id="87" name="Google Shape;87;p16"/>
          <p:cNvSpPr/>
          <p:nvPr/>
        </p:nvSpPr>
        <p:spPr>
          <a:xfrm>
            <a:off x="294833" y="845048"/>
            <a:ext cx="4755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Unit – 4 Network Layer and Internet Protocol</a:t>
            </a:r>
            <a:endParaRPr b="1" i="0" sz="1800" u="none" cap="none" strike="noStrike">
              <a:solidFill>
                <a:srgbClr val="2F5496"/>
              </a:solidFill>
              <a:latin typeface="Calibri"/>
              <a:ea typeface="Calibri"/>
              <a:cs typeface="Calibri"/>
              <a:sym typeface="Calibri"/>
            </a:endParaRPr>
          </a:p>
        </p:txBody>
      </p:sp>
      <p:pic>
        <p:nvPicPr>
          <p:cNvPr id="88" name="Google Shape;88;p16"/>
          <p:cNvPicPr preferRelativeResize="0"/>
          <p:nvPr/>
        </p:nvPicPr>
        <p:blipFill rotWithShape="1">
          <a:blip r:embed="rId3">
            <a:alphaModFix/>
          </a:blip>
          <a:srcRect b="0" l="0" r="0" t="0"/>
          <a:stretch/>
        </p:blipFill>
        <p:spPr>
          <a:xfrm>
            <a:off x="11137062" y="102299"/>
            <a:ext cx="812838" cy="1505050"/>
          </a:xfrm>
          <a:prstGeom prst="rect">
            <a:avLst/>
          </a:prstGeom>
          <a:noFill/>
          <a:ln>
            <a:noFill/>
          </a:ln>
        </p:spPr>
      </p:pic>
      <p:pic>
        <p:nvPicPr>
          <p:cNvPr id="89" name="Google Shape;89;p16"/>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0" name="Shape 1970"/>
        <p:cNvGrpSpPr/>
        <p:nvPr/>
      </p:nvGrpSpPr>
      <p:grpSpPr>
        <a:xfrm>
          <a:off x="0" y="0"/>
          <a:ext cx="0" cy="0"/>
          <a:chOff x="0" y="0"/>
          <a:chExt cx="0" cy="0"/>
        </a:xfrm>
      </p:grpSpPr>
      <p:pic>
        <p:nvPicPr>
          <p:cNvPr descr="A close up of a logo&#10;&#10;Description automatically generated" id="1971" name="Google Shape;1971;p43"/>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1972" name="Google Shape;1972;p43"/>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973" name="Google Shape;1973;p43"/>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974" name="Google Shape;1974;p43"/>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How much buffering?</a:t>
            </a:r>
            <a:endParaRPr b="0" i="0" sz="1100" u="none" cap="none" strike="noStrike">
              <a:solidFill>
                <a:srgbClr val="000000"/>
              </a:solidFill>
              <a:latin typeface="Arial"/>
              <a:ea typeface="Arial"/>
              <a:cs typeface="Arial"/>
              <a:sym typeface="Arial"/>
            </a:endParaRPr>
          </a:p>
        </p:txBody>
      </p:sp>
      <p:sp>
        <p:nvSpPr>
          <p:cNvPr id="1975" name="Google Shape;1975;p43"/>
          <p:cNvSpPr txBox="1"/>
          <p:nvPr>
            <p:ph idx="1" type="body"/>
          </p:nvPr>
        </p:nvSpPr>
        <p:spPr>
          <a:xfrm>
            <a:off x="233949" y="1081367"/>
            <a:ext cx="5984700" cy="17034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1800"/>
              <a:buChar char="•"/>
            </a:pPr>
            <a:r>
              <a:rPr lang="en" sz="1800"/>
              <a:t>RFC 3439 rule of thumb: average buffering equal to “typical” RTT (say 250 msec) times link capacity C</a:t>
            </a:r>
            <a:endParaRPr/>
          </a:p>
          <a:p>
            <a:pPr indent="-171450" lvl="1" marL="520700" rtl="0" algn="l">
              <a:lnSpc>
                <a:spcPct val="90000"/>
              </a:lnSpc>
              <a:spcBef>
                <a:spcPts val="400"/>
              </a:spcBef>
              <a:spcAft>
                <a:spcPts val="0"/>
              </a:spcAft>
              <a:buClr>
                <a:schemeClr val="dk1"/>
              </a:buClr>
              <a:buSzPts val="1500"/>
              <a:buChar char="•"/>
            </a:pPr>
            <a:r>
              <a:rPr lang="en" sz="1500"/>
              <a:t>e.g., C = 10 Gbps link: 2.5 Gbit buffer</a:t>
            </a:r>
            <a:endParaRPr/>
          </a:p>
        </p:txBody>
      </p:sp>
      <p:sp>
        <p:nvSpPr>
          <p:cNvPr id="1976" name="Google Shape;1976;p43"/>
          <p:cNvSpPr txBox="1"/>
          <p:nvPr/>
        </p:nvSpPr>
        <p:spPr>
          <a:xfrm>
            <a:off x="253293" y="3168660"/>
            <a:ext cx="6854100" cy="1703400"/>
          </a:xfrm>
          <a:prstGeom prst="rect">
            <a:avLst/>
          </a:prstGeom>
          <a:noFill/>
          <a:ln>
            <a:noFill/>
          </a:ln>
        </p:spPr>
        <p:txBody>
          <a:bodyPr anchorCtr="0" anchor="t" bIns="34275" lIns="68575" spcFirstLastPara="1" rIns="68575" wrap="square" tIns="34275">
            <a:noAutofit/>
          </a:bodyPr>
          <a:lstStyle/>
          <a:p>
            <a:pPr indent="-165100" lvl="0" marL="2667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but</a:t>
            </a:r>
            <a:r>
              <a:rPr b="0" i="1" lang="en" sz="1800" u="none" cap="none" strike="noStrike">
                <a:solidFill>
                  <a:srgbClr val="000000"/>
                </a:solidFill>
                <a:latin typeface="Calibri"/>
                <a:ea typeface="Calibri"/>
                <a:cs typeface="Calibri"/>
                <a:sym typeface="Calibri"/>
              </a:rPr>
              <a:t> too </a:t>
            </a:r>
            <a:r>
              <a:rPr b="0" i="0" lang="en" sz="1800" u="none" cap="none" strike="noStrike">
                <a:solidFill>
                  <a:srgbClr val="000000"/>
                </a:solidFill>
                <a:latin typeface="Calibri"/>
                <a:ea typeface="Calibri"/>
                <a:cs typeface="Calibri"/>
                <a:sym typeface="Calibri"/>
              </a:rPr>
              <a:t>much buffering can increase delays (particularly in home routers)</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long RTTs: poor performance for realtime apps, sluggish TCP response </a:t>
            </a:r>
            <a:endParaRPr b="0" i="0" sz="1800" u="none" cap="none" strike="noStrike">
              <a:solidFill>
                <a:srgbClr val="000000"/>
              </a:solidFill>
              <a:latin typeface="Calibri"/>
              <a:ea typeface="Calibri"/>
              <a:cs typeface="Calibri"/>
              <a:sym typeface="Calibri"/>
            </a:endParaRPr>
          </a:p>
          <a:p>
            <a:pPr indent="-177800" lvl="1" marL="520700" marR="0" rtl="0" algn="l">
              <a:lnSpc>
                <a:spcPct val="90000"/>
              </a:lnSpc>
              <a:spcBef>
                <a:spcPts val="4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recall delay-based congestion control: “keep bottleneck link just full enough (busy) but no fuller”</a:t>
            </a:r>
            <a:endParaRPr b="0" i="0" sz="1800" u="none" cap="none" strike="noStrike">
              <a:solidFill>
                <a:srgbClr val="000000"/>
              </a:solidFill>
              <a:latin typeface="Calibri"/>
              <a:ea typeface="Calibri"/>
              <a:cs typeface="Calibri"/>
              <a:sym typeface="Calibri"/>
            </a:endParaRPr>
          </a:p>
        </p:txBody>
      </p:sp>
      <p:grpSp>
        <p:nvGrpSpPr>
          <p:cNvPr id="1977" name="Google Shape;1977;p43"/>
          <p:cNvGrpSpPr/>
          <p:nvPr/>
        </p:nvGrpSpPr>
        <p:grpSpPr>
          <a:xfrm>
            <a:off x="253291" y="2039728"/>
            <a:ext cx="6417671" cy="1056524"/>
            <a:chOff x="878057" y="2664217"/>
            <a:chExt cx="10515600" cy="1408698"/>
          </a:xfrm>
        </p:grpSpPr>
        <p:grpSp>
          <p:nvGrpSpPr>
            <p:cNvPr id="1978" name="Google Shape;1978;p43"/>
            <p:cNvGrpSpPr/>
            <p:nvPr/>
          </p:nvGrpSpPr>
          <p:grpSpPr>
            <a:xfrm>
              <a:off x="4293797" y="2944202"/>
              <a:ext cx="1089025" cy="1128713"/>
              <a:chOff x="1923" y="2801"/>
              <a:chExt cx="686" cy="711"/>
            </a:xfrm>
          </p:grpSpPr>
          <p:sp>
            <p:nvSpPr>
              <p:cNvPr id="1979" name="Google Shape;1979;p43"/>
              <p:cNvSpPr txBox="1"/>
              <p:nvPr/>
            </p:nvSpPr>
            <p:spPr>
              <a:xfrm>
                <a:off x="1923" y="2918"/>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RTT  C</a:t>
                </a:r>
                <a:endParaRPr b="0" i="0" sz="1100" u="none" cap="none" strike="noStrike">
                  <a:solidFill>
                    <a:srgbClr val="000000"/>
                  </a:solidFill>
                  <a:latin typeface="Arial"/>
                  <a:ea typeface="Arial"/>
                  <a:cs typeface="Arial"/>
                  <a:sym typeface="Arial"/>
                </a:endParaRPr>
              </a:p>
            </p:txBody>
          </p:sp>
          <p:sp>
            <p:nvSpPr>
              <p:cNvPr id="1980" name="Google Shape;1980;p43"/>
              <p:cNvSpPr txBox="1"/>
              <p:nvPr/>
            </p:nvSpPr>
            <p:spPr>
              <a:xfrm>
                <a:off x="2309" y="2801"/>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cxnSp>
            <p:nvCxnSpPr>
              <p:cNvPr id="1981" name="Google Shape;1981;p43"/>
              <p:cNvCxnSpPr/>
              <p:nvPr/>
            </p:nvCxnSpPr>
            <p:spPr>
              <a:xfrm>
                <a:off x="1929" y="3168"/>
                <a:ext cx="600" cy="0"/>
              </a:xfrm>
              <a:prstGeom prst="straightConnector1">
                <a:avLst/>
              </a:prstGeom>
              <a:noFill/>
              <a:ln cap="flat" cmpd="sng" w="9525">
                <a:solidFill>
                  <a:schemeClr val="dk1"/>
                </a:solidFill>
                <a:prstDash val="solid"/>
                <a:round/>
                <a:headEnd len="sm" w="sm" type="none"/>
                <a:tailEnd len="sm" w="sm" type="none"/>
              </a:ln>
            </p:spPr>
          </p:cxnSp>
          <p:sp>
            <p:nvSpPr>
              <p:cNvPr id="1982" name="Google Shape;1982;p43"/>
              <p:cNvSpPr txBox="1"/>
              <p:nvPr/>
            </p:nvSpPr>
            <p:spPr>
              <a:xfrm>
                <a:off x="2091" y="3212"/>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a:t>
                </a:r>
                <a:endParaRPr b="0" i="0" sz="1100" u="none" cap="none" strike="noStrike">
                  <a:solidFill>
                    <a:srgbClr val="000000"/>
                  </a:solidFill>
                  <a:latin typeface="Arial"/>
                  <a:ea typeface="Arial"/>
                  <a:cs typeface="Arial"/>
                  <a:sym typeface="Arial"/>
                </a:endParaRPr>
              </a:p>
            </p:txBody>
          </p:sp>
          <p:sp>
            <p:nvSpPr>
              <p:cNvPr id="1983" name="Google Shape;1983;p43"/>
              <p:cNvSpPr/>
              <p:nvPr/>
            </p:nvSpPr>
            <p:spPr>
              <a:xfrm>
                <a:off x="2062" y="3218"/>
                <a:ext cx="279" cy="209"/>
              </a:xfrm>
              <a:custGeom>
                <a:rect b="b" l="l" r="r" t="t"/>
                <a:pathLst>
                  <a:path extrusionOk="0" h="209" w="279">
                    <a:moveTo>
                      <a:pt x="0" y="148"/>
                    </a:moveTo>
                    <a:lnTo>
                      <a:pt x="26" y="105"/>
                    </a:lnTo>
                    <a:lnTo>
                      <a:pt x="44" y="209"/>
                    </a:lnTo>
                    <a:lnTo>
                      <a:pt x="61" y="0"/>
                    </a:lnTo>
                    <a:lnTo>
                      <a:pt x="279" y="0"/>
                    </a:lnTo>
                  </a:path>
                </a:pathLst>
              </a:cu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p:txBody>
          </p:sp>
        </p:grpSp>
        <p:sp>
          <p:nvSpPr>
            <p:cNvPr id="1984" name="Google Shape;1984;p43"/>
            <p:cNvSpPr txBox="1"/>
            <p:nvPr/>
          </p:nvSpPr>
          <p:spPr>
            <a:xfrm>
              <a:off x="878057" y="2664217"/>
              <a:ext cx="10515600" cy="768300"/>
            </a:xfrm>
            <a:prstGeom prst="rect">
              <a:avLst/>
            </a:prstGeom>
            <a:noFill/>
            <a:ln>
              <a:noFill/>
            </a:ln>
          </p:spPr>
          <p:txBody>
            <a:bodyPr anchorCtr="0" anchor="t" bIns="34275" lIns="68575" spcFirstLastPara="1" rIns="68575" wrap="square" tIns="34275">
              <a:normAutofit lnSpcReduction="20000"/>
            </a:bodyPr>
            <a:lstStyle/>
            <a:p>
              <a:pPr indent="-165100" lvl="0" marL="2667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more recent recommendation: with </a:t>
              </a:r>
              <a:r>
                <a:rPr b="0" i="1" lang="en" sz="1800" u="none" cap="none" strike="noStrike">
                  <a:solidFill>
                    <a:srgbClr val="000000"/>
                  </a:solidFill>
                  <a:latin typeface="Calibri"/>
                  <a:ea typeface="Calibri"/>
                  <a:cs typeface="Calibri"/>
                  <a:sym typeface="Calibri"/>
                </a:rPr>
                <a:t>N</a:t>
              </a:r>
              <a:r>
                <a:rPr b="0" i="0" lang="en" sz="1800" u="none" cap="none" strike="noStrike">
                  <a:solidFill>
                    <a:srgbClr val="000000"/>
                  </a:solidFill>
                  <a:latin typeface="Calibri"/>
                  <a:ea typeface="Calibri"/>
                  <a:cs typeface="Calibri"/>
                  <a:sym typeface="Calibri"/>
                </a:rPr>
                <a:t> flows, buffering equal to </a:t>
              </a:r>
              <a:endParaRPr b="0" i="0" sz="1100" u="none" cap="none" strike="noStrike">
                <a:solidFill>
                  <a:srgbClr val="000000"/>
                </a:solidFill>
                <a:latin typeface="Arial"/>
                <a:ea typeface="Arial"/>
                <a:cs typeface="Arial"/>
                <a:sym typeface="Arial"/>
              </a:endParaRPr>
            </a:p>
            <a:p>
              <a:pPr indent="-50800" lvl="0" marL="266700" marR="0" rtl="0" algn="l">
                <a:lnSpc>
                  <a:spcPct val="90000"/>
                </a:lnSpc>
                <a:spcBef>
                  <a:spcPts val="800"/>
                </a:spcBef>
                <a:spcAft>
                  <a:spcPts val="0"/>
                </a:spcAft>
                <a:buClr>
                  <a:srgbClr val="0000A3"/>
                </a:buClr>
                <a:buSzPts val="1800"/>
                <a:buFont typeface="Noto Sans Symbols"/>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7"/>
                                        </p:tgtEl>
                                        <p:attrNameLst>
                                          <p:attrName>style.visibility</p:attrName>
                                        </p:attrNameLst>
                                      </p:cBhvr>
                                      <p:to>
                                        <p:strVal val="visible"/>
                                      </p:to>
                                    </p:set>
                                    <p:animEffect filter="fade" transition="in">
                                      <p:cBhvr>
                                        <p:cTn dur="500"/>
                                        <p:tgtEl>
                                          <p:spTgt spid="19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6"/>
                                        </p:tgtEl>
                                        <p:attrNameLst>
                                          <p:attrName>style.visibility</p:attrName>
                                        </p:attrNameLst>
                                      </p:cBhvr>
                                      <p:to>
                                        <p:strVal val="visible"/>
                                      </p:to>
                                    </p:set>
                                    <p:animEffect filter="fade" transition="in">
                                      <p:cBhvr>
                                        <p:cTn dur="500"/>
                                        <p:tgtEl>
                                          <p:spTgt spid="19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8" name="Shape 1988"/>
        <p:cNvGrpSpPr/>
        <p:nvPr/>
      </p:nvGrpSpPr>
      <p:grpSpPr>
        <a:xfrm>
          <a:off x="0" y="0"/>
          <a:ext cx="0" cy="0"/>
          <a:chOff x="0" y="0"/>
          <a:chExt cx="0" cy="0"/>
        </a:xfrm>
      </p:grpSpPr>
      <p:pic>
        <p:nvPicPr>
          <p:cNvPr descr="A close up of a logo&#10;&#10;Description automatically generated" id="1989" name="Google Shape;1989;p44"/>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1990" name="Google Shape;1990;p44"/>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991" name="Google Shape;1991;p44"/>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992" name="Google Shape;1992;p44"/>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Buffer Management </a:t>
            </a:r>
            <a:endParaRPr b="0" i="0" sz="1100" u="none" cap="none" strike="noStrike">
              <a:solidFill>
                <a:srgbClr val="000000"/>
              </a:solidFill>
              <a:latin typeface="Arial"/>
              <a:ea typeface="Arial"/>
              <a:cs typeface="Arial"/>
              <a:sym typeface="Arial"/>
            </a:endParaRPr>
          </a:p>
        </p:txBody>
      </p:sp>
      <p:sp>
        <p:nvSpPr>
          <p:cNvPr id="1993" name="Google Shape;1993;p44"/>
          <p:cNvSpPr txBox="1"/>
          <p:nvPr/>
        </p:nvSpPr>
        <p:spPr>
          <a:xfrm>
            <a:off x="4242359" y="1097280"/>
            <a:ext cx="3724800" cy="3756900"/>
          </a:xfrm>
          <a:prstGeom prst="rect">
            <a:avLst/>
          </a:prstGeom>
          <a:noFill/>
          <a:ln>
            <a:noFill/>
          </a:ln>
        </p:spPr>
        <p:txBody>
          <a:bodyPr anchorCtr="0" anchor="t" bIns="34275" lIns="68575" spcFirstLastPara="1" rIns="68575" wrap="square" tIns="34275">
            <a:normAutofit/>
          </a:bodyPr>
          <a:lstStyle/>
          <a:p>
            <a:pPr indent="-165100" lvl="0" marL="177800" marR="0" rtl="0" algn="l">
              <a:lnSpc>
                <a:spcPct val="90000"/>
              </a:lnSpc>
              <a:spcBef>
                <a:spcPts val="0"/>
              </a:spcBef>
              <a:spcAft>
                <a:spcPts val="0"/>
              </a:spcAft>
              <a:buClr>
                <a:srgbClr val="0000A3"/>
              </a:buClr>
              <a:buSzPts val="2100"/>
              <a:buFont typeface="Noto Sans Symbols"/>
              <a:buNone/>
            </a:pPr>
            <a:r>
              <a:rPr b="0" i="0" lang="en" sz="2100" u="none" cap="none" strike="noStrike">
                <a:solidFill>
                  <a:srgbClr val="C00000"/>
                </a:solidFill>
                <a:latin typeface="Calibri"/>
                <a:ea typeface="Calibri"/>
                <a:cs typeface="Calibri"/>
                <a:sym typeface="Calibri"/>
              </a:rPr>
              <a:t>buffer management: </a:t>
            </a:r>
            <a:endParaRPr b="0" i="0" sz="1100" u="none" cap="none" strike="noStrike">
              <a:solidFill>
                <a:srgbClr val="000000"/>
              </a:solidFill>
              <a:latin typeface="Arial"/>
              <a:ea typeface="Arial"/>
              <a:cs typeface="Arial"/>
              <a:sym typeface="Arial"/>
            </a:endParaRPr>
          </a:p>
          <a:p>
            <a:pPr indent="-209550" lvl="0" marL="215900" marR="0" rtl="0" algn="l">
              <a:lnSpc>
                <a:spcPct val="90000"/>
              </a:lnSpc>
              <a:spcBef>
                <a:spcPts val="800"/>
              </a:spcBef>
              <a:spcAft>
                <a:spcPts val="0"/>
              </a:spcAft>
              <a:buClr>
                <a:srgbClr val="0000A3"/>
              </a:buClr>
              <a:buSzPts val="2100"/>
              <a:buFont typeface="Noto Sans Symbols"/>
              <a:buChar char="▪"/>
            </a:pPr>
            <a:r>
              <a:rPr b="0" i="0" lang="en" sz="2100" u="none" cap="none" strike="noStrike">
                <a:solidFill>
                  <a:srgbClr val="C00000"/>
                </a:solidFill>
                <a:latin typeface="Calibri"/>
                <a:ea typeface="Calibri"/>
                <a:cs typeface="Calibri"/>
                <a:sym typeface="Calibri"/>
              </a:rPr>
              <a:t>drop: </a:t>
            </a:r>
            <a:r>
              <a:rPr b="0" i="0" lang="en" sz="1800" u="none" cap="none" strike="noStrike">
                <a:solidFill>
                  <a:srgbClr val="000000"/>
                </a:solidFill>
                <a:latin typeface="Calibri"/>
                <a:ea typeface="Calibri"/>
                <a:cs typeface="Calibri"/>
                <a:sym typeface="Calibri"/>
              </a:rPr>
              <a:t>which packet to add, drop when buffers are full</a:t>
            </a:r>
            <a:endParaRPr b="0" i="0" sz="2100" u="none" cap="none" strike="noStrike">
              <a:solidFill>
                <a:srgbClr val="000000"/>
              </a:solidFill>
              <a:latin typeface="Calibri"/>
              <a:ea typeface="Calibri"/>
              <a:cs typeface="Calibri"/>
              <a:sym typeface="Calibri"/>
            </a:endParaRPr>
          </a:p>
          <a:p>
            <a:pPr indent="-177800" lvl="1" marL="520700" marR="0" rtl="0" algn="l">
              <a:lnSpc>
                <a:spcPct val="94791"/>
              </a:lnSpc>
              <a:spcBef>
                <a:spcPts val="400"/>
              </a:spcBef>
              <a:spcAft>
                <a:spcPts val="0"/>
              </a:spcAft>
              <a:buClr>
                <a:srgbClr val="0000A8"/>
              </a:buClr>
              <a:buSzPts val="1800"/>
              <a:buFont typeface="Arial"/>
              <a:buChar char="•"/>
            </a:pPr>
            <a:r>
              <a:rPr b="0" i="0" lang="en" sz="1800" u="none" cap="none" strike="noStrike">
                <a:solidFill>
                  <a:srgbClr val="000099"/>
                </a:solidFill>
                <a:latin typeface="Calibri"/>
                <a:ea typeface="Calibri"/>
                <a:cs typeface="Calibri"/>
                <a:sym typeface="Calibri"/>
              </a:rPr>
              <a:t>tail drop: </a:t>
            </a:r>
            <a:r>
              <a:rPr b="0" i="0" lang="en" sz="1800" u="none" cap="none" strike="noStrike">
                <a:solidFill>
                  <a:srgbClr val="000000"/>
                </a:solidFill>
                <a:latin typeface="Calibri"/>
                <a:ea typeface="Calibri"/>
                <a:cs typeface="Calibri"/>
                <a:sym typeface="Calibri"/>
              </a:rPr>
              <a:t>drop arriving packet</a:t>
            </a:r>
            <a:endParaRPr b="0" i="0" sz="1100" u="none" cap="none" strike="noStrike">
              <a:solidFill>
                <a:srgbClr val="000000"/>
              </a:solidFill>
              <a:latin typeface="Arial"/>
              <a:ea typeface="Arial"/>
              <a:cs typeface="Arial"/>
              <a:sym typeface="Arial"/>
            </a:endParaRPr>
          </a:p>
          <a:p>
            <a:pPr indent="-177800" lvl="1" marL="520700" marR="0" rtl="0" algn="l">
              <a:lnSpc>
                <a:spcPct val="94791"/>
              </a:lnSpc>
              <a:spcBef>
                <a:spcPts val="400"/>
              </a:spcBef>
              <a:spcAft>
                <a:spcPts val="0"/>
              </a:spcAft>
              <a:buClr>
                <a:srgbClr val="0000A8"/>
              </a:buClr>
              <a:buSzPts val="1800"/>
              <a:buFont typeface="Arial"/>
              <a:buChar char="•"/>
            </a:pPr>
            <a:r>
              <a:rPr b="0" i="0" lang="en" sz="1800" u="none" cap="none" strike="noStrike">
                <a:solidFill>
                  <a:srgbClr val="000099"/>
                </a:solidFill>
                <a:latin typeface="Calibri"/>
                <a:ea typeface="Calibri"/>
                <a:cs typeface="Calibri"/>
                <a:sym typeface="Calibri"/>
              </a:rPr>
              <a:t>priority: </a:t>
            </a:r>
            <a:r>
              <a:rPr b="0" i="0" lang="en" sz="1800" u="none" cap="none" strike="noStrike">
                <a:solidFill>
                  <a:srgbClr val="000000"/>
                </a:solidFill>
                <a:latin typeface="Calibri"/>
                <a:ea typeface="Calibri"/>
                <a:cs typeface="Calibri"/>
                <a:sym typeface="Calibri"/>
              </a:rPr>
              <a:t>drop/remove on priority basis</a:t>
            </a:r>
            <a:endParaRPr b="0" i="0" sz="1100" u="none" cap="none" strike="noStrike">
              <a:solidFill>
                <a:srgbClr val="000000"/>
              </a:solidFill>
              <a:latin typeface="Arial"/>
              <a:ea typeface="Arial"/>
              <a:cs typeface="Arial"/>
              <a:sym typeface="Arial"/>
            </a:endParaRPr>
          </a:p>
        </p:txBody>
      </p:sp>
      <p:sp>
        <p:nvSpPr>
          <p:cNvPr id="1994" name="Google Shape;1994;p44"/>
          <p:cNvSpPr/>
          <p:nvPr/>
        </p:nvSpPr>
        <p:spPr>
          <a:xfrm>
            <a:off x="859643" y="1421464"/>
            <a:ext cx="2632200" cy="1364700"/>
          </a:xfrm>
          <a:prstGeom prst="rect">
            <a:avLst/>
          </a:prstGeom>
          <a:solidFill>
            <a:srgbClr val="FFFFFF"/>
          </a:solidFill>
          <a:ln cap="flat" cmpd="sng" w="19050">
            <a:solidFill>
              <a:srgbClr val="5F5F5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1995" name="Google Shape;1995;p44"/>
          <p:cNvSpPr/>
          <p:nvPr/>
        </p:nvSpPr>
        <p:spPr>
          <a:xfrm>
            <a:off x="2696472" y="1878176"/>
            <a:ext cx="731100" cy="465900"/>
          </a:xfrm>
          <a:prstGeom prst="rect">
            <a:avLst/>
          </a:prstGeom>
          <a:solidFill>
            <a:srgbClr val="FFFFFF"/>
          </a:solidFill>
          <a:ln cap="flat" cmpd="sng" w="285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line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Tahoma"/>
              <a:buNone/>
            </a:pPr>
            <a:r>
              <a:rPr b="0" i="0" lang="en" sz="1100" u="none" cap="none" strike="noStrike">
                <a:solidFill>
                  <a:srgbClr val="000000"/>
                </a:solidFill>
                <a:latin typeface="Tahoma"/>
                <a:ea typeface="Tahoma"/>
                <a:cs typeface="Tahoma"/>
                <a:sym typeface="Tahoma"/>
              </a:rPr>
              <a:t>termination</a:t>
            </a:r>
            <a:endParaRPr b="0" i="0" sz="1200" u="none" cap="none" strike="noStrike">
              <a:solidFill>
                <a:srgbClr val="000000"/>
              </a:solidFill>
              <a:latin typeface="Tahoma"/>
              <a:ea typeface="Tahoma"/>
              <a:cs typeface="Tahoma"/>
              <a:sym typeface="Tahoma"/>
            </a:endParaRPr>
          </a:p>
        </p:txBody>
      </p:sp>
      <p:sp>
        <p:nvSpPr>
          <p:cNvPr id="1996" name="Google Shape;1996;p44"/>
          <p:cNvSpPr/>
          <p:nvPr/>
        </p:nvSpPr>
        <p:spPr>
          <a:xfrm>
            <a:off x="1873341" y="1699784"/>
            <a:ext cx="724200" cy="825000"/>
          </a:xfrm>
          <a:prstGeom prst="rect">
            <a:avLst/>
          </a:prstGeom>
          <a:solidFill>
            <a:srgbClr val="FFFFFF"/>
          </a:solidFill>
          <a:ln cap="flat" cmpd="sng" w="2857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cxnSp>
        <p:nvCxnSpPr>
          <p:cNvPr id="1997" name="Google Shape;1997;p44"/>
          <p:cNvCxnSpPr/>
          <p:nvPr/>
        </p:nvCxnSpPr>
        <p:spPr>
          <a:xfrm>
            <a:off x="1761595" y="2129722"/>
            <a:ext cx="119700" cy="1200"/>
          </a:xfrm>
          <a:prstGeom prst="straightConnector1">
            <a:avLst/>
          </a:prstGeom>
          <a:noFill/>
          <a:ln cap="flat" cmpd="sng" w="28575">
            <a:solidFill>
              <a:srgbClr val="000000"/>
            </a:solidFill>
            <a:prstDash val="solid"/>
            <a:round/>
            <a:headEnd len="sm" w="sm" type="none"/>
            <a:tailEnd len="med" w="med" type="triangle"/>
          </a:ln>
        </p:spPr>
      </p:cxnSp>
      <p:cxnSp>
        <p:nvCxnSpPr>
          <p:cNvPr id="1998" name="Google Shape;1998;p44"/>
          <p:cNvCxnSpPr/>
          <p:nvPr/>
        </p:nvCxnSpPr>
        <p:spPr>
          <a:xfrm>
            <a:off x="2599691" y="2126084"/>
            <a:ext cx="119700" cy="1200"/>
          </a:xfrm>
          <a:prstGeom prst="straightConnector1">
            <a:avLst/>
          </a:prstGeom>
          <a:noFill/>
          <a:ln cap="flat" cmpd="sng" w="28575">
            <a:solidFill>
              <a:srgbClr val="000000"/>
            </a:solidFill>
            <a:prstDash val="solid"/>
            <a:round/>
            <a:headEnd len="sm" w="sm" type="none"/>
            <a:tailEnd len="med" w="med" type="triangle"/>
          </a:ln>
        </p:spPr>
      </p:cxnSp>
      <p:sp>
        <p:nvSpPr>
          <p:cNvPr id="1999" name="Google Shape;1999;p44"/>
          <p:cNvSpPr/>
          <p:nvPr/>
        </p:nvSpPr>
        <p:spPr>
          <a:xfrm>
            <a:off x="1894294" y="1812434"/>
            <a:ext cx="663600" cy="5823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link </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layer </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protocol</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(send)</a:t>
            </a:r>
            <a:endParaRPr b="0" i="0" sz="1100" u="none" cap="none" strike="noStrike">
              <a:solidFill>
                <a:srgbClr val="000000"/>
              </a:solidFill>
              <a:latin typeface="Arial"/>
              <a:ea typeface="Arial"/>
              <a:cs typeface="Arial"/>
              <a:sym typeface="Arial"/>
            </a:endParaRPr>
          </a:p>
        </p:txBody>
      </p:sp>
      <p:sp>
        <p:nvSpPr>
          <p:cNvPr id="2000" name="Google Shape;2000;p44"/>
          <p:cNvSpPr/>
          <p:nvPr/>
        </p:nvSpPr>
        <p:spPr>
          <a:xfrm>
            <a:off x="83468" y="1656674"/>
            <a:ext cx="663600" cy="5823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switch</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fabric</a:t>
            </a:r>
            <a:endParaRPr b="0" i="0" sz="1100" u="none" cap="none" strike="noStrike">
              <a:solidFill>
                <a:srgbClr val="000000"/>
              </a:solidFill>
              <a:latin typeface="Arial"/>
              <a:ea typeface="Arial"/>
              <a:cs typeface="Arial"/>
              <a:sym typeface="Arial"/>
            </a:endParaRPr>
          </a:p>
        </p:txBody>
      </p:sp>
      <p:grpSp>
        <p:nvGrpSpPr>
          <p:cNvPr id="2001" name="Google Shape;2001;p44"/>
          <p:cNvGrpSpPr/>
          <p:nvPr/>
        </p:nvGrpSpPr>
        <p:grpSpPr>
          <a:xfrm>
            <a:off x="907538" y="1503378"/>
            <a:ext cx="945854" cy="1366765"/>
            <a:chOff x="3132" y="858"/>
            <a:chExt cx="948" cy="1225"/>
          </a:xfrm>
        </p:grpSpPr>
        <p:sp>
          <p:nvSpPr>
            <p:cNvPr id="2002" name="Google Shape;2002;p44"/>
            <p:cNvSpPr/>
            <p:nvPr/>
          </p:nvSpPr>
          <p:spPr>
            <a:xfrm>
              <a:off x="3180" y="858"/>
              <a:ext cx="900" cy="1200"/>
            </a:xfrm>
            <a:prstGeom prst="rect">
              <a:avLst/>
            </a:prstGeom>
            <a:solidFill>
              <a:srgbClr val="FFFFFF"/>
            </a:solid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2003" name="Google Shape;2003;p44"/>
            <p:cNvSpPr txBox="1"/>
            <p:nvPr/>
          </p:nvSpPr>
          <p:spPr>
            <a:xfrm>
              <a:off x="3132" y="883"/>
              <a:ext cx="900" cy="1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datagram</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buffer</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queueing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scheduling</a:t>
              </a:r>
              <a:endParaRPr b="0" i="0" sz="1100" u="none" cap="none" strike="noStrike">
                <a:solidFill>
                  <a:srgbClr val="000000"/>
                </a:solidFill>
                <a:latin typeface="Arial"/>
                <a:ea typeface="Arial"/>
                <a:cs typeface="Arial"/>
                <a:sym typeface="Arial"/>
              </a:endParaRPr>
            </a:p>
          </p:txBody>
        </p:sp>
        <p:grpSp>
          <p:nvGrpSpPr>
            <p:cNvPr id="2004" name="Google Shape;2004;p44"/>
            <p:cNvGrpSpPr/>
            <p:nvPr/>
          </p:nvGrpSpPr>
          <p:grpSpPr>
            <a:xfrm>
              <a:off x="3260" y="1299"/>
              <a:ext cx="553" cy="387"/>
              <a:chOff x="310" y="3526"/>
              <a:chExt cx="919" cy="600"/>
            </a:xfrm>
          </p:grpSpPr>
          <p:sp>
            <p:nvSpPr>
              <p:cNvPr id="2005" name="Google Shape;2005;p44"/>
              <p:cNvSpPr/>
              <p:nvPr/>
            </p:nvSpPr>
            <p:spPr>
              <a:xfrm>
                <a:off x="310" y="3526"/>
                <a:ext cx="900" cy="600"/>
              </a:xfrm>
              <a:prstGeom prst="rect">
                <a:avLst/>
              </a:prstGeom>
              <a:solidFill>
                <a:srgbClr val="FF0000"/>
              </a:solidFill>
              <a:ln cap="flat" cmpd="sng" w="38100">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cxnSp>
            <p:nvCxnSpPr>
              <p:cNvPr id="2006" name="Google Shape;2006;p44"/>
              <p:cNvCxnSpPr/>
              <p:nvPr/>
            </p:nvCxnSpPr>
            <p:spPr>
              <a:xfrm>
                <a:off x="446"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2007" name="Google Shape;2007;p44"/>
              <p:cNvCxnSpPr/>
              <p:nvPr/>
            </p:nvCxnSpPr>
            <p:spPr>
              <a:xfrm>
                <a:off x="558" y="3538"/>
                <a:ext cx="0" cy="300"/>
              </a:xfrm>
              <a:prstGeom prst="straightConnector1">
                <a:avLst/>
              </a:prstGeom>
              <a:noFill/>
              <a:ln cap="flat" cmpd="sng" w="38100">
                <a:solidFill>
                  <a:srgbClr val="FFFFFF"/>
                </a:solidFill>
                <a:prstDash val="solid"/>
                <a:round/>
                <a:headEnd len="sm" w="sm" type="none"/>
                <a:tailEnd len="sm" w="sm" type="none"/>
              </a:ln>
            </p:spPr>
          </p:cxnSp>
          <p:cxnSp>
            <p:nvCxnSpPr>
              <p:cNvPr id="2008" name="Google Shape;2008;p44"/>
              <p:cNvCxnSpPr/>
              <p:nvPr/>
            </p:nvCxnSpPr>
            <p:spPr>
              <a:xfrm>
                <a:off x="671"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2009" name="Google Shape;2009;p44"/>
              <p:cNvCxnSpPr/>
              <p:nvPr/>
            </p:nvCxnSpPr>
            <p:spPr>
              <a:xfrm>
                <a:off x="782"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2010" name="Google Shape;2010;p44"/>
              <p:cNvCxnSpPr/>
              <p:nvPr/>
            </p:nvCxnSpPr>
            <p:spPr>
              <a:xfrm>
                <a:off x="895"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2011" name="Google Shape;2011;p44"/>
              <p:cNvCxnSpPr/>
              <p:nvPr/>
            </p:nvCxnSpPr>
            <p:spPr>
              <a:xfrm>
                <a:off x="1006"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2012" name="Google Shape;2012;p44"/>
              <p:cNvCxnSpPr/>
              <p:nvPr/>
            </p:nvCxnSpPr>
            <p:spPr>
              <a:xfrm>
                <a:off x="1121"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2013" name="Google Shape;2013;p44"/>
              <p:cNvCxnSpPr/>
              <p:nvPr/>
            </p:nvCxnSpPr>
            <p:spPr>
              <a:xfrm>
                <a:off x="1229" y="3538"/>
                <a:ext cx="0" cy="300"/>
              </a:xfrm>
              <a:prstGeom prst="straightConnector1">
                <a:avLst/>
              </a:prstGeom>
              <a:noFill/>
              <a:ln cap="flat" cmpd="sng" w="38100">
                <a:solidFill>
                  <a:srgbClr val="FFFFFF"/>
                </a:solidFill>
                <a:prstDash val="solid"/>
                <a:round/>
                <a:headEnd len="sm" w="sm" type="none"/>
                <a:tailEnd len="sm" w="sm" type="none"/>
              </a:ln>
            </p:spPr>
          </p:cxnSp>
        </p:grpSp>
      </p:grpSp>
      <p:cxnSp>
        <p:nvCxnSpPr>
          <p:cNvPr id="2014" name="Google Shape;2014;p44"/>
          <p:cNvCxnSpPr/>
          <p:nvPr/>
        </p:nvCxnSpPr>
        <p:spPr>
          <a:xfrm>
            <a:off x="663152" y="1358775"/>
            <a:ext cx="6900" cy="1543200"/>
          </a:xfrm>
          <a:prstGeom prst="straightConnector1">
            <a:avLst/>
          </a:prstGeom>
          <a:noFill/>
          <a:ln cap="flat" cmpd="sng" w="28575">
            <a:solidFill>
              <a:srgbClr val="000000"/>
            </a:solidFill>
            <a:prstDash val="solid"/>
            <a:round/>
            <a:headEnd len="sm" w="sm" type="none"/>
            <a:tailEnd len="sm" w="sm" type="none"/>
          </a:ln>
        </p:spPr>
      </p:cxnSp>
      <p:cxnSp>
        <p:nvCxnSpPr>
          <p:cNvPr id="2015" name="Google Shape;2015;p44"/>
          <p:cNvCxnSpPr/>
          <p:nvPr/>
        </p:nvCxnSpPr>
        <p:spPr>
          <a:xfrm>
            <a:off x="658163" y="2119701"/>
            <a:ext cx="311400" cy="0"/>
          </a:xfrm>
          <a:prstGeom prst="straightConnector1">
            <a:avLst/>
          </a:prstGeom>
          <a:noFill/>
          <a:ln cap="flat" cmpd="sng" w="28575">
            <a:solidFill>
              <a:srgbClr val="000000"/>
            </a:solidFill>
            <a:prstDash val="solid"/>
            <a:round/>
            <a:headEnd len="sm" w="sm" type="none"/>
            <a:tailEnd len="med" w="med" type="triangle"/>
          </a:ln>
        </p:spPr>
      </p:cxnSp>
      <p:cxnSp>
        <p:nvCxnSpPr>
          <p:cNvPr id="2016" name="Google Shape;2016;p44"/>
          <p:cNvCxnSpPr/>
          <p:nvPr/>
        </p:nvCxnSpPr>
        <p:spPr>
          <a:xfrm>
            <a:off x="3435245" y="2100263"/>
            <a:ext cx="332100" cy="0"/>
          </a:xfrm>
          <a:prstGeom prst="straightConnector1">
            <a:avLst/>
          </a:prstGeom>
          <a:noFill/>
          <a:ln cap="flat" cmpd="sng" w="25400">
            <a:solidFill>
              <a:schemeClr val="dk1"/>
            </a:solidFill>
            <a:prstDash val="solid"/>
            <a:miter lim="800000"/>
            <a:headEnd len="sm" w="sm" type="none"/>
            <a:tailEnd len="med" w="med" type="triangle"/>
          </a:ln>
        </p:spPr>
      </p:cxnSp>
      <p:sp>
        <p:nvSpPr>
          <p:cNvPr id="2017" name="Google Shape;2017;p44"/>
          <p:cNvSpPr txBox="1"/>
          <p:nvPr/>
        </p:nvSpPr>
        <p:spPr>
          <a:xfrm>
            <a:off x="4123762" y="3591163"/>
            <a:ext cx="3724800" cy="910200"/>
          </a:xfrm>
          <a:prstGeom prst="rect">
            <a:avLst/>
          </a:prstGeom>
          <a:noFill/>
          <a:ln>
            <a:noFill/>
          </a:ln>
        </p:spPr>
        <p:txBody>
          <a:bodyPr anchorCtr="0" anchor="t" bIns="34275" lIns="68575" spcFirstLastPara="1" rIns="68575" wrap="square" tIns="34275">
            <a:normAutofit lnSpcReduction="10000"/>
          </a:bodyPr>
          <a:lstStyle/>
          <a:p>
            <a:pPr indent="-209550" lvl="0" marL="304800" marR="0" rtl="0" algn="l">
              <a:lnSpc>
                <a:spcPct val="90000"/>
              </a:lnSpc>
              <a:spcBef>
                <a:spcPts val="0"/>
              </a:spcBef>
              <a:spcAft>
                <a:spcPts val="0"/>
              </a:spcAft>
              <a:buClr>
                <a:srgbClr val="0000A3"/>
              </a:buClr>
              <a:buSzPts val="2100"/>
              <a:buFont typeface="Noto Sans Symbols"/>
              <a:buChar char="▪"/>
            </a:pPr>
            <a:r>
              <a:rPr b="0" i="0" lang="en" sz="2100" u="none" cap="none" strike="noStrike">
                <a:solidFill>
                  <a:srgbClr val="C00000"/>
                </a:solidFill>
                <a:latin typeface="Calibri"/>
                <a:ea typeface="Calibri"/>
                <a:cs typeface="Calibri"/>
                <a:sym typeface="Calibri"/>
              </a:rPr>
              <a:t>marking: </a:t>
            </a:r>
            <a:r>
              <a:rPr b="0" i="0" lang="en" sz="1800" u="none" cap="none" strike="noStrike">
                <a:solidFill>
                  <a:srgbClr val="000000"/>
                </a:solidFill>
                <a:latin typeface="Calibri"/>
                <a:ea typeface="Calibri"/>
                <a:cs typeface="Calibri"/>
                <a:sym typeface="Calibri"/>
              </a:rPr>
              <a:t>which packets to mark to signal congestion (ECN, RED)</a:t>
            </a:r>
            <a:endParaRPr b="0" i="0" sz="1100" u="none" cap="none" strike="noStrike">
              <a:solidFill>
                <a:srgbClr val="000000"/>
              </a:solidFill>
              <a:latin typeface="Arial"/>
              <a:ea typeface="Arial"/>
              <a:cs typeface="Arial"/>
              <a:sym typeface="Arial"/>
            </a:endParaRPr>
          </a:p>
          <a:p>
            <a:pPr indent="-292100" lvl="0" marL="304800" marR="0" rtl="0" algn="l">
              <a:lnSpc>
                <a:spcPct val="90000"/>
              </a:lnSpc>
              <a:spcBef>
                <a:spcPts val="800"/>
              </a:spcBef>
              <a:spcAft>
                <a:spcPts val="0"/>
              </a:spcAft>
              <a:buClr>
                <a:srgbClr val="0000A3"/>
              </a:buClr>
              <a:buSzPts val="2100"/>
              <a:buFont typeface="Noto Sans Symbols"/>
              <a:buNone/>
            </a:pPr>
            <a:r>
              <a:t/>
            </a:r>
            <a:endParaRPr b="0" i="0" sz="2100" u="none" cap="none" strike="noStrike">
              <a:solidFill>
                <a:srgbClr val="000000"/>
              </a:solidFill>
              <a:latin typeface="Calibri"/>
              <a:ea typeface="Calibri"/>
              <a:cs typeface="Calibri"/>
              <a:sym typeface="Calibri"/>
            </a:endParaRPr>
          </a:p>
        </p:txBody>
      </p:sp>
      <p:sp>
        <p:nvSpPr>
          <p:cNvPr id="2018" name="Google Shape;2018;p44"/>
          <p:cNvSpPr txBox="1"/>
          <p:nvPr/>
        </p:nvSpPr>
        <p:spPr>
          <a:xfrm>
            <a:off x="3474716" y="1783080"/>
            <a:ext cx="2634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R</a:t>
            </a:r>
            <a:endParaRPr b="0" i="0" sz="1100" u="none" cap="none" strike="noStrike">
              <a:solidFill>
                <a:srgbClr val="000000"/>
              </a:solidFill>
              <a:latin typeface="Arial"/>
              <a:ea typeface="Arial"/>
              <a:cs typeface="Arial"/>
              <a:sym typeface="Arial"/>
            </a:endParaRPr>
          </a:p>
        </p:txBody>
      </p:sp>
      <p:grpSp>
        <p:nvGrpSpPr>
          <p:cNvPr id="2019" name="Google Shape;2019;p44"/>
          <p:cNvGrpSpPr/>
          <p:nvPr/>
        </p:nvGrpSpPr>
        <p:grpSpPr>
          <a:xfrm>
            <a:off x="518957" y="3417703"/>
            <a:ext cx="3251428" cy="1454315"/>
            <a:chOff x="614363" y="4257679"/>
            <a:chExt cx="4335238" cy="1939086"/>
          </a:xfrm>
        </p:grpSpPr>
        <p:grpSp>
          <p:nvGrpSpPr>
            <p:cNvPr id="2020" name="Google Shape;2020;p44"/>
            <p:cNvGrpSpPr/>
            <p:nvPr/>
          </p:nvGrpSpPr>
          <p:grpSpPr>
            <a:xfrm>
              <a:off x="614363" y="4257679"/>
              <a:ext cx="4335238" cy="1939086"/>
              <a:chOff x="614363" y="4257679"/>
              <a:chExt cx="4335238" cy="1939086"/>
            </a:xfrm>
          </p:grpSpPr>
          <p:grpSp>
            <p:nvGrpSpPr>
              <p:cNvPr id="2021" name="Google Shape;2021;p44"/>
              <p:cNvGrpSpPr/>
              <p:nvPr/>
            </p:nvGrpSpPr>
            <p:grpSpPr>
              <a:xfrm>
                <a:off x="1468169" y="4855822"/>
                <a:ext cx="939980" cy="565269"/>
                <a:chOff x="1670312" y="2562997"/>
                <a:chExt cx="940450" cy="565326"/>
              </a:xfrm>
            </p:grpSpPr>
            <p:grpSp>
              <p:nvGrpSpPr>
                <p:cNvPr id="2022" name="Google Shape;2022;p44"/>
                <p:cNvGrpSpPr/>
                <p:nvPr/>
              </p:nvGrpSpPr>
              <p:grpSpPr>
                <a:xfrm>
                  <a:off x="1670312" y="2562997"/>
                  <a:ext cx="929700" cy="565326"/>
                  <a:chOff x="1670312" y="2562997"/>
                  <a:chExt cx="929700" cy="565326"/>
                </a:xfrm>
              </p:grpSpPr>
              <p:sp>
                <p:nvSpPr>
                  <p:cNvPr id="2023" name="Google Shape;2023;p44"/>
                  <p:cNvSpPr/>
                  <p:nvPr/>
                </p:nvSpPr>
                <p:spPr>
                  <a:xfrm>
                    <a:off x="1670312" y="2562997"/>
                    <a:ext cx="929700" cy="563100"/>
                  </a:xfrm>
                  <a:prstGeom prst="rect">
                    <a:avLst/>
                  </a:prstGeom>
                  <a:noFill/>
                  <a:ln cap="flat" cmpd="sng" w="1905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24" name="Google Shape;2024;p44"/>
                  <p:cNvCxnSpPr/>
                  <p:nvPr/>
                </p:nvCxnSpPr>
                <p:spPr>
                  <a:xfrm flipH="1">
                    <a:off x="1786394" y="2567533"/>
                    <a:ext cx="4500" cy="558000"/>
                  </a:xfrm>
                  <a:prstGeom prst="straightConnector1">
                    <a:avLst/>
                  </a:prstGeom>
                  <a:noFill/>
                  <a:ln cap="flat" cmpd="sng" w="19050">
                    <a:solidFill>
                      <a:schemeClr val="dk1"/>
                    </a:solidFill>
                    <a:prstDash val="solid"/>
                    <a:round/>
                    <a:headEnd len="sm" w="sm" type="none"/>
                    <a:tailEnd len="sm" w="sm" type="none"/>
                  </a:ln>
                </p:spPr>
              </p:cxnSp>
              <p:cxnSp>
                <p:nvCxnSpPr>
                  <p:cNvPr id="2025" name="Google Shape;2025;p44"/>
                  <p:cNvCxnSpPr/>
                  <p:nvPr/>
                </p:nvCxnSpPr>
                <p:spPr>
                  <a:xfrm flipH="1">
                    <a:off x="1911580" y="2566974"/>
                    <a:ext cx="4500" cy="558000"/>
                  </a:xfrm>
                  <a:prstGeom prst="straightConnector1">
                    <a:avLst/>
                  </a:prstGeom>
                  <a:noFill/>
                  <a:ln cap="flat" cmpd="sng" w="19050">
                    <a:solidFill>
                      <a:schemeClr val="dk1"/>
                    </a:solidFill>
                    <a:prstDash val="solid"/>
                    <a:round/>
                    <a:headEnd len="sm" w="sm" type="none"/>
                    <a:tailEnd len="sm" w="sm" type="none"/>
                  </a:ln>
                </p:spPr>
              </p:cxnSp>
              <p:cxnSp>
                <p:nvCxnSpPr>
                  <p:cNvPr id="2026" name="Google Shape;2026;p44"/>
                  <p:cNvCxnSpPr/>
                  <p:nvPr/>
                </p:nvCxnSpPr>
                <p:spPr>
                  <a:xfrm flipH="1">
                    <a:off x="2027695" y="2570323"/>
                    <a:ext cx="4500" cy="558000"/>
                  </a:xfrm>
                  <a:prstGeom prst="straightConnector1">
                    <a:avLst/>
                  </a:prstGeom>
                  <a:noFill/>
                  <a:ln cap="flat" cmpd="sng" w="19050">
                    <a:solidFill>
                      <a:schemeClr val="dk1"/>
                    </a:solidFill>
                    <a:prstDash val="solid"/>
                    <a:round/>
                    <a:headEnd len="sm" w="sm" type="none"/>
                    <a:tailEnd len="sm" w="sm" type="none"/>
                  </a:ln>
                </p:spPr>
              </p:cxnSp>
              <p:cxnSp>
                <p:nvCxnSpPr>
                  <p:cNvPr id="2027" name="Google Shape;2027;p44"/>
                  <p:cNvCxnSpPr/>
                  <p:nvPr/>
                </p:nvCxnSpPr>
                <p:spPr>
                  <a:xfrm flipH="1">
                    <a:off x="2134879" y="2564600"/>
                    <a:ext cx="4500" cy="558000"/>
                  </a:xfrm>
                  <a:prstGeom prst="straightConnector1">
                    <a:avLst/>
                  </a:prstGeom>
                  <a:noFill/>
                  <a:ln cap="flat" cmpd="sng" w="19050">
                    <a:solidFill>
                      <a:schemeClr val="dk1"/>
                    </a:solidFill>
                    <a:prstDash val="solid"/>
                    <a:round/>
                    <a:headEnd len="sm" w="sm" type="none"/>
                    <a:tailEnd len="sm" w="sm" type="none"/>
                  </a:ln>
                </p:spPr>
              </p:cxnSp>
              <p:cxnSp>
                <p:nvCxnSpPr>
                  <p:cNvPr id="2028" name="Google Shape;2028;p44"/>
                  <p:cNvCxnSpPr/>
                  <p:nvPr/>
                </p:nvCxnSpPr>
                <p:spPr>
                  <a:xfrm flipH="1">
                    <a:off x="2244433" y="2566693"/>
                    <a:ext cx="4500" cy="558000"/>
                  </a:xfrm>
                  <a:prstGeom prst="straightConnector1">
                    <a:avLst/>
                  </a:prstGeom>
                  <a:noFill/>
                  <a:ln cap="flat" cmpd="sng" w="19050">
                    <a:solidFill>
                      <a:schemeClr val="dk1"/>
                    </a:solidFill>
                    <a:prstDash val="solid"/>
                    <a:round/>
                    <a:headEnd len="sm" w="sm" type="none"/>
                    <a:tailEnd len="sm" w="sm" type="none"/>
                  </a:ln>
                </p:spPr>
              </p:cxnSp>
              <p:cxnSp>
                <p:nvCxnSpPr>
                  <p:cNvPr id="2029" name="Google Shape;2029;p44"/>
                  <p:cNvCxnSpPr/>
                  <p:nvPr/>
                </p:nvCxnSpPr>
                <p:spPr>
                  <a:xfrm flipH="1">
                    <a:off x="2365711" y="2568786"/>
                    <a:ext cx="4500" cy="558000"/>
                  </a:xfrm>
                  <a:prstGeom prst="straightConnector1">
                    <a:avLst/>
                  </a:prstGeom>
                  <a:noFill/>
                  <a:ln cap="flat" cmpd="sng" w="19050">
                    <a:solidFill>
                      <a:schemeClr val="dk1"/>
                    </a:solidFill>
                    <a:prstDash val="solid"/>
                    <a:round/>
                    <a:headEnd len="sm" w="sm" type="none"/>
                    <a:tailEnd len="sm" w="sm" type="none"/>
                  </a:ln>
                </p:spPr>
              </p:cxnSp>
              <p:cxnSp>
                <p:nvCxnSpPr>
                  <p:cNvPr id="2030" name="Google Shape;2030;p44"/>
                  <p:cNvCxnSpPr/>
                  <p:nvPr/>
                </p:nvCxnSpPr>
                <p:spPr>
                  <a:xfrm flipH="1">
                    <a:off x="2483081" y="2566971"/>
                    <a:ext cx="4500" cy="558000"/>
                  </a:xfrm>
                  <a:prstGeom prst="straightConnector1">
                    <a:avLst/>
                  </a:prstGeom>
                  <a:noFill/>
                  <a:ln cap="flat" cmpd="sng" w="19050">
                    <a:solidFill>
                      <a:schemeClr val="dk1"/>
                    </a:solidFill>
                    <a:prstDash val="solid"/>
                    <a:round/>
                    <a:headEnd len="sm" w="sm" type="none"/>
                    <a:tailEnd len="sm" w="sm" type="none"/>
                  </a:ln>
                </p:spPr>
              </p:cxnSp>
            </p:grpSp>
            <p:sp>
              <p:nvSpPr>
                <p:cNvPr id="2031" name="Google Shape;2031;p44"/>
                <p:cNvSpPr/>
                <p:nvPr/>
              </p:nvSpPr>
              <p:spPr>
                <a:xfrm>
                  <a:off x="1916862" y="2571262"/>
                  <a:ext cx="693900" cy="552600"/>
                </a:xfrm>
                <a:prstGeom prst="rect">
                  <a:avLst/>
                </a:prstGeom>
                <a:solidFill>
                  <a:srgbClr val="FF0000">
                    <a:alpha val="698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32" name="Google Shape;2032;p44"/>
              <p:cNvSpPr/>
              <p:nvPr/>
            </p:nvSpPr>
            <p:spPr>
              <a:xfrm>
                <a:off x="2851137" y="4827190"/>
                <a:ext cx="631800" cy="628800"/>
              </a:xfrm>
              <a:prstGeom prst="ellipse">
                <a:avLst/>
              </a:prstGeom>
              <a:solidFill>
                <a:srgbClr val="FFFFFF"/>
              </a:solidFill>
              <a:ln cap="flat" cmpd="sng" w="28575">
                <a:solidFill>
                  <a:srgbClr val="3333CC"/>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33" name="Google Shape;2033;p44"/>
              <p:cNvCxnSpPr/>
              <p:nvPr/>
            </p:nvCxnSpPr>
            <p:spPr>
              <a:xfrm>
                <a:off x="785813" y="5138340"/>
                <a:ext cx="628800" cy="0"/>
              </a:xfrm>
              <a:prstGeom prst="straightConnector1">
                <a:avLst/>
              </a:prstGeom>
              <a:noFill/>
              <a:ln cap="flat" cmpd="sng" w="25400">
                <a:solidFill>
                  <a:srgbClr val="000099"/>
                </a:solidFill>
                <a:prstDash val="solid"/>
                <a:round/>
                <a:headEnd len="sm" w="sm" type="none"/>
                <a:tailEnd len="med" w="med" type="triangle"/>
              </a:ln>
            </p:spPr>
          </p:cxnSp>
          <p:sp>
            <p:nvSpPr>
              <p:cNvPr id="2034" name="Google Shape;2034;p44"/>
              <p:cNvSpPr txBox="1"/>
              <p:nvPr/>
            </p:nvSpPr>
            <p:spPr>
              <a:xfrm>
                <a:off x="1282351" y="5422502"/>
                <a:ext cx="1273200" cy="769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queue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(waiting area)</a:t>
                </a:r>
                <a:endParaRPr b="0" i="0" sz="1100" u="none" cap="none" strike="noStrike">
                  <a:solidFill>
                    <a:srgbClr val="000000"/>
                  </a:solidFill>
                  <a:latin typeface="Arial"/>
                  <a:ea typeface="Arial"/>
                  <a:cs typeface="Arial"/>
                  <a:sym typeface="Arial"/>
                </a:endParaRPr>
              </a:p>
            </p:txBody>
          </p:sp>
          <p:sp>
            <p:nvSpPr>
              <p:cNvPr id="2035" name="Google Shape;2035;p44"/>
              <p:cNvSpPr txBox="1"/>
              <p:nvPr/>
            </p:nvSpPr>
            <p:spPr>
              <a:xfrm>
                <a:off x="641008" y="5182790"/>
                <a:ext cx="763500" cy="769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packet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arrivals</a:t>
                </a:r>
                <a:endParaRPr b="0" i="0" sz="1100" u="none" cap="none" strike="noStrike">
                  <a:solidFill>
                    <a:srgbClr val="000000"/>
                  </a:solidFill>
                  <a:latin typeface="Arial"/>
                  <a:ea typeface="Arial"/>
                  <a:cs typeface="Arial"/>
                  <a:sym typeface="Arial"/>
                </a:endParaRPr>
              </a:p>
            </p:txBody>
          </p:sp>
          <p:cxnSp>
            <p:nvCxnSpPr>
              <p:cNvPr id="2036" name="Google Shape;2036;p44"/>
              <p:cNvCxnSpPr>
                <a:stCxn id="2032" idx="6"/>
              </p:cNvCxnSpPr>
              <p:nvPr/>
            </p:nvCxnSpPr>
            <p:spPr>
              <a:xfrm>
                <a:off x="3482937" y="5141590"/>
                <a:ext cx="560400" cy="0"/>
              </a:xfrm>
              <a:prstGeom prst="straightConnector1">
                <a:avLst/>
              </a:prstGeom>
              <a:noFill/>
              <a:ln cap="flat" cmpd="sng" w="25400">
                <a:solidFill>
                  <a:srgbClr val="186600"/>
                </a:solidFill>
                <a:prstDash val="solid"/>
                <a:round/>
                <a:headEnd len="sm" w="sm" type="none"/>
                <a:tailEnd len="med" w="med" type="triangle"/>
              </a:ln>
            </p:spPr>
          </p:cxnSp>
          <p:sp>
            <p:nvSpPr>
              <p:cNvPr id="2037" name="Google Shape;2037;p44"/>
              <p:cNvSpPr txBox="1"/>
              <p:nvPr/>
            </p:nvSpPr>
            <p:spPr>
              <a:xfrm>
                <a:off x="3906501" y="4931965"/>
                <a:ext cx="1043100" cy="769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packet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departures</a:t>
                </a:r>
                <a:endParaRPr b="0" i="0" sz="1100" u="none" cap="none" strike="noStrike">
                  <a:solidFill>
                    <a:srgbClr val="000000"/>
                  </a:solidFill>
                  <a:latin typeface="Arial"/>
                  <a:ea typeface="Arial"/>
                  <a:cs typeface="Arial"/>
                  <a:sym typeface="Arial"/>
                </a:endParaRPr>
              </a:p>
            </p:txBody>
          </p:sp>
          <p:sp>
            <p:nvSpPr>
              <p:cNvPr id="2038" name="Google Shape;2038;p44"/>
              <p:cNvSpPr txBox="1"/>
              <p:nvPr/>
            </p:nvSpPr>
            <p:spPr>
              <a:xfrm>
                <a:off x="2715794" y="5427265"/>
                <a:ext cx="852600" cy="769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link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(server)</a:t>
                </a:r>
                <a:endParaRPr b="0" i="0" sz="1100" u="none" cap="none" strike="noStrike">
                  <a:solidFill>
                    <a:srgbClr val="000000"/>
                  </a:solidFill>
                  <a:latin typeface="Arial"/>
                  <a:ea typeface="Arial"/>
                  <a:cs typeface="Arial"/>
                  <a:sym typeface="Arial"/>
                </a:endParaRPr>
              </a:p>
            </p:txBody>
          </p:sp>
          <p:cxnSp>
            <p:nvCxnSpPr>
              <p:cNvPr id="2039" name="Google Shape;2039;p44"/>
              <p:cNvCxnSpPr>
                <a:stCxn id="2031" idx="3"/>
                <a:endCxn id="2032" idx="2"/>
              </p:cNvCxnSpPr>
              <p:nvPr/>
            </p:nvCxnSpPr>
            <p:spPr>
              <a:xfrm>
                <a:off x="2408149" y="5140358"/>
                <a:ext cx="443100" cy="1200"/>
              </a:xfrm>
              <a:prstGeom prst="straightConnector1">
                <a:avLst/>
              </a:prstGeom>
              <a:noFill/>
              <a:ln cap="flat" cmpd="sng" w="25400">
                <a:solidFill>
                  <a:schemeClr val="dk1"/>
                </a:solidFill>
                <a:prstDash val="solid"/>
                <a:round/>
                <a:headEnd len="sm" w="sm" type="none"/>
                <a:tailEnd len="sm" w="sm" type="none"/>
              </a:ln>
            </p:spPr>
          </p:cxnSp>
          <p:sp>
            <p:nvSpPr>
              <p:cNvPr id="2040" name="Google Shape;2040;p44"/>
              <p:cNvSpPr txBox="1"/>
              <p:nvPr/>
            </p:nvSpPr>
            <p:spPr>
              <a:xfrm>
                <a:off x="614363" y="4257679"/>
                <a:ext cx="2803800" cy="523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Calibri"/>
                  <a:buNone/>
                </a:pPr>
                <a:r>
                  <a:rPr b="0" i="0" lang="en" sz="2100" u="none" cap="none" strike="noStrike">
                    <a:solidFill>
                      <a:srgbClr val="000000"/>
                    </a:solidFill>
                    <a:latin typeface="Calibri"/>
                    <a:ea typeface="Calibri"/>
                    <a:cs typeface="Calibri"/>
                    <a:sym typeface="Calibri"/>
                  </a:rPr>
                  <a:t>Abstraction</a:t>
                </a:r>
                <a:r>
                  <a:rPr b="0" i="0" lang="en" sz="1800" u="none" cap="none" strike="noStrike">
                    <a:solidFill>
                      <a:srgbClr val="000000"/>
                    </a:solidFill>
                    <a:latin typeface="Calibri"/>
                    <a:ea typeface="Calibri"/>
                    <a:cs typeface="Calibri"/>
                    <a:sym typeface="Calibri"/>
                  </a:rPr>
                  <a:t>: queue</a:t>
                </a:r>
                <a:endParaRPr b="0" i="0" sz="1100" u="none" cap="none" strike="noStrike">
                  <a:solidFill>
                    <a:srgbClr val="000000"/>
                  </a:solidFill>
                  <a:latin typeface="Arial"/>
                  <a:ea typeface="Arial"/>
                  <a:cs typeface="Arial"/>
                  <a:sym typeface="Arial"/>
                </a:endParaRPr>
              </a:p>
            </p:txBody>
          </p:sp>
        </p:grpSp>
        <p:sp>
          <p:nvSpPr>
            <p:cNvPr id="2041" name="Google Shape;2041;p44"/>
            <p:cNvSpPr txBox="1"/>
            <p:nvPr/>
          </p:nvSpPr>
          <p:spPr>
            <a:xfrm>
              <a:off x="2978728" y="4907280"/>
              <a:ext cx="351300" cy="461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R</a:t>
              </a:r>
              <a:endParaRPr b="0" i="0" sz="11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9"/>
                                        </p:tgtEl>
                                        <p:attrNameLst>
                                          <p:attrName>style.visibility</p:attrName>
                                        </p:attrNameLst>
                                      </p:cBhvr>
                                      <p:to>
                                        <p:strVal val="visible"/>
                                      </p:to>
                                    </p:set>
                                    <p:animEffect filter="fade" transition="in">
                                      <p:cBhvr>
                                        <p:cTn dur="500"/>
                                        <p:tgtEl>
                                          <p:spTgt spid="20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3"/>
                                        </p:tgtEl>
                                        <p:attrNameLst>
                                          <p:attrName>style.visibility</p:attrName>
                                        </p:attrNameLst>
                                      </p:cBhvr>
                                      <p:to>
                                        <p:strVal val="visible"/>
                                      </p:to>
                                    </p:set>
                                    <p:animEffect filter="fade" transition="in">
                                      <p:cBhvr>
                                        <p:cTn dur="500"/>
                                        <p:tgtEl>
                                          <p:spTgt spid="19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7"/>
                                        </p:tgtEl>
                                        <p:attrNameLst>
                                          <p:attrName>style.visibility</p:attrName>
                                        </p:attrNameLst>
                                      </p:cBhvr>
                                      <p:to>
                                        <p:strVal val="visible"/>
                                      </p:to>
                                    </p:set>
                                    <p:animEffect filter="fade" transition="in">
                                      <p:cBhvr>
                                        <p:cTn dur="500"/>
                                        <p:tgtEl>
                                          <p:spTgt spid="20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5" name="Shape 2045"/>
        <p:cNvGrpSpPr/>
        <p:nvPr/>
      </p:nvGrpSpPr>
      <p:grpSpPr>
        <a:xfrm>
          <a:off x="0" y="0"/>
          <a:ext cx="0" cy="0"/>
          <a:chOff x="0" y="0"/>
          <a:chExt cx="0" cy="0"/>
        </a:xfrm>
      </p:grpSpPr>
      <p:pic>
        <p:nvPicPr>
          <p:cNvPr descr="A close up of a logo&#10;&#10;Description automatically generated" id="2046" name="Google Shape;2046;p45"/>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sp>
        <p:nvSpPr>
          <p:cNvPr id="2047" name="Google Shape;2047;p45"/>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cxnSp>
        <p:nvCxnSpPr>
          <p:cNvPr id="2048" name="Google Shape;2048;p45"/>
          <p:cNvCxnSpPr/>
          <p:nvPr/>
        </p:nvCxnSpPr>
        <p:spPr>
          <a:xfrm>
            <a:off x="-6231" y="641111"/>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049" name="Google Shape;2049;p45"/>
          <p:cNvSpPr txBox="1"/>
          <p:nvPr/>
        </p:nvSpPr>
        <p:spPr>
          <a:xfrm>
            <a:off x="232911" y="1401639"/>
            <a:ext cx="4463700" cy="3552900"/>
          </a:xfrm>
          <a:prstGeom prst="rect">
            <a:avLst/>
          </a:prstGeom>
          <a:noFill/>
          <a:ln>
            <a:noFill/>
          </a:ln>
        </p:spPr>
        <p:txBody>
          <a:bodyPr anchorCtr="0" anchor="t" bIns="34275" lIns="68575" spcFirstLastPara="1" rIns="68575" wrap="square" tIns="34275">
            <a:normAutofit lnSpcReduction="20000"/>
          </a:bodyPr>
          <a:lstStyle/>
          <a:p>
            <a:pPr indent="-177800" lvl="1" marL="520700" marR="0" rtl="0" algn="l">
              <a:lnSpc>
                <a:spcPct val="100000"/>
              </a:lnSpc>
              <a:spcBef>
                <a:spcPts val="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4.1 Overview of Network Layer</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4.2 What’s Inside a Router?</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4.3 Switching</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ts val="1800"/>
              <a:buFont typeface="Arial"/>
              <a:buNone/>
            </a:pPr>
            <a:r>
              <a:rPr b="0" i="0" lang="en" sz="1800" u="none" cap="none" strike="noStrike">
                <a:solidFill>
                  <a:srgbClr val="000099"/>
                </a:solidFill>
                <a:latin typeface="Calibri"/>
                <a:ea typeface="Calibri"/>
                <a:cs typeface="Calibri"/>
                <a:sym typeface="Calibri"/>
              </a:rPr>
              <a:t>4.4</a:t>
            </a:r>
            <a:r>
              <a:rPr b="0" i="0" lang="en" sz="1800" u="none" cap="none" strike="noStrike">
                <a:solidFill>
                  <a:srgbClr val="BFBFBF"/>
                </a:solidFill>
                <a:latin typeface="Calibri"/>
                <a:ea typeface="Calibri"/>
                <a:cs typeface="Calibri"/>
                <a:sym typeface="Calibri"/>
              </a:rPr>
              <a:t> </a:t>
            </a:r>
            <a:r>
              <a:rPr b="0" i="0" lang="en" sz="1800" u="none" cap="none" strike="noStrike">
                <a:solidFill>
                  <a:schemeClr val="dk1"/>
                </a:solidFill>
                <a:latin typeface="Calibri"/>
                <a:ea typeface="Calibri"/>
                <a:cs typeface="Calibri"/>
                <a:sym typeface="Calibri"/>
              </a:rPr>
              <a:t>The Internet Protocol (IP)</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chemeClr val="dk1"/>
                </a:solidFill>
                <a:latin typeface="Calibri"/>
                <a:ea typeface="Calibri"/>
                <a:cs typeface="Calibri"/>
                <a:sym typeface="Calibri"/>
              </a:rPr>
              <a:t>Datagram format</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Fragmentation</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IPv4 addressing</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NAT</a:t>
            </a:r>
            <a:endParaRPr b="0" i="0" sz="1100" u="none" cap="none" strike="noStrike">
              <a:solidFill>
                <a:srgbClr val="000000"/>
              </a:solidFill>
              <a:latin typeface="Arial"/>
              <a:ea typeface="Arial"/>
              <a:cs typeface="Arial"/>
              <a:sym typeface="Arial"/>
            </a:endParaRPr>
          </a:p>
          <a:p>
            <a:pPr indent="-177800" lvl="1" marL="520700" marR="0" rtl="0" algn="l">
              <a:lnSpc>
                <a:spcPct val="12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4.5 Introduction to Network Layer Protocols</a:t>
            </a:r>
            <a:endParaRPr b="0" i="0" sz="1100" u="none" cap="none" strike="noStrike">
              <a:solidFill>
                <a:srgbClr val="000000"/>
              </a:solidFill>
              <a:latin typeface="Arial"/>
              <a:ea typeface="Arial"/>
              <a:cs typeface="Arial"/>
              <a:sym typeface="Arial"/>
            </a:endParaRPr>
          </a:p>
          <a:p>
            <a:pPr indent="-190500" lvl="2" marL="863600" marR="0" rtl="0" algn="l">
              <a:lnSpc>
                <a:spcPct val="130000"/>
              </a:lnSpc>
              <a:spcBef>
                <a:spcPts val="400"/>
              </a:spcBef>
              <a:spcAft>
                <a:spcPts val="0"/>
              </a:spcAft>
              <a:buClr>
                <a:srgbClr val="BFBFBF"/>
              </a:buClr>
              <a:buSzPts val="1600"/>
              <a:buFont typeface="Arial"/>
              <a:buChar char="•"/>
            </a:pPr>
            <a:r>
              <a:rPr b="0" i="0" lang="en" sz="1600" u="none" cap="none" strike="noStrike">
                <a:solidFill>
                  <a:srgbClr val="BFBFBF"/>
                </a:solidFill>
                <a:latin typeface="Calibri"/>
                <a:ea typeface="Calibri"/>
                <a:cs typeface="Calibri"/>
                <a:sym typeface="Calibri"/>
              </a:rPr>
              <a:t>DHCP</a:t>
            </a:r>
            <a:endParaRPr b="0" i="0" sz="1100" u="none" cap="none" strike="noStrike">
              <a:solidFill>
                <a:srgbClr val="000000"/>
              </a:solidFill>
              <a:latin typeface="Arial"/>
              <a:ea typeface="Arial"/>
              <a:cs typeface="Arial"/>
              <a:sym typeface="Arial"/>
            </a:endParaRPr>
          </a:p>
          <a:p>
            <a:pPr indent="-190500" lvl="2" marL="863600" marR="0" rtl="0" algn="l">
              <a:lnSpc>
                <a:spcPct val="130000"/>
              </a:lnSpc>
              <a:spcBef>
                <a:spcPts val="400"/>
              </a:spcBef>
              <a:spcAft>
                <a:spcPts val="0"/>
              </a:spcAft>
              <a:buClr>
                <a:srgbClr val="BFBFBF"/>
              </a:buClr>
              <a:buSzPts val="1600"/>
              <a:buFont typeface="Arial"/>
              <a:buChar char="•"/>
            </a:pPr>
            <a:r>
              <a:rPr b="0" i="0" lang="en" sz="1600" u="none" cap="none" strike="noStrike">
                <a:solidFill>
                  <a:srgbClr val="BFBFBF"/>
                </a:solidFill>
                <a:latin typeface="Calibri"/>
                <a:ea typeface="Calibri"/>
                <a:cs typeface="Calibri"/>
                <a:sym typeface="Calibri"/>
              </a:rPr>
              <a:t>ICMP</a:t>
            </a:r>
            <a:endParaRPr b="0" i="0" sz="1100" u="none" cap="none" strike="noStrike">
              <a:solidFill>
                <a:srgbClr val="000000"/>
              </a:solidFill>
              <a:latin typeface="Arial"/>
              <a:ea typeface="Arial"/>
              <a:cs typeface="Arial"/>
              <a:sym typeface="Arial"/>
            </a:endParaRPr>
          </a:p>
        </p:txBody>
      </p:sp>
      <p:sp>
        <p:nvSpPr>
          <p:cNvPr id="2050" name="Google Shape;2050;p45"/>
          <p:cNvSpPr/>
          <p:nvPr/>
        </p:nvSpPr>
        <p:spPr>
          <a:xfrm>
            <a:off x="294833" y="845048"/>
            <a:ext cx="4755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Unit – 4 Network Layer and Internet Protocol</a:t>
            </a:r>
            <a:endParaRPr b="1" i="0" sz="1800" u="none" cap="none" strike="noStrike">
              <a:solidFill>
                <a:srgbClr val="2F5496"/>
              </a:solidFill>
              <a:latin typeface="Calibri"/>
              <a:ea typeface="Calibri"/>
              <a:cs typeface="Calibri"/>
              <a:sym typeface="Calibri"/>
            </a:endParaRPr>
          </a:p>
        </p:txBody>
      </p:sp>
      <p:sp>
        <p:nvSpPr>
          <p:cNvPr id="2051" name="Google Shape;2051;p45"/>
          <p:cNvSpPr txBox="1"/>
          <p:nvPr/>
        </p:nvSpPr>
        <p:spPr>
          <a:xfrm>
            <a:off x="4229099" y="1401639"/>
            <a:ext cx="4208400" cy="3339300"/>
          </a:xfrm>
          <a:prstGeom prst="rect">
            <a:avLst/>
          </a:prstGeom>
          <a:noFill/>
          <a:ln>
            <a:noFill/>
          </a:ln>
        </p:spPr>
        <p:txBody>
          <a:bodyPr anchorCtr="0" anchor="t" bIns="34275" lIns="68575" spcFirstLastPara="1" rIns="68575" wrap="square" tIns="34275">
            <a:normAutofit/>
          </a:bodyPr>
          <a:lstStyle/>
          <a:p>
            <a:pPr indent="-177800" lvl="1" marL="520700" marR="0" rtl="0" algn="l">
              <a:lnSpc>
                <a:spcPct val="110000"/>
              </a:lnSpc>
              <a:spcBef>
                <a:spcPts val="0"/>
              </a:spcBef>
              <a:spcAft>
                <a:spcPts val="0"/>
              </a:spcAft>
              <a:buClr>
                <a:srgbClr val="BFBFBF"/>
              </a:buClr>
              <a:buSzPts val="1700"/>
              <a:buFont typeface="Arial"/>
              <a:buNone/>
            </a:pPr>
            <a:r>
              <a:rPr b="0" i="0" lang="en" sz="1700" u="none" cap="none" strike="noStrike">
                <a:solidFill>
                  <a:srgbClr val="BFBFBF"/>
                </a:solidFill>
                <a:latin typeface="Calibri"/>
                <a:ea typeface="Calibri"/>
                <a:cs typeface="Calibri"/>
                <a:sym typeface="Calibri"/>
              </a:rPr>
              <a:t>4.6 IPv6 Addressing</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ts val="1700"/>
              <a:buFont typeface="Arial"/>
              <a:buNone/>
            </a:pPr>
            <a:r>
              <a:rPr b="0" i="0" lang="en" sz="1700" u="none" cap="none" strike="noStrike">
                <a:solidFill>
                  <a:srgbClr val="BFBFBF"/>
                </a:solidFill>
                <a:latin typeface="Calibri"/>
                <a:ea typeface="Calibri"/>
                <a:cs typeface="Calibri"/>
                <a:sym typeface="Calibri"/>
              </a:rPr>
              <a:t>4.7 Introduction to Routing Algorithms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5" name="Shape 2055"/>
        <p:cNvGrpSpPr/>
        <p:nvPr/>
      </p:nvGrpSpPr>
      <p:grpSpPr>
        <a:xfrm>
          <a:off x="0" y="0"/>
          <a:ext cx="0" cy="0"/>
          <a:chOff x="0" y="0"/>
          <a:chExt cx="0" cy="0"/>
        </a:xfrm>
      </p:grpSpPr>
      <p:pic>
        <p:nvPicPr>
          <p:cNvPr descr="A close up of a logo&#10;&#10;Description automatically generated" id="2056" name="Google Shape;2056;p46"/>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057" name="Google Shape;2057;p46"/>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058" name="Google Shape;2058;p46"/>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059" name="Google Shape;2059;p46"/>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Network Layer: Internet</a:t>
            </a:r>
            <a:endParaRPr b="0" i="0" sz="1100" u="none" cap="none" strike="noStrike">
              <a:solidFill>
                <a:srgbClr val="000000"/>
              </a:solidFill>
              <a:latin typeface="Arial"/>
              <a:ea typeface="Arial"/>
              <a:cs typeface="Arial"/>
              <a:sym typeface="Arial"/>
            </a:endParaRPr>
          </a:p>
        </p:txBody>
      </p:sp>
      <p:sp>
        <p:nvSpPr>
          <p:cNvPr id="2060" name="Google Shape;2060;p46"/>
          <p:cNvSpPr/>
          <p:nvPr/>
        </p:nvSpPr>
        <p:spPr>
          <a:xfrm>
            <a:off x="1875004" y="1744793"/>
            <a:ext cx="5528100" cy="3057600"/>
          </a:xfrm>
          <a:prstGeom prst="rect">
            <a:avLst/>
          </a:prstGeom>
          <a:solidFill>
            <a:srgbClr val="FFFFFF"/>
          </a:solidFill>
          <a:ln cap="flat" cmpd="sng" w="19050">
            <a:solidFill>
              <a:srgbClr val="000000"/>
            </a:solidFill>
            <a:prstDash val="solid"/>
            <a:miter lim="800000"/>
            <a:headEnd len="sm" w="sm" type="none"/>
            <a:tailEnd len="sm" w="sm" type="none"/>
          </a:ln>
          <a:effectLst>
            <a:outerShdw blurRad="165100" rotWithShape="0" algn="bl" dir="189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2061" name="Google Shape;2061;p46"/>
          <p:cNvSpPr txBox="1"/>
          <p:nvPr/>
        </p:nvSpPr>
        <p:spPr>
          <a:xfrm>
            <a:off x="188454" y="1143548"/>
            <a:ext cx="5650800" cy="3288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85000"/>
              </a:lnSpc>
              <a:spcBef>
                <a:spcPts val="0"/>
              </a:spcBef>
              <a:spcAft>
                <a:spcPts val="0"/>
              </a:spcAft>
              <a:buClr>
                <a:srgbClr val="000099"/>
              </a:buClr>
              <a:buSzPts val="2100"/>
              <a:buFont typeface="Noto Sans Symbols"/>
              <a:buNone/>
            </a:pPr>
            <a:r>
              <a:rPr b="0" i="0" lang="en" sz="2100" u="none" cap="none" strike="noStrike">
                <a:solidFill>
                  <a:srgbClr val="000000"/>
                </a:solidFill>
                <a:latin typeface="Calibri"/>
                <a:ea typeface="Calibri"/>
                <a:cs typeface="Calibri"/>
                <a:sym typeface="Calibri"/>
              </a:rPr>
              <a:t>host, router network layer functions:</a:t>
            </a:r>
            <a:endParaRPr b="0" i="0" sz="1100" u="none" cap="none" strike="noStrike">
              <a:solidFill>
                <a:srgbClr val="000000"/>
              </a:solidFill>
              <a:latin typeface="Arial"/>
              <a:ea typeface="Arial"/>
              <a:cs typeface="Arial"/>
              <a:sym typeface="Arial"/>
            </a:endParaRPr>
          </a:p>
        </p:txBody>
      </p:sp>
      <p:cxnSp>
        <p:nvCxnSpPr>
          <p:cNvPr id="2062" name="Google Shape;2062;p46"/>
          <p:cNvCxnSpPr/>
          <p:nvPr/>
        </p:nvCxnSpPr>
        <p:spPr>
          <a:xfrm flipH="1" rot="10800000">
            <a:off x="1867860" y="4409646"/>
            <a:ext cx="5546400" cy="8100"/>
          </a:xfrm>
          <a:prstGeom prst="straightConnector1">
            <a:avLst/>
          </a:prstGeom>
          <a:noFill/>
          <a:ln cap="flat" cmpd="sng" w="19050">
            <a:solidFill>
              <a:srgbClr val="000000"/>
            </a:solidFill>
            <a:prstDash val="solid"/>
            <a:round/>
            <a:headEnd len="sm" w="sm" type="none"/>
            <a:tailEnd len="sm" w="sm" type="none"/>
          </a:ln>
        </p:spPr>
      </p:cxnSp>
      <p:cxnSp>
        <p:nvCxnSpPr>
          <p:cNvPr id="2063" name="Google Shape;2063;p46"/>
          <p:cNvCxnSpPr/>
          <p:nvPr/>
        </p:nvCxnSpPr>
        <p:spPr>
          <a:xfrm flipH="1" rot="10800000">
            <a:off x="1889291" y="4016740"/>
            <a:ext cx="5525100" cy="8100"/>
          </a:xfrm>
          <a:prstGeom prst="straightConnector1">
            <a:avLst/>
          </a:prstGeom>
          <a:noFill/>
          <a:ln cap="flat" cmpd="sng" w="19050">
            <a:solidFill>
              <a:srgbClr val="000000"/>
            </a:solidFill>
            <a:prstDash val="solid"/>
            <a:round/>
            <a:headEnd len="sm" w="sm" type="none"/>
            <a:tailEnd len="sm" w="sm" type="none"/>
          </a:ln>
        </p:spPr>
      </p:cxnSp>
      <p:grpSp>
        <p:nvGrpSpPr>
          <p:cNvPr id="2064" name="Google Shape;2064;p46"/>
          <p:cNvGrpSpPr/>
          <p:nvPr/>
        </p:nvGrpSpPr>
        <p:grpSpPr>
          <a:xfrm>
            <a:off x="4910518" y="2279066"/>
            <a:ext cx="2500315" cy="1095375"/>
            <a:chOff x="102" y="1294"/>
            <a:chExt cx="2100" cy="920"/>
          </a:xfrm>
        </p:grpSpPr>
        <p:sp>
          <p:nvSpPr>
            <p:cNvPr id="2065" name="Google Shape;2065;p46"/>
            <p:cNvSpPr/>
            <p:nvPr/>
          </p:nvSpPr>
          <p:spPr>
            <a:xfrm>
              <a:off x="102" y="1314"/>
              <a:ext cx="2100" cy="900"/>
            </a:xfrm>
            <a:prstGeom prst="rect">
              <a:avLst/>
            </a:prstGeom>
            <a:solidFill>
              <a:srgbClr val="FFFFFF"/>
            </a:solidFill>
            <a:ln cap="flat" cmpd="sng" w="19050">
              <a:solidFill>
                <a:srgbClr val="000000"/>
              </a:solidFill>
              <a:prstDash val="solid"/>
              <a:miter lim="800000"/>
              <a:headEnd len="sm" w="sm" type="none"/>
              <a:tailEnd len="sm" w="sm" type="none"/>
            </a:ln>
            <a:effectLst>
              <a:outerShdw blurRad="50800" rotWithShape="0" algn="bl" dir="18900000" dist="38100">
                <a:srgbClr val="0000A3">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2066" name="Google Shape;2066;p46"/>
            <p:cNvSpPr txBox="1"/>
            <p:nvPr/>
          </p:nvSpPr>
          <p:spPr>
            <a:xfrm>
              <a:off x="131" y="1294"/>
              <a:ext cx="1800" cy="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800"/>
                <a:buFont typeface="Calibri"/>
                <a:buNone/>
              </a:pPr>
              <a:r>
                <a:rPr b="0" i="1" lang="en" sz="1800" u="none" cap="none" strike="noStrike">
                  <a:solidFill>
                    <a:srgbClr val="CC0000"/>
                  </a:solidFill>
                  <a:latin typeface="Calibri"/>
                  <a:ea typeface="Calibri"/>
                  <a:cs typeface="Calibri"/>
                  <a:sym typeface="Calibri"/>
                </a:rPr>
                <a:t>IP protocol</a:t>
              </a:r>
              <a:endParaRPr b="0" i="0" sz="1400" u="none" cap="none" strike="noStrike">
                <a:solidFill>
                  <a:srgbClr val="000000"/>
                </a:solidFill>
                <a:latin typeface="Calibri"/>
                <a:ea typeface="Calibri"/>
                <a:cs typeface="Calibri"/>
                <a:sym typeface="Calibri"/>
              </a:endParaRPr>
            </a:p>
            <a:p>
              <a:pPr indent="-88900" lvl="0" marL="0" marR="0" rtl="0" algn="l">
                <a:lnSpc>
                  <a:spcPct val="95000"/>
                </a:lnSpc>
                <a:spcBef>
                  <a:spcPts val="0"/>
                </a:spcBef>
                <a:spcAft>
                  <a:spcPts val="0"/>
                </a:spcAft>
                <a:buClr>
                  <a:srgbClr val="0000A3"/>
                </a:buClr>
                <a:buSzPts val="1400"/>
                <a:buFont typeface="Calibri"/>
                <a:buChar char="•"/>
              </a:pPr>
              <a:r>
                <a:rPr b="0" i="0" lang="en" sz="1400" u="none" cap="none" strike="noStrike">
                  <a:solidFill>
                    <a:srgbClr val="000000"/>
                  </a:solidFill>
                  <a:latin typeface="Calibri"/>
                  <a:ea typeface="Calibri"/>
                  <a:cs typeface="Calibri"/>
                  <a:sym typeface="Calibri"/>
                </a:rPr>
                <a:t> datagram format</a:t>
              </a:r>
              <a:endParaRPr b="0" i="0" sz="1100" u="none" cap="none" strike="noStrike">
                <a:solidFill>
                  <a:srgbClr val="000000"/>
                </a:solidFill>
                <a:latin typeface="Arial"/>
                <a:ea typeface="Arial"/>
                <a:cs typeface="Arial"/>
                <a:sym typeface="Arial"/>
              </a:endParaRPr>
            </a:p>
            <a:p>
              <a:pPr indent="-88900" lvl="0" marL="0" marR="0" rtl="0" algn="l">
                <a:lnSpc>
                  <a:spcPct val="95000"/>
                </a:lnSpc>
                <a:spcBef>
                  <a:spcPts val="0"/>
                </a:spcBef>
                <a:spcAft>
                  <a:spcPts val="0"/>
                </a:spcAft>
                <a:buClr>
                  <a:srgbClr val="0000A3"/>
                </a:buClr>
                <a:buSzPts val="1400"/>
                <a:buFont typeface="Calibri"/>
                <a:buChar char="•"/>
              </a:pPr>
              <a:r>
                <a:rPr b="0" i="0" lang="en" sz="1400" u="none" cap="none" strike="noStrike">
                  <a:solidFill>
                    <a:srgbClr val="000000"/>
                  </a:solidFill>
                  <a:latin typeface="Calibri"/>
                  <a:ea typeface="Calibri"/>
                  <a:cs typeface="Calibri"/>
                  <a:sym typeface="Calibri"/>
                </a:rPr>
                <a:t> addressing</a:t>
              </a:r>
              <a:endParaRPr b="0" i="0" sz="1100" u="none" cap="none" strike="noStrike">
                <a:solidFill>
                  <a:srgbClr val="000000"/>
                </a:solidFill>
                <a:latin typeface="Arial"/>
                <a:ea typeface="Arial"/>
                <a:cs typeface="Arial"/>
                <a:sym typeface="Arial"/>
              </a:endParaRPr>
            </a:p>
            <a:p>
              <a:pPr indent="-88900" lvl="0" marL="0" marR="0" rtl="0" algn="l">
                <a:lnSpc>
                  <a:spcPct val="95000"/>
                </a:lnSpc>
                <a:spcBef>
                  <a:spcPts val="0"/>
                </a:spcBef>
                <a:spcAft>
                  <a:spcPts val="0"/>
                </a:spcAft>
                <a:buClr>
                  <a:srgbClr val="0000A3"/>
                </a:buClr>
                <a:buSzPts val="1400"/>
                <a:buFont typeface="Calibri"/>
                <a:buChar char="•"/>
              </a:pPr>
              <a:r>
                <a:rPr b="0" i="0" lang="en" sz="1400" u="none" cap="none" strike="noStrike">
                  <a:solidFill>
                    <a:srgbClr val="000000"/>
                  </a:solidFill>
                  <a:latin typeface="Calibri"/>
                  <a:ea typeface="Calibri"/>
                  <a:cs typeface="Calibri"/>
                  <a:sym typeface="Calibri"/>
                </a:rPr>
                <a:t> packet handling conventions</a:t>
              </a:r>
              <a:endParaRPr b="0" i="0" sz="1500" u="none" cap="none" strike="noStrike">
                <a:solidFill>
                  <a:srgbClr val="000000"/>
                </a:solidFill>
                <a:latin typeface="Calibri"/>
                <a:ea typeface="Calibri"/>
                <a:cs typeface="Calibri"/>
                <a:sym typeface="Calibri"/>
              </a:endParaRPr>
            </a:p>
          </p:txBody>
        </p:sp>
      </p:grpSp>
      <p:sp>
        <p:nvSpPr>
          <p:cNvPr id="2067" name="Google Shape;2067;p46"/>
          <p:cNvSpPr/>
          <p:nvPr/>
        </p:nvSpPr>
        <p:spPr>
          <a:xfrm>
            <a:off x="5314542" y="3292998"/>
            <a:ext cx="1782000" cy="663900"/>
          </a:xfrm>
          <a:prstGeom prst="rect">
            <a:avLst/>
          </a:prstGeom>
          <a:solidFill>
            <a:srgbClr val="FFFFFF"/>
          </a:solidFill>
          <a:ln cap="flat" cmpd="sng" w="19050">
            <a:solidFill>
              <a:srgbClr val="000000"/>
            </a:solidFill>
            <a:prstDash val="solid"/>
            <a:miter lim="800000"/>
            <a:headEnd len="sm" w="sm" type="none"/>
            <a:tailEnd len="sm" w="sm" type="none"/>
          </a:ln>
          <a:effectLst>
            <a:outerShdw blurRad="50800" rotWithShape="0" algn="bl" dir="18900000" dist="38100">
              <a:srgbClr val="0000A3">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2068" name="Google Shape;2068;p46"/>
          <p:cNvSpPr txBox="1"/>
          <p:nvPr/>
        </p:nvSpPr>
        <p:spPr>
          <a:xfrm>
            <a:off x="5356530" y="3258246"/>
            <a:ext cx="1841700" cy="741900"/>
          </a:xfrm>
          <a:prstGeom prst="rect">
            <a:avLst/>
          </a:prstGeom>
          <a:noFill/>
          <a:ln>
            <a:noFill/>
          </a:ln>
        </p:spPr>
        <p:txBody>
          <a:bodyPr anchorCtr="0" anchor="t" bIns="34275" lIns="68575" spcFirstLastPara="1" rIns="68575" wrap="square" tIns="34275">
            <a:spAutoFit/>
          </a:bodyPr>
          <a:lstStyle/>
          <a:p>
            <a:pPr indent="0" lvl="0" marL="0" marR="0" rtl="0" algn="l">
              <a:lnSpc>
                <a:spcPct val="95000"/>
              </a:lnSpc>
              <a:spcBef>
                <a:spcPts val="0"/>
              </a:spcBef>
              <a:spcAft>
                <a:spcPts val="0"/>
              </a:spcAft>
              <a:buClr>
                <a:srgbClr val="CC0000"/>
              </a:buClr>
              <a:buSzPts val="1800"/>
              <a:buFont typeface="Calibri"/>
              <a:buNone/>
            </a:pPr>
            <a:r>
              <a:rPr b="0" i="1" lang="en" sz="1800" u="none" cap="none" strike="noStrike">
                <a:solidFill>
                  <a:srgbClr val="CC0000"/>
                </a:solidFill>
                <a:latin typeface="Calibri"/>
                <a:ea typeface="Calibri"/>
                <a:cs typeface="Calibri"/>
                <a:sym typeface="Calibri"/>
              </a:rPr>
              <a:t>ICMP protocol</a:t>
            </a:r>
            <a:endParaRPr b="0" i="0" sz="1100" u="none" cap="none" strike="noStrike">
              <a:solidFill>
                <a:srgbClr val="000000"/>
              </a:solidFill>
              <a:latin typeface="Arial"/>
              <a:ea typeface="Arial"/>
              <a:cs typeface="Arial"/>
              <a:sym typeface="Arial"/>
            </a:endParaRPr>
          </a:p>
          <a:p>
            <a:pPr indent="-88900" lvl="0" marL="0" marR="0" rtl="0" algn="l">
              <a:lnSpc>
                <a:spcPct val="95000"/>
              </a:lnSpc>
              <a:spcBef>
                <a:spcPts val="0"/>
              </a:spcBef>
              <a:spcAft>
                <a:spcPts val="0"/>
              </a:spcAft>
              <a:buClr>
                <a:srgbClr val="000000"/>
              </a:buClr>
              <a:buSzPts val="1400"/>
              <a:buFont typeface="Calibri"/>
              <a:buChar char="•"/>
            </a:pPr>
            <a:r>
              <a:rPr b="0" i="0" lang="en" sz="1400" u="none" cap="none" strike="noStrike">
                <a:solidFill>
                  <a:srgbClr val="000000"/>
                </a:solidFill>
                <a:latin typeface="Calibri"/>
                <a:ea typeface="Calibri"/>
                <a:cs typeface="Calibri"/>
                <a:sym typeface="Calibri"/>
              </a:rPr>
              <a:t> error reporting</a:t>
            </a:r>
            <a:endParaRPr b="0" i="0" sz="1100" u="none" cap="none" strike="noStrike">
              <a:solidFill>
                <a:srgbClr val="000000"/>
              </a:solidFill>
              <a:latin typeface="Arial"/>
              <a:ea typeface="Arial"/>
              <a:cs typeface="Arial"/>
              <a:sym typeface="Arial"/>
            </a:endParaRPr>
          </a:p>
          <a:p>
            <a:pPr indent="-88900" lvl="0" marL="0" marR="0" rtl="0" algn="l">
              <a:lnSpc>
                <a:spcPct val="95000"/>
              </a:lnSpc>
              <a:spcBef>
                <a:spcPts val="0"/>
              </a:spcBef>
              <a:spcAft>
                <a:spcPts val="0"/>
              </a:spcAft>
              <a:buClr>
                <a:srgbClr val="000000"/>
              </a:buClr>
              <a:buSzPts val="1400"/>
              <a:buFont typeface="Calibri"/>
              <a:buChar char="•"/>
            </a:pPr>
            <a:r>
              <a:rPr b="0" i="0" lang="en" sz="1400" u="none" cap="none" strike="noStrike">
                <a:solidFill>
                  <a:srgbClr val="000000"/>
                </a:solidFill>
                <a:latin typeface="Calibri"/>
                <a:ea typeface="Calibri"/>
                <a:cs typeface="Calibri"/>
                <a:sym typeface="Calibri"/>
              </a:rPr>
              <a:t> router “signaling”</a:t>
            </a:r>
            <a:endParaRPr b="0" i="0" sz="1500" u="none" cap="none" strike="noStrike">
              <a:solidFill>
                <a:srgbClr val="000000"/>
              </a:solidFill>
              <a:latin typeface="Calibri"/>
              <a:ea typeface="Calibri"/>
              <a:cs typeface="Calibri"/>
              <a:sym typeface="Calibri"/>
            </a:endParaRPr>
          </a:p>
        </p:txBody>
      </p:sp>
      <p:cxnSp>
        <p:nvCxnSpPr>
          <p:cNvPr id="2069" name="Google Shape;2069;p46"/>
          <p:cNvCxnSpPr/>
          <p:nvPr/>
        </p:nvCxnSpPr>
        <p:spPr>
          <a:xfrm flipH="1" rot="10800000">
            <a:off x="1889291" y="2202227"/>
            <a:ext cx="5525100" cy="8100"/>
          </a:xfrm>
          <a:prstGeom prst="straightConnector1">
            <a:avLst/>
          </a:prstGeom>
          <a:noFill/>
          <a:ln cap="flat" cmpd="sng" w="19050">
            <a:solidFill>
              <a:srgbClr val="000000"/>
            </a:solidFill>
            <a:prstDash val="solid"/>
            <a:round/>
            <a:headEnd len="sm" w="sm" type="none"/>
            <a:tailEnd len="sm" w="sm" type="none"/>
          </a:ln>
        </p:spPr>
      </p:cxnSp>
      <p:sp>
        <p:nvSpPr>
          <p:cNvPr id="2070" name="Google Shape;2070;p46"/>
          <p:cNvSpPr txBox="1"/>
          <p:nvPr/>
        </p:nvSpPr>
        <p:spPr>
          <a:xfrm>
            <a:off x="3532510" y="1822321"/>
            <a:ext cx="21282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808080"/>
              </a:buClr>
              <a:buSzPts val="1500"/>
              <a:buFont typeface="Calibri"/>
              <a:buNone/>
            </a:pPr>
            <a:r>
              <a:rPr b="0" i="0" lang="en" sz="1500" u="none" cap="none" strike="noStrike">
                <a:solidFill>
                  <a:srgbClr val="808080"/>
                </a:solidFill>
                <a:latin typeface="Calibri"/>
                <a:ea typeface="Calibri"/>
                <a:cs typeface="Calibri"/>
                <a:sym typeface="Calibri"/>
              </a:rPr>
              <a:t>transport layer: TCP, UDP</a:t>
            </a:r>
            <a:endParaRPr b="0" i="0" sz="1500" u="none" cap="none" strike="noStrike">
              <a:solidFill>
                <a:srgbClr val="000000"/>
              </a:solidFill>
              <a:latin typeface="Calibri"/>
              <a:ea typeface="Calibri"/>
              <a:cs typeface="Calibri"/>
              <a:sym typeface="Calibri"/>
            </a:endParaRPr>
          </a:p>
        </p:txBody>
      </p:sp>
      <p:sp>
        <p:nvSpPr>
          <p:cNvPr id="2071" name="Google Shape;2071;p46"/>
          <p:cNvSpPr txBox="1"/>
          <p:nvPr/>
        </p:nvSpPr>
        <p:spPr>
          <a:xfrm>
            <a:off x="4143476" y="4084898"/>
            <a:ext cx="8466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808080"/>
              </a:buClr>
              <a:buSzPts val="1500"/>
              <a:buFont typeface="Calibri"/>
              <a:buNone/>
            </a:pPr>
            <a:r>
              <a:rPr b="0" i="0" lang="en" sz="1500" u="none" cap="none" strike="noStrike">
                <a:solidFill>
                  <a:srgbClr val="808080"/>
                </a:solidFill>
                <a:latin typeface="Calibri"/>
                <a:ea typeface="Calibri"/>
                <a:cs typeface="Calibri"/>
                <a:sym typeface="Calibri"/>
              </a:rPr>
              <a:t>link layer</a:t>
            </a:r>
            <a:endParaRPr b="0" i="0" sz="1500" u="none" cap="none" strike="noStrike">
              <a:solidFill>
                <a:srgbClr val="000000"/>
              </a:solidFill>
              <a:latin typeface="Calibri"/>
              <a:ea typeface="Calibri"/>
              <a:cs typeface="Calibri"/>
              <a:sym typeface="Calibri"/>
            </a:endParaRPr>
          </a:p>
        </p:txBody>
      </p:sp>
      <p:sp>
        <p:nvSpPr>
          <p:cNvPr id="2072" name="Google Shape;2072;p46"/>
          <p:cNvSpPr txBox="1"/>
          <p:nvPr/>
        </p:nvSpPr>
        <p:spPr>
          <a:xfrm>
            <a:off x="4051661" y="4466562"/>
            <a:ext cx="11967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808080"/>
              </a:buClr>
              <a:buSzPts val="1500"/>
              <a:buFont typeface="Calibri"/>
              <a:buNone/>
            </a:pPr>
            <a:r>
              <a:rPr b="0" i="0" lang="en" sz="1500" u="none" cap="none" strike="noStrike">
                <a:solidFill>
                  <a:srgbClr val="808080"/>
                </a:solidFill>
                <a:latin typeface="Calibri"/>
                <a:ea typeface="Calibri"/>
                <a:cs typeface="Calibri"/>
                <a:sym typeface="Calibri"/>
              </a:rPr>
              <a:t>physical layer</a:t>
            </a:r>
            <a:endParaRPr b="0" i="0" sz="1500" u="none" cap="none" strike="noStrike">
              <a:solidFill>
                <a:srgbClr val="000000"/>
              </a:solidFill>
              <a:latin typeface="Calibri"/>
              <a:ea typeface="Calibri"/>
              <a:cs typeface="Calibri"/>
              <a:sym typeface="Calibri"/>
            </a:endParaRPr>
          </a:p>
        </p:txBody>
      </p:sp>
      <p:sp>
        <p:nvSpPr>
          <p:cNvPr id="2073" name="Google Shape;2073;p46"/>
          <p:cNvSpPr txBox="1"/>
          <p:nvPr/>
        </p:nvSpPr>
        <p:spPr>
          <a:xfrm>
            <a:off x="770382" y="2797306"/>
            <a:ext cx="1054500" cy="7158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CC0000"/>
              </a:buClr>
              <a:buSzPts val="2100"/>
              <a:buFont typeface="Calibri"/>
              <a:buNone/>
            </a:pPr>
            <a:r>
              <a:rPr b="0" i="0" lang="en" sz="2100" u="none" cap="none" strike="noStrike">
                <a:solidFill>
                  <a:srgbClr val="CC0000"/>
                </a:solidFill>
                <a:latin typeface="Calibri"/>
                <a:ea typeface="Calibri"/>
                <a:cs typeface="Calibri"/>
                <a:sym typeface="Calibri"/>
              </a:rPr>
              <a:t>network</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CC0000"/>
              </a:buClr>
              <a:buSzPts val="2100"/>
              <a:buFont typeface="Calibri"/>
              <a:buNone/>
            </a:pPr>
            <a:r>
              <a:rPr b="0" i="0" lang="en" sz="2100" u="none" cap="none" strike="noStrike">
                <a:solidFill>
                  <a:srgbClr val="CC0000"/>
                </a:solidFill>
                <a:latin typeface="Calibri"/>
                <a:ea typeface="Calibri"/>
                <a:cs typeface="Calibri"/>
                <a:sym typeface="Calibri"/>
              </a:rPr>
              <a:t>layer</a:t>
            </a:r>
            <a:endParaRPr b="0" i="0" sz="1500" u="none" cap="none" strike="noStrike">
              <a:solidFill>
                <a:srgbClr val="CC0000"/>
              </a:solidFill>
              <a:latin typeface="Calibri"/>
              <a:ea typeface="Calibri"/>
              <a:cs typeface="Calibri"/>
              <a:sym typeface="Calibri"/>
            </a:endParaRPr>
          </a:p>
        </p:txBody>
      </p:sp>
      <p:cxnSp>
        <p:nvCxnSpPr>
          <p:cNvPr id="2074" name="Google Shape;2074;p46"/>
          <p:cNvCxnSpPr/>
          <p:nvPr/>
        </p:nvCxnSpPr>
        <p:spPr>
          <a:xfrm rot="10800000">
            <a:off x="1682122" y="2217584"/>
            <a:ext cx="0" cy="557100"/>
          </a:xfrm>
          <a:prstGeom prst="straightConnector1">
            <a:avLst/>
          </a:prstGeom>
          <a:noFill/>
          <a:ln cap="flat" cmpd="sng" w="28575">
            <a:solidFill>
              <a:srgbClr val="CC0000"/>
            </a:solidFill>
            <a:prstDash val="solid"/>
            <a:round/>
            <a:headEnd len="sm" w="sm" type="none"/>
            <a:tailEnd len="med" w="med" type="triangle"/>
          </a:ln>
        </p:spPr>
      </p:cxnSp>
      <p:cxnSp>
        <p:nvCxnSpPr>
          <p:cNvPr id="2075" name="Google Shape;2075;p46"/>
          <p:cNvCxnSpPr/>
          <p:nvPr/>
        </p:nvCxnSpPr>
        <p:spPr>
          <a:xfrm>
            <a:off x="1692950" y="3467627"/>
            <a:ext cx="0" cy="557400"/>
          </a:xfrm>
          <a:prstGeom prst="straightConnector1">
            <a:avLst/>
          </a:prstGeom>
          <a:noFill/>
          <a:ln cap="flat" cmpd="sng" w="28575">
            <a:solidFill>
              <a:srgbClr val="CC0000"/>
            </a:solidFill>
            <a:prstDash val="solid"/>
            <a:round/>
            <a:headEnd len="sm" w="sm" type="none"/>
            <a:tailEnd len="med" w="med" type="triangle"/>
          </a:ln>
        </p:spPr>
      </p:cxnSp>
      <p:grpSp>
        <p:nvGrpSpPr>
          <p:cNvPr id="2076" name="Google Shape;2076;p46"/>
          <p:cNvGrpSpPr/>
          <p:nvPr/>
        </p:nvGrpSpPr>
        <p:grpSpPr>
          <a:xfrm>
            <a:off x="2077915" y="2403208"/>
            <a:ext cx="2703885" cy="1491075"/>
            <a:chOff x="3407866" y="3093438"/>
            <a:chExt cx="3605180" cy="1988100"/>
          </a:xfrm>
        </p:grpSpPr>
        <p:grpSp>
          <p:nvGrpSpPr>
            <p:cNvPr id="2077" name="Google Shape;2077;p46"/>
            <p:cNvGrpSpPr/>
            <p:nvPr/>
          </p:nvGrpSpPr>
          <p:grpSpPr>
            <a:xfrm>
              <a:off x="5731569" y="3657572"/>
              <a:ext cx="1281477" cy="1208088"/>
              <a:chOff x="3972" y="2910"/>
              <a:chExt cx="624" cy="761"/>
            </a:xfrm>
          </p:grpSpPr>
          <p:sp>
            <p:nvSpPr>
              <p:cNvPr id="2078" name="Google Shape;2078;p46"/>
              <p:cNvSpPr/>
              <p:nvPr/>
            </p:nvSpPr>
            <p:spPr>
              <a:xfrm>
                <a:off x="3996" y="2910"/>
                <a:ext cx="600" cy="600"/>
              </a:xfrm>
              <a:prstGeom prst="rect">
                <a:avLst/>
              </a:prstGeom>
              <a:solidFill>
                <a:srgbClr val="FFFFFF"/>
              </a:solidFill>
              <a:ln cap="flat" cmpd="sng" w="19050">
                <a:solidFill>
                  <a:srgbClr val="000000"/>
                </a:solidFill>
                <a:prstDash val="solid"/>
                <a:miter lim="800000"/>
                <a:headEnd len="sm" w="sm" type="none"/>
                <a:tailEnd len="sm" w="sm" type="none"/>
              </a:ln>
              <a:effectLst>
                <a:outerShdw blurRad="50800" rotWithShape="0" algn="bl" dir="18900000" dist="38100">
                  <a:srgbClr val="0000A3">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2079" name="Google Shape;2079;p46"/>
              <p:cNvSpPr txBox="1"/>
              <p:nvPr/>
            </p:nvSpPr>
            <p:spPr>
              <a:xfrm>
                <a:off x="3972" y="3071"/>
                <a:ext cx="600" cy="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Calibri"/>
                  <a:buNone/>
                </a:pPr>
                <a:r>
                  <a:rPr b="0" i="0" lang="en" sz="1500" u="none" cap="none" strike="noStrike">
                    <a:solidFill>
                      <a:srgbClr val="000000"/>
                    </a:solidFill>
                    <a:latin typeface="Calibri"/>
                    <a:ea typeface="Calibri"/>
                    <a:cs typeface="Calibri"/>
                    <a:sym typeface="Calibri"/>
                  </a:rPr>
                  <a:t>forwarding</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Calibri"/>
                  <a:buNone/>
                </a:pPr>
                <a:r>
                  <a:rPr b="0" i="0" lang="en" sz="1500" u="none" cap="none" strike="noStrike">
                    <a:solidFill>
                      <a:srgbClr val="000000"/>
                    </a:solidFill>
                    <a:latin typeface="Calibri"/>
                    <a:ea typeface="Calibri"/>
                    <a:cs typeface="Calibri"/>
                    <a:sym typeface="Calibri"/>
                  </a:rPr>
                  <a:t>table</a:t>
                </a:r>
                <a:endParaRPr b="0" i="0" sz="1100" u="none" cap="none" strike="noStrike">
                  <a:solidFill>
                    <a:srgbClr val="000000"/>
                  </a:solidFill>
                  <a:latin typeface="Arial"/>
                  <a:ea typeface="Arial"/>
                  <a:cs typeface="Arial"/>
                  <a:sym typeface="Arial"/>
                </a:endParaRPr>
              </a:p>
            </p:txBody>
          </p:sp>
          <p:cxnSp>
            <p:nvCxnSpPr>
              <p:cNvPr id="2080" name="Google Shape;2080;p46"/>
              <p:cNvCxnSpPr/>
              <p:nvPr/>
            </p:nvCxnSpPr>
            <p:spPr>
              <a:xfrm>
                <a:off x="4065" y="2994"/>
                <a:ext cx="300" cy="0"/>
              </a:xfrm>
              <a:prstGeom prst="straightConnector1">
                <a:avLst/>
              </a:prstGeom>
              <a:noFill/>
              <a:ln cap="flat" cmpd="sng" w="19050">
                <a:solidFill>
                  <a:srgbClr val="000000"/>
                </a:solidFill>
                <a:prstDash val="solid"/>
                <a:round/>
                <a:headEnd len="sm" w="sm" type="none"/>
                <a:tailEnd len="sm" w="sm" type="none"/>
              </a:ln>
            </p:spPr>
          </p:cxnSp>
          <p:cxnSp>
            <p:nvCxnSpPr>
              <p:cNvPr id="2081" name="Google Shape;2081;p46"/>
              <p:cNvCxnSpPr/>
              <p:nvPr/>
            </p:nvCxnSpPr>
            <p:spPr>
              <a:xfrm>
                <a:off x="4071" y="3048"/>
                <a:ext cx="300" cy="0"/>
              </a:xfrm>
              <a:prstGeom prst="straightConnector1">
                <a:avLst/>
              </a:prstGeom>
              <a:noFill/>
              <a:ln cap="flat" cmpd="sng" w="19050">
                <a:solidFill>
                  <a:srgbClr val="000000"/>
                </a:solidFill>
                <a:prstDash val="solid"/>
                <a:round/>
                <a:headEnd len="sm" w="sm" type="none"/>
                <a:tailEnd len="sm" w="sm" type="none"/>
              </a:ln>
            </p:spPr>
          </p:cxnSp>
          <p:cxnSp>
            <p:nvCxnSpPr>
              <p:cNvPr id="2082" name="Google Shape;2082;p46"/>
              <p:cNvCxnSpPr/>
              <p:nvPr/>
            </p:nvCxnSpPr>
            <p:spPr>
              <a:xfrm>
                <a:off x="4074" y="3102"/>
                <a:ext cx="300" cy="0"/>
              </a:xfrm>
              <a:prstGeom prst="straightConnector1">
                <a:avLst/>
              </a:prstGeom>
              <a:noFill/>
              <a:ln cap="flat" cmpd="sng" w="19050">
                <a:solidFill>
                  <a:srgbClr val="000000"/>
                </a:solidFill>
                <a:prstDash val="solid"/>
                <a:round/>
                <a:headEnd len="sm" w="sm" type="none"/>
                <a:tailEnd len="sm" w="sm" type="none"/>
              </a:ln>
            </p:spPr>
          </p:cxnSp>
          <p:cxnSp>
            <p:nvCxnSpPr>
              <p:cNvPr id="2083" name="Google Shape;2083;p46"/>
              <p:cNvCxnSpPr/>
              <p:nvPr/>
            </p:nvCxnSpPr>
            <p:spPr>
              <a:xfrm>
                <a:off x="4065" y="3477"/>
                <a:ext cx="300" cy="0"/>
              </a:xfrm>
              <a:prstGeom prst="straightConnector1">
                <a:avLst/>
              </a:prstGeom>
              <a:noFill/>
              <a:ln cap="flat" cmpd="sng" w="19050">
                <a:solidFill>
                  <a:srgbClr val="000000"/>
                </a:solidFill>
                <a:prstDash val="solid"/>
                <a:round/>
                <a:headEnd len="sm" w="sm" type="none"/>
                <a:tailEnd len="sm" w="sm" type="none"/>
              </a:ln>
            </p:spPr>
          </p:cxnSp>
          <p:cxnSp>
            <p:nvCxnSpPr>
              <p:cNvPr id="2084" name="Google Shape;2084;p46"/>
              <p:cNvCxnSpPr/>
              <p:nvPr/>
            </p:nvCxnSpPr>
            <p:spPr>
              <a:xfrm>
                <a:off x="4068" y="3528"/>
                <a:ext cx="300" cy="0"/>
              </a:xfrm>
              <a:prstGeom prst="straightConnector1">
                <a:avLst/>
              </a:prstGeom>
              <a:noFill/>
              <a:ln cap="flat" cmpd="sng" w="19050">
                <a:solidFill>
                  <a:srgbClr val="000000"/>
                </a:solidFill>
                <a:prstDash val="solid"/>
                <a:round/>
                <a:headEnd len="sm" w="sm" type="none"/>
                <a:tailEnd len="sm" w="sm" type="none"/>
              </a:ln>
            </p:spPr>
          </p:cxnSp>
          <p:cxnSp>
            <p:nvCxnSpPr>
              <p:cNvPr id="2085" name="Google Shape;2085;p46"/>
              <p:cNvCxnSpPr/>
              <p:nvPr/>
            </p:nvCxnSpPr>
            <p:spPr>
              <a:xfrm>
                <a:off x="4071" y="3579"/>
                <a:ext cx="300" cy="0"/>
              </a:xfrm>
              <a:prstGeom prst="straightConnector1">
                <a:avLst/>
              </a:prstGeom>
              <a:noFill/>
              <a:ln cap="flat" cmpd="sng" w="19050">
                <a:solidFill>
                  <a:srgbClr val="000000"/>
                </a:solidFill>
                <a:prstDash val="solid"/>
                <a:round/>
                <a:headEnd len="sm" w="sm" type="none"/>
                <a:tailEnd len="sm" w="sm" type="none"/>
              </a:ln>
            </p:spPr>
          </p:cxnSp>
        </p:grpSp>
        <p:sp>
          <p:nvSpPr>
            <p:cNvPr id="2086" name="Google Shape;2086;p46"/>
            <p:cNvSpPr/>
            <p:nvPr/>
          </p:nvSpPr>
          <p:spPr>
            <a:xfrm>
              <a:off x="3407866" y="3093438"/>
              <a:ext cx="2048700" cy="1988100"/>
            </a:xfrm>
            <a:prstGeom prst="rect">
              <a:avLst/>
            </a:prstGeom>
            <a:solidFill>
              <a:srgbClr val="FFFFFF"/>
            </a:solidFill>
            <a:ln cap="flat" cmpd="sng" w="19050">
              <a:solidFill>
                <a:srgbClr val="000000"/>
              </a:solidFill>
              <a:prstDash val="solid"/>
              <a:miter lim="800000"/>
              <a:headEnd len="sm" w="sm" type="none"/>
              <a:tailEnd len="sm" w="sm" type="none"/>
            </a:ln>
            <a:effectLst>
              <a:outerShdw blurRad="50800" rotWithShape="0" algn="bl" dir="18900000" dist="38100">
                <a:srgbClr val="0000A3">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2087" name="Google Shape;2087;p46"/>
            <p:cNvSpPr txBox="1"/>
            <p:nvPr/>
          </p:nvSpPr>
          <p:spPr>
            <a:xfrm>
              <a:off x="3446596" y="3128879"/>
              <a:ext cx="2125200" cy="1877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Calibri"/>
                <a:buNone/>
              </a:pPr>
              <a:r>
                <a:rPr b="0" i="1" lang="en" sz="1500" u="none" cap="none" strike="noStrike">
                  <a:solidFill>
                    <a:srgbClr val="CC0000"/>
                  </a:solidFill>
                  <a:latin typeface="Calibri"/>
                  <a:ea typeface="Calibri"/>
                  <a:cs typeface="Calibri"/>
                  <a:sym typeface="Calibri"/>
                </a:rPr>
                <a:t>Path-selection  algorithms: </a:t>
              </a:r>
              <a:r>
                <a:rPr b="0" i="0" lang="en" sz="1500" u="none" cap="none" strike="noStrike">
                  <a:solidFill>
                    <a:srgbClr val="000000"/>
                  </a:solidFill>
                  <a:latin typeface="Calibri"/>
                  <a:ea typeface="Calibri"/>
                  <a:cs typeface="Calibri"/>
                  <a:sym typeface="Calibri"/>
                </a:rPr>
                <a:t>implemented in </a:t>
              </a:r>
              <a:endParaRPr b="0" i="0" sz="1100" u="none" cap="none" strike="noStrike">
                <a:solidFill>
                  <a:srgbClr val="000000"/>
                </a:solidFill>
                <a:latin typeface="Arial"/>
                <a:ea typeface="Arial"/>
                <a:cs typeface="Arial"/>
                <a:sym typeface="Arial"/>
              </a:endParaRPr>
            </a:p>
            <a:p>
              <a:pPr indent="-139700" lvl="0" marL="177800" marR="0" rtl="0" algn="l">
                <a:lnSpc>
                  <a:spcPct val="100000"/>
                </a:lnSpc>
                <a:spcBef>
                  <a:spcPts val="0"/>
                </a:spcBef>
                <a:spcAft>
                  <a:spcPts val="0"/>
                </a:spcAft>
                <a:buClr>
                  <a:srgbClr val="0000A3"/>
                </a:buClr>
                <a:buSzPts val="1400"/>
                <a:buFont typeface="Arial"/>
                <a:buChar char="•"/>
              </a:pPr>
              <a:r>
                <a:rPr b="0" i="0" lang="en" sz="1400" u="none" cap="none" strike="noStrike">
                  <a:solidFill>
                    <a:srgbClr val="000000"/>
                  </a:solidFill>
                  <a:latin typeface="Calibri"/>
                  <a:ea typeface="Calibri"/>
                  <a:cs typeface="Calibri"/>
                  <a:sym typeface="Calibri"/>
                </a:rPr>
                <a:t>routing protocols (OSPF, BGP)</a:t>
              </a:r>
              <a:endParaRPr b="0" i="0" sz="1100" u="none" cap="none" strike="noStrike">
                <a:solidFill>
                  <a:srgbClr val="000000"/>
                </a:solidFill>
                <a:latin typeface="Arial"/>
                <a:ea typeface="Arial"/>
                <a:cs typeface="Arial"/>
                <a:sym typeface="Arial"/>
              </a:endParaRPr>
            </a:p>
            <a:p>
              <a:pPr indent="-139700" lvl="0" marL="177800" marR="0" rtl="0" algn="l">
                <a:lnSpc>
                  <a:spcPct val="100000"/>
                </a:lnSpc>
                <a:spcBef>
                  <a:spcPts val="0"/>
                </a:spcBef>
                <a:spcAft>
                  <a:spcPts val="0"/>
                </a:spcAft>
                <a:buClr>
                  <a:srgbClr val="0000A3"/>
                </a:buClr>
                <a:buSzPts val="1400"/>
                <a:buFont typeface="Arial"/>
                <a:buChar char="•"/>
              </a:pPr>
              <a:r>
                <a:rPr b="0" i="0" lang="en" sz="1400" u="none" cap="none" strike="noStrike">
                  <a:solidFill>
                    <a:srgbClr val="000000"/>
                  </a:solidFill>
                  <a:latin typeface="Calibri"/>
                  <a:ea typeface="Calibri"/>
                  <a:cs typeface="Calibri"/>
                  <a:sym typeface="Calibri"/>
                </a:rPr>
                <a:t>SDN controller</a:t>
              </a:r>
              <a:endParaRPr b="0" i="0" sz="1500" u="none" cap="none" strike="noStrike">
                <a:solidFill>
                  <a:srgbClr val="000000"/>
                </a:solidFill>
                <a:latin typeface="Calibri"/>
                <a:ea typeface="Calibri"/>
                <a:cs typeface="Calibri"/>
                <a:sym typeface="Calibri"/>
              </a:endParaRPr>
            </a:p>
          </p:txBody>
        </p:sp>
        <p:sp>
          <p:nvSpPr>
            <p:cNvPr id="2088" name="Google Shape;2088;p46"/>
            <p:cNvSpPr/>
            <p:nvPr/>
          </p:nvSpPr>
          <p:spPr>
            <a:xfrm rot="5400000">
              <a:off x="5728346" y="2923407"/>
              <a:ext cx="479700" cy="868800"/>
            </a:xfrm>
            <a:prstGeom prst="bentArrow">
              <a:avLst>
                <a:gd fmla="val 25000" name="adj1"/>
                <a:gd fmla="val 25000" name="adj2"/>
                <a:gd fmla="val 25000" name="adj3"/>
                <a:gd fmla="val 43750" name="adj4"/>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6"/>
                                        </p:tgtEl>
                                        <p:attrNameLst>
                                          <p:attrName>style.visibility</p:attrName>
                                        </p:attrNameLst>
                                      </p:cBhvr>
                                      <p:to>
                                        <p:strVal val="visible"/>
                                      </p:to>
                                    </p:set>
                                    <p:animEffect filter="fade" transition="in">
                                      <p:cBhvr>
                                        <p:cTn dur="500"/>
                                        <p:tgtEl>
                                          <p:spTgt spid="20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4"/>
                                        </p:tgtEl>
                                        <p:attrNameLst>
                                          <p:attrName>style.visibility</p:attrName>
                                        </p:attrNameLst>
                                      </p:cBhvr>
                                      <p:to>
                                        <p:strVal val="visible"/>
                                      </p:to>
                                    </p:set>
                                    <p:animEffect filter="fade" transition="in">
                                      <p:cBhvr>
                                        <p:cTn dur="500"/>
                                        <p:tgtEl>
                                          <p:spTgt spid="20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7"/>
                                        </p:tgtEl>
                                        <p:attrNameLst>
                                          <p:attrName>style.visibility</p:attrName>
                                        </p:attrNameLst>
                                      </p:cBhvr>
                                      <p:to>
                                        <p:strVal val="visible"/>
                                      </p:to>
                                    </p:set>
                                    <p:animEffect filter="fade" transition="in">
                                      <p:cBhvr>
                                        <p:cTn dur="500"/>
                                        <p:tgtEl>
                                          <p:spTgt spid="2067"/>
                                        </p:tgtEl>
                                      </p:cBhvr>
                                    </p:animEffect>
                                  </p:childTnLst>
                                </p:cTn>
                              </p:par>
                              <p:par>
                                <p:cTn fill="hold" nodeType="withEffect" presetClass="entr" presetID="10" presetSubtype="0">
                                  <p:stCondLst>
                                    <p:cond delay="0"/>
                                  </p:stCondLst>
                                  <p:childTnLst>
                                    <p:set>
                                      <p:cBhvr>
                                        <p:cTn dur="1" fill="hold">
                                          <p:stCondLst>
                                            <p:cond delay="0"/>
                                          </p:stCondLst>
                                        </p:cTn>
                                        <p:tgtEl>
                                          <p:spTgt spid="2068"/>
                                        </p:tgtEl>
                                        <p:attrNameLst>
                                          <p:attrName>style.visibility</p:attrName>
                                        </p:attrNameLst>
                                      </p:cBhvr>
                                      <p:to>
                                        <p:strVal val="visible"/>
                                      </p:to>
                                    </p:set>
                                    <p:animEffect filter="fade" transition="in">
                                      <p:cBhvr>
                                        <p:cTn dur="500"/>
                                        <p:tgtEl>
                                          <p:spTgt spid="20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A close up of a logo&#10;&#10;Description automatically generated" id="2093" name="Google Shape;2093;p47"/>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094" name="Google Shape;2094;p47"/>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095" name="Google Shape;2095;p47"/>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096" name="Google Shape;2096;p47"/>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Datagram Format</a:t>
            </a:r>
            <a:endParaRPr b="0" i="0" sz="1100" u="none" cap="none" strike="noStrike">
              <a:solidFill>
                <a:srgbClr val="000000"/>
              </a:solidFill>
              <a:latin typeface="Arial"/>
              <a:ea typeface="Arial"/>
              <a:cs typeface="Arial"/>
              <a:sym typeface="Arial"/>
            </a:endParaRPr>
          </a:p>
        </p:txBody>
      </p:sp>
      <p:grpSp>
        <p:nvGrpSpPr>
          <p:cNvPr id="2097" name="Google Shape;2097;p47"/>
          <p:cNvGrpSpPr/>
          <p:nvPr/>
        </p:nvGrpSpPr>
        <p:grpSpPr>
          <a:xfrm>
            <a:off x="3316750" y="947562"/>
            <a:ext cx="3018235" cy="3962400"/>
            <a:chOff x="1917" y="607"/>
            <a:chExt cx="2535" cy="3328"/>
          </a:xfrm>
        </p:grpSpPr>
        <p:sp>
          <p:nvSpPr>
            <p:cNvPr id="2098" name="Google Shape;2098;p47"/>
            <p:cNvSpPr/>
            <p:nvPr/>
          </p:nvSpPr>
          <p:spPr>
            <a:xfrm>
              <a:off x="1980" y="935"/>
              <a:ext cx="2400" cy="3000"/>
            </a:xfrm>
            <a:prstGeom prst="rect">
              <a:avLst/>
            </a:prstGeom>
            <a:solidFill>
              <a:srgbClr val="FFFFFF"/>
            </a:solidFill>
            <a:ln cap="flat" cmpd="sng" w="19050">
              <a:solidFill>
                <a:srgbClr val="000000"/>
              </a:solidFill>
              <a:prstDash val="solid"/>
              <a:miter lim="800000"/>
              <a:headEnd len="sm" w="sm" type="none"/>
              <a:tailEnd len="sm" w="sm" type="none"/>
            </a:ln>
            <a:effectLst>
              <a:outerShdw blurRad="139700" rotWithShape="0" algn="bl" dir="18900000" dist="38100">
                <a:srgbClr val="0000A3">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99" name="Google Shape;2099;p47"/>
            <p:cNvSpPr txBox="1"/>
            <p:nvPr/>
          </p:nvSpPr>
          <p:spPr>
            <a:xfrm>
              <a:off x="1954" y="973"/>
              <a:ext cx="3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ver</a:t>
              </a:r>
              <a:endParaRPr b="0" i="0" sz="1800" u="none" cap="none" strike="noStrike">
                <a:solidFill>
                  <a:srgbClr val="000000"/>
                </a:solidFill>
                <a:latin typeface="Arial"/>
                <a:ea typeface="Arial"/>
                <a:cs typeface="Arial"/>
                <a:sym typeface="Arial"/>
              </a:endParaRPr>
            </a:p>
          </p:txBody>
        </p:sp>
        <p:sp>
          <p:nvSpPr>
            <p:cNvPr id="2100" name="Google Shape;2100;p47"/>
            <p:cNvSpPr txBox="1"/>
            <p:nvPr/>
          </p:nvSpPr>
          <p:spPr>
            <a:xfrm>
              <a:off x="3529" y="1012"/>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length</a:t>
              </a:r>
              <a:endParaRPr b="0" i="0" sz="1100" u="none" cap="none" strike="noStrike">
                <a:solidFill>
                  <a:srgbClr val="000000"/>
                </a:solidFill>
                <a:latin typeface="Arial"/>
                <a:ea typeface="Arial"/>
                <a:cs typeface="Arial"/>
                <a:sym typeface="Arial"/>
              </a:endParaRPr>
            </a:p>
          </p:txBody>
        </p:sp>
        <p:cxnSp>
          <p:nvCxnSpPr>
            <p:cNvPr id="2101" name="Google Shape;2101;p47"/>
            <p:cNvCxnSpPr/>
            <p:nvPr/>
          </p:nvCxnSpPr>
          <p:spPr>
            <a:xfrm>
              <a:off x="1988" y="1261"/>
              <a:ext cx="2400" cy="0"/>
            </a:xfrm>
            <a:prstGeom prst="straightConnector1">
              <a:avLst/>
            </a:prstGeom>
            <a:noFill/>
            <a:ln cap="flat" cmpd="sng" w="19050">
              <a:solidFill>
                <a:srgbClr val="000000"/>
              </a:solidFill>
              <a:prstDash val="solid"/>
              <a:round/>
              <a:headEnd len="sm" w="sm" type="none"/>
              <a:tailEnd len="sm" w="sm" type="none"/>
            </a:ln>
          </p:spPr>
        </p:cxnSp>
        <p:cxnSp>
          <p:nvCxnSpPr>
            <p:cNvPr id="2102" name="Google Shape;2102;p47"/>
            <p:cNvCxnSpPr/>
            <p:nvPr/>
          </p:nvCxnSpPr>
          <p:spPr>
            <a:xfrm rot="10800000">
              <a:off x="3210" y="960"/>
              <a:ext cx="0" cy="300"/>
            </a:xfrm>
            <a:prstGeom prst="straightConnector1">
              <a:avLst/>
            </a:prstGeom>
            <a:noFill/>
            <a:ln cap="flat" cmpd="sng" w="19050">
              <a:solidFill>
                <a:srgbClr val="000000"/>
              </a:solidFill>
              <a:prstDash val="solid"/>
              <a:round/>
              <a:headEnd len="sm" w="sm" type="none"/>
              <a:tailEnd len="sm" w="sm" type="none"/>
            </a:ln>
          </p:spPr>
        </p:cxnSp>
        <p:sp>
          <p:nvSpPr>
            <p:cNvPr id="2103" name="Google Shape;2103;p47"/>
            <p:cNvSpPr txBox="1"/>
            <p:nvPr/>
          </p:nvSpPr>
          <p:spPr>
            <a:xfrm>
              <a:off x="2922" y="607"/>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32 bits</a:t>
              </a:r>
              <a:endParaRPr b="0" i="0" sz="1800" u="none" cap="none" strike="noStrike">
                <a:solidFill>
                  <a:srgbClr val="000000"/>
                </a:solidFill>
                <a:latin typeface="Arial"/>
                <a:ea typeface="Arial"/>
                <a:cs typeface="Arial"/>
                <a:sym typeface="Arial"/>
              </a:endParaRPr>
            </a:p>
          </p:txBody>
        </p:sp>
        <p:cxnSp>
          <p:nvCxnSpPr>
            <p:cNvPr id="2104" name="Google Shape;2104;p47"/>
            <p:cNvCxnSpPr/>
            <p:nvPr/>
          </p:nvCxnSpPr>
          <p:spPr>
            <a:xfrm>
              <a:off x="3552" y="762"/>
              <a:ext cx="900" cy="0"/>
            </a:xfrm>
            <a:prstGeom prst="straightConnector1">
              <a:avLst/>
            </a:prstGeom>
            <a:noFill/>
            <a:ln cap="flat" cmpd="sng" w="19050">
              <a:solidFill>
                <a:srgbClr val="000000"/>
              </a:solidFill>
              <a:prstDash val="solid"/>
              <a:round/>
              <a:headEnd len="sm" w="sm" type="none"/>
              <a:tailEnd len="med" w="med" type="triangle"/>
            </a:ln>
          </p:spPr>
        </p:cxnSp>
        <p:cxnSp>
          <p:nvCxnSpPr>
            <p:cNvPr id="2105" name="Google Shape;2105;p47"/>
            <p:cNvCxnSpPr/>
            <p:nvPr/>
          </p:nvCxnSpPr>
          <p:spPr>
            <a:xfrm rot="10800000">
              <a:off x="1917" y="769"/>
              <a:ext cx="900" cy="0"/>
            </a:xfrm>
            <a:prstGeom prst="straightConnector1">
              <a:avLst/>
            </a:prstGeom>
            <a:noFill/>
            <a:ln cap="flat" cmpd="sng" w="19050">
              <a:solidFill>
                <a:srgbClr val="000000"/>
              </a:solidFill>
              <a:prstDash val="solid"/>
              <a:round/>
              <a:headEnd len="sm" w="sm" type="none"/>
              <a:tailEnd len="med" w="med" type="triangle"/>
            </a:ln>
          </p:spPr>
        </p:cxnSp>
        <p:sp>
          <p:nvSpPr>
            <p:cNvPr id="2106" name="Google Shape;2106;p47"/>
            <p:cNvSpPr txBox="1"/>
            <p:nvPr/>
          </p:nvSpPr>
          <p:spPr>
            <a:xfrm>
              <a:off x="2578" y="2943"/>
              <a:ext cx="1500" cy="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payload data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(variable length,</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typically a TCP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or UDP segment)</a:t>
              </a:r>
              <a:endParaRPr b="0" i="0" sz="1800" u="none" cap="none" strike="noStrike">
                <a:solidFill>
                  <a:srgbClr val="000000"/>
                </a:solidFill>
                <a:latin typeface="Arial"/>
                <a:ea typeface="Arial"/>
                <a:cs typeface="Arial"/>
                <a:sym typeface="Arial"/>
              </a:endParaRPr>
            </a:p>
          </p:txBody>
        </p:sp>
        <p:sp>
          <p:nvSpPr>
            <p:cNvPr id="2107" name="Google Shape;2107;p47"/>
            <p:cNvSpPr txBox="1"/>
            <p:nvPr/>
          </p:nvSpPr>
          <p:spPr>
            <a:xfrm>
              <a:off x="1929" y="1320"/>
              <a:ext cx="15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16-bit identifier</a:t>
              </a:r>
              <a:endParaRPr b="0" i="0" sz="1500" u="none" cap="none" strike="noStrike">
                <a:solidFill>
                  <a:srgbClr val="000000"/>
                </a:solidFill>
                <a:latin typeface="Arial"/>
                <a:ea typeface="Arial"/>
                <a:cs typeface="Arial"/>
                <a:sym typeface="Arial"/>
              </a:endParaRPr>
            </a:p>
          </p:txBody>
        </p:sp>
        <p:cxnSp>
          <p:nvCxnSpPr>
            <p:cNvPr id="2108" name="Google Shape;2108;p47"/>
            <p:cNvCxnSpPr/>
            <p:nvPr/>
          </p:nvCxnSpPr>
          <p:spPr>
            <a:xfrm>
              <a:off x="1984" y="2205"/>
              <a:ext cx="2400" cy="0"/>
            </a:xfrm>
            <a:prstGeom prst="straightConnector1">
              <a:avLst/>
            </a:prstGeom>
            <a:noFill/>
            <a:ln cap="flat" cmpd="sng" w="19050">
              <a:solidFill>
                <a:srgbClr val="000000"/>
              </a:solidFill>
              <a:prstDash val="solid"/>
              <a:round/>
              <a:headEnd len="sm" w="sm" type="none"/>
              <a:tailEnd len="sm" w="sm" type="none"/>
            </a:ln>
          </p:spPr>
        </p:cxnSp>
        <p:cxnSp>
          <p:nvCxnSpPr>
            <p:cNvPr id="2109" name="Google Shape;2109;p47"/>
            <p:cNvCxnSpPr/>
            <p:nvPr/>
          </p:nvCxnSpPr>
          <p:spPr>
            <a:xfrm>
              <a:off x="1984" y="2505"/>
              <a:ext cx="2400" cy="0"/>
            </a:xfrm>
            <a:prstGeom prst="straightConnector1">
              <a:avLst/>
            </a:prstGeom>
            <a:noFill/>
            <a:ln cap="flat" cmpd="sng" w="19050">
              <a:solidFill>
                <a:srgbClr val="000000"/>
              </a:solidFill>
              <a:prstDash val="solid"/>
              <a:round/>
              <a:headEnd len="sm" w="sm" type="none"/>
              <a:tailEnd len="sm" w="sm" type="none"/>
            </a:ln>
          </p:spPr>
        </p:cxnSp>
        <p:sp>
          <p:nvSpPr>
            <p:cNvPr id="2110" name="Google Shape;2110;p47"/>
            <p:cNvSpPr txBox="1"/>
            <p:nvPr/>
          </p:nvSpPr>
          <p:spPr>
            <a:xfrm>
              <a:off x="3464" y="1549"/>
              <a:ext cx="9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header</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checksum</a:t>
              </a:r>
              <a:endParaRPr b="0" i="0" sz="1100" u="none" cap="none" strike="noStrike">
                <a:solidFill>
                  <a:srgbClr val="000000"/>
                </a:solidFill>
                <a:latin typeface="Arial"/>
                <a:ea typeface="Arial"/>
                <a:cs typeface="Arial"/>
                <a:sym typeface="Arial"/>
              </a:endParaRPr>
            </a:p>
          </p:txBody>
        </p:sp>
        <p:sp>
          <p:nvSpPr>
            <p:cNvPr id="2111" name="Google Shape;2111;p47"/>
            <p:cNvSpPr txBox="1"/>
            <p:nvPr/>
          </p:nvSpPr>
          <p:spPr>
            <a:xfrm>
              <a:off x="2008" y="1531"/>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time to</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live</a:t>
              </a:r>
              <a:endParaRPr b="0" i="0" sz="1100" u="none" cap="none" strike="noStrike">
                <a:solidFill>
                  <a:srgbClr val="000000"/>
                </a:solidFill>
                <a:latin typeface="Arial"/>
                <a:ea typeface="Arial"/>
                <a:cs typeface="Arial"/>
                <a:sym typeface="Arial"/>
              </a:endParaRPr>
            </a:p>
          </p:txBody>
        </p:sp>
        <p:sp>
          <p:nvSpPr>
            <p:cNvPr id="2112" name="Google Shape;2112;p47"/>
            <p:cNvSpPr txBox="1"/>
            <p:nvPr/>
          </p:nvSpPr>
          <p:spPr>
            <a:xfrm>
              <a:off x="2539" y="1959"/>
              <a:ext cx="12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source IP address</a:t>
              </a:r>
              <a:endParaRPr b="0" i="0" sz="1800" u="none" cap="none" strike="noStrike">
                <a:solidFill>
                  <a:srgbClr val="000000"/>
                </a:solidFill>
                <a:latin typeface="Arial"/>
                <a:ea typeface="Arial"/>
                <a:cs typeface="Arial"/>
                <a:sym typeface="Arial"/>
              </a:endParaRPr>
            </a:p>
          </p:txBody>
        </p:sp>
        <p:sp>
          <p:nvSpPr>
            <p:cNvPr id="2113" name="Google Shape;2113;p47"/>
            <p:cNvSpPr txBox="1"/>
            <p:nvPr/>
          </p:nvSpPr>
          <p:spPr>
            <a:xfrm>
              <a:off x="2222" y="907"/>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head.</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len</a:t>
              </a:r>
              <a:endParaRPr b="0" i="0" sz="1800" u="none" cap="none" strike="noStrike">
                <a:solidFill>
                  <a:srgbClr val="000000"/>
                </a:solidFill>
                <a:latin typeface="Arial"/>
                <a:ea typeface="Arial"/>
                <a:cs typeface="Arial"/>
                <a:sym typeface="Arial"/>
              </a:endParaRPr>
            </a:p>
          </p:txBody>
        </p:sp>
        <p:sp>
          <p:nvSpPr>
            <p:cNvPr id="2114" name="Google Shape;2114;p47"/>
            <p:cNvSpPr txBox="1"/>
            <p:nvPr/>
          </p:nvSpPr>
          <p:spPr>
            <a:xfrm>
              <a:off x="2646" y="901"/>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type of</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service</a:t>
              </a:r>
              <a:endParaRPr b="0" i="0" sz="1800" u="none" cap="none" strike="noStrike">
                <a:solidFill>
                  <a:srgbClr val="000000"/>
                </a:solidFill>
                <a:latin typeface="Arial"/>
                <a:ea typeface="Arial"/>
                <a:cs typeface="Arial"/>
                <a:sym typeface="Arial"/>
              </a:endParaRPr>
            </a:p>
          </p:txBody>
        </p:sp>
        <p:cxnSp>
          <p:nvCxnSpPr>
            <p:cNvPr id="2115" name="Google Shape;2115;p47"/>
            <p:cNvCxnSpPr/>
            <p:nvPr/>
          </p:nvCxnSpPr>
          <p:spPr>
            <a:xfrm rot="10800000">
              <a:off x="2646" y="957"/>
              <a:ext cx="0" cy="300"/>
            </a:xfrm>
            <a:prstGeom prst="straightConnector1">
              <a:avLst/>
            </a:prstGeom>
            <a:noFill/>
            <a:ln cap="flat" cmpd="sng" w="19050">
              <a:solidFill>
                <a:srgbClr val="000000"/>
              </a:solidFill>
              <a:prstDash val="solid"/>
              <a:round/>
              <a:headEnd len="sm" w="sm" type="none"/>
              <a:tailEnd len="sm" w="sm" type="none"/>
            </a:ln>
          </p:spPr>
        </p:cxnSp>
        <p:cxnSp>
          <p:nvCxnSpPr>
            <p:cNvPr id="2116" name="Google Shape;2116;p47"/>
            <p:cNvCxnSpPr/>
            <p:nvPr/>
          </p:nvCxnSpPr>
          <p:spPr>
            <a:xfrm rot="10800000">
              <a:off x="2259" y="963"/>
              <a:ext cx="0" cy="300"/>
            </a:xfrm>
            <a:prstGeom prst="straightConnector1">
              <a:avLst/>
            </a:prstGeom>
            <a:noFill/>
            <a:ln cap="flat" cmpd="sng" w="19050">
              <a:solidFill>
                <a:srgbClr val="000000"/>
              </a:solidFill>
              <a:prstDash val="solid"/>
              <a:round/>
              <a:headEnd len="sm" w="sm" type="none"/>
              <a:tailEnd len="sm" w="sm" type="none"/>
            </a:ln>
          </p:spPr>
        </p:cxnSp>
        <p:cxnSp>
          <p:nvCxnSpPr>
            <p:cNvPr id="2117" name="Google Shape;2117;p47"/>
            <p:cNvCxnSpPr/>
            <p:nvPr/>
          </p:nvCxnSpPr>
          <p:spPr>
            <a:xfrm rot="10800000">
              <a:off x="3210" y="1284"/>
              <a:ext cx="0" cy="300"/>
            </a:xfrm>
            <a:prstGeom prst="straightConnector1">
              <a:avLst/>
            </a:prstGeom>
            <a:noFill/>
            <a:ln cap="flat" cmpd="sng" w="19050">
              <a:solidFill>
                <a:srgbClr val="000000"/>
              </a:solidFill>
              <a:prstDash val="solid"/>
              <a:round/>
              <a:headEnd len="sm" w="sm" type="none"/>
              <a:tailEnd len="sm" w="sm" type="none"/>
            </a:ln>
          </p:spPr>
        </p:cxnSp>
        <p:sp>
          <p:nvSpPr>
            <p:cNvPr id="2118" name="Google Shape;2118;p47"/>
            <p:cNvSpPr txBox="1"/>
            <p:nvPr/>
          </p:nvSpPr>
          <p:spPr>
            <a:xfrm>
              <a:off x="3117" y="1314"/>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flgs</a:t>
              </a:r>
              <a:endParaRPr b="0" i="0" sz="1500" u="none" cap="none" strike="noStrike">
                <a:solidFill>
                  <a:srgbClr val="000000"/>
                </a:solidFill>
                <a:latin typeface="Arial"/>
                <a:ea typeface="Arial"/>
                <a:cs typeface="Arial"/>
                <a:sym typeface="Arial"/>
              </a:endParaRPr>
            </a:p>
          </p:txBody>
        </p:sp>
        <p:cxnSp>
          <p:nvCxnSpPr>
            <p:cNvPr id="2119" name="Google Shape;2119;p47"/>
            <p:cNvCxnSpPr/>
            <p:nvPr/>
          </p:nvCxnSpPr>
          <p:spPr>
            <a:xfrm rot="10800000">
              <a:off x="3504" y="1278"/>
              <a:ext cx="0" cy="300"/>
            </a:xfrm>
            <a:prstGeom prst="straightConnector1">
              <a:avLst/>
            </a:prstGeom>
            <a:noFill/>
            <a:ln cap="flat" cmpd="sng" w="19050">
              <a:solidFill>
                <a:srgbClr val="000000"/>
              </a:solidFill>
              <a:prstDash val="solid"/>
              <a:round/>
              <a:headEnd len="sm" w="sm" type="none"/>
              <a:tailEnd len="sm" w="sm" type="none"/>
            </a:ln>
          </p:spPr>
        </p:cxnSp>
        <p:sp>
          <p:nvSpPr>
            <p:cNvPr id="2120" name="Google Shape;2120;p47"/>
            <p:cNvSpPr txBox="1"/>
            <p:nvPr/>
          </p:nvSpPr>
          <p:spPr>
            <a:xfrm>
              <a:off x="3531" y="1230"/>
              <a:ext cx="9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fragment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offset</a:t>
              </a:r>
              <a:endParaRPr b="0" i="0" sz="1500" u="none" cap="none" strike="noStrike">
                <a:solidFill>
                  <a:srgbClr val="000000"/>
                </a:solidFill>
                <a:latin typeface="Arial"/>
                <a:ea typeface="Arial"/>
                <a:cs typeface="Arial"/>
                <a:sym typeface="Arial"/>
              </a:endParaRPr>
            </a:p>
          </p:txBody>
        </p:sp>
        <p:cxnSp>
          <p:nvCxnSpPr>
            <p:cNvPr id="2121" name="Google Shape;2121;p47"/>
            <p:cNvCxnSpPr/>
            <p:nvPr/>
          </p:nvCxnSpPr>
          <p:spPr>
            <a:xfrm>
              <a:off x="1984" y="1581"/>
              <a:ext cx="2400" cy="0"/>
            </a:xfrm>
            <a:prstGeom prst="straightConnector1">
              <a:avLst/>
            </a:prstGeom>
            <a:noFill/>
            <a:ln cap="flat" cmpd="sng" w="19050">
              <a:solidFill>
                <a:srgbClr val="000000"/>
              </a:solidFill>
              <a:prstDash val="solid"/>
              <a:round/>
              <a:headEnd len="sm" w="sm" type="none"/>
              <a:tailEnd len="sm" w="sm" type="none"/>
            </a:ln>
          </p:spPr>
        </p:cxnSp>
        <p:cxnSp>
          <p:nvCxnSpPr>
            <p:cNvPr id="2122" name="Google Shape;2122;p47"/>
            <p:cNvCxnSpPr/>
            <p:nvPr/>
          </p:nvCxnSpPr>
          <p:spPr>
            <a:xfrm rot="10800000">
              <a:off x="3210" y="1602"/>
              <a:ext cx="0" cy="300"/>
            </a:xfrm>
            <a:prstGeom prst="straightConnector1">
              <a:avLst/>
            </a:prstGeom>
            <a:noFill/>
            <a:ln cap="flat" cmpd="sng" w="19050">
              <a:solidFill>
                <a:srgbClr val="000000"/>
              </a:solidFill>
              <a:prstDash val="solid"/>
              <a:round/>
              <a:headEnd len="sm" w="sm" type="none"/>
              <a:tailEnd len="sm" w="sm" type="none"/>
            </a:ln>
          </p:spPr>
        </p:cxnSp>
        <p:cxnSp>
          <p:nvCxnSpPr>
            <p:cNvPr id="2123" name="Google Shape;2123;p47"/>
            <p:cNvCxnSpPr/>
            <p:nvPr/>
          </p:nvCxnSpPr>
          <p:spPr>
            <a:xfrm>
              <a:off x="1972" y="1905"/>
              <a:ext cx="2400" cy="0"/>
            </a:xfrm>
            <a:prstGeom prst="straightConnector1">
              <a:avLst/>
            </a:prstGeom>
            <a:noFill/>
            <a:ln cap="flat" cmpd="sng" w="19050">
              <a:solidFill>
                <a:srgbClr val="000000"/>
              </a:solidFill>
              <a:prstDash val="solid"/>
              <a:round/>
              <a:headEnd len="sm" w="sm" type="none"/>
              <a:tailEnd len="sm" w="sm" type="none"/>
            </a:ln>
          </p:spPr>
        </p:cxnSp>
        <p:sp>
          <p:nvSpPr>
            <p:cNvPr id="2124" name="Google Shape;2124;p47"/>
            <p:cNvSpPr txBox="1"/>
            <p:nvPr/>
          </p:nvSpPr>
          <p:spPr>
            <a:xfrm>
              <a:off x="2668" y="1525"/>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upper</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layer</a:t>
              </a:r>
              <a:endParaRPr b="0" i="0" sz="1100" u="none" cap="none" strike="noStrike">
                <a:solidFill>
                  <a:srgbClr val="000000"/>
                </a:solidFill>
                <a:latin typeface="Arial"/>
                <a:ea typeface="Arial"/>
                <a:cs typeface="Arial"/>
                <a:sym typeface="Arial"/>
              </a:endParaRPr>
            </a:p>
          </p:txBody>
        </p:sp>
        <p:cxnSp>
          <p:nvCxnSpPr>
            <p:cNvPr id="2125" name="Google Shape;2125;p47"/>
            <p:cNvCxnSpPr/>
            <p:nvPr/>
          </p:nvCxnSpPr>
          <p:spPr>
            <a:xfrm rot="10800000">
              <a:off x="2610" y="1608"/>
              <a:ext cx="0" cy="300"/>
            </a:xfrm>
            <a:prstGeom prst="straightConnector1">
              <a:avLst/>
            </a:prstGeom>
            <a:noFill/>
            <a:ln cap="flat" cmpd="sng" w="19050">
              <a:solidFill>
                <a:srgbClr val="000000"/>
              </a:solidFill>
              <a:prstDash val="solid"/>
              <a:round/>
              <a:headEnd len="sm" w="sm" type="none"/>
              <a:tailEnd len="sm" w="sm" type="none"/>
            </a:ln>
          </p:spPr>
        </p:cxnSp>
        <p:sp>
          <p:nvSpPr>
            <p:cNvPr id="2126" name="Google Shape;2126;p47"/>
            <p:cNvSpPr txBox="1"/>
            <p:nvPr/>
          </p:nvSpPr>
          <p:spPr>
            <a:xfrm>
              <a:off x="2450" y="2235"/>
              <a:ext cx="15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destination IP address</a:t>
              </a:r>
              <a:endParaRPr b="0" i="0" sz="1800" u="none" cap="none" strike="noStrike">
                <a:solidFill>
                  <a:srgbClr val="000000"/>
                </a:solidFill>
                <a:latin typeface="Arial"/>
                <a:ea typeface="Arial"/>
                <a:cs typeface="Arial"/>
                <a:sym typeface="Arial"/>
              </a:endParaRPr>
            </a:p>
          </p:txBody>
        </p:sp>
        <p:cxnSp>
          <p:nvCxnSpPr>
            <p:cNvPr id="2127" name="Google Shape;2127;p47"/>
            <p:cNvCxnSpPr/>
            <p:nvPr/>
          </p:nvCxnSpPr>
          <p:spPr>
            <a:xfrm>
              <a:off x="1984" y="2787"/>
              <a:ext cx="2400" cy="0"/>
            </a:xfrm>
            <a:prstGeom prst="straightConnector1">
              <a:avLst/>
            </a:prstGeom>
            <a:noFill/>
            <a:ln cap="flat" cmpd="sng" w="19050">
              <a:solidFill>
                <a:srgbClr val="000000"/>
              </a:solidFill>
              <a:prstDash val="solid"/>
              <a:round/>
              <a:headEnd len="sm" w="sm" type="none"/>
              <a:tailEnd len="sm" w="sm" type="none"/>
            </a:ln>
          </p:spPr>
        </p:cxnSp>
        <p:sp>
          <p:nvSpPr>
            <p:cNvPr id="2128" name="Google Shape;2128;p47"/>
            <p:cNvSpPr txBox="1"/>
            <p:nvPr/>
          </p:nvSpPr>
          <p:spPr>
            <a:xfrm>
              <a:off x="2673" y="2529"/>
              <a:ext cx="12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options (if any)</a:t>
              </a:r>
              <a:endParaRPr b="0" i="0" sz="1800" u="none" cap="none" strike="noStrike">
                <a:solidFill>
                  <a:srgbClr val="000000"/>
                </a:solidFill>
                <a:latin typeface="Arial"/>
                <a:ea typeface="Arial"/>
                <a:cs typeface="Arial"/>
                <a:sym typeface="Arial"/>
              </a:endParaRPr>
            </a:p>
          </p:txBody>
        </p:sp>
      </p:grpSp>
      <p:grpSp>
        <p:nvGrpSpPr>
          <p:cNvPr id="2129" name="Google Shape;2129;p47"/>
          <p:cNvGrpSpPr/>
          <p:nvPr/>
        </p:nvGrpSpPr>
        <p:grpSpPr>
          <a:xfrm>
            <a:off x="798578" y="1238071"/>
            <a:ext cx="2664619" cy="357186"/>
            <a:chOff x="-198" y="851"/>
            <a:chExt cx="2238" cy="300"/>
          </a:xfrm>
        </p:grpSpPr>
        <p:sp>
          <p:nvSpPr>
            <p:cNvPr id="2130" name="Google Shape;2130;p47"/>
            <p:cNvSpPr txBox="1"/>
            <p:nvPr/>
          </p:nvSpPr>
          <p:spPr>
            <a:xfrm>
              <a:off x="-198" y="851"/>
              <a:ext cx="2100" cy="3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IP protocol version number</a:t>
              </a:r>
              <a:endParaRPr b="0" i="0" sz="800" u="none" cap="none" strike="noStrike">
                <a:solidFill>
                  <a:srgbClr val="000000"/>
                </a:solidFill>
                <a:latin typeface="Arial"/>
                <a:ea typeface="Arial"/>
                <a:cs typeface="Arial"/>
                <a:sym typeface="Arial"/>
              </a:endParaRPr>
            </a:p>
          </p:txBody>
        </p:sp>
        <p:cxnSp>
          <p:nvCxnSpPr>
            <p:cNvPr id="2131" name="Google Shape;2131;p47"/>
            <p:cNvCxnSpPr/>
            <p:nvPr/>
          </p:nvCxnSpPr>
          <p:spPr>
            <a:xfrm>
              <a:off x="1740" y="996"/>
              <a:ext cx="300" cy="0"/>
            </a:xfrm>
            <a:prstGeom prst="straightConnector1">
              <a:avLst/>
            </a:prstGeom>
            <a:noFill/>
            <a:ln cap="flat" cmpd="sng" w="19050">
              <a:solidFill>
                <a:srgbClr val="C00000"/>
              </a:solidFill>
              <a:prstDash val="solid"/>
              <a:round/>
              <a:headEnd len="sm" w="sm" type="none"/>
              <a:tailEnd len="sm" w="sm" type="none"/>
            </a:ln>
          </p:spPr>
        </p:cxnSp>
      </p:grpSp>
      <p:grpSp>
        <p:nvGrpSpPr>
          <p:cNvPr id="2132" name="Google Shape;2132;p47"/>
          <p:cNvGrpSpPr/>
          <p:nvPr/>
        </p:nvGrpSpPr>
        <p:grpSpPr>
          <a:xfrm>
            <a:off x="921211" y="1503586"/>
            <a:ext cx="2908698" cy="357188"/>
            <a:chOff x="-95" y="1074"/>
            <a:chExt cx="2443" cy="300"/>
          </a:xfrm>
        </p:grpSpPr>
        <p:sp>
          <p:nvSpPr>
            <p:cNvPr id="2133" name="Google Shape;2133;p47"/>
            <p:cNvSpPr txBox="1"/>
            <p:nvPr/>
          </p:nvSpPr>
          <p:spPr>
            <a:xfrm>
              <a:off x="-95" y="1074"/>
              <a:ext cx="1800" cy="3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header length(bytes)</a:t>
              </a:r>
              <a:endParaRPr b="0" i="0" sz="800" u="none" cap="none" strike="noStrike">
                <a:solidFill>
                  <a:srgbClr val="000000"/>
                </a:solidFill>
                <a:latin typeface="Arial"/>
                <a:ea typeface="Arial"/>
                <a:cs typeface="Arial"/>
                <a:sym typeface="Arial"/>
              </a:endParaRPr>
            </a:p>
          </p:txBody>
        </p:sp>
        <p:cxnSp>
          <p:nvCxnSpPr>
            <p:cNvPr id="2134" name="Google Shape;2134;p47"/>
            <p:cNvCxnSpPr/>
            <p:nvPr/>
          </p:nvCxnSpPr>
          <p:spPr>
            <a:xfrm>
              <a:off x="1748" y="1184"/>
              <a:ext cx="600" cy="0"/>
            </a:xfrm>
            <a:prstGeom prst="straightConnector1">
              <a:avLst/>
            </a:prstGeom>
            <a:noFill/>
            <a:ln cap="flat" cmpd="sng" w="19050">
              <a:solidFill>
                <a:srgbClr val="C00000"/>
              </a:solidFill>
              <a:prstDash val="solid"/>
              <a:round/>
              <a:headEnd len="sm" w="sm" type="none"/>
              <a:tailEnd len="sm" w="sm" type="none"/>
            </a:ln>
          </p:spPr>
        </p:cxnSp>
      </p:grpSp>
      <p:grpSp>
        <p:nvGrpSpPr>
          <p:cNvPr id="2135" name="Google Shape;2135;p47"/>
          <p:cNvGrpSpPr/>
          <p:nvPr/>
        </p:nvGrpSpPr>
        <p:grpSpPr>
          <a:xfrm>
            <a:off x="113966" y="2419381"/>
            <a:ext cx="4094561" cy="929879"/>
            <a:chOff x="-773" y="1506"/>
            <a:chExt cx="3439" cy="781"/>
          </a:xfrm>
        </p:grpSpPr>
        <p:sp>
          <p:nvSpPr>
            <p:cNvPr id="2136" name="Google Shape;2136;p47"/>
            <p:cNvSpPr txBox="1"/>
            <p:nvPr/>
          </p:nvSpPr>
          <p:spPr>
            <a:xfrm>
              <a:off x="-773" y="1987"/>
              <a:ext cx="2700" cy="3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upper layer protocol </a:t>
              </a:r>
              <a:r>
                <a:rPr b="0" i="0" lang="en" sz="1200" u="none" cap="none" strike="noStrike">
                  <a:solidFill>
                    <a:srgbClr val="000000"/>
                  </a:solidFill>
                  <a:latin typeface="Arial"/>
                  <a:ea typeface="Arial"/>
                  <a:cs typeface="Arial"/>
                  <a:sym typeface="Arial"/>
                </a:rPr>
                <a:t>(e.g., TCP or UDP)</a:t>
              </a:r>
              <a:endParaRPr b="0" i="0" sz="1400" u="none" cap="none" strike="noStrike">
                <a:solidFill>
                  <a:srgbClr val="000000"/>
                </a:solidFill>
                <a:latin typeface="Arial"/>
                <a:ea typeface="Arial"/>
                <a:cs typeface="Arial"/>
                <a:sym typeface="Arial"/>
              </a:endParaRPr>
            </a:p>
          </p:txBody>
        </p:sp>
        <p:cxnSp>
          <p:nvCxnSpPr>
            <p:cNvPr id="2137" name="Google Shape;2137;p47"/>
            <p:cNvCxnSpPr/>
            <p:nvPr/>
          </p:nvCxnSpPr>
          <p:spPr>
            <a:xfrm flipH="1" rot="10800000">
              <a:off x="1766" y="1506"/>
              <a:ext cx="900" cy="600"/>
            </a:xfrm>
            <a:prstGeom prst="straightConnector1">
              <a:avLst/>
            </a:prstGeom>
            <a:noFill/>
            <a:ln cap="flat" cmpd="sng" w="19050">
              <a:solidFill>
                <a:srgbClr val="C00000"/>
              </a:solidFill>
              <a:prstDash val="solid"/>
              <a:round/>
              <a:headEnd len="sm" w="sm" type="none"/>
              <a:tailEnd len="sm" w="sm" type="none"/>
            </a:ln>
          </p:spPr>
        </p:cxnSp>
      </p:grpSp>
      <p:grpSp>
        <p:nvGrpSpPr>
          <p:cNvPr id="2138" name="Google Shape;2138;p47"/>
          <p:cNvGrpSpPr/>
          <p:nvPr/>
        </p:nvGrpSpPr>
        <p:grpSpPr>
          <a:xfrm>
            <a:off x="6230209" y="1239264"/>
            <a:ext cx="1426369" cy="1071563"/>
            <a:chOff x="4364" y="852"/>
            <a:chExt cx="1198" cy="900"/>
          </a:xfrm>
        </p:grpSpPr>
        <p:sp>
          <p:nvSpPr>
            <p:cNvPr id="2139" name="Google Shape;2139;p47"/>
            <p:cNvSpPr txBox="1"/>
            <p:nvPr/>
          </p:nvSpPr>
          <p:spPr>
            <a:xfrm>
              <a:off x="4662" y="852"/>
              <a:ext cx="900" cy="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total datagram</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length (bytes)</a:t>
              </a:r>
              <a:endParaRPr b="0" i="0" sz="1100" u="none" cap="none" strike="noStrike">
                <a:solidFill>
                  <a:srgbClr val="000000"/>
                </a:solidFill>
                <a:latin typeface="Arial"/>
                <a:ea typeface="Arial"/>
                <a:cs typeface="Arial"/>
                <a:sym typeface="Arial"/>
              </a:endParaRPr>
            </a:p>
          </p:txBody>
        </p:sp>
        <p:cxnSp>
          <p:nvCxnSpPr>
            <p:cNvPr id="2140" name="Google Shape;2140;p47"/>
            <p:cNvCxnSpPr/>
            <p:nvPr/>
          </p:nvCxnSpPr>
          <p:spPr>
            <a:xfrm rot="10800000">
              <a:off x="4364" y="1149"/>
              <a:ext cx="300" cy="0"/>
            </a:xfrm>
            <a:prstGeom prst="straightConnector1">
              <a:avLst/>
            </a:prstGeom>
            <a:noFill/>
            <a:ln cap="flat" cmpd="sng" w="19050">
              <a:solidFill>
                <a:srgbClr val="C00000"/>
              </a:solidFill>
              <a:prstDash val="solid"/>
              <a:round/>
              <a:headEnd len="sm" w="sm" type="none"/>
              <a:tailEnd len="sm" w="sm" type="none"/>
            </a:ln>
          </p:spPr>
        </p:cxnSp>
      </p:grpSp>
      <p:grpSp>
        <p:nvGrpSpPr>
          <p:cNvPr id="2141" name="Google Shape;2141;p47"/>
          <p:cNvGrpSpPr/>
          <p:nvPr/>
        </p:nvGrpSpPr>
        <p:grpSpPr>
          <a:xfrm>
            <a:off x="1742746" y="1569074"/>
            <a:ext cx="2441973" cy="1283499"/>
            <a:chOff x="595" y="1129"/>
            <a:chExt cx="2051" cy="1078"/>
          </a:xfrm>
        </p:grpSpPr>
        <p:sp>
          <p:nvSpPr>
            <p:cNvPr id="2142" name="Google Shape;2142;p47"/>
            <p:cNvSpPr txBox="1"/>
            <p:nvPr/>
          </p:nvSpPr>
          <p:spPr>
            <a:xfrm>
              <a:off x="595" y="1307"/>
              <a:ext cx="1200" cy="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“type” of service:</a:t>
              </a:r>
              <a:endParaRPr b="0" i="0" sz="1100" u="none" cap="none" strike="noStrike">
                <a:solidFill>
                  <a:srgbClr val="000000"/>
                </a:solidFill>
                <a:latin typeface="Arial"/>
                <a:ea typeface="Arial"/>
                <a:cs typeface="Arial"/>
                <a:sym typeface="Arial"/>
              </a:endParaRPr>
            </a:p>
            <a:p>
              <a:pPr indent="-127000" lvl="0" marL="215900" marR="0" rtl="0" algn="l">
                <a:lnSpc>
                  <a:spcPct val="100000"/>
                </a:lnSpc>
                <a:spcBef>
                  <a:spcPts val="0"/>
                </a:spcBef>
                <a:spcAft>
                  <a:spcPts val="0"/>
                </a:spcAft>
                <a:buClr>
                  <a:srgbClr val="0000A8"/>
                </a:buClr>
                <a:buSzPts val="1200"/>
                <a:buFont typeface="Noto Sans Symbols"/>
                <a:buChar char="▪"/>
              </a:pPr>
              <a:r>
                <a:rPr b="0" i="0" lang="en" sz="1200" u="none" cap="none" strike="noStrike">
                  <a:solidFill>
                    <a:srgbClr val="000000"/>
                  </a:solidFill>
                  <a:latin typeface="Arial"/>
                  <a:ea typeface="Arial"/>
                  <a:cs typeface="Arial"/>
                  <a:sym typeface="Arial"/>
                </a:rPr>
                <a:t>diffserv (0:5)</a:t>
              </a:r>
              <a:endParaRPr b="0" i="0" sz="1100" u="none" cap="none" strike="noStrike">
                <a:solidFill>
                  <a:srgbClr val="000000"/>
                </a:solidFill>
                <a:latin typeface="Arial"/>
                <a:ea typeface="Arial"/>
                <a:cs typeface="Arial"/>
                <a:sym typeface="Arial"/>
              </a:endParaRPr>
            </a:p>
            <a:p>
              <a:pPr indent="-127000" lvl="0" marL="215900" marR="0" rtl="0" algn="l">
                <a:lnSpc>
                  <a:spcPct val="100000"/>
                </a:lnSpc>
                <a:spcBef>
                  <a:spcPts val="0"/>
                </a:spcBef>
                <a:spcAft>
                  <a:spcPts val="0"/>
                </a:spcAft>
                <a:buClr>
                  <a:srgbClr val="0000A8"/>
                </a:buClr>
                <a:buSzPts val="1200"/>
                <a:buFont typeface="Noto Sans Symbols"/>
                <a:buChar char="▪"/>
              </a:pPr>
              <a:r>
                <a:rPr b="0" i="0" lang="en" sz="1200" u="none" cap="none" strike="noStrike">
                  <a:solidFill>
                    <a:srgbClr val="000000"/>
                  </a:solidFill>
                  <a:latin typeface="Arial"/>
                  <a:ea typeface="Arial"/>
                  <a:cs typeface="Arial"/>
                  <a:sym typeface="Arial"/>
                </a:rPr>
                <a:t>ECN (6:7)</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800" u="none" cap="none" strike="noStrike">
                <a:solidFill>
                  <a:srgbClr val="000000"/>
                </a:solidFill>
                <a:latin typeface="Arial"/>
                <a:ea typeface="Arial"/>
                <a:cs typeface="Arial"/>
                <a:sym typeface="Arial"/>
              </a:endParaRPr>
            </a:p>
          </p:txBody>
        </p:sp>
        <p:cxnSp>
          <p:nvCxnSpPr>
            <p:cNvPr id="2143" name="Google Shape;2143;p47"/>
            <p:cNvCxnSpPr/>
            <p:nvPr/>
          </p:nvCxnSpPr>
          <p:spPr>
            <a:xfrm flipH="1" rot="10800000">
              <a:off x="1746" y="1129"/>
              <a:ext cx="900" cy="300"/>
            </a:xfrm>
            <a:prstGeom prst="straightConnector1">
              <a:avLst/>
            </a:prstGeom>
            <a:noFill/>
            <a:ln cap="flat" cmpd="sng" w="19050">
              <a:solidFill>
                <a:srgbClr val="C00000"/>
              </a:solidFill>
              <a:prstDash val="solid"/>
              <a:round/>
              <a:headEnd len="sm" w="sm" type="none"/>
              <a:tailEnd len="sm" w="sm" type="none"/>
            </a:ln>
          </p:spPr>
        </p:cxnSp>
      </p:grpSp>
      <p:grpSp>
        <p:nvGrpSpPr>
          <p:cNvPr id="2144" name="Google Shape;2144;p47"/>
          <p:cNvGrpSpPr/>
          <p:nvPr/>
        </p:nvGrpSpPr>
        <p:grpSpPr>
          <a:xfrm>
            <a:off x="4813366" y="1704799"/>
            <a:ext cx="2844403" cy="714376"/>
            <a:chOff x="3174" y="1243"/>
            <a:chExt cx="2389" cy="600"/>
          </a:xfrm>
        </p:grpSpPr>
        <p:sp>
          <p:nvSpPr>
            <p:cNvPr id="2145" name="Google Shape;2145;p47"/>
            <p:cNvSpPr txBox="1"/>
            <p:nvPr/>
          </p:nvSpPr>
          <p:spPr>
            <a:xfrm>
              <a:off x="4663" y="1243"/>
              <a:ext cx="900" cy="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fragmentation/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reassembly</a:t>
              </a:r>
              <a:endParaRPr b="0" i="0" sz="1100" u="none" cap="none" strike="noStrike">
                <a:solidFill>
                  <a:srgbClr val="000000"/>
                </a:solidFill>
                <a:latin typeface="Arial"/>
                <a:ea typeface="Arial"/>
                <a:cs typeface="Arial"/>
                <a:sym typeface="Arial"/>
              </a:endParaRPr>
            </a:p>
          </p:txBody>
        </p:sp>
        <p:cxnSp>
          <p:nvCxnSpPr>
            <p:cNvPr id="2146" name="Google Shape;2146;p47"/>
            <p:cNvCxnSpPr/>
            <p:nvPr/>
          </p:nvCxnSpPr>
          <p:spPr>
            <a:xfrm flipH="1">
              <a:off x="3471" y="1358"/>
              <a:ext cx="1200" cy="300"/>
            </a:xfrm>
            <a:prstGeom prst="straightConnector1">
              <a:avLst/>
            </a:prstGeom>
            <a:noFill/>
            <a:ln cap="flat" cmpd="sng" w="19050">
              <a:solidFill>
                <a:srgbClr val="C00000"/>
              </a:solidFill>
              <a:prstDash val="solid"/>
              <a:round/>
              <a:headEnd len="sm" w="sm" type="none"/>
              <a:tailEnd len="sm" w="sm" type="none"/>
            </a:ln>
          </p:spPr>
        </p:cxnSp>
        <p:cxnSp>
          <p:nvCxnSpPr>
            <p:cNvPr id="2147" name="Google Shape;2147;p47"/>
            <p:cNvCxnSpPr/>
            <p:nvPr/>
          </p:nvCxnSpPr>
          <p:spPr>
            <a:xfrm rot="10800000">
              <a:off x="4382" y="1351"/>
              <a:ext cx="300" cy="0"/>
            </a:xfrm>
            <a:prstGeom prst="straightConnector1">
              <a:avLst/>
            </a:prstGeom>
            <a:noFill/>
            <a:ln cap="flat" cmpd="sng" w="19050">
              <a:solidFill>
                <a:srgbClr val="C00000"/>
              </a:solidFill>
              <a:prstDash val="solid"/>
              <a:round/>
              <a:headEnd len="sm" w="sm" type="none"/>
              <a:tailEnd len="sm" w="sm" type="none"/>
            </a:ln>
          </p:spPr>
        </p:cxnSp>
        <p:cxnSp>
          <p:nvCxnSpPr>
            <p:cNvPr id="2148" name="Google Shape;2148;p47"/>
            <p:cNvCxnSpPr/>
            <p:nvPr/>
          </p:nvCxnSpPr>
          <p:spPr>
            <a:xfrm rot="10800000">
              <a:off x="3174" y="1354"/>
              <a:ext cx="1500" cy="0"/>
            </a:xfrm>
            <a:prstGeom prst="straightConnector1">
              <a:avLst/>
            </a:prstGeom>
            <a:noFill/>
            <a:ln cap="flat" cmpd="sng" w="19050">
              <a:solidFill>
                <a:srgbClr val="C00000"/>
              </a:solidFill>
              <a:prstDash val="solid"/>
              <a:round/>
              <a:headEnd len="sm" w="sm" type="none"/>
              <a:tailEnd len="sm" w="sm" type="none"/>
            </a:ln>
          </p:spPr>
        </p:cxnSp>
      </p:grpSp>
      <p:grpSp>
        <p:nvGrpSpPr>
          <p:cNvPr id="2149" name="Google Shape;2149;p47"/>
          <p:cNvGrpSpPr/>
          <p:nvPr/>
        </p:nvGrpSpPr>
        <p:grpSpPr>
          <a:xfrm>
            <a:off x="590189" y="2372973"/>
            <a:ext cx="2880124" cy="465534"/>
            <a:chOff x="-366" y="1460"/>
            <a:chExt cx="2419" cy="391"/>
          </a:xfrm>
        </p:grpSpPr>
        <p:sp>
          <p:nvSpPr>
            <p:cNvPr id="2150" name="Google Shape;2150;p47"/>
            <p:cNvSpPr txBox="1"/>
            <p:nvPr/>
          </p:nvSpPr>
          <p:spPr>
            <a:xfrm>
              <a:off x="-366" y="1551"/>
              <a:ext cx="2100" cy="3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TTL: remaining  max hops</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(decremented at each router)</a:t>
              </a:r>
              <a:endParaRPr b="0" i="0" sz="1100" u="none" cap="none" strike="noStrike">
                <a:solidFill>
                  <a:srgbClr val="000000"/>
                </a:solidFill>
                <a:latin typeface="Arial"/>
                <a:ea typeface="Arial"/>
                <a:cs typeface="Arial"/>
                <a:sym typeface="Arial"/>
              </a:endParaRPr>
            </a:p>
          </p:txBody>
        </p:sp>
        <p:cxnSp>
          <p:nvCxnSpPr>
            <p:cNvPr id="2151" name="Google Shape;2151;p47"/>
            <p:cNvCxnSpPr/>
            <p:nvPr/>
          </p:nvCxnSpPr>
          <p:spPr>
            <a:xfrm flipH="1" rot="10800000">
              <a:off x="1753" y="1460"/>
              <a:ext cx="300" cy="300"/>
            </a:xfrm>
            <a:prstGeom prst="straightConnector1">
              <a:avLst/>
            </a:prstGeom>
            <a:noFill/>
            <a:ln cap="flat" cmpd="sng" w="19050">
              <a:solidFill>
                <a:srgbClr val="C00000"/>
              </a:solidFill>
              <a:prstDash val="solid"/>
              <a:round/>
              <a:headEnd len="sm" w="sm" type="none"/>
              <a:tailEnd len="sm" w="sm" type="none"/>
            </a:ln>
          </p:spPr>
        </p:cxnSp>
      </p:grpSp>
      <p:grpSp>
        <p:nvGrpSpPr>
          <p:cNvPr id="2152" name="Google Shape;2152;p47"/>
          <p:cNvGrpSpPr/>
          <p:nvPr/>
        </p:nvGrpSpPr>
        <p:grpSpPr>
          <a:xfrm>
            <a:off x="850738" y="3334810"/>
            <a:ext cx="2117376" cy="1562709"/>
            <a:chOff x="419725" y="4467070"/>
            <a:chExt cx="2823168" cy="2083612"/>
          </a:xfrm>
        </p:grpSpPr>
        <p:sp>
          <p:nvSpPr>
            <p:cNvPr id="2153" name="Google Shape;2153;p47"/>
            <p:cNvSpPr/>
            <p:nvPr/>
          </p:nvSpPr>
          <p:spPr>
            <a:xfrm>
              <a:off x="437293" y="4954788"/>
              <a:ext cx="2805600" cy="1465500"/>
            </a:xfrm>
            <a:prstGeom prst="rect">
              <a:avLst/>
            </a:prstGeom>
            <a:noFill/>
            <a:ln>
              <a:noFill/>
            </a:ln>
          </p:spPr>
          <p:txBody>
            <a:bodyPr anchorCtr="0" anchor="t" bIns="34275" lIns="68575" spcFirstLastPara="1" rIns="68575" wrap="square" tIns="34275">
              <a:noAutofit/>
            </a:bodyPr>
            <a:lstStyle/>
            <a:p>
              <a:pPr indent="-158750" lvl="0" marL="254000" marR="0" rtl="0" algn="l">
                <a:lnSpc>
                  <a:spcPct val="85000"/>
                </a:lnSpc>
                <a:spcBef>
                  <a:spcPts val="0"/>
                </a:spcBef>
                <a:spcAft>
                  <a:spcPts val="0"/>
                </a:spcAft>
                <a:buClr>
                  <a:srgbClr val="0000A3"/>
                </a:buClr>
                <a:buSzPts val="1500"/>
                <a:buFont typeface="Noto Sans Symbols"/>
                <a:buChar char="▪"/>
              </a:pPr>
              <a:r>
                <a:rPr b="0" i="0" lang="en" sz="1500" u="none" cap="none" strike="noStrike">
                  <a:solidFill>
                    <a:srgbClr val="000000"/>
                  </a:solidFill>
                  <a:latin typeface="Arial"/>
                  <a:ea typeface="Arial"/>
                  <a:cs typeface="Arial"/>
                  <a:sym typeface="Arial"/>
                </a:rPr>
                <a:t>20 bytes of TCP</a:t>
              </a:r>
              <a:endParaRPr b="0" i="0" sz="1100" u="none" cap="none" strike="noStrike">
                <a:solidFill>
                  <a:srgbClr val="000000"/>
                </a:solidFill>
                <a:latin typeface="Arial"/>
                <a:ea typeface="Arial"/>
                <a:cs typeface="Arial"/>
                <a:sym typeface="Arial"/>
              </a:endParaRPr>
            </a:p>
            <a:p>
              <a:pPr indent="-158750" lvl="0" marL="254000" marR="0" rtl="0" algn="l">
                <a:lnSpc>
                  <a:spcPct val="85000"/>
                </a:lnSpc>
                <a:spcBef>
                  <a:spcPts val="300"/>
                </a:spcBef>
                <a:spcAft>
                  <a:spcPts val="0"/>
                </a:spcAft>
                <a:buClr>
                  <a:srgbClr val="0000A3"/>
                </a:buClr>
                <a:buSzPts val="1500"/>
                <a:buFont typeface="Noto Sans Symbols"/>
                <a:buChar char="▪"/>
              </a:pPr>
              <a:r>
                <a:rPr b="0" i="0" lang="en" sz="1500" u="none" cap="none" strike="noStrike">
                  <a:solidFill>
                    <a:srgbClr val="000000"/>
                  </a:solidFill>
                  <a:latin typeface="Arial"/>
                  <a:ea typeface="Arial"/>
                  <a:cs typeface="Arial"/>
                  <a:sym typeface="Arial"/>
                </a:rPr>
                <a:t>20 bytes of IP</a:t>
              </a:r>
              <a:endParaRPr b="0" i="0" sz="1100" u="none" cap="none" strike="noStrike">
                <a:solidFill>
                  <a:srgbClr val="000000"/>
                </a:solidFill>
                <a:latin typeface="Arial"/>
                <a:ea typeface="Arial"/>
                <a:cs typeface="Arial"/>
                <a:sym typeface="Arial"/>
              </a:endParaRPr>
            </a:p>
            <a:p>
              <a:pPr indent="-158750" lvl="0" marL="254000" marR="0" rtl="0" algn="l">
                <a:lnSpc>
                  <a:spcPct val="95000"/>
                </a:lnSpc>
                <a:spcBef>
                  <a:spcPts val="300"/>
                </a:spcBef>
                <a:spcAft>
                  <a:spcPts val="0"/>
                </a:spcAft>
                <a:buClr>
                  <a:srgbClr val="0000A3"/>
                </a:buClr>
                <a:buSzPts val="1500"/>
                <a:buFont typeface="Noto Sans Symbols"/>
                <a:buChar char="▪"/>
              </a:pPr>
              <a:r>
                <a:rPr b="0" i="0" lang="en" sz="1500" u="none" cap="none" strike="noStrike">
                  <a:solidFill>
                    <a:srgbClr val="000000"/>
                  </a:solidFill>
                  <a:latin typeface="Arial"/>
                  <a:ea typeface="Arial"/>
                  <a:cs typeface="Arial"/>
                  <a:sym typeface="Arial"/>
                </a:rPr>
                <a:t>= 40 bytes + app layer overhead for TCP+IP</a:t>
              </a:r>
              <a:endParaRPr b="0" i="0" sz="1100" u="none" cap="none" strike="noStrike">
                <a:solidFill>
                  <a:srgbClr val="000000"/>
                </a:solidFill>
                <a:latin typeface="Arial"/>
                <a:ea typeface="Arial"/>
                <a:cs typeface="Arial"/>
                <a:sym typeface="Arial"/>
              </a:endParaRPr>
            </a:p>
          </p:txBody>
        </p:sp>
        <p:sp>
          <p:nvSpPr>
            <p:cNvPr id="2154" name="Google Shape;2154;p47"/>
            <p:cNvSpPr/>
            <p:nvPr/>
          </p:nvSpPr>
          <p:spPr>
            <a:xfrm>
              <a:off x="419725" y="4751882"/>
              <a:ext cx="2683200" cy="1798800"/>
            </a:xfrm>
            <a:prstGeom prst="rect">
              <a:avLst/>
            </a:prstGeom>
            <a:noFill/>
            <a:ln cap="flat" cmpd="sng" w="2540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155" name="Google Shape;2155;p47"/>
            <p:cNvSpPr txBox="1"/>
            <p:nvPr/>
          </p:nvSpPr>
          <p:spPr>
            <a:xfrm>
              <a:off x="599607" y="4467070"/>
              <a:ext cx="1561200" cy="5232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Calibri"/>
                <a:buNone/>
              </a:pPr>
              <a:r>
                <a:rPr b="0" i="0" lang="en" sz="2100" u="none" cap="none" strike="noStrike">
                  <a:solidFill>
                    <a:srgbClr val="000000"/>
                  </a:solidFill>
                  <a:latin typeface="Calibri"/>
                  <a:ea typeface="Calibri"/>
                  <a:cs typeface="Calibri"/>
                  <a:sym typeface="Calibri"/>
                </a:rPr>
                <a:t>overhead</a:t>
              </a:r>
              <a:endParaRPr b="0" i="0" sz="1100" u="none" cap="none" strike="noStrike">
                <a:solidFill>
                  <a:srgbClr val="000000"/>
                </a:solidFill>
                <a:latin typeface="Arial"/>
                <a:ea typeface="Arial"/>
                <a:cs typeface="Arial"/>
                <a:sym typeface="Arial"/>
              </a:endParaRPr>
            </a:p>
          </p:txBody>
        </p:sp>
      </p:grpSp>
      <p:grpSp>
        <p:nvGrpSpPr>
          <p:cNvPr id="2156" name="Google Shape;2156;p47"/>
          <p:cNvGrpSpPr/>
          <p:nvPr/>
        </p:nvGrpSpPr>
        <p:grpSpPr>
          <a:xfrm>
            <a:off x="5789950" y="3261064"/>
            <a:ext cx="2978880" cy="500175"/>
            <a:chOff x="7719934" y="4348085"/>
            <a:chExt cx="3971840" cy="666900"/>
          </a:xfrm>
        </p:grpSpPr>
        <p:sp>
          <p:nvSpPr>
            <p:cNvPr id="2157" name="Google Shape;2157;p47"/>
            <p:cNvSpPr txBox="1"/>
            <p:nvPr/>
          </p:nvSpPr>
          <p:spPr>
            <a:xfrm>
              <a:off x="8778774" y="4348085"/>
              <a:ext cx="29130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e.g., timestamp, record route taken</a:t>
              </a:r>
              <a:endParaRPr b="0" i="0" sz="1100" u="none" cap="none" strike="noStrike">
                <a:solidFill>
                  <a:srgbClr val="000000"/>
                </a:solidFill>
                <a:latin typeface="Arial"/>
                <a:ea typeface="Arial"/>
                <a:cs typeface="Arial"/>
                <a:sym typeface="Arial"/>
              </a:endParaRPr>
            </a:p>
          </p:txBody>
        </p:sp>
        <p:cxnSp>
          <p:nvCxnSpPr>
            <p:cNvPr id="2158" name="Google Shape;2158;p47"/>
            <p:cNvCxnSpPr/>
            <p:nvPr/>
          </p:nvCxnSpPr>
          <p:spPr>
            <a:xfrm>
              <a:off x="7719934" y="4542020"/>
              <a:ext cx="989400" cy="0"/>
            </a:xfrm>
            <a:prstGeom prst="straightConnector1">
              <a:avLst/>
            </a:prstGeom>
            <a:noFill/>
            <a:ln cap="flat" cmpd="sng" w="19050">
              <a:solidFill>
                <a:srgbClr val="C00000"/>
              </a:solidFill>
              <a:prstDash val="solid"/>
              <a:miter lim="800000"/>
              <a:headEnd len="sm" w="sm" type="none"/>
              <a:tailEnd len="sm" w="sm" type="none"/>
            </a:ln>
          </p:spPr>
        </p:cxnSp>
      </p:grpSp>
      <p:grpSp>
        <p:nvGrpSpPr>
          <p:cNvPr id="2159" name="Google Shape;2159;p47"/>
          <p:cNvGrpSpPr/>
          <p:nvPr/>
        </p:nvGrpSpPr>
        <p:grpSpPr>
          <a:xfrm>
            <a:off x="5804737" y="2538455"/>
            <a:ext cx="2978880" cy="284625"/>
            <a:chOff x="7719934" y="4348085"/>
            <a:chExt cx="3971840" cy="379500"/>
          </a:xfrm>
        </p:grpSpPr>
        <p:sp>
          <p:nvSpPr>
            <p:cNvPr id="2160" name="Google Shape;2160;p47"/>
            <p:cNvSpPr txBox="1"/>
            <p:nvPr/>
          </p:nvSpPr>
          <p:spPr>
            <a:xfrm>
              <a:off x="8778774" y="4348085"/>
              <a:ext cx="29130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32-bit source IP address</a:t>
              </a:r>
              <a:endParaRPr b="0" i="0" sz="1100" u="none" cap="none" strike="noStrike">
                <a:solidFill>
                  <a:srgbClr val="000000"/>
                </a:solidFill>
                <a:latin typeface="Arial"/>
                <a:ea typeface="Arial"/>
                <a:cs typeface="Arial"/>
                <a:sym typeface="Arial"/>
              </a:endParaRPr>
            </a:p>
          </p:txBody>
        </p:sp>
        <p:cxnSp>
          <p:nvCxnSpPr>
            <p:cNvPr id="2161" name="Google Shape;2161;p47"/>
            <p:cNvCxnSpPr/>
            <p:nvPr/>
          </p:nvCxnSpPr>
          <p:spPr>
            <a:xfrm>
              <a:off x="7719934" y="4542020"/>
              <a:ext cx="989400" cy="0"/>
            </a:xfrm>
            <a:prstGeom prst="straightConnector1">
              <a:avLst/>
            </a:prstGeom>
            <a:noFill/>
            <a:ln cap="flat" cmpd="sng" w="19050">
              <a:solidFill>
                <a:srgbClr val="C00000"/>
              </a:solidFill>
              <a:prstDash val="solid"/>
              <a:miter lim="800000"/>
              <a:headEnd len="sm" w="sm" type="none"/>
              <a:tailEnd len="sm" w="sm" type="none"/>
            </a:ln>
          </p:spPr>
        </p:cxnSp>
      </p:grpSp>
      <p:grpSp>
        <p:nvGrpSpPr>
          <p:cNvPr id="2162" name="Google Shape;2162;p47"/>
          <p:cNvGrpSpPr/>
          <p:nvPr/>
        </p:nvGrpSpPr>
        <p:grpSpPr>
          <a:xfrm>
            <a:off x="5791177" y="2896853"/>
            <a:ext cx="3135930" cy="500175"/>
            <a:chOff x="7719934" y="4348085"/>
            <a:chExt cx="4181240" cy="666900"/>
          </a:xfrm>
        </p:grpSpPr>
        <p:sp>
          <p:nvSpPr>
            <p:cNvPr id="2163" name="Google Shape;2163;p47"/>
            <p:cNvSpPr txBox="1"/>
            <p:nvPr/>
          </p:nvSpPr>
          <p:spPr>
            <a:xfrm>
              <a:off x="8778774" y="4348085"/>
              <a:ext cx="31224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32-bit destination IP address</a:t>
              </a:r>
              <a:endParaRPr b="0" i="0" sz="1100" u="none" cap="none" strike="noStrike">
                <a:solidFill>
                  <a:srgbClr val="000000"/>
                </a:solidFill>
                <a:latin typeface="Arial"/>
                <a:ea typeface="Arial"/>
                <a:cs typeface="Arial"/>
                <a:sym typeface="Arial"/>
              </a:endParaRPr>
            </a:p>
          </p:txBody>
        </p:sp>
        <p:cxnSp>
          <p:nvCxnSpPr>
            <p:cNvPr id="2164" name="Google Shape;2164;p47"/>
            <p:cNvCxnSpPr/>
            <p:nvPr/>
          </p:nvCxnSpPr>
          <p:spPr>
            <a:xfrm>
              <a:off x="7719934" y="4542020"/>
              <a:ext cx="989400" cy="0"/>
            </a:xfrm>
            <a:prstGeom prst="straightConnector1">
              <a:avLst/>
            </a:prstGeom>
            <a:noFill/>
            <a:ln cap="flat" cmpd="sng" w="19050">
              <a:solidFill>
                <a:srgbClr val="C00000"/>
              </a:solidFill>
              <a:prstDash val="solid"/>
              <a:miter lim="800000"/>
              <a:headEnd len="sm" w="sm" type="none"/>
              <a:tailEnd len="sm" w="sm" type="none"/>
            </a:ln>
          </p:spPr>
        </p:cxnSp>
      </p:grpSp>
      <p:grpSp>
        <p:nvGrpSpPr>
          <p:cNvPr id="2165" name="Google Shape;2165;p47"/>
          <p:cNvGrpSpPr/>
          <p:nvPr/>
        </p:nvGrpSpPr>
        <p:grpSpPr>
          <a:xfrm>
            <a:off x="5802799" y="2190674"/>
            <a:ext cx="2978880" cy="284625"/>
            <a:chOff x="7719934" y="4348085"/>
            <a:chExt cx="3971840" cy="379500"/>
          </a:xfrm>
        </p:grpSpPr>
        <p:sp>
          <p:nvSpPr>
            <p:cNvPr id="2166" name="Google Shape;2166;p47"/>
            <p:cNvSpPr txBox="1"/>
            <p:nvPr/>
          </p:nvSpPr>
          <p:spPr>
            <a:xfrm>
              <a:off x="8778774" y="4348085"/>
              <a:ext cx="29130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header checksum</a:t>
              </a:r>
              <a:endParaRPr b="0" i="0" sz="1100" u="none" cap="none" strike="noStrike">
                <a:solidFill>
                  <a:srgbClr val="000000"/>
                </a:solidFill>
                <a:latin typeface="Arial"/>
                <a:ea typeface="Arial"/>
                <a:cs typeface="Arial"/>
                <a:sym typeface="Arial"/>
              </a:endParaRPr>
            </a:p>
          </p:txBody>
        </p:sp>
        <p:cxnSp>
          <p:nvCxnSpPr>
            <p:cNvPr id="2167" name="Google Shape;2167;p47"/>
            <p:cNvCxnSpPr/>
            <p:nvPr/>
          </p:nvCxnSpPr>
          <p:spPr>
            <a:xfrm>
              <a:off x="7719934" y="4542020"/>
              <a:ext cx="989400" cy="0"/>
            </a:xfrm>
            <a:prstGeom prst="straightConnector1">
              <a:avLst/>
            </a:prstGeom>
            <a:noFill/>
            <a:ln cap="flat" cmpd="sng" w="19050">
              <a:solidFill>
                <a:srgbClr val="C00000"/>
              </a:solidFill>
              <a:prstDash val="solid"/>
              <a:miter lim="800000"/>
              <a:headEnd len="sm" w="sm" type="none"/>
              <a:tailEnd len="sm" w="sm" type="none"/>
            </a:ln>
          </p:spPr>
        </p:cxnSp>
      </p:grpSp>
      <p:grpSp>
        <p:nvGrpSpPr>
          <p:cNvPr id="2168" name="Google Shape;2168;p47"/>
          <p:cNvGrpSpPr/>
          <p:nvPr/>
        </p:nvGrpSpPr>
        <p:grpSpPr>
          <a:xfrm>
            <a:off x="6711045" y="1318532"/>
            <a:ext cx="2106450" cy="3624975"/>
            <a:chOff x="9209324" y="1834243"/>
            <a:chExt cx="2808600" cy="4833300"/>
          </a:xfrm>
        </p:grpSpPr>
        <p:cxnSp>
          <p:nvCxnSpPr>
            <p:cNvPr id="2169" name="Google Shape;2169;p47"/>
            <p:cNvCxnSpPr/>
            <p:nvPr/>
          </p:nvCxnSpPr>
          <p:spPr>
            <a:xfrm>
              <a:off x="11097988" y="1834243"/>
              <a:ext cx="0" cy="4833300"/>
            </a:xfrm>
            <a:prstGeom prst="straightConnector1">
              <a:avLst/>
            </a:prstGeom>
            <a:noFill/>
            <a:ln cap="flat" cmpd="sng" w="44450">
              <a:solidFill>
                <a:srgbClr val="C00000"/>
              </a:solidFill>
              <a:prstDash val="solid"/>
              <a:miter lim="800000"/>
              <a:headEnd len="med" w="med" type="triangle"/>
              <a:tailEnd len="med" w="med" type="triangle"/>
            </a:ln>
          </p:spPr>
        </p:cxnSp>
        <p:cxnSp>
          <p:nvCxnSpPr>
            <p:cNvPr id="2170" name="Google Shape;2170;p47"/>
            <p:cNvCxnSpPr/>
            <p:nvPr/>
          </p:nvCxnSpPr>
          <p:spPr>
            <a:xfrm>
              <a:off x="10823536" y="1839686"/>
              <a:ext cx="600300" cy="0"/>
            </a:xfrm>
            <a:prstGeom prst="straightConnector1">
              <a:avLst/>
            </a:prstGeom>
            <a:noFill/>
            <a:ln cap="flat" cmpd="sng" w="44450">
              <a:solidFill>
                <a:srgbClr val="C00000"/>
              </a:solidFill>
              <a:prstDash val="solid"/>
              <a:miter lim="800000"/>
              <a:headEnd len="sm" w="sm" type="none"/>
              <a:tailEnd len="sm" w="sm" type="none"/>
            </a:ln>
          </p:spPr>
        </p:cxnSp>
        <p:cxnSp>
          <p:nvCxnSpPr>
            <p:cNvPr id="2171" name="Google Shape;2171;p47"/>
            <p:cNvCxnSpPr/>
            <p:nvPr/>
          </p:nvCxnSpPr>
          <p:spPr>
            <a:xfrm>
              <a:off x="10828978" y="6645729"/>
              <a:ext cx="600300" cy="0"/>
            </a:xfrm>
            <a:prstGeom prst="straightConnector1">
              <a:avLst/>
            </a:prstGeom>
            <a:noFill/>
            <a:ln cap="flat" cmpd="sng" w="44450">
              <a:solidFill>
                <a:srgbClr val="C00000"/>
              </a:solidFill>
              <a:prstDash val="solid"/>
              <a:miter lim="800000"/>
              <a:headEnd len="sm" w="sm" type="none"/>
              <a:tailEnd len="sm" w="sm" type="none"/>
            </a:ln>
          </p:spPr>
        </p:cxnSp>
        <p:sp>
          <p:nvSpPr>
            <p:cNvPr id="2172" name="Google Shape;2172;p47"/>
            <p:cNvSpPr txBox="1"/>
            <p:nvPr/>
          </p:nvSpPr>
          <p:spPr>
            <a:xfrm>
              <a:off x="9209324" y="3788229"/>
              <a:ext cx="2808600" cy="12417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Maximum length: 64K bytes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Typically: 1500 bytes or less</a:t>
              </a:r>
              <a:endParaRPr b="0" i="0" sz="11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9"/>
                                        </p:tgtEl>
                                        <p:attrNameLst>
                                          <p:attrName>style.visibility</p:attrName>
                                        </p:attrNameLst>
                                      </p:cBhvr>
                                      <p:to>
                                        <p:strVal val="visible"/>
                                      </p:to>
                                    </p:set>
                                    <p:animEffect filter="fade" transition="in">
                                      <p:cBhvr>
                                        <p:cTn dur="500"/>
                                        <p:tgtEl>
                                          <p:spTgt spid="2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2"/>
                                        </p:tgtEl>
                                        <p:attrNameLst>
                                          <p:attrName>style.visibility</p:attrName>
                                        </p:attrNameLst>
                                      </p:cBhvr>
                                      <p:to>
                                        <p:strVal val="visible"/>
                                      </p:to>
                                    </p:set>
                                    <p:animEffect filter="fade" transition="in">
                                      <p:cBhvr>
                                        <p:cTn dur="500"/>
                                        <p:tgtEl>
                                          <p:spTgt spid="2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8"/>
                                        </p:tgtEl>
                                        <p:attrNameLst>
                                          <p:attrName>style.visibility</p:attrName>
                                        </p:attrNameLst>
                                      </p:cBhvr>
                                      <p:to>
                                        <p:strVal val="visible"/>
                                      </p:to>
                                    </p:set>
                                    <p:animEffect filter="fade" transition="in">
                                      <p:cBhvr>
                                        <p:cTn dur="500"/>
                                        <p:tgtEl>
                                          <p:spTgt spid="2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8"/>
                                        </p:tgtEl>
                                        <p:attrNameLst>
                                          <p:attrName>style.visibility</p:attrName>
                                        </p:attrNameLst>
                                      </p:cBhvr>
                                      <p:to>
                                        <p:strVal val="visible"/>
                                      </p:to>
                                    </p:set>
                                    <p:animEffect filter="fade" transition="in">
                                      <p:cBhvr>
                                        <p:cTn dur="500"/>
                                        <p:tgtEl>
                                          <p:spTgt spid="2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68"/>
                                        </p:tgtEl>
                                      </p:cBhvr>
                                    </p:animEffect>
                                    <p:set>
                                      <p:cBhvr>
                                        <p:cTn dur="1" fill="hold">
                                          <p:stCondLst>
                                            <p:cond delay="500"/>
                                          </p:stCondLst>
                                        </p:cTn>
                                        <p:tgtEl>
                                          <p:spTgt spid="216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41"/>
                                        </p:tgtEl>
                                        <p:attrNameLst>
                                          <p:attrName>style.visibility</p:attrName>
                                        </p:attrNameLst>
                                      </p:cBhvr>
                                      <p:to>
                                        <p:strVal val="visible"/>
                                      </p:to>
                                    </p:set>
                                    <p:animEffect filter="fade" transition="in">
                                      <p:cBhvr>
                                        <p:cTn dur="500"/>
                                        <p:tgtEl>
                                          <p:spTgt spid="2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9"/>
                                        </p:tgtEl>
                                        <p:attrNameLst>
                                          <p:attrName>style.visibility</p:attrName>
                                        </p:attrNameLst>
                                      </p:cBhvr>
                                      <p:to>
                                        <p:strVal val="visible"/>
                                      </p:to>
                                    </p:set>
                                    <p:animEffect filter="fade" transition="in">
                                      <p:cBhvr>
                                        <p:cTn dur="500"/>
                                        <p:tgtEl>
                                          <p:spTgt spid="2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5"/>
                                        </p:tgtEl>
                                        <p:attrNameLst>
                                          <p:attrName>style.visibility</p:attrName>
                                        </p:attrNameLst>
                                      </p:cBhvr>
                                      <p:to>
                                        <p:strVal val="visible"/>
                                      </p:to>
                                    </p:set>
                                    <p:animEffect filter="fade" transition="in">
                                      <p:cBhvr>
                                        <p:cTn dur="500"/>
                                        <p:tgtEl>
                                          <p:spTgt spid="2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4"/>
                                        </p:tgtEl>
                                        <p:attrNameLst>
                                          <p:attrName>style.visibility</p:attrName>
                                        </p:attrNameLst>
                                      </p:cBhvr>
                                      <p:to>
                                        <p:strVal val="visible"/>
                                      </p:to>
                                    </p:set>
                                    <p:animEffect filter="fade" transition="in">
                                      <p:cBhvr>
                                        <p:cTn dur="500"/>
                                        <p:tgtEl>
                                          <p:spTgt spid="2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5"/>
                                        </p:tgtEl>
                                        <p:attrNameLst>
                                          <p:attrName>style.visibility</p:attrName>
                                        </p:attrNameLst>
                                      </p:cBhvr>
                                      <p:to>
                                        <p:strVal val="visible"/>
                                      </p:to>
                                    </p:set>
                                    <p:animEffect filter="fade" transition="in">
                                      <p:cBhvr>
                                        <p:cTn dur="500"/>
                                        <p:tgtEl>
                                          <p:spTgt spid="2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9"/>
                                        </p:tgtEl>
                                        <p:attrNameLst>
                                          <p:attrName>style.visibility</p:attrName>
                                        </p:attrNameLst>
                                      </p:cBhvr>
                                      <p:to>
                                        <p:strVal val="visible"/>
                                      </p:to>
                                    </p:set>
                                    <p:animEffect filter="fade" transition="in">
                                      <p:cBhvr>
                                        <p:cTn dur="500"/>
                                        <p:tgtEl>
                                          <p:spTgt spid="2159"/>
                                        </p:tgtEl>
                                      </p:cBhvr>
                                    </p:animEffect>
                                  </p:childTnLst>
                                </p:cTn>
                              </p:par>
                              <p:par>
                                <p:cTn fill="hold" nodeType="withEffect" presetClass="entr" presetID="10" presetSubtype="0">
                                  <p:stCondLst>
                                    <p:cond delay="0"/>
                                  </p:stCondLst>
                                  <p:childTnLst>
                                    <p:set>
                                      <p:cBhvr>
                                        <p:cTn dur="1" fill="hold">
                                          <p:stCondLst>
                                            <p:cond delay="0"/>
                                          </p:stCondLst>
                                        </p:cTn>
                                        <p:tgtEl>
                                          <p:spTgt spid="2162"/>
                                        </p:tgtEl>
                                        <p:attrNameLst>
                                          <p:attrName>style.visibility</p:attrName>
                                        </p:attrNameLst>
                                      </p:cBhvr>
                                      <p:to>
                                        <p:strVal val="visible"/>
                                      </p:to>
                                    </p:set>
                                    <p:animEffect filter="fade" transition="in">
                                      <p:cBhvr>
                                        <p:cTn dur="500"/>
                                        <p:tgtEl>
                                          <p:spTgt spid="2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6"/>
                                        </p:tgtEl>
                                        <p:attrNameLst>
                                          <p:attrName>style.visibility</p:attrName>
                                        </p:attrNameLst>
                                      </p:cBhvr>
                                      <p:to>
                                        <p:strVal val="visible"/>
                                      </p:to>
                                    </p:set>
                                    <p:animEffect filter="fade" transition="in">
                                      <p:cBhvr>
                                        <p:cTn dur="500"/>
                                        <p:tgtEl>
                                          <p:spTgt spid="2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2"/>
                                        </p:tgtEl>
                                        <p:attrNameLst>
                                          <p:attrName>style.visibility</p:attrName>
                                        </p:attrNameLst>
                                      </p:cBhvr>
                                      <p:to>
                                        <p:strVal val="visible"/>
                                      </p:to>
                                    </p:set>
                                    <p:animEffect filter="fade" transition="in">
                                      <p:cBhvr>
                                        <p:cTn dur="500"/>
                                        <p:tgtEl>
                                          <p:spTgt spid="2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6" name="Shape 2176"/>
        <p:cNvGrpSpPr/>
        <p:nvPr/>
      </p:nvGrpSpPr>
      <p:grpSpPr>
        <a:xfrm>
          <a:off x="0" y="0"/>
          <a:ext cx="0" cy="0"/>
          <a:chOff x="0" y="0"/>
          <a:chExt cx="0" cy="0"/>
        </a:xfrm>
      </p:grpSpPr>
      <p:pic>
        <p:nvPicPr>
          <p:cNvPr descr="A close up of a logo&#10;&#10;Description automatically generated" id="2177" name="Google Shape;2177;p48"/>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sp>
        <p:nvSpPr>
          <p:cNvPr id="2178" name="Google Shape;2178;p48"/>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cxnSp>
        <p:nvCxnSpPr>
          <p:cNvPr id="2179" name="Google Shape;2179;p48"/>
          <p:cNvCxnSpPr/>
          <p:nvPr/>
        </p:nvCxnSpPr>
        <p:spPr>
          <a:xfrm>
            <a:off x="-6231" y="641111"/>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180" name="Google Shape;2180;p48"/>
          <p:cNvSpPr txBox="1"/>
          <p:nvPr/>
        </p:nvSpPr>
        <p:spPr>
          <a:xfrm>
            <a:off x="232911" y="1401639"/>
            <a:ext cx="4463700" cy="3552900"/>
          </a:xfrm>
          <a:prstGeom prst="rect">
            <a:avLst/>
          </a:prstGeom>
          <a:noFill/>
          <a:ln>
            <a:noFill/>
          </a:ln>
        </p:spPr>
        <p:txBody>
          <a:bodyPr anchorCtr="0" anchor="t" bIns="34275" lIns="68575" spcFirstLastPara="1" rIns="68575" wrap="square" tIns="34275">
            <a:normAutofit fontScale="92500" lnSpcReduction="10000"/>
          </a:bodyPr>
          <a:lstStyle/>
          <a:p>
            <a:pPr indent="-177800" lvl="1" marL="520700" marR="0" rtl="0" algn="l">
              <a:lnSpc>
                <a:spcPct val="100000"/>
              </a:lnSpc>
              <a:spcBef>
                <a:spcPts val="0"/>
              </a:spcBef>
              <a:spcAft>
                <a:spcPts val="0"/>
              </a:spcAft>
              <a:buClr>
                <a:srgbClr val="BFBFBF"/>
              </a:buClr>
              <a:buSzPct val="100000"/>
              <a:buFont typeface="Arial"/>
              <a:buNone/>
            </a:pPr>
            <a:r>
              <a:rPr b="0" i="0" lang="en" sz="1800" u="none" cap="none" strike="noStrike">
                <a:solidFill>
                  <a:srgbClr val="BFBFBF"/>
                </a:solidFill>
                <a:latin typeface="Calibri"/>
                <a:ea typeface="Calibri"/>
                <a:cs typeface="Calibri"/>
                <a:sym typeface="Calibri"/>
              </a:rPr>
              <a:t>4.1 Overview of Network Layer</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ct val="100000"/>
              <a:buFont typeface="Arial"/>
              <a:buNone/>
            </a:pPr>
            <a:r>
              <a:rPr b="0" i="0" lang="en" sz="1800" u="none" cap="none" strike="noStrike">
                <a:solidFill>
                  <a:srgbClr val="BFBFBF"/>
                </a:solidFill>
                <a:latin typeface="Calibri"/>
                <a:ea typeface="Calibri"/>
                <a:cs typeface="Calibri"/>
                <a:sym typeface="Calibri"/>
              </a:rPr>
              <a:t>4.2 What’s Inside a Router?</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ct val="100000"/>
              <a:buFont typeface="Arial"/>
              <a:buNone/>
            </a:pPr>
            <a:r>
              <a:rPr b="0" i="0" lang="en" sz="1800" u="none" cap="none" strike="noStrike">
                <a:solidFill>
                  <a:srgbClr val="BFBFBF"/>
                </a:solidFill>
                <a:latin typeface="Calibri"/>
                <a:ea typeface="Calibri"/>
                <a:cs typeface="Calibri"/>
                <a:sym typeface="Calibri"/>
              </a:rPr>
              <a:t>4.3 Switching</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ct val="100000"/>
              <a:buFont typeface="Arial"/>
              <a:buNone/>
            </a:pPr>
            <a:r>
              <a:rPr b="0" i="0" lang="en" sz="1800" u="none" cap="none" strike="noStrike">
                <a:solidFill>
                  <a:srgbClr val="000099"/>
                </a:solidFill>
                <a:latin typeface="Calibri"/>
                <a:ea typeface="Calibri"/>
                <a:cs typeface="Calibri"/>
                <a:sym typeface="Calibri"/>
              </a:rPr>
              <a:t>4.4</a:t>
            </a:r>
            <a:r>
              <a:rPr b="0" i="0" lang="en" sz="1800" u="none" cap="none" strike="noStrike">
                <a:solidFill>
                  <a:srgbClr val="BFBFBF"/>
                </a:solidFill>
                <a:latin typeface="Calibri"/>
                <a:ea typeface="Calibri"/>
                <a:cs typeface="Calibri"/>
                <a:sym typeface="Calibri"/>
              </a:rPr>
              <a:t> </a:t>
            </a:r>
            <a:r>
              <a:rPr b="0" i="0" lang="en" sz="1800" u="none" cap="none" strike="noStrike">
                <a:solidFill>
                  <a:schemeClr val="dk1"/>
                </a:solidFill>
                <a:latin typeface="Calibri"/>
                <a:ea typeface="Calibri"/>
                <a:cs typeface="Calibri"/>
                <a:sym typeface="Calibri"/>
              </a:rPr>
              <a:t>The Internet Protocol (IP)</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rgbClr val="BFBFBF"/>
                </a:solidFill>
                <a:latin typeface="Calibri"/>
                <a:ea typeface="Calibri"/>
                <a:cs typeface="Calibri"/>
                <a:sym typeface="Calibri"/>
              </a:rPr>
              <a:t>Datagram format</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chemeClr val="dk1"/>
                </a:solidFill>
                <a:latin typeface="Calibri"/>
                <a:ea typeface="Calibri"/>
                <a:cs typeface="Calibri"/>
                <a:sym typeface="Calibri"/>
              </a:rPr>
              <a:t>Fragmentation</a:t>
            </a:r>
            <a:endParaRPr b="0" i="0" sz="1100" u="none" cap="none" strike="noStrike">
              <a:solidFill>
                <a:srgbClr val="000000"/>
              </a:solidFill>
              <a:latin typeface="Arial"/>
              <a:ea typeface="Arial"/>
              <a:cs typeface="Arial"/>
              <a:sym typeface="Arial"/>
            </a:endParaRPr>
          </a:p>
          <a:p>
            <a:pPr indent="-177006" lvl="2" marL="863600" marR="0" rtl="0" algn="l">
              <a:lnSpc>
                <a:spcPct val="130000"/>
              </a:lnSpc>
              <a:spcBef>
                <a:spcPts val="400"/>
              </a:spcBef>
              <a:spcAft>
                <a:spcPts val="0"/>
              </a:spcAft>
              <a:buClr>
                <a:srgbClr val="BFBFBF"/>
              </a:buClr>
              <a:buSzPct val="100000"/>
              <a:buFont typeface="Arial"/>
              <a:buChar char="•"/>
            </a:pPr>
            <a:r>
              <a:rPr b="0" i="0" lang="en" sz="1500" u="none" cap="none" strike="noStrike">
                <a:solidFill>
                  <a:srgbClr val="BFBFBF"/>
                </a:solidFill>
                <a:latin typeface="Calibri"/>
                <a:ea typeface="Calibri"/>
                <a:cs typeface="Calibri"/>
                <a:sym typeface="Calibri"/>
              </a:rPr>
              <a:t>IPv4 addressing</a:t>
            </a:r>
            <a:endParaRPr b="0" i="0" sz="1100" u="none" cap="none" strike="noStrike">
              <a:solidFill>
                <a:srgbClr val="000000"/>
              </a:solidFill>
              <a:latin typeface="Arial"/>
              <a:ea typeface="Arial"/>
              <a:cs typeface="Arial"/>
              <a:sym typeface="Arial"/>
            </a:endParaRPr>
          </a:p>
          <a:p>
            <a:pPr indent="-177006" lvl="2" marL="863600" marR="0" rtl="0" algn="l">
              <a:lnSpc>
                <a:spcPct val="130000"/>
              </a:lnSpc>
              <a:spcBef>
                <a:spcPts val="400"/>
              </a:spcBef>
              <a:spcAft>
                <a:spcPts val="0"/>
              </a:spcAft>
              <a:buClr>
                <a:srgbClr val="BFBFBF"/>
              </a:buClr>
              <a:buSzPct val="100000"/>
              <a:buFont typeface="Arial"/>
              <a:buChar char="•"/>
            </a:pPr>
            <a:r>
              <a:rPr b="0" i="0" lang="en" sz="1500" u="none" cap="none" strike="noStrike">
                <a:solidFill>
                  <a:srgbClr val="BFBFBF"/>
                </a:solidFill>
                <a:latin typeface="Calibri"/>
                <a:ea typeface="Calibri"/>
                <a:cs typeface="Calibri"/>
                <a:sym typeface="Calibri"/>
              </a:rPr>
              <a:t>NAT</a:t>
            </a:r>
            <a:endParaRPr b="0" i="0" sz="1100" u="none" cap="none" strike="noStrike">
              <a:solidFill>
                <a:srgbClr val="000000"/>
              </a:solidFill>
              <a:latin typeface="Arial"/>
              <a:ea typeface="Arial"/>
              <a:cs typeface="Arial"/>
              <a:sym typeface="Arial"/>
            </a:endParaRPr>
          </a:p>
          <a:p>
            <a:pPr indent="-177800" lvl="1" marL="520700" marR="0" rtl="0" algn="l">
              <a:lnSpc>
                <a:spcPct val="120000"/>
              </a:lnSpc>
              <a:spcBef>
                <a:spcPts val="400"/>
              </a:spcBef>
              <a:spcAft>
                <a:spcPts val="0"/>
              </a:spcAft>
              <a:buClr>
                <a:srgbClr val="BFBFBF"/>
              </a:buClr>
              <a:buSzPct val="100000"/>
              <a:buFont typeface="Arial"/>
              <a:buNone/>
            </a:pPr>
            <a:r>
              <a:rPr b="0" i="0" lang="en" sz="1800" u="none" cap="none" strike="noStrike">
                <a:solidFill>
                  <a:srgbClr val="BFBFBF"/>
                </a:solidFill>
                <a:latin typeface="Calibri"/>
                <a:ea typeface="Calibri"/>
                <a:cs typeface="Calibri"/>
                <a:sym typeface="Calibri"/>
              </a:rPr>
              <a:t>4.5 Introduction to Network Layer Protocols</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rgbClr val="BFBFBF"/>
                </a:solidFill>
                <a:latin typeface="Calibri"/>
                <a:ea typeface="Calibri"/>
                <a:cs typeface="Calibri"/>
                <a:sym typeface="Calibri"/>
              </a:rPr>
              <a:t>DHCP</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rgbClr val="BFBFBF"/>
                </a:solidFill>
                <a:latin typeface="Calibri"/>
                <a:ea typeface="Calibri"/>
                <a:cs typeface="Calibri"/>
                <a:sym typeface="Calibri"/>
              </a:rPr>
              <a:t>ICMP</a:t>
            </a:r>
            <a:endParaRPr b="0" i="0" sz="1100" u="none" cap="none" strike="noStrike">
              <a:solidFill>
                <a:srgbClr val="000000"/>
              </a:solidFill>
              <a:latin typeface="Arial"/>
              <a:ea typeface="Arial"/>
              <a:cs typeface="Arial"/>
              <a:sym typeface="Arial"/>
            </a:endParaRPr>
          </a:p>
        </p:txBody>
      </p:sp>
      <p:sp>
        <p:nvSpPr>
          <p:cNvPr id="2181" name="Google Shape;2181;p48"/>
          <p:cNvSpPr/>
          <p:nvPr/>
        </p:nvSpPr>
        <p:spPr>
          <a:xfrm>
            <a:off x="294833" y="845048"/>
            <a:ext cx="4755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Unit – 4 Network Layer and Internet Protocol</a:t>
            </a:r>
            <a:endParaRPr b="1" i="0" sz="1800" u="none" cap="none" strike="noStrike">
              <a:solidFill>
                <a:srgbClr val="2F5496"/>
              </a:solidFill>
              <a:latin typeface="Calibri"/>
              <a:ea typeface="Calibri"/>
              <a:cs typeface="Calibri"/>
              <a:sym typeface="Calibri"/>
            </a:endParaRPr>
          </a:p>
        </p:txBody>
      </p:sp>
      <p:sp>
        <p:nvSpPr>
          <p:cNvPr id="2182" name="Google Shape;2182;p48"/>
          <p:cNvSpPr txBox="1"/>
          <p:nvPr/>
        </p:nvSpPr>
        <p:spPr>
          <a:xfrm>
            <a:off x="4229099" y="1401639"/>
            <a:ext cx="4208400" cy="3339300"/>
          </a:xfrm>
          <a:prstGeom prst="rect">
            <a:avLst/>
          </a:prstGeom>
          <a:noFill/>
          <a:ln>
            <a:noFill/>
          </a:ln>
        </p:spPr>
        <p:txBody>
          <a:bodyPr anchorCtr="0" anchor="t" bIns="34275" lIns="68575" spcFirstLastPara="1" rIns="68575" wrap="square" tIns="34275">
            <a:normAutofit/>
          </a:bodyPr>
          <a:lstStyle/>
          <a:p>
            <a:pPr indent="-177800" lvl="1" marL="520700" marR="0" rtl="0" algn="l">
              <a:lnSpc>
                <a:spcPct val="110000"/>
              </a:lnSpc>
              <a:spcBef>
                <a:spcPts val="0"/>
              </a:spcBef>
              <a:spcAft>
                <a:spcPts val="0"/>
              </a:spcAft>
              <a:buClr>
                <a:srgbClr val="BFBFBF"/>
              </a:buClr>
              <a:buSzPts val="1700"/>
              <a:buFont typeface="Arial"/>
              <a:buNone/>
            </a:pPr>
            <a:r>
              <a:rPr b="0" i="0" lang="en" sz="1700" u="none" cap="none" strike="noStrike">
                <a:solidFill>
                  <a:srgbClr val="BFBFBF"/>
                </a:solidFill>
                <a:latin typeface="Calibri"/>
                <a:ea typeface="Calibri"/>
                <a:cs typeface="Calibri"/>
                <a:sym typeface="Calibri"/>
              </a:rPr>
              <a:t>4.6 IPv6 Addressing</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ts val="1700"/>
              <a:buFont typeface="Arial"/>
              <a:buNone/>
            </a:pPr>
            <a:r>
              <a:rPr b="0" i="0" lang="en" sz="1700" u="none" cap="none" strike="noStrike">
                <a:solidFill>
                  <a:srgbClr val="BFBFBF"/>
                </a:solidFill>
                <a:latin typeface="Calibri"/>
                <a:ea typeface="Calibri"/>
                <a:cs typeface="Calibri"/>
                <a:sym typeface="Calibri"/>
              </a:rPr>
              <a:t>4.7 Introduction to Routing Algorithms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6" name="Shape 2186"/>
        <p:cNvGrpSpPr/>
        <p:nvPr/>
      </p:nvGrpSpPr>
      <p:grpSpPr>
        <a:xfrm>
          <a:off x="0" y="0"/>
          <a:ext cx="0" cy="0"/>
          <a:chOff x="0" y="0"/>
          <a:chExt cx="0" cy="0"/>
        </a:xfrm>
      </p:grpSpPr>
      <p:pic>
        <p:nvPicPr>
          <p:cNvPr descr="A close up of a logo&#10;&#10;Description automatically generated" id="2187" name="Google Shape;2187;p49"/>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188" name="Google Shape;2188;p49"/>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189" name="Google Shape;2189;p49"/>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190" name="Google Shape;2190;p49"/>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fragmentation, reassembly</a:t>
            </a:r>
            <a:endParaRPr b="0" i="0" sz="1100" u="none" cap="none" strike="noStrike">
              <a:solidFill>
                <a:srgbClr val="000000"/>
              </a:solidFill>
              <a:latin typeface="Arial"/>
              <a:ea typeface="Arial"/>
              <a:cs typeface="Arial"/>
              <a:sym typeface="Arial"/>
            </a:endParaRPr>
          </a:p>
        </p:txBody>
      </p:sp>
      <p:sp>
        <p:nvSpPr>
          <p:cNvPr id="2191" name="Google Shape;2191;p49"/>
          <p:cNvSpPr txBox="1"/>
          <p:nvPr/>
        </p:nvSpPr>
        <p:spPr>
          <a:xfrm>
            <a:off x="233363" y="1079897"/>
            <a:ext cx="2857500" cy="3820800"/>
          </a:xfrm>
          <a:prstGeom prst="rect">
            <a:avLst/>
          </a:prstGeom>
          <a:noFill/>
          <a:ln>
            <a:noFill/>
          </a:ln>
        </p:spPr>
        <p:txBody>
          <a:bodyPr anchorCtr="0" anchor="t" bIns="34275" lIns="68575" spcFirstLastPara="1" rIns="68575" wrap="square" tIns="34275">
            <a:normAutofit lnSpcReduction="10000"/>
          </a:bodyPr>
          <a:lstStyle/>
          <a:p>
            <a:pPr indent="-177800" lvl="0" marL="177800" marR="0" rtl="0" algn="l">
              <a:lnSpc>
                <a:spcPct val="90000"/>
              </a:lnSpc>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network links have MTU (max.transfer size) - largest possible link-level frame</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different link types, different MTUs </a:t>
            </a:r>
            <a:endParaRPr b="0" i="0" sz="1100" u="none" cap="none" strike="noStrike">
              <a:solidFill>
                <a:srgbClr val="000000"/>
              </a:solidFill>
              <a:latin typeface="Arial"/>
              <a:ea typeface="Arial"/>
              <a:cs typeface="Arial"/>
              <a:sym typeface="Arial"/>
            </a:endParaRPr>
          </a:p>
          <a:p>
            <a:pPr indent="-177800" lvl="0" marL="1778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large IP datagram divided (“fragmented”) within net</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one datagram becomes several datagrams</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“reassembled” only at final destination</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IP header bits used to identify, order related fragments</a:t>
            </a:r>
            <a:endParaRPr b="0" i="0" sz="1100" u="none" cap="none" strike="noStrike">
              <a:solidFill>
                <a:srgbClr val="000000"/>
              </a:solidFill>
              <a:latin typeface="Arial"/>
              <a:ea typeface="Arial"/>
              <a:cs typeface="Arial"/>
              <a:sym typeface="Arial"/>
            </a:endParaRPr>
          </a:p>
        </p:txBody>
      </p:sp>
      <p:sp>
        <p:nvSpPr>
          <p:cNvPr id="2192" name="Google Shape;2192;p49"/>
          <p:cNvSpPr/>
          <p:nvPr/>
        </p:nvSpPr>
        <p:spPr>
          <a:xfrm>
            <a:off x="3448050" y="1221581"/>
            <a:ext cx="1827608" cy="1691878"/>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93" name="Google Shape;2193;p49"/>
          <p:cNvSpPr/>
          <p:nvPr/>
        </p:nvSpPr>
        <p:spPr>
          <a:xfrm>
            <a:off x="3448050" y="3022997"/>
            <a:ext cx="1482328" cy="1490664"/>
          </a:xfrm>
          <a:custGeom>
            <a:rect b="b" l="l" r="r" t="t"/>
            <a:pathLst>
              <a:path extrusionOk="0" h="940" w="873">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66CC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2194" name="Google Shape;2194;p49"/>
          <p:cNvCxnSpPr/>
          <p:nvPr/>
        </p:nvCxnSpPr>
        <p:spPr>
          <a:xfrm flipH="1" rot="10800000">
            <a:off x="3502819" y="1938319"/>
            <a:ext cx="95100" cy="2400"/>
          </a:xfrm>
          <a:prstGeom prst="straightConnector1">
            <a:avLst/>
          </a:prstGeom>
          <a:noFill/>
          <a:ln cap="flat" cmpd="sng" w="12700">
            <a:solidFill>
              <a:schemeClr val="dk1"/>
            </a:solidFill>
            <a:prstDash val="solid"/>
            <a:round/>
            <a:headEnd len="sm" w="sm" type="none"/>
            <a:tailEnd len="sm" w="sm" type="none"/>
          </a:ln>
        </p:spPr>
      </p:cxnSp>
      <p:cxnSp>
        <p:nvCxnSpPr>
          <p:cNvPr id="2195" name="Google Shape;2195;p49"/>
          <p:cNvCxnSpPr/>
          <p:nvPr/>
        </p:nvCxnSpPr>
        <p:spPr>
          <a:xfrm>
            <a:off x="3935016" y="1432322"/>
            <a:ext cx="494100" cy="209400"/>
          </a:xfrm>
          <a:prstGeom prst="straightConnector1">
            <a:avLst/>
          </a:prstGeom>
          <a:noFill/>
          <a:ln cap="flat" cmpd="sng" w="12700">
            <a:solidFill>
              <a:schemeClr val="dk1"/>
            </a:solidFill>
            <a:prstDash val="solid"/>
            <a:round/>
            <a:headEnd len="sm" w="sm" type="none"/>
            <a:tailEnd len="sm" w="sm" type="none"/>
          </a:ln>
        </p:spPr>
      </p:cxnSp>
      <p:cxnSp>
        <p:nvCxnSpPr>
          <p:cNvPr id="2196" name="Google Shape;2196;p49"/>
          <p:cNvCxnSpPr/>
          <p:nvPr/>
        </p:nvCxnSpPr>
        <p:spPr>
          <a:xfrm>
            <a:off x="4569619" y="1684735"/>
            <a:ext cx="147600" cy="502500"/>
          </a:xfrm>
          <a:prstGeom prst="straightConnector1">
            <a:avLst/>
          </a:prstGeom>
          <a:noFill/>
          <a:ln cap="flat" cmpd="sng" w="12700">
            <a:solidFill>
              <a:schemeClr val="dk1"/>
            </a:solidFill>
            <a:prstDash val="solid"/>
            <a:round/>
            <a:headEnd len="sm" w="sm" type="none"/>
            <a:tailEnd len="sm" w="sm" type="none"/>
          </a:ln>
        </p:spPr>
      </p:cxnSp>
      <p:cxnSp>
        <p:nvCxnSpPr>
          <p:cNvPr id="2197" name="Google Shape;2197;p49"/>
          <p:cNvCxnSpPr/>
          <p:nvPr/>
        </p:nvCxnSpPr>
        <p:spPr>
          <a:xfrm>
            <a:off x="3746897" y="1516856"/>
            <a:ext cx="1200" cy="437100"/>
          </a:xfrm>
          <a:prstGeom prst="straightConnector1">
            <a:avLst/>
          </a:prstGeom>
          <a:noFill/>
          <a:ln cap="flat" cmpd="sng" w="12700">
            <a:solidFill>
              <a:schemeClr val="dk1"/>
            </a:solidFill>
            <a:prstDash val="solid"/>
            <a:round/>
            <a:headEnd len="sm" w="sm" type="none"/>
            <a:tailEnd len="sm" w="sm" type="none"/>
          </a:ln>
        </p:spPr>
      </p:cxnSp>
      <p:cxnSp>
        <p:nvCxnSpPr>
          <p:cNvPr id="2198" name="Google Shape;2198;p49"/>
          <p:cNvCxnSpPr/>
          <p:nvPr/>
        </p:nvCxnSpPr>
        <p:spPr>
          <a:xfrm>
            <a:off x="3923110" y="2007394"/>
            <a:ext cx="728700" cy="301200"/>
          </a:xfrm>
          <a:prstGeom prst="straightConnector1">
            <a:avLst/>
          </a:prstGeom>
          <a:noFill/>
          <a:ln cap="flat" cmpd="sng" w="12700">
            <a:solidFill>
              <a:schemeClr val="dk1"/>
            </a:solidFill>
            <a:prstDash val="solid"/>
            <a:round/>
            <a:headEnd len="sm" w="sm" type="none"/>
            <a:tailEnd len="sm" w="sm" type="none"/>
          </a:ln>
        </p:spPr>
      </p:cxnSp>
      <p:cxnSp>
        <p:nvCxnSpPr>
          <p:cNvPr id="2199" name="Google Shape;2199;p49"/>
          <p:cNvCxnSpPr/>
          <p:nvPr/>
        </p:nvCxnSpPr>
        <p:spPr>
          <a:xfrm rot="10800000">
            <a:off x="4878179" y="2405204"/>
            <a:ext cx="357000" cy="515400"/>
          </a:xfrm>
          <a:prstGeom prst="straightConnector1">
            <a:avLst/>
          </a:prstGeom>
          <a:noFill/>
          <a:ln cap="flat" cmpd="sng" w="12700">
            <a:solidFill>
              <a:schemeClr val="dk1"/>
            </a:solidFill>
            <a:prstDash val="solid"/>
            <a:round/>
            <a:headEnd len="sm" w="sm" type="none"/>
            <a:tailEnd len="sm" w="sm" type="none"/>
          </a:ln>
        </p:spPr>
      </p:cxnSp>
      <p:cxnSp>
        <p:nvCxnSpPr>
          <p:cNvPr id="2200" name="Google Shape;2200;p49"/>
          <p:cNvCxnSpPr/>
          <p:nvPr/>
        </p:nvCxnSpPr>
        <p:spPr>
          <a:xfrm flipH="1">
            <a:off x="3940988" y="1660922"/>
            <a:ext cx="569100" cy="388200"/>
          </a:xfrm>
          <a:prstGeom prst="straightConnector1">
            <a:avLst/>
          </a:prstGeom>
          <a:noFill/>
          <a:ln cap="flat" cmpd="sng" w="12700">
            <a:solidFill>
              <a:schemeClr val="dk1"/>
            </a:solidFill>
            <a:prstDash val="solid"/>
            <a:round/>
            <a:headEnd len="sm" w="sm" type="none"/>
            <a:tailEnd len="sm" w="sm" type="none"/>
          </a:ln>
        </p:spPr>
      </p:cxnSp>
      <p:cxnSp>
        <p:nvCxnSpPr>
          <p:cNvPr id="2201" name="Google Shape;2201;p49"/>
          <p:cNvCxnSpPr/>
          <p:nvPr/>
        </p:nvCxnSpPr>
        <p:spPr>
          <a:xfrm flipH="1">
            <a:off x="3948300" y="1240631"/>
            <a:ext cx="357000" cy="257100"/>
          </a:xfrm>
          <a:prstGeom prst="straightConnector1">
            <a:avLst/>
          </a:prstGeom>
          <a:noFill/>
          <a:ln cap="flat" cmpd="sng" w="12700">
            <a:solidFill>
              <a:schemeClr val="dk1"/>
            </a:solidFill>
            <a:prstDash val="solid"/>
            <a:round/>
            <a:headEnd len="sm" w="sm" type="none"/>
            <a:tailEnd len="sm" w="sm" type="none"/>
          </a:ln>
        </p:spPr>
      </p:cxnSp>
      <p:cxnSp>
        <p:nvCxnSpPr>
          <p:cNvPr id="2202" name="Google Shape;2202;p49"/>
          <p:cNvCxnSpPr/>
          <p:nvPr/>
        </p:nvCxnSpPr>
        <p:spPr>
          <a:xfrm flipH="1">
            <a:off x="4486463" y="1372791"/>
            <a:ext cx="204600" cy="177300"/>
          </a:xfrm>
          <a:prstGeom prst="straightConnector1">
            <a:avLst/>
          </a:prstGeom>
          <a:noFill/>
          <a:ln cap="flat" cmpd="sng" w="12700">
            <a:solidFill>
              <a:schemeClr val="dk1"/>
            </a:solidFill>
            <a:prstDash val="solid"/>
            <a:round/>
            <a:headEnd len="sm" w="sm" type="none"/>
            <a:tailEnd len="sm" w="sm" type="none"/>
          </a:ln>
        </p:spPr>
      </p:cxnSp>
      <p:cxnSp>
        <p:nvCxnSpPr>
          <p:cNvPr id="2203" name="Google Shape;2203;p49"/>
          <p:cNvCxnSpPr/>
          <p:nvPr/>
        </p:nvCxnSpPr>
        <p:spPr>
          <a:xfrm flipH="1">
            <a:off x="4845685" y="3155156"/>
            <a:ext cx="477600" cy="658500"/>
          </a:xfrm>
          <a:prstGeom prst="straightConnector1">
            <a:avLst/>
          </a:prstGeom>
          <a:noFill/>
          <a:ln cap="flat" cmpd="sng" w="12700">
            <a:solidFill>
              <a:schemeClr val="dk1"/>
            </a:solidFill>
            <a:prstDash val="solid"/>
            <a:round/>
            <a:headEnd len="sm" w="sm" type="none"/>
            <a:tailEnd len="sm" w="sm" type="none"/>
          </a:ln>
        </p:spPr>
      </p:cxnSp>
      <p:grpSp>
        <p:nvGrpSpPr>
          <p:cNvPr id="2204" name="Google Shape;2204;p49"/>
          <p:cNvGrpSpPr/>
          <p:nvPr/>
        </p:nvGrpSpPr>
        <p:grpSpPr>
          <a:xfrm>
            <a:off x="3809515" y="2065340"/>
            <a:ext cx="695818" cy="387279"/>
            <a:chOff x="3200" y="1735"/>
            <a:chExt cx="584" cy="325"/>
          </a:xfrm>
        </p:grpSpPr>
        <p:grpSp>
          <p:nvGrpSpPr>
            <p:cNvPr id="2205" name="Google Shape;2205;p49"/>
            <p:cNvGrpSpPr/>
            <p:nvPr/>
          </p:nvGrpSpPr>
          <p:grpSpPr>
            <a:xfrm rot="1433491">
              <a:off x="3174" y="1857"/>
              <a:ext cx="602" cy="0"/>
              <a:chOff x="4710" y="1742"/>
              <a:chExt cx="602" cy="0"/>
            </a:xfrm>
          </p:grpSpPr>
          <p:sp>
            <p:nvSpPr>
              <p:cNvPr id="2206" name="Google Shape;2206;p49"/>
              <p:cNvSpPr/>
              <p:nvPr/>
            </p:nvSpPr>
            <p:spPr>
              <a:xfrm>
                <a:off x="4712" y="1742"/>
                <a:ext cx="600" cy="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07" name="Google Shape;2207;p49"/>
              <p:cNvSpPr/>
              <p:nvPr/>
            </p:nvSpPr>
            <p:spPr>
              <a:xfrm>
                <a:off x="4710" y="1742"/>
                <a:ext cx="600" cy="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cxnSp>
          <p:nvCxnSpPr>
            <p:cNvPr id="2208" name="Google Shape;2208;p49"/>
            <p:cNvCxnSpPr/>
            <p:nvPr/>
          </p:nvCxnSpPr>
          <p:spPr>
            <a:xfrm>
              <a:off x="3784" y="2060"/>
              <a:ext cx="0" cy="0"/>
            </a:xfrm>
            <a:prstGeom prst="straightConnector1">
              <a:avLst/>
            </a:prstGeom>
            <a:noFill/>
            <a:ln cap="flat" cmpd="sng" w="9525">
              <a:solidFill>
                <a:schemeClr val="dk1"/>
              </a:solidFill>
              <a:prstDash val="solid"/>
              <a:round/>
              <a:headEnd len="sm" w="sm" type="none"/>
              <a:tailEnd len="med" w="med" type="triangle"/>
            </a:ln>
          </p:spPr>
        </p:cxnSp>
      </p:grpSp>
      <p:sp>
        <p:nvSpPr>
          <p:cNvPr id="2209" name="Google Shape;2209;p49"/>
          <p:cNvSpPr txBox="1"/>
          <p:nvPr/>
        </p:nvSpPr>
        <p:spPr>
          <a:xfrm>
            <a:off x="4961335" y="1681163"/>
            <a:ext cx="1850100" cy="623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rgbClr val="CC0000"/>
                </a:solidFill>
                <a:latin typeface="Arial"/>
                <a:ea typeface="Arial"/>
                <a:cs typeface="Arial"/>
                <a:sym typeface="Arial"/>
              </a:rPr>
              <a:t>fragmentation:</a:t>
            </a:r>
            <a:r>
              <a:rPr b="0" i="0" lang="en" sz="1200" u="none" cap="none" strike="noStrike">
                <a:solidFill>
                  <a:schemeClr val="dk1"/>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000099"/>
                </a:solidFill>
                <a:latin typeface="Arial"/>
                <a:ea typeface="Arial"/>
                <a:cs typeface="Arial"/>
                <a:sym typeface="Arial"/>
              </a:rPr>
              <a:t>in:</a:t>
            </a:r>
            <a:r>
              <a:rPr b="0" i="0" lang="en" sz="1200" u="none" cap="none" strike="noStrike">
                <a:solidFill>
                  <a:schemeClr val="dk1"/>
                </a:solidFill>
                <a:latin typeface="Arial"/>
                <a:ea typeface="Arial"/>
                <a:cs typeface="Arial"/>
                <a:sym typeface="Arial"/>
              </a:rPr>
              <a:t> one large datagram</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000099"/>
                </a:solidFill>
                <a:latin typeface="Arial"/>
                <a:ea typeface="Arial"/>
                <a:cs typeface="Arial"/>
                <a:sym typeface="Arial"/>
              </a:rPr>
              <a:t>out:</a:t>
            </a:r>
            <a:r>
              <a:rPr b="0" i="0" lang="en" sz="1200" u="none" cap="none" strike="noStrike">
                <a:solidFill>
                  <a:schemeClr val="dk1"/>
                </a:solidFill>
                <a:latin typeface="Arial"/>
                <a:ea typeface="Arial"/>
                <a:cs typeface="Arial"/>
                <a:sym typeface="Arial"/>
              </a:rPr>
              <a:t> 3 smaller datagrams</a:t>
            </a:r>
            <a:endParaRPr b="0" i="0" sz="1400" u="none" cap="none" strike="noStrike">
              <a:solidFill>
                <a:schemeClr val="dk1"/>
              </a:solidFill>
              <a:latin typeface="Arial"/>
              <a:ea typeface="Arial"/>
              <a:cs typeface="Arial"/>
              <a:sym typeface="Arial"/>
            </a:endParaRPr>
          </a:p>
        </p:txBody>
      </p:sp>
      <p:cxnSp>
        <p:nvCxnSpPr>
          <p:cNvPr id="2210" name="Google Shape;2210;p49"/>
          <p:cNvCxnSpPr/>
          <p:nvPr/>
        </p:nvCxnSpPr>
        <p:spPr>
          <a:xfrm>
            <a:off x="4113610" y="3883819"/>
            <a:ext cx="215700" cy="2400"/>
          </a:xfrm>
          <a:prstGeom prst="straightConnector1">
            <a:avLst/>
          </a:prstGeom>
          <a:noFill/>
          <a:ln cap="flat" cmpd="sng" w="12700">
            <a:solidFill>
              <a:schemeClr val="dk1"/>
            </a:solidFill>
            <a:prstDash val="solid"/>
            <a:round/>
            <a:headEnd len="sm" w="sm" type="none"/>
            <a:tailEnd len="sm" w="sm" type="none"/>
          </a:ln>
        </p:spPr>
      </p:cxnSp>
      <p:grpSp>
        <p:nvGrpSpPr>
          <p:cNvPr id="2211" name="Google Shape;2211;p49"/>
          <p:cNvGrpSpPr/>
          <p:nvPr/>
        </p:nvGrpSpPr>
        <p:grpSpPr>
          <a:xfrm>
            <a:off x="4220255" y="3332425"/>
            <a:ext cx="361675" cy="352508"/>
            <a:chOff x="3546" y="2799"/>
            <a:chExt cx="304" cy="296"/>
          </a:xfrm>
        </p:grpSpPr>
        <p:grpSp>
          <p:nvGrpSpPr>
            <p:cNvPr id="2212" name="Google Shape;2212;p49"/>
            <p:cNvGrpSpPr/>
            <p:nvPr/>
          </p:nvGrpSpPr>
          <p:grpSpPr>
            <a:xfrm rot="-10773186">
              <a:off x="3546" y="2850"/>
              <a:ext cx="300" cy="0"/>
              <a:chOff x="5080" y="1860"/>
              <a:chExt cx="300" cy="0"/>
            </a:xfrm>
          </p:grpSpPr>
          <p:sp>
            <p:nvSpPr>
              <p:cNvPr id="2213" name="Google Shape;2213;p49"/>
              <p:cNvSpPr/>
              <p:nvPr/>
            </p:nvSpPr>
            <p:spPr>
              <a:xfrm>
                <a:off x="5216" y="1860"/>
                <a:ext cx="0" cy="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14" name="Google Shape;2214;p49"/>
              <p:cNvSpPr/>
              <p:nvPr/>
            </p:nvSpPr>
            <p:spPr>
              <a:xfrm>
                <a:off x="5080" y="1860"/>
                <a:ext cx="300" cy="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215" name="Google Shape;2215;p49"/>
            <p:cNvGrpSpPr/>
            <p:nvPr/>
          </p:nvGrpSpPr>
          <p:grpSpPr>
            <a:xfrm rot="-10773186">
              <a:off x="3548" y="2972"/>
              <a:ext cx="300" cy="0"/>
              <a:chOff x="5080" y="1860"/>
              <a:chExt cx="300" cy="0"/>
            </a:xfrm>
          </p:grpSpPr>
          <p:sp>
            <p:nvSpPr>
              <p:cNvPr id="2216" name="Google Shape;2216;p49"/>
              <p:cNvSpPr/>
              <p:nvPr/>
            </p:nvSpPr>
            <p:spPr>
              <a:xfrm>
                <a:off x="5216" y="1860"/>
                <a:ext cx="0" cy="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17" name="Google Shape;2217;p49"/>
              <p:cNvSpPr/>
              <p:nvPr/>
            </p:nvSpPr>
            <p:spPr>
              <a:xfrm>
                <a:off x="5080" y="1860"/>
                <a:ext cx="300" cy="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218" name="Google Shape;2218;p49"/>
            <p:cNvGrpSpPr/>
            <p:nvPr/>
          </p:nvGrpSpPr>
          <p:grpSpPr>
            <a:xfrm rot="-10773186">
              <a:off x="3550" y="3094"/>
              <a:ext cx="300" cy="0"/>
              <a:chOff x="5080" y="1860"/>
              <a:chExt cx="300" cy="0"/>
            </a:xfrm>
          </p:grpSpPr>
          <p:sp>
            <p:nvSpPr>
              <p:cNvPr id="2219" name="Google Shape;2219;p49"/>
              <p:cNvSpPr/>
              <p:nvPr/>
            </p:nvSpPr>
            <p:spPr>
              <a:xfrm>
                <a:off x="5216" y="1860"/>
                <a:ext cx="0" cy="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20" name="Google Shape;2220;p49"/>
              <p:cNvSpPr/>
              <p:nvPr/>
            </p:nvSpPr>
            <p:spPr>
              <a:xfrm>
                <a:off x="5080" y="1860"/>
                <a:ext cx="300" cy="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cxnSp>
          <p:nvCxnSpPr>
            <p:cNvPr id="2221" name="Google Shape;2221;p49"/>
            <p:cNvCxnSpPr/>
            <p:nvPr/>
          </p:nvCxnSpPr>
          <p:spPr>
            <a:xfrm>
              <a:off x="3553" y="2799"/>
              <a:ext cx="0" cy="0"/>
            </a:xfrm>
            <a:prstGeom prst="straightConnector1">
              <a:avLst/>
            </a:prstGeom>
            <a:noFill/>
            <a:ln cap="flat" cmpd="sng" w="9525">
              <a:solidFill>
                <a:schemeClr val="dk1"/>
              </a:solidFill>
              <a:prstDash val="solid"/>
              <a:round/>
              <a:headEnd len="sm" w="sm" type="none"/>
              <a:tailEnd len="med" w="med" type="triangle"/>
            </a:ln>
          </p:spPr>
        </p:cxnSp>
        <p:cxnSp>
          <p:nvCxnSpPr>
            <p:cNvPr id="2222" name="Google Shape;2222;p49"/>
            <p:cNvCxnSpPr/>
            <p:nvPr/>
          </p:nvCxnSpPr>
          <p:spPr>
            <a:xfrm>
              <a:off x="3547" y="2909"/>
              <a:ext cx="0" cy="0"/>
            </a:xfrm>
            <a:prstGeom prst="straightConnector1">
              <a:avLst/>
            </a:prstGeom>
            <a:noFill/>
            <a:ln cap="flat" cmpd="sng" w="9525">
              <a:solidFill>
                <a:schemeClr val="dk1"/>
              </a:solidFill>
              <a:prstDash val="solid"/>
              <a:round/>
              <a:headEnd len="sm" w="sm" type="none"/>
              <a:tailEnd len="med" w="med" type="triangle"/>
            </a:ln>
          </p:spPr>
        </p:cxnSp>
        <p:cxnSp>
          <p:nvCxnSpPr>
            <p:cNvPr id="2223" name="Google Shape;2223;p49"/>
            <p:cNvCxnSpPr/>
            <p:nvPr/>
          </p:nvCxnSpPr>
          <p:spPr>
            <a:xfrm>
              <a:off x="3549" y="3039"/>
              <a:ext cx="0" cy="0"/>
            </a:xfrm>
            <a:prstGeom prst="straightConnector1">
              <a:avLst/>
            </a:prstGeom>
            <a:noFill/>
            <a:ln cap="flat" cmpd="sng" w="9525">
              <a:solidFill>
                <a:schemeClr val="dk1"/>
              </a:solidFill>
              <a:prstDash val="solid"/>
              <a:round/>
              <a:headEnd len="sm" w="sm" type="none"/>
              <a:tailEnd len="med" w="med" type="triangle"/>
            </a:ln>
          </p:spPr>
        </p:cxnSp>
      </p:grpSp>
      <p:grpSp>
        <p:nvGrpSpPr>
          <p:cNvPr id="2224" name="Google Shape;2224;p49"/>
          <p:cNvGrpSpPr/>
          <p:nvPr/>
        </p:nvGrpSpPr>
        <p:grpSpPr>
          <a:xfrm>
            <a:off x="3344793" y="2903935"/>
            <a:ext cx="1072572" cy="367538"/>
            <a:chOff x="2810" y="2439"/>
            <a:chExt cx="900" cy="309"/>
          </a:xfrm>
        </p:grpSpPr>
        <p:grpSp>
          <p:nvGrpSpPr>
            <p:cNvPr id="2225" name="Google Shape;2225;p49"/>
            <p:cNvGrpSpPr/>
            <p:nvPr/>
          </p:nvGrpSpPr>
          <p:grpSpPr>
            <a:xfrm>
              <a:off x="2842" y="2687"/>
              <a:ext cx="665" cy="61"/>
              <a:chOff x="2681" y="2687"/>
              <a:chExt cx="665" cy="61"/>
            </a:xfrm>
          </p:grpSpPr>
          <p:grpSp>
            <p:nvGrpSpPr>
              <p:cNvPr id="2226" name="Google Shape;2226;p49"/>
              <p:cNvGrpSpPr/>
              <p:nvPr/>
            </p:nvGrpSpPr>
            <p:grpSpPr>
              <a:xfrm rot="10793135">
                <a:off x="2743" y="2746"/>
                <a:ext cx="603" cy="2"/>
                <a:chOff x="4712" y="1742"/>
                <a:chExt cx="602" cy="2"/>
              </a:xfrm>
            </p:grpSpPr>
            <p:sp>
              <p:nvSpPr>
                <p:cNvPr id="2227" name="Google Shape;2227;p49"/>
                <p:cNvSpPr/>
                <p:nvPr/>
              </p:nvSpPr>
              <p:spPr>
                <a:xfrm>
                  <a:off x="4712" y="1742"/>
                  <a:ext cx="600" cy="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28" name="Google Shape;2228;p49"/>
                <p:cNvSpPr/>
                <p:nvPr/>
              </p:nvSpPr>
              <p:spPr>
                <a:xfrm>
                  <a:off x="4714" y="1744"/>
                  <a:ext cx="600" cy="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cxnSp>
            <p:nvCxnSpPr>
              <p:cNvPr id="2229" name="Google Shape;2229;p49"/>
              <p:cNvCxnSpPr/>
              <p:nvPr/>
            </p:nvCxnSpPr>
            <p:spPr>
              <a:xfrm>
                <a:off x="2681" y="2687"/>
                <a:ext cx="0" cy="0"/>
              </a:xfrm>
              <a:prstGeom prst="straightConnector1">
                <a:avLst/>
              </a:prstGeom>
              <a:noFill/>
              <a:ln cap="flat" cmpd="sng" w="9525">
                <a:solidFill>
                  <a:schemeClr val="dk1"/>
                </a:solidFill>
                <a:prstDash val="solid"/>
                <a:round/>
                <a:headEnd len="sm" w="sm" type="none"/>
                <a:tailEnd len="med" w="med" type="triangle"/>
              </a:ln>
            </p:spPr>
          </p:cxnSp>
        </p:grpSp>
        <p:sp>
          <p:nvSpPr>
            <p:cNvPr id="2230" name="Google Shape;2230;p49"/>
            <p:cNvSpPr txBox="1"/>
            <p:nvPr/>
          </p:nvSpPr>
          <p:spPr>
            <a:xfrm>
              <a:off x="2810" y="2439"/>
              <a:ext cx="9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rgbClr val="CC0000"/>
                  </a:solidFill>
                  <a:latin typeface="Arial"/>
                  <a:ea typeface="Arial"/>
                  <a:cs typeface="Arial"/>
                  <a:sym typeface="Arial"/>
                </a:rPr>
                <a:t>reassembly</a:t>
              </a:r>
              <a:endParaRPr b="0" i="1" sz="1400" u="none" cap="none" strike="noStrike">
                <a:solidFill>
                  <a:srgbClr val="CC0000"/>
                </a:solidFill>
                <a:latin typeface="Arial"/>
                <a:ea typeface="Arial"/>
                <a:cs typeface="Arial"/>
                <a:sym typeface="Arial"/>
              </a:endParaRPr>
            </a:p>
          </p:txBody>
        </p:sp>
      </p:grpSp>
      <p:grpSp>
        <p:nvGrpSpPr>
          <p:cNvPr id="2231" name="Google Shape;2231;p49"/>
          <p:cNvGrpSpPr/>
          <p:nvPr/>
        </p:nvGrpSpPr>
        <p:grpSpPr>
          <a:xfrm>
            <a:off x="2887267" y="1281096"/>
            <a:ext cx="622695" cy="1290645"/>
            <a:chOff x="2345" y="1140"/>
            <a:chExt cx="523" cy="1084"/>
          </a:xfrm>
        </p:grpSpPr>
        <p:cxnSp>
          <p:nvCxnSpPr>
            <p:cNvPr id="2232" name="Google Shape;2232;p49"/>
            <p:cNvCxnSpPr/>
            <p:nvPr/>
          </p:nvCxnSpPr>
          <p:spPr>
            <a:xfrm>
              <a:off x="2811" y="1464"/>
              <a:ext cx="0" cy="0"/>
            </a:xfrm>
            <a:prstGeom prst="straightConnector1">
              <a:avLst/>
            </a:prstGeom>
            <a:noFill/>
            <a:ln cap="flat" cmpd="sng" w="19050">
              <a:solidFill>
                <a:schemeClr val="dk1"/>
              </a:solidFill>
              <a:prstDash val="solid"/>
              <a:round/>
              <a:headEnd len="sm" w="sm" type="none"/>
              <a:tailEnd len="sm" w="sm" type="none"/>
            </a:ln>
          </p:spPr>
        </p:cxnSp>
        <p:cxnSp>
          <p:nvCxnSpPr>
            <p:cNvPr id="2233" name="Google Shape;2233;p49"/>
            <p:cNvCxnSpPr/>
            <p:nvPr/>
          </p:nvCxnSpPr>
          <p:spPr>
            <a:xfrm>
              <a:off x="2811" y="1969"/>
              <a:ext cx="0" cy="0"/>
            </a:xfrm>
            <a:prstGeom prst="straightConnector1">
              <a:avLst/>
            </a:prstGeom>
            <a:noFill/>
            <a:ln cap="flat" cmpd="sng" w="19050">
              <a:solidFill>
                <a:schemeClr val="dk1"/>
              </a:solidFill>
              <a:prstDash val="solid"/>
              <a:round/>
              <a:headEnd len="sm" w="sm" type="none"/>
              <a:tailEnd len="sm" w="sm" type="none"/>
            </a:ln>
          </p:spPr>
        </p:cxnSp>
        <p:cxnSp>
          <p:nvCxnSpPr>
            <p:cNvPr id="2234" name="Google Shape;2234;p49"/>
            <p:cNvCxnSpPr/>
            <p:nvPr/>
          </p:nvCxnSpPr>
          <p:spPr>
            <a:xfrm>
              <a:off x="2868" y="1456"/>
              <a:ext cx="0" cy="600"/>
            </a:xfrm>
            <a:prstGeom prst="straightConnector1">
              <a:avLst/>
            </a:prstGeom>
            <a:noFill/>
            <a:ln cap="flat" cmpd="sng" w="12700">
              <a:solidFill>
                <a:schemeClr val="dk1"/>
              </a:solidFill>
              <a:prstDash val="solid"/>
              <a:round/>
              <a:headEnd len="sm" w="sm" type="none"/>
              <a:tailEnd len="sm" w="sm" type="none"/>
            </a:ln>
          </p:spPr>
        </p:cxnSp>
        <p:grpSp>
          <p:nvGrpSpPr>
            <p:cNvPr id="2235" name="Google Shape;2235;p49"/>
            <p:cNvGrpSpPr/>
            <p:nvPr/>
          </p:nvGrpSpPr>
          <p:grpSpPr>
            <a:xfrm>
              <a:off x="2345" y="1140"/>
              <a:ext cx="503" cy="444"/>
              <a:chOff x="-44" y="1473"/>
              <a:chExt cx="981" cy="1105"/>
            </a:xfrm>
          </p:grpSpPr>
          <p:pic>
            <p:nvPicPr>
              <p:cNvPr descr="desktop_computer_stylized_medium" id="2236" name="Google Shape;2236;p49"/>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237" name="Google Shape;2237;p4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2238" name="Google Shape;2238;p49"/>
            <p:cNvSpPr txBox="1"/>
            <p:nvPr/>
          </p:nvSpPr>
          <p:spPr>
            <a:xfrm rot="5400000">
              <a:off x="2560" y="1502"/>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grpSp>
          <p:nvGrpSpPr>
            <p:cNvPr id="2239" name="Google Shape;2239;p49"/>
            <p:cNvGrpSpPr/>
            <p:nvPr/>
          </p:nvGrpSpPr>
          <p:grpSpPr>
            <a:xfrm>
              <a:off x="2357" y="1780"/>
              <a:ext cx="503" cy="444"/>
              <a:chOff x="-44" y="1473"/>
              <a:chExt cx="981" cy="1105"/>
            </a:xfrm>
          </p:grpSpPr>
          <p:pic>
            <p:nvPicPr>
              <p:cNvPr descr="desktop_computer_stylized_medium" id="2240" name="Google Shape;2240;p49"/>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241" name="Google Shape;2241;p4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grpSp>
        <p:nvGrpSpPr>
          <p:cNvPr id="2242" name="Google Shape;2242;p49"/>
          <p:cNvGrpSpPr/>
          <p:nvPr/>
        </p:nvGrpSpPr>
        <p:grpSpPr>
          <a:xfrm>
            <a:off x="4477941" y="2171700"/>
            <a:ext cx="519977" cy="322621"/>
            <a:chOff x="4396" y="1245"/>
            <a:chExt cx="667" cy="300"/>
          </a:xfrm>
        </p:grpSpPr>
        <p:sp>
          <p:nvSpPr>
            <p:cNvPr id="2243" name="Google Shape;2243;p49"/>
            <p:cNvSpPr/>
            <p:nvPr/>
          </p:nvSpPr>
          <p:spPr>
            <a:xfrm>
              <a:off x="4399" y="1355"/>
              <a:ext cx="600" cy="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44" name="Google Shape;2244;p49"/>
            <p:cNvSpPr/>
            <p:nvPr/>
          </p:nvSpPr>
          <p:spPr>
            <a:xfrm>
              <a:off x="4399" y="1339"/>
              <a:ext cx="600" cy="0"/>
            </a:xfrm>
            <a:prstGeom prst="rect">
              <a:avLst/>
            </a:prstGeom>
            <a:gradFill>
              <a:gsLst>
                <a:gs pos="0">
                  <a:srgbClr val="CC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45" name="Google Shape;2245;p49"/>
            <p:cNvSpPr/>
            <p:nvPr/>
          </p:nvSpPr>
          <p:spPr>
            <a:xfrm>
              <a:off x="4396" y="1245"/>
              <a:ext cx="600" cy="30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246" name="Google Shape;2246;p49"/>
            <p:cNvGrpSpPr/>
            <p:nvPr/>
          </p:nvGrpSpPr>
          <p:grpSpPr>
            <a:xfrm>
              <a:off x="4530" y="1287"/>
              <a:ext cx="377" cy="75"/>
              <a:chOff x="2468" y="1332"/>
              <a:chExt cx="310" cy="60"/>
            </a:xfrm>
          </p:grpSpPr>
          <p:sp>
            <p:nvSpPr>
              <p:cNvPr id="2247" name="Google Shape;2247;p4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48" name="Google Shape;2248;p4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cxnSp>
          <p:nvCxnSpPr>
            <p:cNvPr id="2249" name="Google Shape;2249;p49"/>
            <p:cNvCxnSpPr/>
            <p:nvPr/>
          </p:nvCxnSpPr>
          <p:spPr>
            <a:xfrm>
              <a:off x="4399" y="1321"/>
              <a:ext cx="0" cy="0"/>
            </a:xfrm>
            <a:prstGeom prst="straightConnector1">
              <a:avLst/>
            </a:prstGeom>
            <a:noFill/>
            <a:ln cap="flat" cmpd="sng" w="19050">
              <a:solidFill>
                <a:srgbClr val="000000"/>
              </a:solidFill>
              <a:prstDash val="solid"/>
              <a:round/>
              <a:headEnd len="sm" w="sm" type="none"/>
              <a:tailEnd len="sm" w="sm" type="none"/>
            </a:ln>
          </p:spPr>
        </p:cxnSp>
        <p:cxnSp>
          <p:nvCxnSpPr>
            <p:cNvPr id="2250" name="Google Shape;2250;p49"/>
            <p:cNvCxnSpPr/>
            <p:nvPr/>
          </p:nvCxnSpPr>
          <p:spPr>
            <a:xfrm>
              <a:off x="5063" y="1326"/>
              <a:ext cx="0" cy="0"/>
            </a:xfrm>
            <a:prstGeom prst="straightConnector1">
              <a:avLst/>
            </a:prstGeom>
            <a:noFill/>
            <a:ln cap="flat" cmpd="sng" w="19050">
              <a:solidFill>
                <a:srgbClr val="000000"/>
              </a:solidFill>
              <a:prstDash val="solid"/>
              <a:round/>
              <a:headEnd len="sm" w="sm" type="none"/>
              <a:tailEnd len="sm" w="sm" type="none"/>
            </a:ln>
          </p:spPr>
        </p:cxnSp>
      </p:grpSp>
      <p:grpSp>
        <p:nvGrpSpPr>
          <p:cNvPr id="2251" name="Google Shape;2251;p49"/>
          <p:cNvGrpSpPr/>
          <p:nvPr/>
        </p:nvGrpSpPr>
        <p:grpSpPr>
          <a:xfrm>
            <a:off x="3568304" y="1343025"/>
            <a:ext cx="519977" cy="322621"/>
            <a:chOff x="4396" y="1245"/>
            <a:chExt cx="667" cy="300"/>
          </a:xfrm>
        </p:grpSpPr>
        <p:sp>
          <p:nvSpPr>
            <p:cNvPr id="2252" name="Google Shape;2252;p49"/>
            <p:cNvSpPr/>
            <p:nvPr/>
          </p:nvSpPr>
          <p:spPr>
            <a:xfrm>
              <a:off x="4399" y="1355"/>
              <a:ext cx="600" cy="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53" name="Google Shape;2253;p49"/>
            <p:cNvSpPr/>
            <p:nvPr/>
          </p:nvSpPr>
          <p:spPr>
            <a:xfrm>
              <a:off x="4399" y="1339"/>
              <a:ext cx="600" cy="0"/>
            </a:xfrm>
            <a:prstGeom prst="rect">
              <a:avLst/>
            </a:prstGeom>
            <a:gradFill>
              <a:gsLst>
                <a:gs pos="0">
                  <a:srgbClr val="CC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54" name="Google Shape;2254;p49"/>
            <p:cNvSpPr/>
            <p:nvPr/>
          </p:nvSpPr>
          <p:spPr>
            <a:xfrm>
              <a:off x="4396" y="1245"/>
              <a:ext cx="600" cy="30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255" name="Google Shape;2255;p49"/>
            <p:cNvGrpSpPr/>
            <p:nvPr/>
          </p:nvGrpSpPr>
          <p:grpSpPr>
            <a:xfrm>
              <a:off x="4530" y="1287"/>
              <a:ext cx="377" cy="75"/>
              <a:chOff x="2468" y="1332"/>
              <a:chExt cx="310" cy="60"/>
            </a:xfrm>
          </p:grpSpPr>
          <p:sp>
            <p:nvSpPr>
              <p:cNvPr id="2256" name="Google Shape;2256;p4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57" name="Google Shape;2257;p4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cxnSp>
          <p:nvCxnSpPr>
            <p:cNvPr id="2258" name="Google Shape;2258;p49"/>
            <p:cNvCxnSpPr/>
            <p:nvPr/>
          </p:nvCxnSpPr>
          <p:spPr>
            <a:xfrm>
              <a:off x="4399" y="1321"/>
              <a:ext cx="0" cy="0"/>
            </a:xfrm>
            <a:prstGeom prst="straightConnector1">
              <a:avLst/>
            </a:prstGeom>
            <a:noFill/>
            <a:ln cap="flat" cmpd="sng" w="19050">
              <a:solidFill>
                <a:srgbClr val="000000"/>
              </a:solidFill>
              <a:prstDash val="solid"/>
              <a:round/>
              <a:headEnd len="sm" w="sm" type="none"/>
              <a:tailEnd len="sm" w="sm" type="none"/>
            </a:ln>
          </p:spPr>
        </p:cxnSp>
        <p:cxnSp>
          <p:nvCxnSpPr>
            <p:cNvPr id="2259" name="Google Shape;2259;p49"/>
            <p:cNvCxnSpPr/>
            <p:nvPr/>
          </p:nvCxnSpPr>
          <p:spPr>
            <a:xfrm>
              <a:off x="5063" y="1326"/>
              <a:ext cx="0" cy="0"/>
            </a:xfrm>
            <a:prstGeom prst="straightConnector1">
              <a:avLst/>
            </a:prstGeom>
            <a:noFill/>
            <a:ln cap="flat" cmpd="sng" w="19050">
              <a:solidFill>
                <a:srgbClr val="000000"/>
              </a:solidFill>
              <a:prstDash val="solid"/>
              <a:round/>
              <a:headEnd len="sm" w="sm" type="none"/>
              <a:tailEnd len="sm" w="sm" type="none"/>
            </a:ln>
          </p:spPr>
        </p:cxnSp>
      </p:grpSp>
      <p:grpSp>
        <p:nvGrpSpPr>
          <p:cNvPr id="2260" name="Google Shape;2260;p49"/>
          <p:cNvGrpSpPr/>
          <p:nvPr/>
        </p:nvGrpSpPr>
        <p:grpSpPr>
          <a:xfrm>
            <a:off x="3573066" y="1819275"/>
            <a:ext cx="519977" cy="322621"/>
            <a:chOff x="4396" y="1245"/>
            <a:chExt cx="667" cy="300"/>
          </a:xfrm>
        </p:grpSpPr>
        <p:sp>
          <p:nvSpPr>
            <p:cNvPr id="2261" name="Google Shape;2261;p49"/>
            <p:cNvSpPr/>
            <p:nvPr/>
          </p:nvSpPr>
          <p:spPr>
            <a:xfrm>
              <a:off x="4399" y="1355"/>
              <a:ext cx="600" cy="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62" name="Google Shape;2262;p49"/>
            <p:cNvSpPr/>
            <p:nvPr/>
          </p:nvSpPr>
          <p:spPr>
            <a:xfrm>
              <a:off x="4399" y="1339"/>
              <a:ext cx="600" cy="0"/>
            </a:xfrm>
            <a:prstGeom prst="rect">
              <a:avLst/>
            </a:prstGeom>
            <a:gradFill>
              <a:gsLst>
                <a:gs pos="0">
                  <a:srgbClr val="CC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63" name="Google Shape;2263;p49"/>
            <p:cNvSpPr/>
            <p:nvPr/>
          </p:nvSpPr>
          <p:spPr>
            <a:xfrm>
              <a:off x="4396" y="1245"/>
              <a:ext cx="600" cy="30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264" name="Google Shape;2264;p49"/>
            <p:cNvGrpSpPr/>
            <p:nvPr/>
          </p:nvGrpSpPr>
          <p:grpSpPr>
            <a:xfrm>
              <a:off x="4530" y="1287"/>
              <a:ext cx="377" cy="75"/>
              <a:chOff x="2468" y="1332"/>
              <a:chExt cx="310" cy="60"/>
            </a:xfrm>
          </p:grpSpPr>
          <p:sp>
            <p:nvSpPr>
              <p:cNvPr id="2265" name="Google Shape;2265;p4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66" name="Google Shape;2266;p4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cxnSp>
          <p:nvCxnSpPr>
            <p:cNvPr id="2267" name="Google Shape;2267;p49"/>
            <p:cNvCxnSpPr/>
            <p:nvPr/>
          </p:nvCxnSpPr>
          <p:spPr>
            <a:xfrm>
              <a:off x="4399" y="1321"/>
              <a:ext cx="0" cy="0"/>
            </a:xfrm>
            <a:prstGeom prst="straightConnector1">
              <a:avLst/>
            </a:prstGeom>
            <a:noFill/>
            <a:ln cap="flat" cmpd="sng" w="19050">
              <a:solidFill>
                <a:srgbClr val="000000"/>
              </a:solidFill>
              <a:prstDash val="solid"/>
              <a:round/>
              <a:headEnd len="sm" w="sm" type="none"/>
              <a:tailEnd len="sm" w="sm" type="none"/>
            </a:ln>
          </p:spPr>
        </p:cxnSp>
        <p:cxnSp>
          <p:nvCxnSpPr>
            <p:cNvPr id="2268" name="Google Shape;2268;p49"/>
            <p:cNvCxnSpPr/>
            <p:nvPr/>
          </p:nvCxnSpPr>
          <p:spPr>
            <a:xfrm>
              <a:off x="5063" y="1326"/>
              <a:ext cx="0" cy="0"/>
            </a:xfrm>
            <a:prstGeom prst="straightConnector1">
              <a:avLst/>
            </a:prstGeom>
            <a:noFill/>
            <a:ln cap="flat" cmpd="sng" w="19050">
              <a:solidFill>
                <a:srgbClr val="000000"/>
              </a:solidFill>
              <a:prstDash val="solid"/>
              <a:round/>
              <a:headEnd len="sm" w="sm" type="none"/>
              <a:tailEnd len="sm" w="sm" type="none"/>
            </a:ln>
          </p:spPr>
        </p:cxnSp>
      </p:grpSp>
      <p:grpSp>
        <p:nvGrpSpPr>
          <p:cNvPr id="2269" name="Google Shape;2269;p49"/>
          <p:cNvGrpSpPr/>
          <p:nvPr/>
        </p:nvGrpSpPr>
        <p:grpSpPr>
          <a:xfrm>
            <a:off x="4196954" y="1500188"/>
            <a:ext cx="519977" cy="322621"/>
            <a:chOff x="4396" y="1245"/>
            <a:chExt cx="667" cy="300"/>
          </a:xfrm>
        </p:grpSpPr>
        <p:sp>
          <p:nvSpPr>
            <p:cNvPr id="2270" name="Google Shape;2270;p49"/>
            <p:cNvSpPr/>
            <p:nvPr/>
          </p:nvSpPr>
          <p:spPr>
            <a:xfrm>
              <a:off x="4399" y="1355"/>
              <a:ext cx="600" cy="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71" name="Google Shape;2271;p49"/>
            <p:cNvSpPr/>
            <p:nvPr/>
          </p:nvSpPr>
          <p:spPr>
            <a:xfrm>
              <a:off x="4399" y="1339"/>
              <a:ext cx="600" cy="0"/>
            </a:xfrm>
            <a:prstGeom prst="rect">
              <a:avLst/>
            </a:prstGeom>
            <a:gradFill>
              <a:gsLst>
                <a:gs pos="0">
                  <a:srgbClr val="CC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72" name="Google Shape;2272;p49"/>
            <p:cNvSpPr/>
            <p:nvPr/>
          </p:nvSpPr>
          <p:spPr>
            <a:xfrm>
              <a:off x="4396" y="1245"/>
              <a:ext cx="600" cy="30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273" name="Google Shape;2273;p49"/>
            <p:cNvGrpSpPr/>
            <p:nvPr/>
          </p:nvGrpSpPr>
          <p:grpSpPr>
            <a:xfrm>
              <a:off x="4530" y="1287"/>
              <a:ext cx="377" cy="75"/>
              <a:chOff x="2468" y="1332"/>
              <a:chExt cx="310" cy="60"/>
            </a:xfrm>
          </p:grpSpPr>
          <p:sp>
            <p:nvSpPr>
              <p:cNvPr id="2274" name="Google Shape;2274;p4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75" name="Google Shape;2275;p4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cxnSp>
          <p:nvCxnSpPr>
            <p:cNvPr id="2276" name="Google Shape;2276;p49"/>
            <p:cNvCxnSpPr/>
            <p:nvPr/>
          </p:nvCxnSpPr>
          <p:spPr>
            <a:xfrm>
              <a:off x="4399" y="1321"/>
              <a:ext cx="0" cy="0"/>
            </a:xfrm>
            <a:prstGeom prst="straightConnector1">
              <a:avLst/>
            </a:prstGeom>
            <a:noFill/>
            <a:ln cap="flat" cmpd="sng" w="19050">
              <a:solidFill>
                <a:srgbClr val="000000"/>
              </a:solidFill>
              <a:prstDash val="solid"/>
              <a:round/>
              <a:headEnd len="sm" w="sm" type="none"/>
              <a:tailEnd len="sm" w="sm" type="none"/>
            </a:ln>
          </p:spPr>
        </p:cxnSp>
        <p:cxnSp>
          <p:nvCxnSpPr>
            <p:cNvPr id="2277" name="Google Shape;2277;p49"/>
            <p:cNvCxnSpPr/>
            <p:nvPr/>
          </p:nvCxnSpPr>
          <p:spPr>
            <a:xfrm>
              <a:off x="5063" y="1326"/>
              <a:ext cx="0" cy="0"/>
            </a:xfrm>
            <a:prstGeom prst="straightConnector1">
              <a:avLst/>
            </a:prstGeom>
            <a:noFill/>
            <a:ln cap="flat" cmpd="sng" w="19050">
              <a:solidFill>
                <a:srgbClr val="000000"/>
              </a:solidFill>
              <a:prstDash val="solid"/>
              <a:round/>
              <a:headEnd len="sm" w="sm" type="none"/>
              <a:tailEnd len="sm" w="sm" type="none"/>
            </a:ln>
          </p:spPr>
        </p:cxnSp>
      </p:grpSp>
      <p:grpSp>
        <p:nvGrpSpPr>
          <p:cNvPr id="2278" name="Google Shape;2278;p49"/>
          <p:cNvGrpSpPr/>
          <p:nvPr/>
        </p:nvGrpSpPr>
        <p:grpSpPr>
          <a:xfrm>
            <a:off x="4839328" y="2319919"/>
            <a:ext cx="712757" cy="477977"/>
            <a:chOff x="4064" y="1949"/>
            <a:chExt cx="599" cy="401"/>
          </a:xfrm>
        </p:grpSpPr>
        <p:grpSp>
          <p:nvGrpSpPr>
            <p:cNvPr id="2279" name="Google Shape;2279;p49"/>
            <p:cNvGrpSpPr/>
            <p:nvPr/>
          </p:nvGrpSpPr>
          <p:grpSpPr>
            <a:xfrm rot="3346751">
              <a:off x="3999" y="2073"/>
              <a:ext cx="300" cy="1"/>
              <a:chOff x="5078" y="1860"/>
              <a:chExt cx="300" cy="1"/>
            </a:xfrm>
          </p:grpSpPr>
          <p:sp>
            <p:nvSpPr>
              <p:cNvPr id="2280" name="Google Shape;2280;p49"/>
              <p:cNvSpPr/>
              <p:nvPr/>
            </p:nvSpPr>
            <p:spPr>
              <a:xfrm>
                <a:off x="5215" y="1861"/>
                <a:ext cx="0" cy="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81" name="Google Shape;2281;p49"/>
              <p:cNvSpPr/>
              <p:nvPr/>
            </p:nvSpPr>
            <p:spPr>
              <a:xfrm>
                <a:off x="5078" y="1860"/>
                <a:ext cx="300" cy="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282" name="Google Shape;2282;p49"/>
            <p:cNvGrpSpPr/>
            <p:nvPr/>
          </p:nvGrpSpPr>
          <p:grpSpPr>
            <a:xfrm rot="3215308">
              <a:off x="4197" y="2135"/>
              <a:ext cx="300" cy="0"/>
              <a:chOff x="5076" y="1860"/>
              <a:chExt cx="300" cy="0"/>
            </a:xfrm>
          </p:grpSpPr>
          <p:sp>
            <p:nvSpPr>
              <p:cNvPr id="2283" name="Google Shape;2283;p49"/>
              <p:cNvSpPr/>
              <p:nvPr/>
            </p:nvSpPr>
            <p:spPr>
              <a:xfrm>
                <a:off x="5214" y="1860"/>
                <a:ext cx="0" cy="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84" name="Google Shape;2284;p49"/>
              <p:cNvSpPr/>
              <p:nvPr/>
            </p:nvSpPr>
            <p:spPr>
              <a:xfrm>
                <a:off x="5076" y="1860"/>
                <a:ext cx="300" cy="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285" name="Google Shape;2285;p49"/>
            <p:cNvGrpSpPr/>
            <p:nvPr/>
          </p:nvGrpSpPr>
          <p:grpSpPr>
            <a:xfrm rot="3050883">
              <a:off x="4418" y="2211"/>
              <a:ext cx="300" cy="0"/>
              <a:chOff x="5078" y="1860"/>
              <a:chExt cx="300" cy="0"/>
            </a:xfrm>
          </p:grpSpPr>
          <p:sp>
            <p:nvSpPr>
              <p:cNvPr id="2286" name="Google Shape;2286;p49"/>
              <p:cNvSpPr/>
              <p:nvPr/>
            </p:nvSpPr>
            <p:spPr>
              <a:xfrm>
                <a:off x="5214" y="1860"/>
                <a:ext cx="0" cy="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87" name="Google Shape;2287;p49"/>
              <p:cNvSpPr/>
              <p:nvPr/>
            </p:nvSpPr>
            <p:spPr>
              <a:xfrm>
                <a:off x="5078" y="1860"/>
                <a:ext cx="300" cy="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cxnSp>
          <p:nvCxnSpPr>
            <p:cNvPr id="2288" name="Google Shape;2288;p49"/>
            <p:cNvCxnSpPr/>
            <p:nvPr/>
          </p:nvCxnSpPr>
          <p:spPr>
            <a:xfrm>
              <a:off x="4184" y="2216"/>
              <a:ext cx="0" cy="0"/>
            </a:xfrm>
            <a:prstGeom prst="straightConnector1">
              <a:avLst/>
            </a:prstGeom>
            <a:noFill/>
            <a:ln cap="flat" cmpd="sng" w="9525">
              <a:solidFill>
                <a:schemeClr val="dk1"/>
              </a:solidFill>
              <a:prstDash val="solid"/>
              <a:round/>
              <a:headEnd len="sm" w="sm" type="none"/>
              <a:tailEnd len="med" w="med" type="triangle"/>
            </a:ln>
          </p:spPr>
        </p:cxnSp>
        <p:cxnSp>
          <p:nvCxnSpPr>
            <p:cNvPr id="2289" name="Google Shape;2289;p49"/>
            <p:cNvCxnSpPr/>
            <p:nvPr/>
          </p:nvCxnSpPr>
          <p:spPr>
            <a:xfrm>
              <a:off x="4388" y="2278"/>
              <a:ext cx="0" cy="0"/>
            </a:xfrm>
            <a:prstGeom prst="straightConnector1">
              <a:avLst/>
            </a:prstGeom>
            <a:noFill/>
            <a:ln cap="flat" cmpd="sng" w="9525">
              <a:solidFill>
                <a:schemeClr val="dk1"/>
              </a:solidFill>
              <a:prstDash val="solid"/>
              <a:round/>
              <a:headEnd len="sm" w="sm" type="none"/>
              <a:tailEnd len="med" w="med" type="triangle"/>
            </a:ln>
          </p:spPr>
        </p:cxnSp>
        <p:cxnSp>
          <p:nvCxnSpPr>
            <p:cNvPr id="2290" name="Google Shape;2290;p49"/>
            <p:cNvCxnSpPr/>
            <p:nvPr/>
          </p:nvCxnSpPr>
          <p:spPr>
            <a:xfrm>
              <a:off x="4620" y="2350"/>
              <a:ext cx="0" cy="0"/>
            </a:xfrm>
            <a:prstGeom prst="straightConnector1">
              <a:avLst/>
            </a:prstGeom>
            <a:noFill/>
            <a:ln cap="flat" cmpd="sng" w="9525">
              <a:solidFill>
                <a:schemeClr val="dk1"/>
              </a:solidFill>
              <a:prstDash val="solid"/>
              <a:round/>
              <a:headEnd len="sm" w="sm" type="none"/>
              <a:tailEnd len="med" w="med" type="triangle"/>
            </a:ln>
          </p:spPr>
        </p:cxnSp>
      </p:grpSp>
      <p:grpSp>
        <p:nvGrpSpPr>
          <p:cNvPr id="2291" name="Google Shape;2291;p49"/>
          <p:cNvGrpSpPr/>
          <p:nvPr/>
        </p:nvGrpSpPr>
        <p:grpSpPr>
          <a:xfrm>
            <a:off x="5020866" y="2914650"/>
            <a:ext cx="519977" cy="322621"/>
            <a:chOff x="4396" y="1245"/>
            <a:chExt cx="667" cy="300"/>
          </a:xfrm>
        </p:grpSpPr>
        <p:sp>
          <p:nvSpPr>
            <p:cNvPr id="2292" name="Google Shape;2292;p49"/>
            <p:cNvSpPr/>
            <p:nvPr/>
          </p:nvSpPr>
          <p:spPr>
            <a:xfrm>
              <a:off x="4399" y="1355"/>
              <a:ext cx="600" cy="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93" name="Google Shape;2293;p49"/>
            <p:cNvSpPr/>
            <p:nvPr/>
          </p:nvSpPr>
          <p:spPr>
            <a:xfrm>
              <a:off x="4399" y="1339"/>
              <a:ext cx="600" cy="0"/>
            </a:xfrm>
            <a:prstGeom prst="rect">
              <a:avLst/>
            </a:prstGeom>
            <a:gradFill>
              <a:gsLst>
                <a:gs pos="0">
                  <a:srgbClr val="CC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94" name="Google Shape;2294;p49"/>
            <p:cNvSpPr/>
            <p:nvPr/>
          </p:nvSpPr>
          <p:spPr>
            <a:xfrm>
              <a:off x="4396" y="1245"/>
              <a:ext cx="600" cy="30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295" name="Google Shape;2295;p49"/>
            <p:cNvGrpSpPr/>
            <p:nvPr/>
          </p:nvGrpSpPr>
          <p:grpSpPr>
            <a:xfrm>
              <a:off x="4530" y="1287"/>
              <a:ext cx="377" cy="75"/>
              <a:chOff x="2468" y="1332"/>
              <a:chExt cx="310" cy="60"/>
            </a:xfrm>
          </p:grpSpPr>
          <p:sp>
            <p:nvSpPr>
              <p:cNvPr id="2296" name="Google Shape;2296;p4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97" name="Google Shape;2297;p4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cxnSp>
          <p:nvCxnSpPr>
            <p:cNvPr id="2298" name="Google Shape;2298;p49"/>
            <p:cNvCxnSpPr/>
            <p:nvPr/>
          </p:nvCxnSpPr>
          <p:spPr>
            <a:xfrm>
              <a:off x="4399" y="1321"/>
              <a:ext cx="0" cy="0"/>
            </a:xfrm>
            <a:prstGeom prst="straightConnector1">
              <a:avLst/>
            </a:prstGeom>
            <a:noFill/>
            <a:ln cap="flat" cmpd="sng" w="19050">
              <a:solidFill>
                <a:srgbClr val="000000"/>
              </a:solidFill>
              <a:prstDash val="solid"/>
              <a:round/>
              <a:headEnd len="sm" w="sm" type="none"/>
              <a:tailEnd len="sm" w="sm" type="none"/>
            </a:ln>
          </p:spPr>
        </p:cxnSp>
        <p:cxnSp>
          <p:nvCxnSpPr>
            <p:cNvPr id="2299" name="Google Shape;2299;p49"/>
            <p:cNvCxnSpPr/>
            <p:nvPr/>
          </p:nvCxnSpPr>
          <p:spPr>
            <a:xfrm>
              <a:off x="5063" y="1326"/>
              <a:ext cx="0" cy="0"/>
            </a:xfrm>
            <a:prstGeom prst="straightConnector1">
              <a:avLst/>
            </a:prstGeom>
            <a:noFill/>
            <a:ln cap="flat" cmpd="sng" w="19050">
              <a:solidFill>
                <a:srgbClr val="000000"/>
              </a:solidFill>
              <a:prstDash val="solid"/>
              <a:round/>
              <a:headEnd len="sm" w="sm" type="none"/>
              <a:tailEnd len="sm" w="sm" type="none"/>
            </a:ln>
          </p:spPr>
        </p:cxnSp>
      </p:grpSp>
      <p:grpSp>
        <p:nvGrpSpPr>
          <p:cNvPr id="2300" name="Google Shape;2300;p49"/>
          <p:cNvGrpSpPr/>
          <p:nvPr/>
        </p:nvGrpSpPr>
        <p:grpSpPr>
          <a:xfrm>
            <a:off x="4343400" y="3715941"/>
            <a:ext cx="519977" cy="322621"/>
            <a:chOff x="4396" y="1245"/>
            <a:chExt cx="667" cy="300"/>
          </a:xfrm>
        </p:grpSpPr>
        <p:sp>
          <p:nvSpPr>
            <p:cNvPr id="2301" name="Google Shape;2301;p49"/>
            <p:cNvSpPr/>
            <p:nvPr/>
          </p:nvSpPr>
          <p:spPr>
            <a:xfrm>
              <a:off x="4399" y="1355"/>
              <a:ext cx="600" cy="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302" name="Google Shape;2302;p49"/>
            <p:cNvSpPr/>
            <p:nvPr/>
          </p:nvSpPr>
          <p:spPr>
            <a:xfrm>
              <a:off x="4399" y="1339"/>
              <a:ext cx="600" cy="0"/>
            </a:xfrm>
            <a:prstGeom prst="rect">
              <a:avLst/>
            </a:prstGeom>
            <a:gradFill>
              <a:gsLst>
                <a:gs pos="0">
                  <a:srgbClr val="CC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303" name="Google Shape;2303;p49"/>
            <p:cNvSpPr/>
            <p:nvPr/>
          </p:nvSpPr>
          <p:spPr>
            <a:xfrm>
              <a:off x="4396" y="1245"/>
              <a:ext cx="600" cy="30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304" name="Google Shape;2304;p49"/>
            <p:cNvGrpSpPr/>
            <p:nvPr/>
          </p:nvGrpSpPr>
          <p:grpSpPr>
            <a:xfrm>
              <a:off x="4530" y="1287"/>
              <a:ext cx="377" cy="75"/>
              <a:chOff x="2468" y="1332"/>
              <a:chExt cx="310" cy="60"/>
            </a:xfrm>
          </p:grpSpPr>
          <p:sp>
            <p:nvSpPr>
              <p:cNvPr id="2305" name="Google Shape;2305;p4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06" name="Google Shape;2306;p4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cxnSp>
          <p:nvCxnSpPr>
            <p:cNvPr id="2307" name="Google Shape;2307;p49"/>
            <p:cNvCxnSpPr/>
            <p:nvPr/>
          </p:nvCxnSpPr>
          <p:spPr>
            <a:xfrm>
              <a:off x="4399" y="1321"/>
              <a:ext cx="0" cy="0"/>
            </a:xfrm>
            <a:prstGeom prst="straightConnector1">
              <a:avLst/>
            </a:prstGeom>
            <a:noFill/>
            <a:ln cap="flat" cmpd="sng" w="19050">
              <a:solidFill>
                <a:srgbClr val="000000"/>
              </a:solidFill>
              <a:prstDash val="solid"/>
              <a:round/>
              <a:headEnd len="sm" w="sm" type="none"/>
              <a:tailEnd len="sm" w="sm" type="none"/>
            </a:ln>
          </p:spPr>
        </p:cxnSp>
        <p:cxnSp>
          <p:nvCxnSpPr>
            <p:cNvPr id="2308" name="Google Shape;2308;p49"/>
            <p:cNvCxnSpPr/>
            <p:nvPr/>
          </p:nvCxnSpPr>
          <p:spPr>
            <a:xfrm>
              <a:off x="5063" y="1326"/>
              <a:ext cx="0" cy="0"/>
            </a:xfrm>
            <a:prstGeom prst="straightConnector1">
              <a:avLst/>
            </a:prstGeom>
            <a:noFill/>
            <a:ln cap="flat" cmpd="sng" w="19050">
              <a:solidFill>
                <a:srgbClr val="000000"/>
              </a:solidFill>
              <a:prstDash val="solid"/>
              <a:round/>
              <a:headEnd len="sm" w="sm" type="none"/>
              <a:tailEnd len="sm" w="sm" type="none"/>
            </a:ln>
          </p:spPr>
        </p:cxnSp>
      </p:grpSp>
      <p:grpSp>
        <p:nvGrpSpPr>
          <p:cNvPr id="2309" name="Google Shape;2309;p49"/>
          <p:cNvGrpSpPr/>
          <p:nvPr/>
        </p:nvGrpSpPr>
        <p:grpSpPr>
          <a:xfrm>
            <a:off x="3564733" y="3300400"/>
            <a:ext cx="548397" cy="1039422"/>
            <a:chOff x="2345" y="1140"/>
            <a:chExt cx="523" cy="1084"/>
          </a:xfrm>
        </p:grpSpPr>
        <p:cxnSp>
          <p:nvCxnSpPr>
            <p:cNvPr id="2310" name="Google Shape;2310;p49"/>
            <p:cNvCxnSpPr/>
            <p:nvPr/>
          </p:nvCxnSpPr>
          <p:spPr>
            <a:xfrm>
              <a:off x="2811" y="1464"/>
              <a:ext cx="0" cy="0"/>
            </a:xfrm>
            <a:prstGeom prst="straightConnector1">
              <a:avLst/>
            </a:prstGeom>
            <a:noFill/>
            <a:ln cap="flat" cmpd="sng" w="19050">
              <a:solidFill>
                <a:schemeClr val="dk1"/>
              </a:solidFill>
              <a:prstDash val="solid"/>
              <a:round/>
              <a:headEnd len="sm" w="sm" type="none"/>
              <a:tailEnd len="sm" w="sm" type="none"/>
            </a:ln>
          </p:spPr>
        </p:cxnSp>
        <p:cxnSp>
          <p:nvCxnSpPr>
            <p:cNvPr id="2311" name="Google Shape;2311;p49"/>
            <p:cNvCxnSpPr/>
            <p:nvPr/>
          </p:nvCxnSpPr>
          <p:spPr>
            <a:xfrm>
              <a:off x="2811" y="1969"/>
              <a:ext cx="0" cy="0"/>
            </a:xfrm>
            <a:prstGeom prst="straightConnector1">
              <a:avLst/>
            </a:prstGeom>
            <a:noFill/>
            <a:ln cap="flat" cmpd="sng" w="19050">
              <a:solidFill>
                <a:schemeClr val="dk1"/>
              </a:solidFill>
              <a:prstDash val="solid"/>
              <a:round/>
              <a:headEnd len="sm" w="sm" type="none"/>
              <a:tailEnd len="sm" w="sm" type="none"/>
            </a:ln>
          </p:spPr>
        </p:cxnSp>
        <p:cxnSp>
          <p:nvCxnSpPr>
            <p:cNvPr id="2312" name="Google Shape;2312;p49"/>
            <p:cNvCxnSpPr/>
            <p:nvPr/>
          </p:nvCxnSpPr>
          <p:spPr>
            <a:xfrm>
              <a:off x="2868" y="1455"/>
              <a:ext cx="0" cy="600"/>
            </a:xfrm>
            <a:prstGeom prst="straightConnector1">
              <a:avLst/>
            </a:prstGeom>
            <a:noFill/>
            <a:ln cap="flat" cmpd="sng" w="12700">
              <a:solidFill>
                <a:schemeClr val="dk1"/>
              </a:solidFill>
              <a:prstDash val="solid"/>
              <a:round/>
              <a:headEnd len="sm" w="sm" type="none"/>
              <a:tailEnd len="sm" w="sm" type="none"/>
            </a:ln>
          </p:spPr>
        </p:cxnSp>
        <p:grpSp>
          <p:nvGrpSpPr>
            <p:cNvPr id="2313" name="Google Shape;2313;p49"/>
            <p:cNvGrpSpPr/>
            <p:nvPr/>
          </p:nvGrpSpPr>
          <p:grpSpPr>
            <a:xfrm>
              <a:off x="2345" y="1140"/>
              <a:ext cx="503" cy="444"/>
              <a:chOff x="-44" y="1473"/>
              <a:chExt cx="981" cy="1105"/>
            </a:xfrm>
          </p:grpSpPr>
          <p:pic>
            <p:nvPicPr>
              <p:cNvPr descr="desktop_computer_stylized_medium" id="2314" name="Google Shape;2314;p49"/>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315" name="Google Shape;2315;p4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2316" name="Google Shape;2316;p49"/>
            <p:cNvSpPr txBox="1"/>
            <p:nvPr/>
          </p:nvSpPr>
          <p:spPr>
            <a:xfrm rot="5400000">
              <a:off x="2560" y="1504"/>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grpSp>
          <p:nvGrpSpPr>
            <p:cNvPr id="2317" name="Google Shape;2317;p49"/>
            <p:cNvGrpSpPr/>
            <p:nvPr/>
          </p:nvGrpSpPr>
          <p:grpSpPr>
            <a:xfrm>
              <a:off x="2357" y="1780"/>
              <a:ext cx="503" cy="444"/>
              <a:chOff x="-44" y="1473"/>
              <a:chExt cx="981" cy="1105"/>
            </a:xfrm>
          </p:grpSpPr>
          <p:pic>
            <p:nvPicPr>
              <p:cNvPr descr="desktop_computer_stylized_medium" id="2318" name="Google Shape;2318;p49"/>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319" name="Google Shape;2319;p4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4"/>
                                        </p:tgtEl>
                                        <p:attrNameLst>
                                          <p:attrName>style.visibility</p:attrName>
                                        </p:attrNameLst>
                                      </p:cBhvr>
                                      <p:to>
                                        <p:strVal val="visible"/>
                                      </p:to>
                                    </p:set>
                                    <p:animEffect filter="fade" transition="in">
                                      <p:cBhvr>
                                        <p:cTn dur="1000"/>
                                        <p:tgtEl>
                                          <p:spTgt spid="2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8"/>
                                        </p:tgtEl>
                                        <p:attrNameLst>
                                          <p:attrName>style.visibility</p:attrName>
                                        </p:attrNameLst>
                                      </p:cBhvr>
                                      <p:to>
                                        <p:strVal val="visible"/>
                                      </p:to>
                                    </p:set>
                                    <p:animEffect filter="fade" transition="in">
                                      <p:cBhvr>
                                        <p:cTn dur="1000"/>
                                        <p:tgtEl>
                                          <p:spTgt spid="2278"/>
                                        </p:tgtEl>
                                      </p:cBhvr>
                                    </p:animEffect>
                                  </p:childTnLst>
                                </p:cTn>
                              </p:par>
                              <p:par>
                                <p:cTn fill="hold" nodeType="withEffect" presetClass="entr" presetID="10" presetSubtype="0">
                                  <p:stCondLst>
                                    <p:cond delay="0"/>
                                  </p:stCondLst>
                                  <p:childTnLst>
                                    <p:set>
                                      <p:cBhvr>
                                        <p:cTn dur="1" fill="hold">
                                          <p:stCondLst>
                                            <p:cond delay="0"/>
                                          </p:stCondLst>
                                        </p:cTn>
                                        <p:tgtEl>
                                          <p:spTgt spid="2209">
                                            <p:txEl>
                                              <p:pRg end="0" st="0"/>
                                            </p:txEl>
                                          </p:spTgt>
                                        </p:tgtEl>
                                        <p:attrNameLst>
                                          <p:attrName>style.visibility</p:attrName>
                                        </p:attrNameLst>
                                      </p:cBhvr>
                                      <p:to>
                                        <p:strVal val="visible"/>
                                      </p:to>
                                    </p:set>
                                    <p:animEffect filter="fade" transition="in">
                                      <p:cBhvr>
                                        <p:cTn dur="500"/>
                                        <p:tgtEl>
                                          <p:spTgt spid="220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09">
                                            <p:txEl>
                                              <p:pRg end="1" st="1"/>
                                            </p:txEl>
                                          </p:spTgt>
                                        </p:tgtEl>
                                        <p:attrNameLst>
                                          <p:attrName>style.visibility</p:attrName>
                                        </p:attrNameLst>
                                      </p:cBhvr>
                                      <p:to>
                                        <p:strVal val="visible"/>
                                      </p:to>
                                    </p:set>
                                    <p:animEffect filter="fade" transition="in">
                                      <p:cBhvr>
                                        <p:cTn dur="500"/>
                                        <p:tgtEl>
                                          <p:spTgt spid="220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09">
                                            <p:txEl>
                                              <p:pRg end="2" st="2"/>
                                            </p:txEl>
                                          </p:spTgt>
                                        </p:tgtEl>
                                        <p:attrNameLst>
                                          <p:attrName>style.visibility</p:attrName>
                                        </p:attrNameLst>
                                      </p:cBhvr>
                                      <p:to>
                                        <p:strVal val="visible"/>
                                      </p:to>
                                    </p:set>
                                    <p:animEffect filter="fade" transition="in">
                                      <p:cBhvr>
                                        <p:cTn dur="500"/>
                                        <p:tgtEl>
                                          <p:spTgt spid="2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1"/>
                                        </p:tgtEl>
                                        <p:attrNameLst>
                                          <p:attrName>style.visibility</p:attrName>
                                        </p:attrNameLst>
                                      </p:cBhvr>
                                      <p:to>
                                        <p:strVal val="visible"/>
                                      </p:to>
                                    </p:set>
                                    <p:animEffect filter="fade" transition="in">
                                      <p:cBhvr>
                                        <p:cTn dur="1000"/>
                                        <p:tgtEl>
                                          <p:spTgt spid="2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4"/>
                                        </p:tgtEl>
                                        <p:attrNameLst>
                                          <p:attrName>style.visibility</p:attrName>
                                        </p:attrNameLst>
                                      </p:cBhvr>
                                      <p:to>
                                        <p:strVal val="visible"/>
                                      </p:to>
                                    </p:set>
                                    <p:animEffect filter="fade" transition="in">
                                      <p:cBhvr>
                                        <p:cTn dur="500"/>
                                        <p:tgtEl>
                                          <p:spTgt spid="2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3" name="Shape 2323"/>
        <p:cNvGrpSpPr/>
        <p:nvPr/>
      </p:nvGrpSpPr>
      <p:grpSpPr>
        <a:xfrm>
          <a:off x="0" y="0"/>
          <a:ext cx="0" cy="0"/>
          <a:chOff x="0" y="0"/>
          <a:chExt cx="0" cy="0"/>
        </a:xfrm>
      </p:grpSpPr>
      <p:pic>
        <p:nvPicPr>
          <p:cNvPr descr="A close up of a logo&#10;&#10;Description automatically generated" id="2324" name="Google Shape;2324;p50"/>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325" name="Google Shape;2325;p50"/>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326" name="Google Shape;2326;p50"/>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327" name="Google Shape;2327;p50"/>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fragmentation, reassembly</a:t>
            </a:r>
            <a:endParaRPr b="0" i="0" sz="1100" u="none" cap="none" strike="noStrike">
              <a:solidFill>
                <a:srgbClr val="000000"/>
              </a:solidFill>
              <a:latin typeface="Arial"/>
              <a:ea typeface="Arial"/>
              <a:cs typeface="Arial"/>
              <a:sym typeface="Arial"/>
            </a:endParaRPr>
          </a:p>
        </p:txBody>
      </p:sp>
      <p:grpSp>
        <p:nvGrpSpPr>
          <p:cNvPr id="2328" name="Google Shape;2328;p50"/>
          <p:cNvGrpSpPr/>
          <p:nvPr/>
        </p:nvGrpSpPr>
        <p:grpSpPr>
          <a:xfrm>
            <a:off x="2696766" y="1290857"/>
            <a:ext cx="3264694" cy="728663"/>
            <a:chOff x="3006" y="1205"/>
            <a:chExt cx="2742" cy="612"/>
          </a:xfrm>
        </p:grpSpPr>
        <p:sp>
          <p:nvSpPr>
            <p:cNvPr id="2329" name="Google Shape;2329;p50"/>
            <p:cNvSpPr/>
            <p:nvPr/>
          </p:nvSpPr>
          <p:spPr>
            <a:xfrm>
              <a:off x="3048" y="1212"/>
              <a:ext cx="2700" cy="3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30" name="Google Shape;2330;p50"/>
            <p:cNvSpPr/>
            <p:nvPr/>
          </p:nvSpPr>
          <p:spPr>
            <a:xfrm>
              <a:off x="3006" y="1242"/>
              <a:ext cx="2700" cy="3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31" name="Google Shape;2331;p50"/>
            <p:cNvSpPr txBox="1"/>
            <p:nvPr/>
          </p:nvSpPr>
          <p:spPr>
            <a:xfrm>
              <a:off x="3734" y="1205"/>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ID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=x</a:t>
              </a:r>
              <a:endParaRPr b="0" i="0" sz="1100" u="none" cap="none" strike="noStrike">
                <a:solidFill>
                  <a:srgbClr val="000000"/>
                </a:solidFill>
                <a:latin typeface="Arial"/>
                <a:ea typeface="Arial"/>
                <a:cs typeface="Arial"/>
                <a:sym typeface="Arial"/>
              </a:endParaRPr>
            </a:p>
          </p:txBody>
        </p:sp>
        <p:sp>
          <p:nvSpPr>
            <p:cNvPr id="2332" name="Google Shape;2332;p50"/>
            <p:cNvSpPr txBox="1"/>
            <p:nvPr/>
          </p:nvSpPr>
          <p:spPr>
            <a:xfrm>
              <a:off x="4648" y="1217"/>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offset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=0</a:t>
              </a:r>
              <a:endParaRPr b="0" i="0" sz="1100" u="none" cap="none" strike="noStrike">
                <a:solidFill>
                  <a:srgbClr val="000000"/>
                </a:solidFill>
                <a:latin typeface="Arial"/>
                <a:ea typeface="Arial"/>
                <a:cs typeface="Arial"/>
                <a:sym typeface="Arial"/>
              </a:endParaRPr>
            </a:p>
          </p:txBody>
        </p:sp>
        <p:sp>
          <p:nvSpPr>
            <p:cNvPr id="2333" name="Google Shape;2333;p50"/>
            <p:cNvSpPr txBox="1"/>
            <p:nvPr/>
          </p:nvSpPr>
          <p:spPr>
            <a:xfrm>
              <a:off x="4017" y="1217"/>
              <a:ext cx="600" cy="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fragflag</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=0</a:t>
              </a:r>
              <a:endParaRPr b="0" i="0" sz="1100" u="none" cap="none" strike="noStrike">
                <a:solidFill>
                  <a:srgbClr val="000000"/>
                </a:solidFill>
                <a:latin typeface="Arial"/>
                <a:ea typeface="Arial"/>
                <a:cs typeface="Arial"/>
                <a:sym typeface="Arial"/>
              </a:endParaRPr>
            </a:p>
          </p:txBody>
        </p:sp>
        <p:sp>
          <p:nvSpPr>
            <p:cNvPr id="2334" name="Google Shape;2334;p50"/>
            <p:cNvSpPr txBox="1"/>
            <p:nvPr/>
          </p:nvSpPr>
          <p:spPr>
            <a:xfrm>
              <a:off x="3230" y="1205"/>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length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=4000</a:t>
              </a:r>
              <a:endParaRPr b="0" i="0" sz="1100" u="none" cap="none" strike="noStrike">
                <a:solidFill>
                  <a:srgbClr val="000000"/>
                </a:solidFill>
                <a:latin typeface="Arial"/>
                <a:ea typeface="Arial"/>
                <a:cs typeface="Arial"/>
                <a:sym typeface="Arial"/>
              </a:endParaRPr>
            </a:p>
          </p:txBody>
        </p:sp>
        <p:cxnSp>
          <p:nvCxnSpPr>
            <p:cNvPr id="2335" name="Google Shape;2335;p50"/>
            <p:cNvCxnSpPr/>
            <p:nvPr/>
          </p:nvCxnSpPr>
          <p:spPr>
            <a:xfrm>
              <a:off x="3246"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36" name="Google Shape;2336;p50"/>
            <p:cNvCxnSpPr/>
            <p:nvPr/>
          </p:nvCxnSpPr>
          <p:spPr>
            <a:xfrm>
              <a:off x="3750"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37" name="Google Shape;2337;p50"/>
            <p:cNvCxnSpPr/>
            <p:nvPr/>
          </p:nvCxnSpPr>
          <p:spPr>
            <a:xfrm>
              <a:off x="4020" y="1254"/>
              <a:ext cx="0" cy="300"/>
            </a:xfrm>
            <a:prstGeom prst="straightConnector1">
              <a:avLst/>
            </a:prstGeom>
            <a:noFill/>
            <a:ln cap="flat" cmpd="sng" w="19050">
              <a:solidFill>
                <a:schemeClr val="dk1"/>
              </a:solidFill>
              <a:prstDash val="solid"/>
              <a:round/>
              <a:headEnd len="sm" w="sm" type="none"/>
              <a:tailEnd len="sm" w="sm" type="none"/>
            </a:ln>
          </p:spPr>
        </p:cxnSp>
        <p:cxnSp>
          <p:nvCxnSpPr>
            <p:cNvPr id="2338" name="Google Shape;2338;p50"/>
            <p:cNvCxnSpPr/>
            <p:nvPr/>
          </p:nvCxnSpPr>
          <p:spPr>
            <a:xfrm>
              <a:off x="4638"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39" name="Google Shape;2339;p50"/>
            <p:cNvCxnSpPr/>
            <p:nvPr/>
          </p:nvCxnSpPr>
          <p:spPr>
            <a:xfrm>
              <a:off x="5112" y="1242"/>
              <a:ext cx="0" cy="300"/>
            </a:xfrm>
            <a:prstGeom prst="straightConnector1">
              <a:avLst/>
            </a:prstGeom>
            <a:noFill/>
            <a:ln cap="flat" cmpd="sng" w="19050">
              <a:solidFill>
                <a:schemeClr val="dk1"/>
              </a:solidFill>
              <a:prstDash val="solid"/>
              <a:round/>
              <a:headEnd len="sm" w="sm" type="none"/>
              <a:tailEnd len="sm" w="sm" type="none"/>
            </a:ln>
          </p:spPr>
        </p:cxnSp>
        <p:sp>
          <p:nvSpPr>
            <p:cNvPr id="2340" name="Google Shape;2340;p50"/>
            <p:cNvSpPr/>
            <p:nvPr/>
          </p:nvSpPr>
          <p:spPr>
            <a:xfrm>
              <a:off x="5232" y="1212"/>
              <a:ext cx="0" cy="3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341" name="Google Shape;2341;p50"/>
          <p:cNvGrpSpPr/>
          <p:nvPr/>
        </p:nvGrpSpPr>
        <p:grpSpPr>
          <a:xfrm>
            <a:off x="2763441" y="1863548"/>
            <a:ext cx="3612356" cy="2692003"/>
            <a:chOff x="2321" y="1443"/>
            <a:chExt cx="3034" cy="2261"/>
          </a:xfrm>
        </p:grpSpPr>
        <p:grpSp>
          <p:nvGrpSpPr>
            <p:cNvPr id="2342" name="Google Shape;2342;p50"/>
            <p:cNvGrpSpPr/>
            <p:nvPr/>
          </p:nvGrpSpPr>
          <p:grpSpPr>
            <a:xfrm>
              <a:off x="2613" y="2066"/>
              <a:ext cx="2742" cy="612"/>
              <a:chOff x="3006" y="1205"/>
              <a:chExt cx="2742" cy="612"/>
            </a:xfrm>
          </p:grpSpPr>
          <p:sp>
            <p:nvSpPr>
              <p:cNvPr id="2343" name="Google Shape;2343;p50"/>
              <p:cNvSpPr/>
              <p:nvPr/>
            </p:nvSpPr>
            <p:spPr>
              <a:xfrm>
                <a:off x="3048" y="1212"/>
                <a:ext cx="2700" cy="300"/>
              </a:xfrm>
              <a:prstGeom prst="rect">
                <a:avLst/>
              </a:prstGeom>
              <a:solidFill>
                <a:srgbClr val="00009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44" name="Google Shape;2344;p50"/>
              <p:cNvSpPr/>
              <p:nvPr/>
            </p:nvSpPr>
            <p:spPr>
              <a:xfrm>
                <a:off x="3006" y="1242"/>
                <a:ext cx="2700" cy="3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45" name="Google Shape;2345;p50"/>
              <p:cNvSpPr txBox="1"/>
              <p:nvPr/>
            </p:nvSpPr>
            <p:spPr>
              <a:xfrm>
                <a:off x="3734" y="1205"/>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ID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=x</a:t>
                </a:r>
                <a:endParaRPr b="0" i="0" sz="1100" u="none" cap="none" strike="noStrike">
                  <a:solidFill>
                    <a:srgbClr val="000000"/>
                  </a:solidFill>
                  <a:latin typeface="Arial"/>
                  <a:ea typeface="Arial"/>
                  <a:cs typeface="Arial"/>
                  <a:sym typeface="Arial"/>
                </a:endParaRPr>
              </a:p>
            </p:txBody>
          </p:sp>
          <p:sp>
            <p:nvSpPr>
              <p:cNvPr id="2346" name="Google Shape;2346;p50"/>
              <p:cNvSpPr txBox="1"/>
              <p:nvPr/>
            </p:nvSpPr>
            <p:spPr>
              <a:xfrm>
                <a:off x="4648" y="1217"/>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offset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=0</a:t>
                </a:r>
                <a:endParaRPr b="0" i="0" sz="1100" u="none" cap="none" strike="noStrike">
                  <a:solidFill>
                    <a:srgbClr val="000000"/>
                  </a:solidFill>
                  <a:latin typeface="Arial"/>
                  <a:ea typeface="Arial"/>
                  <a:cs typeface="Arial"/>
                  <a:sym typeface="Arial"/>
                </a:endParaRPr>
              </a:p>
            </p:txBody>
          </p:sp>
          <p:sp>
            <p:nvSpPr>
              <p:cNvPr id="2347" name="Google Shape;2347;p50"/>
              <p:cNvSpPr txBox="1"/>
              <p:nvPr/>
            </p:nvSpPr>
            <p:spPr>
              <a:xfrm>
                <a:off x="4017" y="1217"/>
                <a:ext cx="600" cy="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fragflag</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=1</a:t>
                </a:r>
                <a:endParaRPr b="0" i="0" sz="1100" u="none" cap="none" strike="noStrike">
                  <a:solidFill>
                    <a:srgbClr val="000000"/>
                  </a:solidFill>
                  <a:latin typeface="Arial"/>
                  <a:ea typeface="Arial"/>
                  <a:cs typeface="Arial"/>
                  <a:sym typeface="Arial"/>
                </a:endParaRPr>
              </a:p>
            </p:txBody>
          </p:sp>
          <p:sp>
            <p:nvSpPr>
              <p:cNvPr id="2348" name="Google Shape;2348;p50"/>
              <p:cNvSpPr txBox="1"/>
              <p:nvPr/>
            </p:nvSpPr>
            <p:spPr>
              <a:xfrm>
                <a:off x="3230" y="1205"/>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length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=1500</a:t>
                </a:r>
                <a:endParaRPr b="0" i="0" sz="1100" u="none" cap="none" strike="noStrike">
                  <a:solidFill>
                    <a:srgbClr val="000000"/>
                  </a:solidFill>
                  <a:latin typeface="Arial"/>
                  <a:ea typeface="Arial"/>
                  <a:cs typeface="Arial"/>
                  <a:sym typeface="Arial"/>
                </a:endParaRPr>
              </a:p>
            </p:txBody>
          </p:sp>
          <p:cxnSp>
            <p:nvCxnSpPr>
              <p:cNvPr id="2349" name="Google Shape;2349;p50"/>
              <p:cNvCxnSpPr/>
              <p:nvPr/>
            </p:nvCxnSpPr>
            <p:spPr>
              <a:xfrm>
                <a:off x="3246"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50" name="Google Shape;2350;p50"/>
              <p:cNvCxnSpPr/>
              <p:nvPr/>
            </p:nvCxnSpPr>
            <p:spPr>
              <a:xfrm>
                <a:off x="3750"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51" name="Google Shape;2351;p50"/>
              <p:cNvCxnSpPr/>
              <p:nvPr/>
            </p:nvCxnSpPr>
            <p:spPr>
              <a:xfrm>
                <a:off x="4020" y="1254"/>
                <a:ext cx="0" cy="300"/>
              </a:xfrm>
              <a:prstGeom prst="straightConnector1">
                <a:avLst/>
              </a:prstGeom>
              <a:noFill/>
              <a:ln cap="flat" cmpd="sng" w="19050">
                <a:solidFill>
                  <a:schemeClr val="dk1"/>
                </a:solidFill>
                <a:prstDash val="solid"/>
                <a:round/>
                <a:headEnd len="sm" w="sm" type="none"/>
                <a:tailEnd len="sm" w="sm" type="none"/>
              </a:ln>
            </p:spPr>
          </p:cxnSp>
          <p:cxnSp>
            <p:nvCxnSpPr>
              <p:cNvPr id="2352" name="Google Shape;2352;p50"/>
              <p:cNvCxnSpPr/>
              <p:nvPr/>
            </p:nvCxnSpPr>
            <p:spPr>
              <a:xfrm>
                <a:off x="4638"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53" name="Google Shape;2353;p50"/>
              <p:cNvCxnSpPr/>
              <p:nvPr/>
            </p:nvCxnSpPr>
            <p:spPr>
              <a:xfrm>
                <a:off x="5112" y="1242"/>
                <a:ext cx="0" cy="300"/>
              </a:xfrm>
              <a:prstGeom prst="straightConnector1">
                <a:avLst/>
              </a:prstGeom>
              <a:noFill/>
              <a:ln cap="flat" cmpd="sng" w="19050">
                <a:solidFill>
                  <a:schemeClr val="dk1"/>
                </a:solidFill>
                <a:prstDash val="solid"/>
                <a:round/>
                <a:headEnd len="sm" w="sm" type="none"/>
                <a:tailEnd len="sm" w="sm" type="none"/>
              </a:ln>
            </p:spPr>
          </p:cxnSp>
          <p:sp>
            <p:nvSpPr>
              <p:cNvPr id="2354" name="Google Shape;2354;p50"/>
              <p:cNvSpPr/>
              <p:nvPr/>
            </p:nvSpPr>
            <p:spPr>
              <a:xfrm>
                <a:off x="5232" y="1212"/>
                <a:ext cx="0" cy="3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355" name="Google Shape;2355;p50"/>
            <p:cNvGrpSpPr/>
            <p:nvPr/>
          </p:nvGrpSpPr>
          <p:grpSpPr>
            <a:xfrm>
              <a:off x="2613" y="2570"/>
              <a:ext cx="2742" cy="612"/>
              <a:chOff x="3006" y="1205"/>
              <a:chExt cx="2742" cy="612"/>
            </a:xfrm>
          </p:grpSpPr>
          <p:sp>
            <p:nvSpPr>
              <p:cNvPr id="2356" name="Google Shape;2356;p50"/>
              <p:cNvSpPr/>
              <p:nvPr/>
            </p:nvSpPr>
            <p:spPr>
              <a:xfrm>
                <a:off x="3048" y="1212"/>
                <a:ext cx="2700" cy="300"/>
              </a:xfrm>
              <a:prstGeom prst="rect">
                <a:avLst/>
              </a:prstGeom>
              <a:solidFill>
                <a:srgbClr val="00009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57" name="Google Shape;2357;p50"/>
              <p:cNvSpPr/>
              <p:nvPr/>
            </p:nvSpPr>
            <p:spPr>
              <a:xfrm>
                <a:off x="3006" y="1242"/>
                <a:ext cx="2700" cy="3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58" name="Google Shape;2358;p50"/>
              <p:cNvSpPr txBox="1"/>
              <p:nvPr/>
            </p:nvSpPr>
            <p:spPr>
              <a:xfrm>
                <a:off x="3734" y="1205"/>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ID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=x</a:t>
                </a:r>
                <a:endParaRPr b="0" i="0" sz="1100" u="none" cap="none" strike="noStrike">
                  <a:solidFill>
                    <a:srgbClr val="000000"/>
                  </a:solidFill>
                  <a:latin typeface="Arial"/>
                  <a:ea typeface="Arial"/>
                  <a:cs typeface="Arial"/>
                  <a:sym typeface="Arial"/>
                </a:endParaRPr>
              </a:p>
            </p:txBody>
          </p:sp>
          <p:sp>
            <p:nvSpPr>
              <p:cNvPr id="2359" name="Google Shape;2359;p50"/>
              <p:cNvSpPr txBox="1"/>
              <p:nvPr/>
            </p:nvSpPr>
            <p:spPr>
              <a:xfrm>
                <a:off x="4648" y="1217"/>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offset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=185</a:t>
                </a:r>
                <a:endParaRPr b="0" i="0" sz="1100" u="none" cap="none" strike="noStrike">
                  <a:solidFill>
                    <a:srgbClr val="000000"/>
                  </a:solidFill>
                  <a:latin typeface="Arial"/>
                  <a:ea typeface="Arial"/>
                  <a:cs typeface="Arial"/>
                  <a:sym typeface="Arial"/>
                </a:endParaRPr>
              </a:p>
            </p:txBody>
          </p:sp>
          <p:sp>
            <p:nvSpPr>
              <p:cNvPr id="2360" name="Google Shape;2360;p50"/>
              <p:cNvSpPr txBox="1"/>
              <p:nvPr/>
            </p:nvSpPr>
            <p:spPr>
              <a:xfrm>
                <a:off x="4017" y="1217"/>
                <a:ext cx="600" cy="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fragflag</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=1</a:t>
                </a:r>
                <a:endParaRPr b="0" i="0" sz="1100" u="none" cap="none" strike="noStrike">
                  <a:solidFill>
                    <a:srgbClr val="000000"/>
                  </a:solidFill>
                  <a:latin typeface="Arial"/>
                  <a:ea typeface="Arial"/>
                  <a:cs typeface="Arial"/>
                  <a:sym typeface="Arial"/>
                </a:endParaRPr>
              </a:p>
            </p:txBody>
          </p:sp>
          <p:sp>
            <p:nvSpPr>
              <p:cNvPr id="2361" name="Google Shape;2361;p50"/>
              <p:cNvSpPr txBox="1"/>
              <p:nvPr/>
            </p:nvSpPr>
            <p:spPr>
              <a:xfrm>
                <a:off x="3230" y="1205"/>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length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=1500</a:t>
                </a:r>
                <a:endParaRPr b="0" i="0" sz="1100" u="none" cap="none" strike="noStrike">
                  <a:solidFill>
                    <a:srgbClr val="000000"/>
                  </a:solidFill>
                  <a:latin typeface="Arial"/>
                  <a:ea typeface="Arial"/>
                  <a:cs typeface="Arial"/>
                  <a:sym typeface="Arial"/>
                </a:endParaRPr>
              </a:p>
            </p:txBody>
          </p:sp>
          <p:cxnSp>
            <p:nvCxnSpPr>
              <p:cNvPr id="2362" name="Google Shape;2362;p50"/>
              <p:cNvCxnSpPr/>
              <p:nvPr/>
            </p:nvCxnSpPr>
            <p:spPr>
              <a:xfrm>
                <a:off x="3246"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63" name="Google Shape;2363;p50"/>
              <p:cNvCxnSpPr/>
              <p:nvPr/>
            </p:nvCxnSpPr>
            <p:spPr>
              <a:xfrm>
                <a:off x="3750"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64" name="Google Shape;2364;p50"/>
              <p:cNvCxnSpPr/>
              <p:nvPr/>
            </p:nvCxnSpPr>
            <p:spPr>
              <a:xfrm>
                <a:off x="4020" y="1254"/>
                <a:ext cx="0" cy="300"/>
              </a:xfrm>
              <a:prstGeom prst="straightConnector1">
                <a:avLst/>
              </a:prstGeom>
              <a:noFill/>
              <a:ln cap="flat" cmpd="sng" w="19050">
                <a:solidFill>
                  <a:schemeClr val="dk1"/>
                </a:solidFill>
                <a:prstDash val="solid"/>
                <a:round/>
                <a:headEnd len="sm" w="sm" type="none"/>
                <a:tailEnd len="sm" w="sm" type="none"/>
              </a:ln>
            </p:spPr>
          </p:cxnSp>
          <p:cxnSp>
            <p:nvCxnSpPr>
              <p:cNvPr id="2365" name="Google Shape;2365;p50"/>
              <p:cNvCxnSpPr/>
              <p:nvPr/>
            </p:nvCxnSpPr>
            <p:spPr>
              <a:xfrm>
                <a:off x="4638"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66" name="Google Shape;2366;p50"/>
              <p:cNvCxnSpPr/>
              <p:nvPr/>
            </p:nvCxnSpPr>
            <p:spPr>
              <a:xfrm>
                <a:off x="5112" y="1242"/>
                <a:ext cx="0" cy="300"/>
              </a:xfrm>
              <a:prstGeom prst="straightConnector1">
                <a:avLst/>
              </a:prstGeom>
              <a:noFill/>
              <a:ln cap="flat" cmpd="sng" w="19050">
                <a:solidFill>
                  <a:schemeClr val="dk1"/>
                </a:solidFill>
                <a:prstDash val="solid"/>
                <a:round/>
                <a:headEnd len="sm" w="sm" type="none"/>
                <a:tailEnd len="sm" w="sm" type="none"/>
              </a:ln>
            </p:spPr>
          </p:cxnSp>
          <p:sp>
            <p:nvSpPr>
              <p:cNvPr id="2367" name="Google Shape;2367;p50"/>
              <p:cNvSpPr/>
              <p:nvPr/>
            </p:nvSpPr>
            <p:spPr>
              <a:xfrm>
                <a:off x="5232" y="1212"/>
                <a:ext cx="0" cy="3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368" name="Google Shape;2368;p50"/>
            <p:cNvGrpSpPr/>
            <p:nvPr/>
          </p:nvGrpSpPr>
          <p:grpSpPr>
            <a:xfrm>
              <a:off x="2607" y="3092"/>
              <a:ext cx="2742" cy="612"/>
              <a:chOff x="3006" y="1205"/>
              <a:chExt cx="2742" cy="612"/>
            </a:xfrm>
          </p:grpSpPr>
          <p:sp>
            <p:nvSpPr>
              <p:cNvPr id="2369" name="Google Shape;2369;p50"/>
              <p:cNvSpPr/>
              <p:nvPr/>
            </p:nvSpPr>
            <p:spPr>
              <a:xfrm>
                <a:off x="3048" y="1212"/>
                <a:ext cx="2700" cy="300"/>
              </a:xfrm>
              <a:prstGeom prst="rect">
                <a:avLst/>
              </a:prstGeom>
              <a:solidFill>
                <a:srgbClr val="00009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70" name="Google Shape;2370;p50"/>
              <p:cNvSpPr/>
              <p:nvPr/>
            </p:nvSpPr>
            <p:spPr>
              <a:xfrm>
                <a:off x="3006" y="1242"/>
                <a:ext cx="2700" cy="3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71" name="Google Shape;2371;p50"/>
              <p:cNvSpPr txBox="1"/>
              <p:nvPr/>
            </p:nvSpPr>
            <p:spPr>
              <a:xfrm>
                <a:off x="3734" y="1205"/>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ID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=x</a:t>
                </a:r>
                <a:endParaRPr b="0" i="0" sz="1100" u="none" cap="none" strike="noStrike">
                  <a:solidFill>
                    <a:srgbClr val="000000"/>
                  </a:solidFill>
                  <a:latin typeface="Arial"/>
                  <a:ea typeface="Arial"/>
                  <a:cs typeface="Arial"/>
                  <a:sym typeface="Arial"/>
                </a:endParaRPr>
              </a:p>
            </p:txBody>
          </p:sp>
          <p:sp>
            <p:nvSpPr>
              <p:cNvPr id="2372" name="Google Shape;2372;p50"/>
              <p:cNvSpPr txBox="1"/>
              <p:nvPr/>
            </p:nvSpPr>
            <p:spPr>
              <a:xfrm>
                <a:off x="4648" y="1217"/>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offset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=370</a:t>
                </a:r>
                <a:endParaRPr b="0" i="0" sz="1100" u="none" cap="none" strike="noStrike">
                  <a:solidFill>
                    <a:srgbClr val="000000"/>
                  </a:solidFill>
                  <a:latin typeface="Arial"/>
                  <a:ea typeface="Arial"/>
                  <a:cs typeface="Arial"/>
                  <a:sym typeface="Arial"/>
                </a:endParaRPr>
              </a:p>
            </p:txBody>
          </p:sp>
          <p:sp>
            <p:nvSpPr>
              <p:cNvPr id="2373" name="Google Shape;2373;p50"/>
              <p:cNvSpPr txBox="1"/>
              <p:nvPr/>
            </p:nvSpPr>
            <p:spPr>
              <a:xfrm>
                <a:off x="4017" y="1217"/>
                <a:ext cx="600" cy="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fragflag</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=0</a:t>
                </a:r>
                <a:endParaRPr b="0" i="0" sz="1100" u="none" cap="none" strike="noStrike">
                  <a:solidFill>
                    <a:srgbClr val="000000"/>
                  </a:solidFill>
                  <a:latin typeface="Arial"/>
                  <a:ea typeface="Arial"/>
                  <a:cs typeface="Arial"/>
                  <a:sym typeface="Arial"/>
                </a:endParaRPr>
              </a:p>
            </p:txBody>
          </p:sp>
          <p:sp>
            <p:nvSpPr>
              <p:cNvPr id="2374" name="Google Shape;2374;p50"/>
              <p:cNvSpPr txBox="1"/>
              <p:nvPr/>
            </p:nvSpPr>
            <p:spPr>
              <a:xfrm>
                <a:off x="3230" y="1205"/>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length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=1040</a:t>
                </a:r>
                <a:endParaRPr b="0" i="0" sz="1100" u="none" cap="none" strike="noStrike">
                  <a:solidFill>
                    <a:srgbClr val="000000"/>
                  </a:solidFill>
                  <a:latin typeface="Arial"/>
                  <a:ea typeface="Arial"/>
                  <a:cs typeface="Arial"/>
                  <a:sym typeface="Arial"/>
                </a:endParaRPr>
              </a:p>
            </p:txBody>
          </p:sp>
          <p:cxnSp>
            <p:nvCxnSpPr>
              <p:cNvPr id="2375" name="Google Shape;2375;p50"/>
              <p:cNvCxnSpPr/>
              <p:nvPr/>
            </p:nvCxnSpPr>
            <p:spPr>
              <a:xfrm>
                <a:off x="3246"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76" name="Google Shape;2376;p50"/>
              <p:cNvCxnSpPr/>
              <p:nvPr/>
            </p:nvCxnSpPr>
            <p:spPr>
              <a:xfrm>
                <a:off x="3750"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77" name="Google Shape;2377;p50"/>
              <p:cNvCxnSpPr/>
              <p:nvPr/>
            </p:nvCxnSpPr>
            <p:spPr>
              <a:xfrm>
                <a:off x="4020" y="1254"/>
                <a:ext cx="0" cy="300"/>
              </a:xfrm>
              <a:prstGeom prst="straightConnector1">
                <a:avLst/>
              </a:prstGeom>
              <a:noFill/>
              <a:ln cap="flat" cmpd="sng" w="19050">
                <a:solidFill>
                  <a:schemeClr val="dk1"/>
                </a:solidFill>
                <a:prstDash val="solid"/>
                <a:round/>
                <a:headEnd len="sm" w="sm" type="none"/>
                <a:tailEnd len="sm" w="sm" type="none"/>
              </a:ln>
            </p:spPr>
          </p:cxnSp>
          <p:cxnSp>
            <p:nvCxnSpPr>
              <p:cNvPr id="2378" name="Google Shape;2378;p50"/>
              <p:cNvCxnSpPr/>
              <p:nvPr/>
            </p:nvCxnSpPr>
            <p:spPr>
              <a:xfrm>
                <a:off x="4638"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79" name="Google Shape;2379;p50"/>
              <p:cNvCxnSpPr/>
              <p:nvPr/>
            </p:nvCxnSpPr>
            <p:spPr>
              <a:xfrm>
                <a:off x="5112" y="1242"/>
                <a:ext cx="0" cy="300"/>
              </a:xfrm>
              <a:prstGeom prst="straightConnector1">
                <a:avLst/>
              </a:prstGeom>
              <a:noFill/>
              <a:ln cap="flat" cmpd="sng" w="19050">
                <a:solidFill>
                  <a:schemeClr val="dk1"/>
                </a:solidFill>
                <a:prstDash val="solid"/>
                <a:round/>
                <a:headEnd len="sm" w="sm" type="none"/>
                <a:tailEnd len="sm" w="sm" type="none"/>
              </a:ln>
            </p:spPr>
          </p:cxnSp>
          <p:sp>
            <p:nvSpPr>
              <p:cNvPr id="2380" name="Google Shape;2380;p50"/>
              <p:cNvSpPr/>
              <p:nvPr/>
            </p:nvSpPr>
            <p:spPr>
              <a:xfrm>
                <a:off x="5232" y="1212"/>
                <a:ext cx="0" cy="3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2381" name="Google Shape;2381;p50"/>
            <p:cNvSpPr/>
            <p:nvPr/>
          </p:nvSpPr>
          <p:spPr>
            <a:xfrm>
              <a:off x="2337" y="1443"/>
              <a:ext cx="210" cy="1362"/>
            </a:xfrm>
            <a:custGeom>
              <a:rect b="b" l="l" r="r" t="t"/>
              <a:pathLst>
                <a:path extrusionOk="0" h="1362" w="210">
                  <a:moveTo>
                    <a:pt x="0" y="0"/>
                  </a:moveTo>
                  <a:lnTo>
                    <a:pt x="0" y="1362"/>
                  </a:lnTo>
                  <a:lnTo>
                    <a:pt x="210" y="858"/>
                  </a:lnTo>
                </a:path>
              </a:pathLst>
            </a:custGeom>
            <a:noFill/>
            <a:ln cap="flat" cmpd="sng" w="19050">
              <a:solidFill>
                <a:srgbClr val="CC0000"/>
              </a:solidFill>
              <a:prstDash val="solid"/>
              <a:round/>
              <a:headEnd len="sm" w="sm" type="none"/>
              <a:tailEnd len="med" w="med" type="triangl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2382" name="Google Shape;2382;p50"/>
            <p:cNvCxnSpPr/>
            <p:nvPr/>
          </p:nvCxnSpPr>
          <p:spPr>
            <a:xfrm>
              <a:off x="2337" y="2787"/>
              <a:ext cx="300" cy="0"/>
            </a:xfrm>
            <a:prstGeom prst="straightConnector1">
              <a:avLst/>
            </a:prstGeom>
            <a:noFill/>
            <a:ln cap="flat" cmpd="sng" w="19050">
              <a:solidFill>
                <a:srgbClr val="CC0000"/>
              </a:solidFill>
              <a:prstDash val="solid"/>
              <a:round/>
              <a:headEnd len="sm" w="sm" type="none"/>
              <a:tailEnd len="med" w="med" type="triangle"/>
            </a:ln>
          </p:spPr>
        </p:cxnSp>
        <p:cxnSp>
          <p:nvCxnSpPr>
            <p:cNvPr id="2383" name="Google Shape;2383;p50"/>
            <p:cNvCxnSpPr/>
            <p:nvPr/>
          </p:nvCxnSpPr>
          <p:spPr>
            <a:xfrm>
              <a:off x="2343" y="2793"/>
              <a:ext cx="300" cy="600"/>
            </a:xfrm>
            <a:prstGeom prst="straightConnector1">
              <a:avLst/>
            </a:prstGeom>
            <a:noFill/>
            <a:ln cap="flat" cmpd="sng" w="19050">
              <a:solidFill>
                <a:srgbClr val="CC0000"/>
              </a:solidFill>
              <a:prstDash val="solid"/>
              <a:round/>
              <a:headEnd len="sm" w="sm" type="none"/>
              <a:tailEnd len="med" w="med" type="triangle"/>
            </a:ln>
          </p:spPr>
        </p:cxnSp>
        <p:sp>
          <p:nvSpPr>
            <p:cNvPr id="2384" name="Google Shape;2384;p50"/>
            <p:cNvSpPr txBox="1"/>
            <p:nvPr/>
          </p:nvSpPr>
          <p:spPr>
            <a:xfrm>
              <a:off x="2321" y="1490"/>
              <a:ext cx="21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CC0000"/>
                  </a:solidFill>
                  <a:latin typeface="Arial"/>
                  <a:ea typeface="Arial"/>
                  <a:cs typeface="Arial"/>
                  <a:sym typeface="Arial"/>
                </a:rPr>
                <a:t>one large datagram becomes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CC0000"/>
                  </a:solidFill>
                  <a:latin typeface="Arial"/>
                  <a:ea typeface="Arial"/>
                  <a:cs typeface="Arial"/>
                  <a:sym typeface="Arial"/>
                </a:rPr>
                <a:t>several smaller datagrams</a:t>
              </a:r>
              <a:endParaRPr b="0" i="0" sz="1100" u="none" cap="none" strike="noStrike">
                <a:solidFill>
                  <a:srgbClr val="000000"/>
                </a:solidFill>
                <a:latin typeface="Arial"/>
                <a:ea typeface="Arial"/>
                <a:cs typeface="Arial"/>
                <a:sym typeface="Arial"/>
              </a:endParaRPr>
            </a:p>
          </p:txBody>
        </p:sp>
      </p:grpSp>
      <p:sp>
        <p:nvSpPr>
          <p:cNvPr id="2385" name="Google Shape;2385;p50"/>
          <p:cNvSpPr/>
          <p:nvPr/>
        </p:nvSpPr>
        <p:spPr>
          <a:xfrm>
            <a:off x="248841" y="1496836"/>
            <a:ext cx="2122800" cy="12585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85000"/>
              </a:lnSpc>
              <a:spcBef>
                <a:spcPts val="0"/>
              </a:spcBef>
              <a:spcAft>
                <a:spcPts val="0"/>
              </a:spcAft>
              <a:buClr>
                <a:srgbClr val="000099"/>
              </a:buClr>
              <a:buSzPts val="1400"/>
              <a:buFont typeface="Noto Sans Symbols"/>
              <a:buNone/>
            </a:pPr>
            <a:r>
              <a:rPr b="0" i="1" lang="en" sz="2100" u="none" cap="none" strike="noStrike">
                <a:solidFill>
                  <a:srgbClr val="CC0000"/>
                </a:solidFill>
                <a:latin typeface="Gill Sans"/>
                <a:ea typeface="Gill Sans"/>
                <a:cs typeface="Gill Sans"/>
                <a:sym typeface="Gill Sans"/>
              </a:rPr>
              <a:t>example:</a:t>
            </a:r>
            <a:endParaRPr b="0" i="0" sz="1100" u="none" cap="none" strike="noStrike">
              <a:solidFill>
                <a:srgbClr val="000000"/>
              </a:solidFill>
              <a:latin typeface="Arial"/>
              <a:ea typeface="Arial"/>
              <a:cs typeface="Arial"/>
              <a:sym typeface="Arial"/>
            </a:endParaRPr>
          </a:p>
          <a:p>
            <a:pPr indent="-254000" lvl="0" marL="254000" marR="0" rtl="0" algn="l">
              <a:lnSpc>
                <a:spcPct val="85000"/>
              </a:lnSpc>
              <a:spcBef>
                <a:spcPts val="300"/>
              </a:spcBef>
              <a:spcAft>
                <a:spcPts val="0"/>
              </a:spcAft>
              <a:buClr>
                <a:srgbClr val="000099"/>
              </a:buClr>
              <a:buSzPts val="1000"/>
              <a:buFont typeface="Noto Sans Symbols"/>
              <a:buChar char="❖"/>
            </a:pPr>
            <a:r>
              <a:rPr b="0" i="0" lang="en" sz="1500" u="none" cap="none" strike="noStrike">
                <a:solidFill>
                  <a:schemeClr val="dk1"/>
                </a:solidFill>
                <a:latin typeface="Gill Sans"/>
                <a:ea typeface="Gill Sans"/>
                <a:cs typeface="Gill Sans"/>
                <a:sym typeface="Gill Sans"/>
              </a:rPr>
              <a:t>4000 byte datagram</a:t>
            </a:r>
            <a:endParaRPr b="0" i="0" sz="1100" u="none" cap="none" strike="noStrike">
              <a:solidFill>
                <a:srgbClr val="000000"/>
              </a:solidFill>
              <a:latin typeface="Arial"/>
              <a:ea typeface="Arial"/>
              <a:cs typeface="Arial"/>
              <a:sym typeface="Arial"/>
            </a:endParaRPr>
          </a:p>
          <a:p>
            <a:pPr indent="-254000" lvl="0" marL="254000" marR="0" rtl="0" algn="l">
              <a:lnSpc>
                <a:spcPct val="85000"/>
              </a:lnSpc>
              <a:spcBef>
                <a:spcPts val="300"/>
              </a:spcBef>
              <a:spcAft>
                <a:spcPts val="0"/>
              </a:spcAft>
              <a:buClr>
                <a:srgbClr val="000099"/>
              </a:buClr>
              <a:buSzPts val="1000"/>
              <a:buFont typeface="Noto Sans Symbols"/>
              <a:buChar char="❖"/>
            </a:pPr>
            <a:r>
              <a:rPr b="0" i="0" lang="en" sz="1500" u="none" cap="none" strike="noStrike">
                <a:solidFill>
                  <a:schemeClr val="dk1"/>
                </a:solidFill>
                <a:latin typeface="Gill Sans"/>
                <a:ea typeface="Gill Sans"/>
                <a:cs typeface="Gill Sans"/>
                <a:sym typeface="Gill Sans"/>
              </a:rPr>
              <a:t>MTU = 1500 bytes</a:t>
            </a:r>
            <a:endParaRPr b="0" i="0" sz="1100" u="none" cap="none" strike="noStrike">
              <a:solidFill>
                <a:srgbClr val="000000"/>
              </a:solidFill>
              <a:latin typeface="Arial"/>
              <a:ea typeface="Arial"/>
              <a:cs typeface="Arial"/>
              <a:sym typeface="Arial"/>
            </a:endParaRPr>
          </a:p>
          <a:p>
            <a:pPr indent="-190500" lvl="0" marL="254000" marR="0" rtl="0" algn="l">
              <a:lnSpc>
                <a:spcPct val="85000"/>
              </a:lnSpc>
              <a:spcBef>
                <a:spcPts val="300"/>
              </a:spcBef>
              <a:spcAft>
                <a:spcPts val="0"/>
              </a:spcAft>
              <a:buClr>
                <a:srgbClr val="000099"/>
              </a:buClr>
              <a:buSzPts val="1000"/>
              <a:buFont typeface="Noto Sans Symbols"/>
              <a:buNone/>
            </a:pPr>
            <a:r>
              <a:t/>
            </a:r>
            <a:endParaRPr b="0" i="0" sz="1500" u="none" cap="none" strike="noStrike">
              <a:solidFill>
                <a:schemeClr val="dk1"/>
              </a:solidFill>
              <a:latin typeface="Gill Sans"/>
              <a:ea typeface="Gill Sans"/>
              <a:cs typeface="Gill Sans"/>
              <a:sym typeface="Gill Sans"/>
            </a:endParaRPr>
          </a:p>
        </p:txBody>
      </p:sp>
      <p:sp>
        <p:nvSpPr>
          <p:cNvPr id="2386" name="Google Shape;2386;p50"/>
          <p:cNvSpPr txBox="1"/>
          <p:nvPr/>
        </p:nvSpPr>
        <p:spPr>
          <a:xfrm>
            <a:off x="782241" y="2574351"/>
            <a:ext cx="12048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1480 bytes in </a:t>
            </a:r>
            <a:br>
              <a:rPr b="0" i="0" lang="en" sz="1400" u="none" cap="none" strike="noStrike">
                <a:solidFill>
                  <a:schemeClr val="dk1"/>
                </a:solidFill>
                <a:latin typeface="Arial"/>
                <a:ea typeface="Arial"/>
                <a:cs typeface="Arial"/>
                <a:sym typeface="Arial"/>
              </a:rPr>
            </a:br>
            <a:r>
              <a:rPr b="0" i="0" lang="en" sz="1400" u="none" cap="none" strike="noStrike">
                <a:solidFill>
                  <a:schemeClr val="dk1"/>
                </a:solidFill>
                <a:latin typeface="Arial"/>
                <a:ea typeface="Arial"/>
                <a:cs typeface="Arial"/>
                <a:sym typeface="Arial"/>
              </a:rPr>
              <a:t>data field</a:t>
            </a:r>
            <a:endParaRPr b="0" i="0" sz="1100" u="none" cap="none" strike="noStrike">
              <a:solidFill>
                <a:srgbClr val="000000"/>
              </a:solidFill>
              <a:latin typeface="Arial"/>
              <a:ea typeface="Arial"/>
              <a:cs typeface="Arial"/>
              <a:sym typeface="Arial"/>
            </a:endParaRPr>
          </a:p>
        </p:txBody>
      </p:sp>
      <p:sp>
        <p:nvSpPr>
          <p:cNvPr id="2387" name="Google Shape;2387;p50"/>
          <p:cNvSpPr txBox="1"/>
          <p:nvPr/>
        </p:nvSpPr>
        <p:spPr>
          <a:xfrm>
            <a:off x="1128713" y="3199430"/>
            <a:ext cx="709800" cy="715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offset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1480/8 </a:t>
            </a:r>
            <a:endParaRPr b="0" i="0" sz="1100" u="none" cap="none" strike="noStrike">
              <a:solidFill>
                <a:srgbClr val="000000"/>
              </a:solidFill>
              <a:latin typeface="Arial"/>
              <a:ea typeface="Arial"/>
              <a:cs typeface="Arial"/>
              <a:sym typeface="Arial"/>
            </a:endParaRPr>
          </a:p>
        </p:txBody>
      </p:sp>
      <p:cxnSp>
        <p:nvCxnSpPr>
          <p:cNvPr id="2388" name="Google Shape;2388;p50"/>
          <p:cNvCxnSpPr/>
          <p:nvPr/>
        </p:nvCxnSpPr>
        <p:spPr>
          <a:xfrm>
            <a:off x="1489472" y="2838670"/>
            <a:ext cx="1964400" cy="0"/>
          </a:xfrm>
          <a:prstGeom prst="straightConnector1">
            <a:avLst/>
          </a:prstGeom>
          <a:noFill/>
          <a:ln cap="flat" cmpd="sng" w="9525">
            <a:solidFill>
              <a:schemeClr val="dk1"/>
            </a:solidFill>
            <a:prstDash val="solid"/>
            <a:round/>
            <a:headEnd len="sm" w="sm" type="none"/>
            <a:tailEnd len="sm" w="sm" type="none"/>
          </a:ln>
        </p:spPr>
      </p:cxnSp>
      <p:cxnSp>
        <p:nvCxnSpPr>
          <p:cNvPr id="2389" name="Google Shape;2389;p50"/>
          <p:cNvCxnSpPr/>
          <p:nvPr/>
        </p:nvCxnSpPr>
        <p:spPr>
          <a:xfrm rot="10800000">
            <a:off x="1739513" y="3441126"/>
            <a:ext cx="35040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1"/>
                                        </p:tgtEl>
                                        <p:attrNameLst>
                                          <p:attrName>style.visibility</p:attrName>
                                        </p:attrNameLst>
                                      </p:cBhvr>
                                      <p:to>
                                        <p:strVal val="visible"/>
                                      </p:to>
                                    </p:set>
                                    <p:animEffect filter="fade" transition="in">
                                      <p:cBhvr>
                                        <p:cTn dur="1000"/>
                                        <p:tgtEl>
                                          <p:spTgt spid="2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6"/>
                                        </p:tgtEl>
                                        <p:attrNameLst>
                                          <p:attrName>style.visibility</p:attrName>
                                        </p:attrNameLst>
                                      </p:cBhvr>
                                      <p:to>
                                        <p:strVal val="visible"/>
                                      </p:to>
                                    </p:set>
                                    <p:animEffect filter="fade" transition="in">
                                      <p:cBhvr>
                                        <p:cTn dur="500"/>
                                        <p:tgtEl>
                                          <p:spTgt spid="2386"/>
                                        </p:tgtEl>
                                      </p:cBhvr>
                                    </p:animEffect>
                                  </p:childTnLst>
                                </p:cTn>
                              </p:par>
                              <p:par>
                                <p:cTn fill="hold" nodeType="withEffect" presetClass="entr" presetID="10" presetSubtype="0">
                                  <p:stCondLst>
                                    <p:cond delay="0"/>
                                  </p:stCondLst>
                                  <p:childTnLst>
                                    <p:set>
                                      <p:cBhvr>
                                        <p:cTn dur="1" fill="hold">
                                          <p:stCondLst>
                                            <p:cond delay="0"/>
                                          </p:stCondLst>
                                        </p:cTn>
                                        <p:tgtEl>
                                          <p:spTgt spid="2388"/>
                                        </p:tgtEl>
                                        <p:attrNameLst>
                                          <p:attrName>style.visibility</p:attrName>
                                        </p:attrNameLst>
                                      </p:cBhvr>
                                      <p:to>
                                        <p:strVal val="visible"/>
                                      </p:to>
                                    </p:set>
                                    <p:animEffect filter="fade" transition="in">
                                      <p:cBhvr>
                                        <p:cTn dur="500"/>
                                        <p:tgtEl>
                                          <p:spTgt spid="2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7"/>
                                        </p:tgtEl>
                                        <p:attrNameLst>
                                          <p:attrName>style.visibility</p:attrName>
                                        </p:attrNameLst>
                                      </p:cBhvr>
                                      <p:to>
                                        <p:strVal val="visible"/>
                                      </p:to>
                                    </p:set>
                                    <p:animEffect filter="fade" transition="in">
                                      <p:cBhvr>
                                        <p:cTn dur="500"/>
                                        <p:tgtEl>
                                          <p:spTgt spid="2387"/>
                                        </p:tgtEl>
                                      </p:cBhvr>
                                    </p:animEffect>
                                  </p:childTnLst>
                                </p:cTn>
                              </p:par>
                              <p:par>
                                <p:cTn fill="hold" nodeType="withEffect" presetClass="entr" presetID="10" presetSubtype="0">
                                  <p:stCondLst>
                                    <p:cond delay="0"/>
                                  </p:stCondLst>
                                  <p:childTnLst>
                                    <p:set>
                                      <p:cBhvr>
                                        <p:cTn dur="1" fill="hold">
                                          <p:stCondLst>
                                            <p:cond delay="0"/>
                                          </p:stCondLst>
                                        </p:cTn>
                                        <p:tgtEl>
                                          <p:spTgt spid="2389"/>
                                        </p:tgtEl>
                                        <p:attrNameLst>
                                          <p:attrName>style.visibility</p:attrName>
                                        </p:attrNameLst>
                                      </p:cBhvr>
                                      <p:to>
                                        <p:strVal val="visible"/>
                                      </p:to>
                                    </p:set>
                                    <p:animEffect filter="fade" transition="in">
                                      <p:cBhvr>
                                        <p:cTn dur="500"/>
                                        <p:tgtEl>
                                          <p:spTgt spid="2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3" name="Shape 2393"/>
        <p:cNvGrpSpPr/>
        <p:nvPr/>
      </p:nvGrpSpPr>
      <p:grpSpPr>
        <a:xfrm>
          <a:off x="0" y="0"/>
          <a:ext cx="0" cy="0"/>
          <a:chOff x="0" y="0"/>
          <a:chExt cx="0" cy="0"/>
        </a:xfrm>
      </p:grpSpPr>
      <p:pic>
        <p:nvPicPr>
          <p:cNvPr descr="A close up of a logo&#10;&#10;Description automatically generated" id="2394" name="Google Shape;2394;p51"/>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395" name="Google Shape;2395;p51"/>
          <p:cNvCxnSpPr/>
          <p:nvPr/>
        </p:nvCxnSpPr>
        <p:spPr>
          <a:xfrm>
            <a:off x="3707"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396" name="Google Shape;2396;p51"/>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397" name="Google Shape;2397;p51"/>
          <p:cNvSpPr/>
          <p:nvPr/>
        </p:nvSpPr>
        <p:spPr>
          <a:xfrm>
            <a:off x="272571" y="535429"/>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Fragmentation – Example</a:t>
            </a:r>
            <a:endParaRPr b="0" i="0" sz="1100" u="none" cap="none" strike="noStrike">
              <a:solidFill>
                <a:srgbClr val="000000"/>
              </a:solidFill>
              <a:latin typeface="Arial"/>
              <a:ea typeface="Arial"/>
              <a:cs typeface="Arial"/>
              <a:sym typeface="Arial"/>
            </a:endParaRPr>
          </a:p>
        </p:txBody>
      </p:sp>
      <p:pic>
        <p:nvPicPr>
          <p:cNvPr id="2398" name="Google Shape;2398;p51"/>
          <p:cNvPicPr preferRelativeResize="0"/>
          <p:nvPr/>
        </p:nvPicPr>
        <p:blipFill rotWithShape="1">
          <a:blip r:embed="rId4">
            <a:alphaModFix/>
          </a:blip>
          <a:srcRect b="0" l="0" r="0" t="0"/>
          <a:stretch/>
        </p:blipFill>
        <p:spPr>
          <a:xfrm>
            <a:off x="272571" y="1401640"/>
            <a:ext cx="6107447" cy="334755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2" name="Shape 2402"/>
        <p:cNvGrpSpPr/>
        <p:nvPr/>
      </p:nvGrpSpPr>
      <p:grpSpPr>
        <a:xfrm>
          <a:off x="0" y="0"/>
          <a:ext cx="0" cy="0"/>
          <a:chOff x="0" y="0"/>
          <a:chExt cx="0" cy="0"/>
        </a:xfrm>
      </p:grpSpPr>
      <p:pic>
        <p:nvPicPr>
          <p:cNvPr descr="A close up of a logo&#10;&#10;Description automatically generated" id="2403" name="Google Shape;2403;p52"/>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404" name="Google Shape;2404;p52"/>
          <p:cNvCxnSpPr/>
          <p:nvPr/>
        </p:nvCxnSpPr>
        <p:spPr>
          <a:xfrm>
            <a:off x="3707"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405" name="Google Shape;2405;p52"/>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406" name="Google Shape;2406;p52"/>
          <p:cNvSpPr/>
          <p:nvPr/>
        </p:nvSpPr>
        <p:spPr>
          <a:xfrm>
            <a:off x="272571" y="535429"/>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Fragmentation – Numerical Example</a:t>
            </a:r>
            <a:endParaRPr b="0" i="0" sz="1100" u="none" cap="none" strike="noStrike">
              <a:solidFill>
                <a:srgbClr val="000000"/>
              </a:solidFill>
              <a:latin typeface="Arial"/>
              <a:ea typeface="Arial"/>
              <a:cs typeface="Arial"/>
              <a:sym typeface="Arial"/>
            </a:endParaRPr>
          </a:p>
        </p:txBody>
      </p:sp>
      <p:sp>
        <p:nvSpPr>
          <p:cNvPr id="2407" name="Google Shape;2407;p52"/>
          <p:cNvSpPr txBox="1"/>
          <p:nvPr/>
        </p:nvSpPr>
        <p:spPr>
          <a:xfrm>
            <a:off x="282579" y="1227926"/>
            <a:ext cx="5868900" cy="3689100"/>
          </a:xfrm>
          <a:prstGeom prst="rect">
            <a:avLst/>
          </a:prstGeom>
          <a:noFill/>
          <a:ln>
            <a:noFill/>
          </a:ln>
        </p:spPr>
        <p:txBody>
          <a:bodyPr anchorCtr="0" anchor="t" bIns="34275" lIns="68575" spcFirstLastPara="1" rIns="68575" wrap="square" tIns="34275">
            <a:normAutofit/>
          </a:bodyPr>
          <a:lstStyle/>
          <a:p>
            <a:pPr indent="-215900" lvl="0" marL="2159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chemeClr val="dk1"/>
                </a:solidFill>
                <a:latin typeface="Calibri"/>
                <a:ea typeface="Calibri"/>
                <a:cs typeface="Calibri"/>
                <a:sym typeface="Calibri"/>
              </a:rPr>
              <a:t>An IP router with a Maximum Transmission Unit (MTU) of 200 bytes has received an IP packet of size 520 bytes with an IP header of length 20 bytes. The values of the relevant fields in the IP header.</a:t>
            </a:r>
            <a:endParaRPr b="0" i="0" sz="1800" u="none" cap="none" strike="noStrike">
              <a:solidFill>
                <a:schemeClr val="dk1"/>
              </a:solidFill>
              <a:latin typeface="Calibri"/>
              <a:ea typeface="Calibri"/>
              <a:cs typeface="Calibri"/>
              <a:sym typeface="Calibri"/>
            </a:endParaRPr>
          </a:p>
        </p:txBody>
      </p:sp>
      <p:pic>
        <p:nvPicPr>
          <p:cNvPr id="2408" name="Google Shape;2408;p52"/>
          <p:cNvPicPr preferRelativeResize="0"/>
          <p:nvPr/>
        </p:nvPicPr>
        <p:blipFill rotWithShape="1">
          <a:blip r:embed="rId4">
            <a:alphaModFix/>
          </a:blip>
          <a:srcRect b="4402" l="13250" r="13666" t="3676"/>
          <a:stretch/>
        </p:blipFill>
        <p:spPr>
          <a:xfrm>
            <a:off x="7005624" y="1808922"/>
            <a:ext cx="1617411" cy="2263366"/>
          </a:xfrm>
          <a:prstGeom prst="rect">
            <a:avLst/>
          </a:prstGeom>
          <a:noFill/>
          <a:ln>
            <a:noFill/>
          </a:ln>
        </p:spPr>
      </p:pic>
      <p:pic>
        <p:nvPicPr>
          <p:cNvPr id="2409" name="Google Shape;2409;p52"/>
          <p:cNvPicPr preferRelativeResize="0"/>
          <p:nvPr/>
        </p:nvPicPr>
        <p:blipFill rotWithShape="1">
          <a:blip r:embed="rId5">
            <a:alphaModFix/>
          </a:blip>
          <a:srcRect b="0" l="0" r="0" t="0"/>
          <a:stretch/>
        </p:blipFill>
        <p:spPr>
          <a:xfrm>
            <a:off x="784552" y="2571750"/>
            <a:ext cx="4864894" cy="20073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9"/>
                                        </p:tgtEl>
                                        <p:attrNameLst>
                                          <p:attrName>style.visibility</p:attrName>
                                        </p:attrNameLst>
                                      </p:cBhvr>
                                      <p:to>
                                        <p:strVal val="visible"/>
                                      </p:to>
                                    </p:set>
                                    <p:animEffect filter="fade" transition="in">
                                      <p:cBhvr>
                                        <p:cTn dur="1000"/>
                                        <p:tgtEl>
                                          <p:spTgt spid="2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cxnSp>
        <p:nvCxnSpPr>
          <p:cNvPr id="94" name="Google Shape;94;p17"/>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95" name="Google Shape;95;p17"/>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96" name="Google Shape;96;p17"/>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Network-layer Services and Protocol</a:t>
            </a:r>
            <a:endParaRPr b="0" i="0" sz="1100" u="none" cap="none" strike="noStrike">
              <a:solidFill>
                <a:srgbClr val="000000"/>
              </a:solidFill>
              <a:latin typeface="Arial"/>
              <a:ea typeface="Arial"/>
              <a:cs typeface="Arial"/>
              <a:sym typeface="Arial"/>
            </a:endParaRPr>
          </a:p>
        </p:txBody>
      </p:sp>
      <p:sp>
        <p:nvSpPr>
          <p:cNvPr id="97" name="Google Shape;97;p17"/>
          <p:cNvSpPr txBox="1"/>
          <p:nvPr/>
        </p:nvSpPr>
        <p:spPr>
          <a:xfrm>
            <a:off x="155864" y="1114047"/>
            <a:ext cx="3425700" cy="3963300"/>
          </a:xfrm>
          <a:prstGeom prst="rect">
            <a:avLst/>
          </a:prstGeom>
          <a:noFill/>
          <a:ln>
            <a:noFill/>
          </a:ln>
        </p:spPr>
        <p:txBody>
          <a:bodyPr anchorCtr="0" anchor="t" bIns="34275" lIns="68575" spcFirstLastPara="1" rIns="68575" wrap="square" tIns="34275">
            <a:normAutofit/>
          </a:bodyPr>
          <a:lstStyle/>
          <a:p>
            <a:pPr indent="-203200" lvl="0" marL="3048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transport segment from sending to receiving host </a:t>
            </a:r>
            <a:endParaRPr b="0" i="0" sz="1100" u="none" cap="none" strike="noStrike">
              <a:solidFill>
                <a:srgbClr val="000000"/>
              </a:solidFill>
              <a:latin typeface="Arial"/>
              <a:ea typeface="Arial"/>
              <a:cs typeface="Arial"/>
              <a:sym typeface="Arial"/>
            </a:endParaRPr>
          </a:p>
          <a:p>
            <a:pPr indent="-171450" lvl="1" marL="520700" marR="0" rtl="0" algn="l">
              <a:lnSpc>
                <a:spcPct val="90000"/>
              </a:lnSpc>
              <a:spcBef>
                <a:spcPts val="500"/>
              </a:spcBef>
              <a:spcAft>
                <a:spcPts val="0"/>
              </a:spcAft>
              <a:buClr>
                <a:srgbClr val="0000A3"/>
              </a:buClr>
              <a:buSzPts val="1500"/>
              <a:buFont typeface="Arial"/>
              <a:buChar char="•"/>
            </a:pPr>
            <a:r>
              <a:rPr b="0" i="0" lang="en" sz="1500" u="none" cap="none" strike="noStrike">
                <a:solidFill>
                  <a:srgbClr val="0013A3"/>
                </a:solidFill>
                <a:latin typeface="Calibri"/>
                <a:ea typeface="Calibri"/>
                <a:cs typeface="Calibri"/>
                <a:sym typeface="Calibri"/>
              </a:rPr>
              <a:t>sender: </a:t>
            </a:r>
            <a:r>
              <a:rPr b="0" i="0" lang="en" sz="1500" u="none" cap="none" strike="noStrike">
                <a:solidFill>
                  <a:srgbClr val="000000"/>
                </a:solidFill>
                <a:latin typeface="Calibri"/>
                <a:ea typeface="Calibri"/>
                <a:cs typeface="Calibri"/>
                <a:sym typeface="Calibri"/>
              </a:rPr>
              <a:t>encapsulates segments into datagrams, passes to link layer</a:t>
            </a:r>
            <a:endParaRPr b="0" i="0" sz="1100" u="none" cap="none" strike="noStrike">
              <a:solidFill>
                <a:srgbClr val="000000"/>
              </a:solidFill>
              <a:latin typeface="Arial"/>
              <a:ea typeface="Arial"/>
              <a:cs typeface="Arial"/>
              <a:sym typeface="Arial"/>
            </a:endParaRPr>
          </a:p>
          <a:p>
            <a:pPr indent="-171450" lvl="1" marL="520700" marR="0" rtl="0" algn="l">
              <a:lnSpc>
                <a:spcPct val="90000"/>
              </a:lnSpc>
              <a:spcBef>
                <a:spcPts val="500"/>
              </a:spcBef>
              <a:spcAft>
                <a:spcPts val="0"/>
              </a:spcAft>
              <a:buClr>
                <a:srgbClr val="0000A3"/>
              </a:buClr>
              <a:buSzPts val="1500"/>
              <a:buFont typeface="Arial"/>
              <a:buChar char="•"/>
            </a:pPr>
            <a:r>
              <a:rPr b="0" i="0" lang="en" sz="1500" u="none" cap="none" strike="noStrike">
                <a:solidFill>
                  <a:srgbClr val="0013A3"/>
                </a:solidFill>
                <a:latin typeface="Calibri"/>
                <a:ea typeface="Calibri"/>
                <a:cs typeface="Calibri"/>
                <a:sym typeface="Calibri"/>
              </a:rPr>
              <a:t>receiver: </a:t>
            </a:r>
            <a:r>
              <a:rPr b="0" i="0" lang="en" sz="1500" u="none" cap="none" strike="noStrike">
                <a:solidFill>
                  <a:srgbClr val="000000"/>
                </a:solidFill>
                <a:latin typeface="Calibri"/>
                <a:ea typeface="Calibri"/>
                <a:cs typeface="Calibri"/>
                <a:sym typeface="Calibri"/>
              </a:rPr>
              <a:t>delivers segments to transport layer protocol</a:t>
            </a:r>
            <a:endParaRPr b="0" i="0" sz="1100" u="none" cap="none" strike="noStrike">
              <a:solidFill>
                <a:srgbClr val="000000"/>
              </a:solidFill>
              <a:latin typeface="Arial"/>
              <a:ea typeface="Arial"/>
              <a:cs typeface="Arial"/>
              <a:sym typeface="Arial"/>
            </a:endParaRPr>
          </a:p>
          <a:p>
            <a:pPr indent="-203200" lvl="0" marL="304800" marR="0" rtl="0" algn="l">
              <a:lnSpc>
                <a:spcPct val="90000"/>
              </a:lnSpc>
              <a:spcBef>
                <a:spcPts val="80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network layer protocols in </a:t>
            </a:r>
            <a:r>
              <a:rPr b="0" i="1" lang="en" sz="1800" u="none" cap="none" strike="noStrike">
                <a:solidFill>
                  <a:srgbClr val="000099"/>
                </a:solidFill>
                <a:latin typeface="Calibri"/>
                <a:ea typeface="Calibri"/>
                <a:cs typeface="Calibri"/>
                <a:sym typeface="Calibri"/>
              </a:rPr>
              <a:t>every Internet device</a:t>
            </a:r>
            <a:r>
              <a:rPr b="0" i="0" lang="en" sz="1800" u="none" cap="none" strike="noStrike">
                <a:solidFill>
                  <a:srgbClr val="000000"/>
                </a:solidFill>
                <a:latin typeface="Calibri"/>
                <a:ea typeface="Calibri"/>
                <a:cs typeface="Calibri"/>
                <a:sym typeface="Calibri"/>
              </a:rPr>
              <a:t>: hosts, routers</a:t>
            </a:r>
            <a:endParaRPr b="0" i="0" sz="1100" u="none" cap="none" strike="noStrike">
              <a:solidFill>
                <a:srgbClr val="000000"/>
              </a:solidFill>
              <a:latin typeface="Arial"/>
              <a:ea typeface="Arial"/>
              <a:cs typeface="Arial"/>
              <a:sym typeface="Arial"/>
            </a:endParaRPr>
          </a:p>
          <a:p>
            <a:pPr indent="-203200" lvl="0" marL="304800" marR="0" rtl="0" algn="l">
              <a:lnSpc>
                <a:spcPct val="90000"/>
              </a:lnSpc>
              <a:spcBef>
                <a:spcPts val="800"/>
              </a:spcBef>
              <a:spcAft>
                <a:spcPts val="0"/>
              </a:spcAft>
              <a:buClr>
                <a:srgbClr val="0000A3"/>
              </a:buClr>
              <a:buSzPts val="1800"/>
              <a:buFont typeface="Noto Sans Symbols"/>
              <a:buChar char="▪"/>
            </a:pPr>
            <a:r>
              <a:rPr b="0" i="0" lang="en" sz="1800" u="none" cap="none" strike="noStrike">
                <a:solidFill>
                  <a:srgbClr val="C00000"/>
                </a:solidFill>
                <a:latin typeface="Calibri"/>
                <a:ea typeface="Calibri"/>
                <a:cs typeface="Calibri"/>
                <a:sym typeface="Calibri"/>
              </a:rPr>
              <a:t>routers</a:t>
            </a:r>
            <a:r>
              <a:rPr b="0" i="0" lang="en" sz="1800" u="none" cap="none" strike="noStrike">
                <a:solidFill>
                  <a:srgbClr val="000000"/>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a:p>
            <a:pPr indent="-222250" lvl="1" marL="520700" marR="0" rtl="0" algn="l">
              <a:lnSpc>
                <a:spcPct val="99000"/>
              </a:lnSpc>
              <a:spcBef>
                <a:spcPts val="500"/>
              </a:spcBef>
              <a:spcAft>
                <a:spcPts val="0"/>
              </a:spcAft>
              <a:buClr>
                <a:srgbClr val="0000A3"/>
              </a:buClr>
              <a:buSzPts val="1500"/>
              <a:buFont typeface="Arial"/>
              <a:buChar char="•"/>
            </a:pPr>
            <a:r>
              <a:rPr b="0" i="0" lang="en" sz="1500" u="none" cap="none" strike="noStrike">
                <a:solidFill>
                  <a:srgbClr val="000000"/>
                </a:solidFill>
                <a:latin typeface="Calibri"/>
                <a:ea typeface="Calibri"/>
                <a:cs typeface="Calibri"/>
                <a:sym typeface="Calibri"/>
              </a:rPr>
              <a:t>examines header fields in all IP datagrams passing through it</a:t>
            </a:r>
            <a:endParaRPr b="0" i="0" sz="1100" u="none" cap="none" strike="noStrike">
              <a:solidFill>
                <a:srgbClr val="000000"/>
              </a:solidFill>
              <a:latin typeface="Arial"/>
              <a:ea typeface="Arial"/>
              <a:cs typeface="Arial"/>
              <a:sym typeface="Arial"/>
            </a:endParaRPr>
          </a:p>
          <a:p>
            <a:pPr indent="-222250" lvl="1" marL="520700" marR="0" rtl="0" algn="l">
              <a:lnSpc>
                <a:spcPct val="99000"/>
              </a:lnSpc>
              <a:spcBef>
                <a:spcPts val="500"/>
              </a:spcBef>
              <a:spcAft>
                <a:spcPts val="0"/>
              </a:spcAft>
              <a:buClr>
                <a:srgbClr val="0000A3"/>
              </a:buClr>
              <a:buSzPts val="1500"/>
              <a:buFont typeface="Arial"/>
              <a:buChar char="•"/>
            </a:pPr>
            <a:r>
              <a:rPr b="0" i="0" lang="en" sz="1500" u="none" cap="none" strike="noStrike">
                <a:solidFill>
                  <a:srgbClr val="000000"/>
                </a:solidFill>
                <a:latin typeface="Calibri"/>
                <a:ea typeface="Calibri"/>
                <a:cs typeface="Calibri"/>
                <a:sym typeface="Calibri"/>
              </a:rPr>
              <a:t>moves datagrams from input ports to output ports to transfer datagrams along end-end path</a:t>
            </a:r>
            <a:endParaRPr b="0" i="0" sz="1100" u="none" cap="none" strike="noStrike">
              <a:solidFill>
                <a:srgbClr val="000000"/>
              </a:solidFill>
              <a:latin typeface="Arial"/>
              <a:ea typeface="Arial"/>
              <a:cs typeface="Arial"/>
              <a:sym typeface="Arial"/>
            </a:endParaRPr>
          </a:p>
        </p:txBody>
      </p:sp>
      <p:sp>
        <p:nvSpPr>
          <p:cNvPr id="98" name="Google Shape;98;p17"/>
          <p:cNvSpPr/>
          <p:nvPr/>
        </p:nvSpPr>
        <p:spPr>
          <a:xfrm>
            <a:off x="5595882" y="2330507"/>
            <a:ext cx="844648" cy="1003631"/>
          </a:xfrm>
          <a:custGeom>
            <a:rect b="b" l="l" r="r" t="t"/>
            <a:pathLst>
              <a:path extrusionOk="0" h="1800235" w="1549812">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99" name="Google Shape;99;p17"/>
          <p:cNvSpPr/>
          <p:nvPr/>
        </p:nvSpPr>
        <p:spPr>
          <a:xfrm>
            <a:off x="4312548" y="1400700"/>
            <a:ext cx="1302545" cy="988279"/>
          </a:xfrm>
          <a:custGeom>
            <a:rect b="b" l="l" r="r" t="t"/>
            <a:pathLst>
              <a:path extrusionOk="0" h="675" w="1036">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100" name="Google Shape;100;p17"/>
          <p:cNvGrpSpPr/>
          <p:nvPr/>
        </p:nvGrpSpPr>
        <p:grpSpPr>
          <a:xfrm>
            <a:off x="4261004" y="2498112"/>
            <a:ext cx="1004863" cy="763218"/>
            <a:chOff x="2889" y="1631"/>
            <a:chExt cx="900" cy="810"/>
          </a:xfrm>
        </p:grpSpPr>
        <p:sp>
          <p:nvSpPr>
            <p:cNvPr id="101" name="Google Shape;101;p17"/>
            <p:cNvSpPr/>
            <p:nvPr/>
          </p:nvSpPr>
          <p:spPr>
            <a:xfrm>
              <a:off x="3046" y="1841"/>
              <a:ext cx="600" cy="600"/>
            </a:xfrm>
            <a:prstGeom prst="rect">
              <a:avLst/>
            </a:prstGeom>
            <a:solidFill>
              <a:srgbClr val="9CDF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102" name="Google Shape;102;p17"/>
            <p:cNvSpPr/>
            <p:nvPr/>
          </p:nvSpPr>
          <p:spPr>
            <a:xfrm>
              <a:off x="2889" y="1631"/>
              <a:ext cx="900" cy="300"/>
            </a:xfrm>
            <a:prstGeom prst="triangle">
              <a:avLst>
                <a:gd fmla="val 50000" name="adj"/>
              </a:avLst>
            </a:prstGeom>
            <a:solidFill>
              <a:srgbClr val="9CDFF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00CCFF"/>
                </a:solidFill>
                <a:latin typeface="Arial"/>
                <a:ea typeface="Arial"/>
                <a:cs typeface="Arial"/>
                <a:sym typeface="Arial"/>
              </a:endParaRPr>
            </a:p>
          </p:txBody>
        </p:sp>
      </p:grpSp>
      <p:sp>
        <p:nvSpPr>
          <p:cNvPr id="103" name="Google Shape;103;p17"/>
          <p:cNvSpPr/>
          <p:nvPr/>
        </p:nvSpPr>
        <p:spPr>
          <a:xfrm>
            <a:off x="4641292" y="3543524"/>
            <a:ext cx="2309813" cy="1248966"/>
          </a:xfrm>
          <a:custGeom>
            <a:rect b="b" l="l" r="r" t="t"/>
            <a:pathLst>
              <a:path extrusionOk="0" h="1049" w="1940">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04" name="Google Shape;104;p17"/>
          <p:cNvSpPr txBox="1"/>
          <p:nvPr/>
        </p:nvSpPr>
        <p:spPr>
          <a:xfrm>
            <a:off x="4616447" y="1147520"/>
            <a:ext cx="10047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Noto Sans Symbols"/>
              <a:buNone/>
            </a:pPr>
            <a:r>
              <a:rPr b="0" i="0" lang="en" sz="1100" u="none" cap="none" strike="noStrike">
                <a:solidFill>
                  <a:srgbClr val="000000"/>
                </a:solidFill>
                <a:latin typeface="Calibri"/>
                <a:ea typeface="Calibri"/>
                <a:cs typeface="Calibri"/>
                <a:sym typeface="Calibri"/>
              </a:rPr>
              <a:t>mobile network</a:t>
            </a:r>
            <a:endParaRPr b="0" i="0" sz="1100" u="none" cap="none" strike="noStrike">
              <a:solidFill>
                <a:srgbClr val="000000"/>
              </a:solidFill>
              <a:latin typeface="Arial"/>
              <a:ea typeface="Arial"/>
              <a:cs typeface="Arial"/>
              <a:sym typeface="Arial"/>
            </a:endParaRPr>
          </a:p>
        </p:txBody>
      </p:sp>
      <p:sp>
        <p:nvSpPr>
          <p:cNvPr id="105" name="Google Shape;105;p17"/>
          <p:cNvSpPr txBox="1"/>
          <p:nvPr/>
        </p:nvSpPr>
        <p:spPr>
          <a:xfrm>
            <a:off x="4337172" y="4366005"/>
            <a:ext cx="896400" cy="4755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000000"/>
              </a:buClr>
              <a:buSzPts val="1100"/>
              <a:buFont typeface="Noto Sans Symbols"/>
              <a:buNone/>
            </a:pPr>
            <a:r>
              <a:rPr b="0" i="0" lang="en" sz="1100" u="none" cap="none" strike="noStrike">
                <a:solidFill>
                  <a:srgbClr val="000000"/>
                </a:solidFill>
                <a:latin typeface="Calibri"/>
                <a:ea typeface="Calibri"/>
                <a:cs typeface="Calibri"/>
                <a:sym typeface="Calibri"/>
              </a:rPr>
              <a:t>enterprise</a:t>
            </a:r>
            <a:endParaRPr b="0" i="0" sz="11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100"/>
              <a:buFont typeface="Noto Sans Symbols"/>
              <a:buNone/>
            </a:pPr>
            <a:r>
              <a:rPr b="0" i="0" lang="en" sz="1100" u="none" cap="none" strike="noStrike">
                <a:solidFill>
                  <a:srgbClr val="000000"/>
                </a:solidFill>
                <a:latin typeface="Calibri"/>
                <a:ea typeface="Calibri"/>
                <a:cs typeface="Calibri"/>
                <a:sym typeface="Calibri"/>
              </a:rPr>
              <a:t>          network</a:t>
            </a:r>
            <a:endParaRPr b="0" i="0" sz="1100" u="none" cap="none" strike="noStrike">
              <a:solidFill>
                <a:srgbClr val="000000"/>
              </a:solidFill>
              <a:latin typeface="Arial"/>
              <a:ea typeface="Arial"/>
              <a:cs typeface="Arial"/>
              <a:sym typeface="Arial"/>
            </a:endParaRPr>
          </a:p>
        </p:txBody>
      </p:sp>
      <p:sp>
        <p:nvSpPr>
          <p:cNvPr id="106" name="Google Shape;106;p17"/>
          <p:cNvSpPr/>
          <p:nvPr/>
        </p:nvSpPr>
        <p:spPr>
          <a:xfrm>
            <a:off x="6523601" y="2415829"/>
            <a:ext cx="955596" cy="1449984"/>
          </a:xfrm>
          <a:custGeom>
            <a:rect b="b" l="l" r="r" t="t"/>
            <a:pathLst>
              <a:path extrusionOk="0" h="1952840" w="1447873">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a:gsLst>
              <a:gs pos="0">
                <a:srgbClr val="9CDFF9"/>
              </a:gs>
              <a:gs pos="58999">
                <a:srgbClr val="DDEAF6"/>
              </a:gs>
              <a:gs pos="100000">
                <a:schemeClr val="lt1"/>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nvGrpSpPr>
          <p:cNvPr id="107" name="Google Shape;107;p17"/>
          <p:cNvGrpSpPr/>
          <p:nvPr/>
        </p:nvGrpSpPr>
        <p:grpSpPr>
          <a:xfrm>
            <a:off x="6985077" y="2977294"/>
            <a:ext cx="515514" cy="541312"/>
            <a:chOff x="5203089" y="1751190"/>
            <a:chExt cx="858331" cy="662560"/>
          </a:xfrm>
        </p:grpSpPr>
        <p:sp>
          <p:nvSpPr>
            <p:cNvPr id="108" name="Google Shape;108;p17"/>
            <p:cNvSpPr/>
            <p:nvPr/>
          </p:nvSpPr>
          <p:spPr>
            <a:xfrm>
              <a:off x="5536769" y="1751190"/>
              <a:ext cx="524651" cy="662124"/>
            </a:xfrm>
            <a:custGeom>
              <a:rect b="b" l="l" r="r" t="t"/>
              <a:pathLst>
                <a:path extrusionOk="0" h="662124" w="524651">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cap="flat" cmpd="sng" w="12700">
              <a:solidFill>
                <a:srgbClr val="0000A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09" name="Google Shape;109;p17"/>
            <p:cNvSpPr/>
            <p:nvPr/>
          </p:nvSpPr>
          <p:spPr>
            <a:xfrm>
              <a:off x="5203089" y="1921244"/>
              <a:ext cx="651290" cy="492070"/>
            </a:xfrm>
            <a:custGeom>
              <a:rect b="b" l="l" r="r" t="t"/>
              <a:pathLst>
                <a:path extrusionOk="0" h="492070" w="651290">
                  <a:moveTo>
                    <a:pt x="3618" y="492070"/>
                  </a:moveTo>
                  <a:lnTo>
                    <a:pt x="0" y="141108"/>
                  </a:lnTo>
                  <a:lnTo>
                    <a:pt x="423338" y="0"/>
                  </a:lnTo>
                  <a:lnTo>
                    <a:pt x="647672" y="57891"/>
                  </a:lnTo>
                  <a:lnTo>
                    <a:pt x="651290" y="492070"/>
                  </a:lnTo>
                  <a:lnTo>
                    <a:pt x="3618" y="492070"/>
                  </a:lnTo>
                  <a:close/>
                </a:path>
              </a:pathLst>
            </a:custGeom>
            <a:solidFill>
              <a:srgbClr val="E0EBF1"/>
            </a:solidFill>
            <a:ln cap="flat" cmpd="sng" w="12700">
              <a:solidFill>
                <a:srgbClr val="0000A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cxnSp>
          <p:nvCxnSpPr>
            <p:cNvPr id="110" name="Google Shape;110;p17"/>
            <p:cNvCxnSpPr/>
            <p:nvPr/>
          </p:nvCxnSpPr>
          <p:spPr>
            <a:xfrm flipH="1" rot="10800000">
              <a:off x="5270526" y="2029521"/>
              <a:ext cx="295200" cy="73500"/>
            </a:xfrm>
            <a:prstGeom prst="straightConnector1">
              <a:avLst/>
            </a:prstGeom>
            <a:noFill/>
            <a:ln cap="flat" cmpd="sng" w="44450">
              <a:solidFill>
                <a:schemeClr val="lt1"/>
              </a:solidFill>
              <a:prstDash val="solid"/>
              <a:miter lim="800000"/>
              <a:headEnd len="sm" w="sm" type="none"/>
              <a:tailEnd len="sm" w="sm" type="none"/>
            </a:ln>
          </p:spPr>
        </p:cxnSp>
        <p:cxnSp>
          <p:nvCxnSpPr>
            <p:cNvPr id="111" name="Google Shape;111;p17"/>
            <p:cNvCxnSpPr/>
            <p:nvPr/>
          </p:nvCxnSpPr>
          <p:spPr>
            <a:xfrm flipH="1" rot="10800000">
              <a:off x="5275406" y="2261662"/>
              <a:ext cx="290400" cy="16800"/>
            </a:xfrm>
            <a:prstGeom prst="straightConnector1">
              <a:avLst/>
            </a:prstGeom>
            <a:noFill/>
            <a:ln cap="flat" cmpd="sng" w="44450">
              <a:solidFill>
                <a:schemeClr val="lt1"/>
              </a:solidFill>
              <a:prstDash val="solid"/>
              <a:miter lim="800000"/>
              <a:headEnd len="sm" w="sm" type="none"/>
              <a:tailEnd len="sm" w="sm" type="none"/>
            </a:ln>
          </p:spPr>
        </p:cxnSp>
        <p:cxnSp>
          <p:nvCxnSpPr>
            <p:cNvPr id="112" name="Google Shape;112;p17"/>
            <p:cNvCxnSpPr/>
            <p:nvPr/>
          </p:nvCxnSpPr>
          <p:spPr>
            <a:xfrm flipH="1" rot="10800000">
              <a:off x="5275406" y="2151874"/>
              <a:ext cx="290400" cy="48300"/>
            </a:xfrm>
            <a:prstGeom prst="straightConnector1">
              <a:avLst/>
            </a:prstGeom>
            <a:noFill/>
            <a:ln cap="flat" cmpd="sng" w="44450">
              <a:solidFill>
                <a:schemeClr val="lt1"/>
              </a:solidFill>
              <a:prstDash val="solid"/>
              <a:miter lim="800000"/>
              <a:headEnd len="sm" w="sm" type="none"/>
              <a:tailEnd len="sm" w="sm" type="none"/>
            </a:ln>
          </p:spPr>
        </p:cxnSp>
        <p:cxnSp>
          <p:nvCxnSpPr>
            <p:cNvPr id="113" name="Google Shape;113;p17"/>
            <p:cNvCxnSpPr/>
            <p:nvPr/>
          </p:nvCxnSpPr>
          <p:spPr>
            <a:xfrm>
              <a:off x="5270094" y="2354086"/>
              <a:ext cx="295800" cy="0"/>
            </a:xfrm>
            <a:prstGeom prst="straightConnector1">
              <a:avLst/>
            </a:prstGeom>
            <a:noFill/>
            <a:ln cap="flat" cmpd="sng" w="44450">
              <a:solidFill>
                <a:schemeClr val="lt1"/>
              </a:solidFill>
              <a:prstDash val="solid"/>
              <a:miter lim="800000"/>
              <a:headEnd len="sm" w="sm" type="none"/>
              <a:tailEnd len="sm" w="sm" type="none"/>
            </a:ln>
          </p:spPr>
        </p:cxnSp>
        <p:cxnSp>
          <p:nvCxnSpPr>
            <p:cNvPr id="114" name="Google Shape;114;p17"/>
            <p:cNvCxnSpPr/>
            <p:nvPr/>
          </p:nvCxnSpPr>
          <p:spPr>
            <a:xfrm rot="10800000">
              <a:off x="5950242" y="1866873"/>
              <a:ext cx="0" cy="465300"/>
            </a:xfrm>
            <a:prstGeom prst="straightConnector1">
              <a:avLst/>
            </a:prstGeom>
            <a:noFill/>
            <a:ln cap="flat" cmpd="sng" w="44450">
              <a:solidFill>
                <a:schemeClr val="lt1"/>
              </a:solidFill>
              <a:prstDash val="dash"/>
              <a:miter lim="800000"/>
              <a:headEnd len="sm" w="sm" type="none"/>
              <a:tailEnd len="sm" w="sm" type="none"/>
            </a:ln>
          </p:spPr>
        </p:cxnSp>
        <p:cxnSp>
          <p:nvCxnSpPr>
            <p:cNvPr id="115" name="Google Shape;115;p17"/>
            <p:cNvCxnSpPr/>
            <p:nvPr/>
          </p:nvCxnSpPr>
          <p:spPr>
            <a:xfrm>
              <a:off x="5628589" y="1936750"/>
              <a:ext cx="0" cy="477000"/>
            </a:xfrm>
            <a:prstGeom prst="straightConnector1">
              <a:avLst/>
            </a:prstGeom>
            <a:noFill/>
            <a:ln cap="flat" cmpd="sng" w="15875">
              <a:solidFill>
                <a:srgbClr val="0000A8"/>
              </a:solidFill>
              <a:prstDash val="solid"/>
              <a:miter lim="800000"/>
              <a:headEnd len="sm" w="sm" type="none"/>
              <a:tailEnd len="sm" w="sm" type="none"/>
            </a:ln>
          </p:spPr>
        </p:cxnSp>
      </p:grpSp>
      <p:grpSp>
        <p:nvGrpSpPr>
          <p:cNvPr id="116" name="Google Shape;116;p17"/>
          <p:cNvGrpSpPr/>
          <p:nvPr/>
        </p:nvGrpSpPr>
        <p:grpSpPr>
          <a:xfrm>
            <a:off x="6935545" y="2426696"/>
            <a:ext cx="445989" cy="486319"/>
            <a:chOff x="5203089" y="1751190"/>
            <a:chExt cx="858331" cy="662560"/>
          </a:xfrm>
        </p:grpSpPr>
        <p:sp>
          <p:nvSpPr>
            <p:cNvPr id="117" name="Google Shape;117;p17"/>
            <p:cNvSpPr/>
            <p:nvPr/>
          </p:nvSpPr>
          <p:spPr>
            <a:xfrm>
              <a:off x="5536769" y="1751190"/>
              <a:ext cx="524651" cy="662124"/>
            </a:xfrm>
            <a:custGeom>
              <a:rect b="b" l="l" r="r" t="t"/>
              <a:pathLst>
                <a:path extrusionOk="0" h="662124" w="524651">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cap="flat" cmpd="sng" w="12700">
              <a:solidFill>
                <a:srgbClr val="0000A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8" name="Google Shape;118;p17"/>
            <p:cNvSpPr/>
            <p:nvPr/>
          </p:nvSpPr>
          <p:spPr>
            <a:xfrm>
              <a:off x="5203089" y="1921244"/>
              <a:ext cx="651290" cy="492070"/>
            </a:xfrm>
            <a:custGeom>
              <a:rect b="b" l="l" r="r" t="t"/>
              <a:pathLst>
                <a:path extrusionOk="0" h="492070" w="651290">
                  <a:moveTo>
                    <a:pt x="3618" y="492070"/>
                  </a:moveTo>
                  <a:lnTo>
                    <a:pt x="0" y="141108"/>
                  </a:lnTo>
                  <a:lnTo>
                    <a:pt x="423338" y="0"/>
                  </a:lnTo>
                  <a:lnTo>
                    <a:pt x="647672" y="57891"/>
                  </a:lnTo>
                  <a:lnTo>
                    <a:pt x="651290" y="492070"/>
                  </a:lnTo>
                  <a:lnTo>
                    <a:pt x="3618" y="492070"/>
                  </a:lnTo>
                  <a:close/>
                </a:path>
              </a:pathLst>
            </a:custGeom>
            <a:solidFill>
              <a:srgbClr val="E0EBF1"/>
            </a:solidFill>
            <a:ln cap="flat" cmpd="sng" w="12700">
              <a:solidFill>
                <a:srgbClr val="0000A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cxnSp>
          <p:nvCxnSpPr>
            <p:cNvPr id="119" name="Google Shape;119;p17"/>
            <p:cNvCxnSpPr/>
            <p:nvPr/>
          </p:nvCxnSpPr>
          <p:spPr>
            <a:xfrm flipH="1" rot="10800000">
              <a:off x="5270526" y="2029521"/>
              <a:ext cx="295200" cy="73500"/>
            </a:xfrm>
            <a:prstGeom prst="straightConnector1">
              <a:avLst/>
            </a:prstGeom>
            <a:noFill/>
            <a:ln cap="flat" cmpd="sng" w="44450">
              <a:solidFill>
                <a:schemeClr val="lt1"/>
              </a:solidFill>
              <a:prstDash val="solid"/>
              <a:miter lim="800000"/>
              <a:headEnd len="sm" w="sm" type="none"/>
              <a:tailEnd len="sm" w="sm" type="none"/>
            </a:ln>
          </p:spPr>
        </p:cxnSp>
        <p:cxnSp>
          <p:nvCxnSpPr>
            <p:cNvPr id="120" name="Google Shape;120;p17"/>
            <p:cNvCxnSpPr/>
            <p:nvPr/>
          </p:nvCxnSpPr>
          <p:spPr>
            <a:xfrm flipH="1" rot="10800000">
              <a:off x="5275406" y="2261662"/>
              <a:ext cx="290400" cy="16800"/>
            </a:xfrm>
            <a:prstGeom prst="straightConnector1">
              <a:avLst/>
            </a:prstGeom>
            <a:noFill/>
            <a:ln cap="flat" cmpd="sng" w="44450">
              <a:solidFill>
                <a:schemeClr val="lt1"/>
              </a:solidFill>
              <a:prstDash val="solid"/>
              <a:miter lim="800000"/>
              <a:headEnd len="sm" w="sm" type="none"/>
              <a:tailEnd len="sm" w="sm" type="none"/>
            </a:ln>
          </p:spPr>
        </p:cxnSp>
        <p:cxnSp>
          <p:nvCxnSpPr>
            <p:cNvPr id="121" name="Google Shape;121;p17"/>
            <p:cNvCxnSpPr/>
            <p:nvPr/>
          </p:nvCxnSpPr>
          <p:spPr>
            <a:xfrm flipH="1" rot="10800000">
              <a:off x="5275406" y="2151874"/>
              <a:ext cx="290400" cy="48300"/>
            </a:xfrm>
            <a:prstGeom prst="straightConnector1">
              <a:avLst/>
            </a:prstGeom>
            <a:noFill/>
            <a:ln cap="flat" cmpd="sng" w="44450">
              <a:solidFill>
                <a:schemeClr val="lt1"/>
              </a:solidFill>
              <a:prstDash val="solid"/>
              <a:miter lim="800000"/>
              <a:headEnd len="sm" w="sm" type="none"/>
              <a:tailEnd len="sm" w="sm" type="none"/>
            </a:ln>
          </p:spPr>
        </p:cxnSp>
        <p:cxnSp>
          <p:nvCxnSpPr>
            <p:cNvPr id="122" name="Google Shape;122;p17"/>
            <p:cNvCxnSpPr/>
            <p:nvPr/>
          </p:nvCxnSpPr>
          <p:spPr>
            <a:xfrm>
              <a:off x="5270094" y="2354086"/>
              <a:ext cx="295800" cy="0"/>
            </a:xfrm>
            <a:prstGeom prst="straightConnector1">
              <a:avLst/>
            </a:prstGeom>
            <a:noFill/>
            <a:ln cap="flat" cmpd="sng" w="44450">
              <a:solidFill>
                <a:schemeClr val="lt1"/>
              </a:solidFill>
              <a:prstDash val="solid"/>
              <a:miter lim="800000"/>
              <a:headEnd len="sm" w="sm" type="none"/>
              <a:tailEnd len="sm" w="sm" type="none"/>
            </a:ln>
          </p:spPr>
        </p:cxnSp>
        <p:cxnSp>
          <p:nvCxnSpPr>
            <p:cNvPr id="123" name="Google Shape;123;p17"/>
            <p:cNvCxnSpPr/>
            <p:nvPr/>
          </p:nvCxnSpPr>
          <p:spPr>
            <a:xfrm rot="10800000">
              <a:off x="5950242" y="1866873"/>
              <a:ext cx="0" cy="465300"/>
            </a:xfrm>
            <a:prstGeom prst="straightConnector1">
              <a:avLst/>
            </a:prstGeom>
            <a:noFill/>
            <a:ln cap="flat" cmpd="sng" w="44450">
              <a:solidFill>
                <a:schemeClr val="lt1"/>
              </a:solidFill>
              <a:prstDash val="dash"/>
              <a:miter lim="800000"/>
              <a:headEnd len="sm" w="sm" type="none"/>
              <a:tailEnd len="sm" w="sm" type="none"/>
            </a:ln>
          </p:spPr>
        </p:cxnSp>
        <p:cxnSp>
          <p:nvCxnSpPr>
            <p:cNvPr id="124" name="Google Shape;124;p17"/>
            <p:cNvCxnSpPr/>
            <p:nvPr/>
          </p:nvCxnSpPr>
          <p:spPr>
            <a:xfrm>
              <a:off x="5628589" y="1936750"/>
              <a:ext cx="0" cy="477000"/>
            </a:xfrm>
            <a:prstGeom prst="straightConnector1">
              <a:avLst/>
            </a:prstGeom>
            <a:noFill/>
            <a:ln cap="flat" cmpd="sng" w="15875">
              <a:solidFill>
                <a:srgbClr val="0000A8"/>
              </a:solidFill>
              <a:prstDash val="solid"/>
              <a:miter lim="800000"/>
              <a:headEnd len="sm" w="sm" type="none"/>
              <a:tailEnd len="sm" w="sm" type="none"/>
            </a:ln>
          </p:spPr>
        </p:cxnSp>
      </p:grpSp>
      <p:sp>
        <p:nvSpPr>
          <p:cNvPr id="125" name="Google Shape;125;p17"/>
          <p:cNvSpPr/>
          <p:nvPr/>
        </p:nvSpPr>
        <p:spPr>
          <a:xfrm>
            <a:off x="6012601" y="1367705"/>
            <a:ext cx="1123559" cy="1041898"/>
          </a:xfrm>
          <a:custGeom>
            <a:rect b="b" l="l" r="r" t="t"/>
            <a:pathLst>
              <a:path extrusionOk="0" h="1796376" w="1634267">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a:gsLst>
              <a:gs pos="0">
                <a:srgbClr val="9CDFF9"/>
              </a:gs>
              <a:gs pos="57000">
                <a:srgbClr val="DDEAF6"/>
              </a:gs>
              <a:gs pos="100000">
                <a:schemeClr val="lt1"/>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6" name="Google Shape;126;p17"/>
          <p:cNvSpPr txBox="1"/>
          <p:nvPr/>
        </p:nvSpPr>
        <p:spPr>
          <a:xfrm>
            <a:off x="5927392" y="1419570"/>
            <a:ext cx="1293900" cy="374100"/>
          </a:xfrm>
          <a:prstGeom prst="rect">
            <a:avLst/>
          </a:prstGeom>
          <a:no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rgbClr val="000000"/>
              </a:buClr>
              <a:buSzPts val="1100"/>
              <a:buFont typeface="Calibri"/>
              <a:buNone/>
            </a:pPr>
            <a:r>
              <a:rPr b="0" i="0" lang="en" sz="1100" u="none" cap="none" strike="noStrike">
                <a:solidFill>
                  <a:srgbClr val="000000"/>
                </a:solidFill>
                <a:latin typeface="Calibri"/>
                <a:ea typeface="Calibri"/>
                <a:cs typeface="Calibri"/>
                <a:sym typeface="Calibri"/>
              </a:rPr>
              <a:t>national or global ISP</a:t>
            </a:r>
            <a:endParaRPr b="0" i="0" sz="1100" u="none" cap="none" strike="noStrike">
              <a:solidFill>
                <a:srgbClr val="000000"/>
              </a:solidFill>
              <a:latin typeface="Arial"/>
              <a:ea typeface="Arial"/>
              <a:cs typeface="Arial"/>
              <a:sym typeface="Arial"/>
            </a:endParaRPr>
          </a:p>
        </p:txBody>
      </p:sp>
      <p:sp>
        <p:nvSpPr>
          <p:cNvPr id="127" name="Google Shape;127;p17"/>
          <p:cNvSpPr/>
          <p:nvPr/>
        </p:nvSpPr>
        <p:spPr>
          <a:xfrm>
            <a:off x="5816292" y="2789605"/>
            <a:ext cx="229200" cy="148200"/>
          </a:xfrm>
          <a:prstGeom prst="rect">
            <a:avLst/>
          </a:prstGeom>
          <a:solidFill>
            <a:srgbClr val="9CDFF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8" name="Google Shape;128;p17"/>
          <p:cNvSpPr txBox="1"/>
          <p:nvPr/>
        </p:nvSpPr>
        <p:spPr>
          <a:xfrm>
            <a:off x="7045316" y="3539627"/>
            <a:ext cx="609900" cy="291000"/>
          </a:xfrm>
          <a:prstGeom prst="rect">
            <a:avLst/>
          </a:prstGeom>
          <a:no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datacenter </a:t>
            </a:r>
            <a:endParaRPr b="0" i="0" sz="11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network</a:t>
            </a:r>
            <a:endParaRPr b="0" i="0" sz="1100" u="none" cap="none" strike="noStrike">
              <a:solidFill>
                <a:srgbClr val="000000"/>
              </a:solidFill>
              <a:latin typeface="Arial"/>
              <a:ea typeface="Arial"/>
              <a:cs typeface="Arial"/>
              <a:sym typeface="Arial"/>
            </a:endParaRPr>
          </a:p>
        </p:txBody>
      </p:sp>
      <p:cxnSp>
        <p:nvCxnSpPr>
          <p:cNvPr id="129" name="Google Shape;129;p17"/>
          <p:cNvCxnSpPr/>
          <p:nvPr/>
        </p:nvCxnSpPr>
        <p:spPr>
          <a:xfrm rot="10800000">
            <a:off x="6776754" y="2716352"/>
            <a:ext cx="309900" cy="47700"/>
          </a:xfrm>
          <a:prstGeom prst="straightConnector1">
            <a:avLst/>
          </a:prstGeom>
          <a:noFill/>
          <a:ln cap="flat" cmpd="sng" w="9525">
            <a:solidFill>
              <a:schemeClr val="dk1"/>
            </a:solidFill>
            <a:prstDash val="solid"/>
            <a:miter lim="800000"/>
            <a:headEnd len="sm" w="sm" type="none"/>
            <a:tailEnd len="sm" w="sm" type="none"/>
          </a:ln>
        </p:spPr>
      </p:cxnSp>
      <p:cxnSp>
        <p:nvCxnSpPr>
          <p:cNvPr id="130" name="Google Shape;130;p17"/>
          <p:cNvCxnSpPr/>
          <p:nvPr/>
        </p:nvCxnSpPr>
        <p:spPr>
          <a:xfrm rot="10800000">
            <a:off x="6852517" y="2761818"/>
            <a:ext cx="259500" cy="554100"/>
          </a:xfrm>
          <a:prstGeom prst="straightConnector1">
            <a:avLst/>
          </a:prstGeom>
          <a:noFill/>
          <a:ln cap="flat" cmpd="sng" w="9525">
            <a:solidFill>
              <a:schemeClr val="dk1"/>
            </a:solidFill>
            <a:prstDash val="solid"/>
            <a:miter lim="800000"/>
            <a:headEnd len="sm" w="sm" type="none"/>
            <a:tailEnd len="sm" w="sm" type="none"/>
          </a:ln>
        </p:spPr>
      </p:cxnSp>
      <p:cxnSp>
        <p:nvCxnSpPr>
          <p:cNvPr id="131" name="Google Shape;131;p17"/>
          <p:cNvCxnSpPr/>
          <p:nvPr/>
        </p:nvCxnSpPr>
        <p:spPr>
          <a:xfrm flipH="1" rot="10800000">
            <a:off x="6834664" y="2756345"/>
            <a:ext cx="252000" cy="296400"/>
          </a:xfrm>
          <a:prstGeom prst="straightConnector1">
            <a:avLst/>
          </a:prstGeom>
          <a:noFill/>
          <a:ln cap="flat" cmpd="sng" w="9525">
            <a:solidFill>
              <a:schemeClr val="dk1"/>
            </a:solidFill>
            <a:prstDash val="solid"/>
            <a:miter lim="800000"/>
            <a:headEnd len="sm" w="sm" type="none"/>
            <a:tailEnd len="sm" w="sm" type="none"/>
          </a:ln>
        </p:spPr>
      </p:cxnSp>
      <p:cxnSp>
        <p:nvCxnSpPr>
          <p:cNvPr id="132" name="Google Shape;132;p17"/>
          <p:cNvCxnSpPr/>
          <p:nvPr/>
        </p:nvCxnSpPr>
        <p:spPr>
          <a:xfrm rot="10800000">
            <a:off x="6785072" y="2727457"/>
            <a:ext cx="0" cy="364200"/>
          </a:xfrm>
          <a:prstGeom prst="straightConnector1">
            <a:avLst/>
          </a:prstGeom>
          <a:noFill/>
          <a:ln cap="flat" cmpd="sng" w="9525">
            <a:solidFill>
              <a:schemeClr val="dk1"/>
            </a:solidFill>
            <a:prstDash val="solid"/>
            <a:miter lim="800000"/>
            <a:headEnd len="sm" w="sm" type="none"/>
            <a:tailEnd len="sm" w="sm" type="none"/>
          </a:ln>
        </p:spPr>
      </p:cxnSp>
      <p:cxnSp>
        <p:nvCxnSpPr>
          <p:cNvPr id="133" name="Google Shape;133;p17"/>
          <p:cNvCxnSpPr/>
          <p:nvPr/>
        </p:nvCxnSpPr>
        <p:spPr>
          <a:xfrm rot="10800000">
            <a:off x="6770063" y="3085091"/>
            <a:ext cx="381300" cy="261300"/>
          </a:xfrm>
          <a:prstGeom prst="straightConnector1">
            <a:avLst/>
          </a:prstGeom>
          <a:noFill/>
          <a:ln cap="flat" cmpd="sng" w="9525">
            <a:solidFill>
              <a:schemeClr val="dk1"/>
            </a:solidFill>
            <a:prstDash val="solid"/>
            <a:miter lim="800000"/>
            <a:headEnd len="sm" w="sm" type="none"/>
            <a:tailEnd len="sm" w="sm" type="none"/>
          </a:ln>
        </p:spPr>
      </p:cxnSp>
      <p:cxnSp>
        <p:nvCxnSpPr>
          <p:cNvPr id="134" name="Google Shape;134;p17"/>
          <p:cNvCxnSpPr/>
          <p:nvPr/>
        </p:nvCxnSpPr>
        <p:spPr>
          <a:xfrm rot="10800000">
            <a:off x="6278256" y="3096980"/>
            <a:ext cx="491700" cy="0"/>
          </a:xfrm>
          <a:prstGeom prst="straightConnector1">
            <a:avLst/>
          </a:prstGeom>
          <a:noFill/>
          <a:ln cap="flat" cmpd="sng" w="9525">
            <a:solidFill>
              <a:schemeClr val="dk1"/>
            </a:solidFill>
            <a:prstDash val="solid"/>
            <a:miter lim="800000"/>
            <a:headEnd len="sm" w="sm" type="none"/>
            <a:tailEnd len="sm" w="sm" type="none"/>
          </a:ln>
        </p:spPr>
      </p:cxnSp>
      <p:cxnSp>
        <p:nvCxnSpPr>
          <p:cNvPr id="135" name="Google Shape;135;p17"/>
          <p:cNvCxnSpPr/>
          <p:nvPr/>
        </p:nvCxnSpPr>
        <p:spPr>
          <a:xfrm rot="10800000">
            <a:off x="5771572" y="3096980"/>
            <a:ext cx="491700" cy="0"/>
          </a:xfrm>
          <a:prstGeom prst="straightConnector1">
            <a:avLst/>
          </a:prstGeom>
          <a:noFill/>
          <a:ln cap="flat" cmpd="sng" w="9525">
            <a:solidFill>
              <a:schemeClr val="dk1"/>
            </a:solidFill>
            <a:prstDash val="solid"/>
            <a:miter lim="800000"/>
            <a:headEnd len="sm" w="sm" type="none"/>
            <a:tailEnd len="sm" w="sm" type="none"/>
          </a:ln>
        </p:spPr>
      </p:cxnSp>
      <p:cxnSp>
        <p:nvCxnSpPr>
          <p:cNvPr id="136" name="Google Shape;136;p17"/>
          <p:cNvCxnSpPr/>
          <p:nvPr/>
        </p:nvCxnSpPr>
        <p:spPr>
          <a:xfrm flipH="1">
            <a:off x="5814660" y="2661928"/>
            <a:ext cx="286800" cy="387900"/>
          </a:xfrm>
          <a:prstGeom prst="straightConnector1">
            <a:avLst/>
          </a:prstGeom>
          <a:noFill/>
          <a:ln cap="flat" cmpd="sng" w="9525">
            <a:solidFill>
              <a:schemeClr val="dk1"/>
            </a:solidFill>
            <a:prstDash val="solid"/>
            <a:miter lim="800000"/>
            <a:headEnd len="sm" w="sm" type="none"/>
            <a:tailEnd len="sm" w="sm" type="none"/>
          </a:ln>
        </p:spPr>
      </p:cxnSp>
      <p:cxnSp>
        <p:nvCxnSpPr>
          <p:cNvPr id="137" name="Google Shape;137;p17"/>
          <p:cNvCxnSpPr/>
          <p:nvPr/>
        </p:nvCxnSpPr>
        <p:spPr>
          <a:xfrm>
            <a:off x="6156793" y="2661928"/>
            <a:ext cx="0" cy="405300"/>
          </a:xfrm>
          <a:prstGeom prst="straightConnector1">
            <a:avLst/>
          </a:prstGeom>
          <a:noFill/>
          <a:ln cap="flat" cmpd="sng" w="9525">
            <a:solidFill>
              <a:schemeClr val="dk1"/>
            </a:solidFill>
            <a:prstDash val="solid"/>
            <a:miter lim="800000"/>
            <a:headEnd len="sm" w="sm" type="none"/>
            <a:tailEnd len="sm" w="sm" type="none"/>
          </a:ln>
        </p:spPr>
      </p:cxnSp>
      <p:cxnSp>
        <p:nvCxnSpPr>
          <p:cNvPr id="138" name="Google Shape;138;p17"/>
          <p:cNvCxnSpPr/>
          <p:nvPr/>
        </p:nvCxnSpPr>
        <p:spPr>
          <a:xfrm>
            <a:off x="6460242" y="2097193"/>
            <a:ext cx="366000" cy="629700"/>
          </a:xfrm>
          <a:prstGeom prst="straightConnector1">
            <a:avLst/>
          </a:prstGeom>
          <a:noFill/>
          <a:ln cap="flat" cmpd="sng" w="9525">
            <a:solidFill>
              <a:schemeClr val="dk1"/>
            </a:solidFill>
            <a:prstDash val="solid"/>
            <a:miter lim="800000"/>
            <a:headEnd len="sm" w="sm" type="none"/>
            <a:tailEnd len="sm" w="sm" type="none"/>
          </a:ln>
        </p:spPr>
      </p:cxnSp>
      <p:cxnSp>
        <p:nvCxnSpPr>
          <p:cNvPr id="139" name="Google Shape;139;p17"/>
          <p:cNvCxnSpPr/>
          <p:nvPr/>
        </p:nvCxnSpPr>
        <p:spPr>
          <a:xfrm flipH="1">
            <a:off x="6206054" y="2052434"/>
            <a:ext cx="285300" cy="521100"/>
          </a:xfrm>
          <a:prstGeom prst="straightConnector1">
            <a:avLst/>
          </a:prstGeom>
          <a:noFill/>
          <a:ln cap="flat" cmpd="sng" w="12700">
            <a:solidFill>
              <a:schemeClr val="dk1"/>
            </a:solidFill>
            <a:prstDash val="solid"/>
            <a:miter lim="800000"/>
            <a:headEnd len="sm" w="sm" type="none"/>
            <a:tailEnd len="sm" w="sm" type="none"/>
          </a:ln>
        </p:spPr>
      </p:cxnSp>
      <p:grpSp>
        <p:nvGrpSpPr>
          <p:cNvPr id="140" name="Google Shape;140;p17"/>
          <p:cNvGrpSpPr/>
          <p:nvPr/>
        </p:nvGrpSpPr>
        <p:grpSpPr>
          <a:xfrm>
            <a:off x="4528670" y="1626667"/>
            <a:ext cx="2684150" cy="2730213"/>
            <a:chOff x="7562238" y="2127325"/>
            <a:chExt cx="3578867" cy="3640284"/>
          </a:xfrm>
        </p:grpSpPr>
        <p:grpSp>
          <p:nvGrpSpPr>
            <p:cNvPr id="141" name="Google Shape;141;p17"/>
            <p:cNvGrpSpPr/>
            <p:nvPr/>
          </p:nvGrpSpPr>
          <p:grpSpPr>
            <a:xfrm>
              <a:off x="7857253" y="2127325"/>
              <a:ext cx="3283852" cy="3640284"/>
              <a:chOff x="7881336" y="2104198"/>
              <a:chExt cx="3283852" cy="3640284"/>
            </a:xfrm>
          </p:grpSpPr>
          <p:cxnSp>
            <p:nvCxnSpPr>
              <p:cNvPr id="142" name="Google Shape;142;p17"/>
              <p:cNvCxnSpPr/>
              <p:nvPr/>
            </p:nvCxnSpPr>
            <p:spPr>
              <a:xfrm flipH="1" rot="5400000">
                <a:off x="9813653" y="5228573"/>
                <a:ext cx="388200" cy="7500"/>
              </a:xfrm>
              <a:prstGeom prst="straightConnector1">
                <a:avLst/>
              </a:prstGeom>
              <a:noFill/>
              <a:ln cap="flat" cmpd="sng" w="12700">
                <a:solidFill>
                  <a:schemeClr val="dk1"/>
                </a:solidFill>
                <a:prstDash val="solid"/>
                <a:round/>
                <a:headEnd len="sm" w="sm" type="none"/>
                <a:tailEnd len="sm" w="sm" type="none"/>
              </a:ln>
            </p:spPr>
          </p:cxnSp>
          <p:cxnSp>
            <p:nvCxnSpPr>
              <p:cNvPr id="143" name="Google Shape;143;p17"/>
              <p:cNvCxnSpPr/>
              <p:nvPr/>
            </p:nvCxnSpPr>
            <p:spPr>
              <a:xfrm rot="10800000">
                <a:off x="10234009" y="5382159"/>
                <a:ext cx="0" cy="114300"/>
              </a:xfrm>
              <a:prstGeom prst="straightConnector1">
                <a:avLst/>
              </a:prstGeom>
              <a:noFill/>
              <a:ln cap="flat" cmpd="sng" w="12700">
                <a:solidFill>
                  <a:schemeClr val="dk1"/>
                </a:solidFill>
                <a:prstDash val="solid"/>
                <a:round/>
                <a:headEnd len="sm" w="sm" type="none"/>
                <a:tailEnd len="sm" w="sm" type="none"/>
              </a:ln>
            </p:spPr>
          </p:cxnSp>
          <p:cxnSp>
            <p:nvCxnSpPr>
              <p:cNvPr id="144" name="Google Shape;144;p17"/>
              <p:cNvCxnSpPr/>
              <p:nvPr/>
            </p:nvCxnSpPr>
            <p:spPr>
              <a:xfrm>
                <a:off x="9457042" y="4815390"/>
                <a:ext cx="524400" cy="261600"/>
              </a:xfrm>
              <a:prstGeom prst="straightConnector1">
                <a:avLst/>
              </a:prstGeom>
              <a:noFill/>
              <a:ln cap="flat" cmpd="sng" w="9525">
                <a:solidFill>
                  <a:schemeClr val="dk1"/>
                </a:solidFill>
                <a:prstDash val="solid"/>
                <a:round/>
                <a:headEnd len="sm" w="sm" type="none"/>
                <a:tailEnd len="sm" w="sm" type="none"/>
              </a:ln>
            </p:spPr>
          </p:cxnSp>
          <p:cxnSp>
            <p:nvCxnSpPr>
              <p:cNvPr id="145" name="Google Shape;145;p17"/>
              <p:cNvCxnSpPr/>
              <p:nvPr/>
            </p:nvCxnSpPr>
            <p:spPr>
              <a:xfrm flipH="1" rot="10800000">
                <a:off x="8874149" y="4815356"/>
                <a:ext cx="569400" cy="246300"/>
              </a:xfrm>
              <a:prstGeom prst="straightConnector1">
                <a:avLst/>
              </a:prstGeom>
              <a:noFill/>
              <a:ln cap="flat" cmpd="sng" w="9525">
                <a:solidFill>
                  <a:schemeClr val="dk1"/>
                </a:solidFill>
                <a:prstDash val="solid"/>
                <a:round/>
                <a:headEnd len="sm" w="sm" type="none"/>
                <a:tailEnd len="sm" w="sm" type="none"/>
              </a:ln>
            </p:spPr>
          </p:cxnSp>
          <p:cxnSp>
            <p:nvCxnSpPr>
              <p:cNvPr id="146" name="Google Shape;146;p17"/>
              <p:cNvCxnSpPr/>
              <p:nvPr/>
            </p:nvCxnSpPr>
            <p:spPr>
              <a:xfrm>
                <a:off x="8845827" y="5085749"/>
                <a:ext cx="1030500" cy="0"/>
              </a:xfrm>
              <a:prstGeom prst="straightConnector1">
                <a:avLst/>
              </a:prstGeom>
              <a:noFill/>
              <a:ln cap="flat" cmpd="sng" w="9525">
                <a:solidFill>
                  <a:schemeClr val="dk1"/>
                </a:solidFill>
                <a:prstDash val="solid"/>
                <a:round/>
                <a:headEnd len="sm" w="sm" type="none"/>
                <a:tailEnd len="sm" w="sm" type="none"/>
              </a:ln>
            </p:spPr>
          </p:cxnSp>
          <p:cxnSp>
            <p:nvCxnSpPr>
              <p:cNvPr id="147" name="Google Shape;147;p17"/>
              <p:cNvCxnSpPr/>
              <p:nvPr/>
            </p:nvCxnSpPr>
            <p:spPr>
              <a:xfrm>
                <a:off x="8234290" y="5094207"/>
                <a:ext cx="226800" cy="126900"/>
              </a:xfrm>
              <a:prstGeom prst="straightConnector1">
                <a:avLst/>
              </a:prstGeom>
              <a:noFill/>
              <a:ln cap="flat" cmpd="sng" w="9525">
                <a:solidFill>
                  <a:schemeClr val="dk1"/>
                </a:solidFill>
                <a:prstDash val="solid"/>
                <a:round/>
                <a:headEnd len="sm" w="sm" type="none"/>
                <a:tailEnd len="sm" w="sm" type="none"/>
              </a:ln>
            </p:spPr>
          </p:cxnSp>
          <p:cxnSp>
            <p:nvCxnSpPr>
              <p:cNvPr id="148" name="Google Shape;148;p17"/>
              <p:cNvCxnSpPr/>
              <p:nvPr/>
            </p:nvCxnSpPr>
            <p:spPr>
              <a:xfrm flipH="1" rot="10800000">
                <a:off x="7972450" y="5267443"/>
                <a:ext cx="412800" cy="126900"/>
              </a:xfrm>
              <a:prstGeom prst="straightConnector1">
                <a:avLst/>
              </a:prstGeom>
              <a:noFill/>
              <a:ln cap="flat" cmpd="sng" w="9525">
                <a:solidFill>
                  <a:schemeClr val="dk1"/>
                </a:solidFill>
                <a:prstDash val="solid"/>
                <a:round/>
                <a:headEnd len="sm" w="sm" type="none"/>
                <a:tailEnd len="sm" w="sm" type="none"/>
              </a:ln>
            </p:spPr>
          </p:cxnSp>
          <p:cxnSp>
            <p:nvCxnSpPr>
              <p:cNvPr id="149" name="Google Shape;149;p17"/>
              <p:cNvCxnSpPr/>
              <p:nvPr/>
            </p:nvCxnSpPr>
            <p:spPr>
              <a:xfrm flipH="1">
                <a:off x="8397880" y="5259125"/>
                <a:ext cx="68100" cy="294000"/>
              </a:xfrm>
              <a:prstGeom prst="straightConnector1">
                <a:avLst/>
              </a:prstGeom>
              <a:noFill/>
              <a:ln cap="flat" cmpd="sng" w="9525">
                <a:solidFill>
                  <a:schemeClr val="dk1"/>
                </a:solidFill>
                <a:prstDash val="solid"/>
                <a:round/>
                <a:headEnd len="sm" w="sm" type="none"/>
                <a:tailEnd len="sm" w="sm" type="none"/>
              </a:ln>
            </p:spPr>
          </p:cxnSp>
          <p:cxnSp>
            <p:nvCxnSpPr>
              <p:cNvPr id="150" name="Google Shape;150;p17"/>
              <p:cNvCxnSpPr/>
              <p:nvPr/>
            </p:nvCxnSpPr>
            <p:spPr>
              <a:xfrm rot="10800000">
                <a:off x="8512688" y="5284680"/>
                <a:ext cx="280500" cy="270000"/>
              </a:xfrm>
              <a:prstGeom prst="straightConnector1">
                <a:avLst/>
              </a:prstGeom>
              <a:noFill/>
              <a:ln cap="flat" cmpd="sng" w="9525">
                <a:solidFill>
                  <a:schemeClr val="dk1"/>
                </a:solidFill>
                <a:prstDash val="solid"/>
                <a:round/>
                <a:headEnd len="sm" w="sm" type="none"/>
                <a:tailEnd len="sm" w="sm" type="none"/>
              </a:ln>
            </p:spPr>
          </p:cxnSp>
          <p:cxnSp>
            <p:nvCxnSpPr>
              <p:cNvPr id="151" name="Google Shape;151;p17"/>
              <p:cNvCxnSpPr/>
              <p:nvPr/>
            </p:nvCxnSpPr>
            <p:spPr>
              <a:xfrm>
                <a:off x="8512814" y="5234921"/>
                <a:ext cx="914100" cy="468600"/>
              </a:xfrm>
              <a:prstGeom prst="straightConnector1">
                <a:avLst/>
              </a:prstGeom>
              <a:noFill/>
              <a:ln cap="flat" cmpd="sng" w="9525">
                <a:solidFill>
                  <a:schemeClr val="dk1"/>
                </a:solidFill>
                <a:prstDash val="solid"/>
                <a:round/>
                <a:headEnd len="sm" w="sm" type="none"/>
                <a:tailEnd len="sm" w="sm" type="none"/>
              </a:ln>
            </p:spPr>
          </p:cxnSp>
          <p:cxnSp>
            <p:nvCxnSpPr>
              <p:cNvPr id="152" name="Google Shape;152;p17"/>
              <p:cNvCxnSpPr/>
              <p:nvPr/>
            </p:nvCxnSpPr>
            <p:spPr>
              <a:xfrm>
                <a:off x="8271861" y="3806843"/>
                <a:ext cx="0" cy="131700"/>
              </a:xfrm>
              <a:prstGeom prst="straightConnector1">
                <a:avLst/>
              </a:prstGeom>
              <a:noFill/>
              <a:ln cap="flat" cmpd="sng" w="9525">
                <a:solidFill>
                  <a:schemeClr val="dk1"/>
                </a:solidFill>
                <a:prstDash val="solid"/>
                <a:round/>
                <a:headEnd len="sm" w="sm" type="none"/>
                <a:tailEnd len="sm" w="sm" type="none"/>
              </a:ln>
            </p:spPr>
          </p:cxnSp>
          <p:cxnSp>
            <p:nvCxnSpPr>
              <p:cNvPr id="153" name="Google Shape;153;p17"/>
              <p:cNvCxnSpPr/>
              <p:nvPr/>
            </p:nvCxnSpPr>
            <p:spPr>
              <a:xfrm flipH="1" rot="10800000">
                <a:off x="7881336" y="4017855"/>
                <a:ext cx="168300" cy="3300"/>
              </a:xfrm>
              <a:prstGeom prst="straightConnector1">
                <a:avLst/>
              </a:prstGeom>
              <a:noFill/>
              <a:ln cap="flat" cmpd="sng" w="9525">
                <a:solidFill>
                  <a:schemeClr val="dk1"/>
                </a:solidFill>
                <a:prstDash val="solid"/>
                <a:round/>
                <a:headEnd len="sm" w="sm" type="none"/>
                <a:tailEnd len="sm" w="sm" type="none"/>
              </a:ln>
            </p:spPr>
          </p:cxnSp>
          <p:cxnSp>
            <p:nvCxnSpPr>
              <p:cNvPr id="154" name="Google Shape;154;p17"/>
              <p:cNvCxnSpPr/>
              <p:nvPr/>
            </p:nvCxnSpPr>
            <p:spPr>
              <a:xfrm flipH="1" rot="5400000">
                <a:off x="9909566" y="5560282"/>
                <a:ext cx="366900" cy="1500"/>
              </a:xfrm>
              <a:prstGeom prst="straightConnector1">
                <a:avLst/>
              </a:prstGeom>
              <a:noFill/>
              <a:ln cap="flat" cmpd="sng" w="12700">
                <a:solidFill>
                  <a:schemeClr val="dk1"/>
                </a:solidFill>
                <a:prstDash val="solid"/>
                <a:round/>
                <a:headEnd len="sm" w="sm" type="none"/>
                <a:tailEnd len="sm" w="sm" type="none"/>
              </a:ln>
            </p:spPr>
          </p:cxnSp>
          <p:cxnSp>
            <p:nvCxnSpPr>
              <p:cNvPr id="155" name="Google Shape;155;p17"/>
              <p:cNvCxnSpPr/>
              <p:nvPr/>
            </p:nvCxnSpPr>
            <p:spPr>
              <a:xfrm flipH="1" rot="10800000">
                <a:off x="8483508" y="5013306"/>
                <a:ext cx="404100" cy="207900"/>
              </a:xfrm>
              <a:prstGeom prst="straightConnector1">
                <a:avLst/>
              </a:prstGeom>
              <a:noFill/>
              <a:ln cap="flat" cmpd="sng" w="9525">
                <a:solidFill>
                  <a:schemeClr val="dk1"/>
                </a:solidFill>
                <a:prstDash val="solid"/>
                <a:round/>
                <a:headEnd len="sm" w="sm" type="none"/>
                <a:tailEnd len="sm" w="sm" type="none"/>
              </a:ln>
            </p:spPr>
          </p:cxnSp>
          <p:cxnSp>
            <p:nvCxnSpPr>
              <p:cNvPr id="156" name="Google Shape;156;p17"/>
              <p:cNvCxnSpPr/>
              <p:nvPr/>
            </p:nvCxnSpPr>
            <p:spPr>
              <a:xfrm flipH="1">
                <a:off x="10124785" y="2146305"/>
                <a:ext cx="761400" cy="577500"/>
              </a:xfrm>
              <a:prstGeom prst="straightConnector1">
                <a:avLst/>
              </a:prstGeom>
              <a:noFill/>
              <a:ln cap="flat" cmpd="sng" w="12700">
                <a:solidFill>
                  <a:schemeClr val="dk1"/>
                </a:solidFill>
                <a:prstDash val="solid"/>
                <a:miter lim="800000"/>
                <a:headEnd len="sm" w="sm" type="none"/>
                <a:tailEnd len="sm" w="sm" type="none"/>
              </a:ln>
            </p:spPr>
          </p:cxnSp>
          <p:cxnSp>
            <p:nvCxnSpPr>
              <p:cNvPr id="157" name="Google Shape;157;p17"/>
              <p:cNvCxnSpPr/>
              <p:nvPr/>
            </p:nvCxnSpPr>
            <p:spPr>
              <a:xfrm flipH="1">
                <a:off x="10124788" y="2245186"/>
                <a:ext cx="3900" cy="518400"/>
              </a:xfrm>
              <a:prstGeom prst="straightConnector1">
                <a:avLst/>
              </a:prstGeom>
              <a:noFill/>
              <a:ln cap="flat" cmpd="sng" w="12700">
                <a:solidFill>
                  <a:schemeClr val="dk1"/>
                </a:solidFill>
                <a:prstDash val="solid"/>
                <a:miter lim="800000"/>
                <a:headEnd len="sm" w="sm" type="none"/>
                <a:tailEnd len="sm" w="sm" type="none"/>
              </a:ln>
            </p:spPr>
          </p:cxnSp>
          <p:cxnSp>
            <p:nvCxnSpPr>
              <p:cNvPr id="158" name="Google Shape;158;p17"/>
              <p:cNvCxnSpPr/>
              <p:nvPr/>
            </p:nvCxnSpPr>
            <p:spPr>
              <a:xfrm flipH="1">
                <a:off x="10696178" y="2177379"/>
                <a:ext cx="149400" cy="518400"/>
              </a:xfrm>
              <a:prstGeom prst="straightConnector1">
                <a:avLst/>
              </a:prstGeom>
              <a:noFill/>
              <a:ln cap="flat" cmpd="sng" w="12700">
                <a:solidFill>
                  <a:schemeClr val="dk1"/>
                </a:solidFill>
                <a:prstDash val="solid"/>
                <a:miter lim="800000"/>
                <a:headEnd len="sm" w="sm" type="none"/>
                <a:tailEnd len="sm" w="sm" type="none"/>
              </a:ln>
            </p:spPr>
          </p:cxnSp>
          <p:cxnSp>
            <p:nvCxnSpPr>
              <p:cNvPr id="159" name="Google Shape;159;p17"/>
              <p:cNvCxnSpPr/>
              <p:nvPr/>
            </p:nvCxnSpPr>
            <p:spPr>
              <a:xfrm flipH="1">
                <a:off x="10166332" y="2695840"/>
                <a:ext cx="574200" cy="27900"/>
              </a:xfrm>
              <a:prstGeom prst="straightConnector1">
                <a:avLst/>
              </a:prstGeom>
              <a:noFill/>
              <a:ln cap="flat" cmpd="sng" w="12700">
                <a:solidFill>
                  <a:schemeClr val="dk1"/>
                </a:solidFill>
                <a:prstDash val="solid"/>
                <a:miter lim="800000"/>
                <a:headEnd len="sm" w="sm" type="none"/>
                <a:tailEnd len="sm" w="sm" type="none"/>
              </a:ln>
            </p:spPr>
          </p:cxnSp>
          <p:cxnSp>
            <p:nvCxnSpPr>
              <p:cNvPr id="160" name="Google Shape;160;p17"/>
              <p:cNvCxnSpPr/>
              <p:nvPr/>
            </p:nvCxnSpPr>
            <p:spPr>
              <a:xfrm flipH="1">
                <a:off x="10093514" y="2146305"/>
                <a:ext cx="788700" cy="99000"/>
              </a:xfrm>
              <a:prstGeom prst="straightConnector1">
                <a:avLst/>
              </a:prstGeom>
              <a:noFill/>
              <a:ln cap="flat" cmpd="sng" w="12700">
                <a:solidFill>
                  <a:schemeClr val="dk1"/>
                </a:solidFill>
                <a:prstDash val="solid"/>
                <a:miter lim="800000"/>
                <a:headEnd len="sm" w="sm" type="none"/>
                <a:tailEnd len="sm" w="sm" type="none"/>
              </a:ln>
            </p:spPr>
          </p:cxnSp>
          <p:cxnSp>
            <p:nvCxnSpPr>
              <p:cNvPr id="161" name="Google Shape;161;p17"/>
              <p:cNvCxnSpPr/>
              <p:nvPr/>
            </p:nvCxnSpPr>
            <p:spPr>
              <a:xfrm flipH="1">
                <a:off x="10886188" y="2104198"/>
                <a:ext cx="279000" cy="42000"/>
              </a:xfrm>
              <a:prstGeom prst="straightConnector1">
                <a:avLst/>
              </a:prstGeom>
              <a:noFill/>
              <a:ln cap="flat" cmpd="sng" w="12700">
                <a:solidFill>
                  <a:schemeClr val="dk1"/>
                </a:solidFill>
                <a:prstDash val="solid"/>
                <a:miter lim="800000"/>
                <a:headEnd len="sm" w="sm" type="none"/>
                <a:tailEnd len="sm" w="sm" type="none"/>
              </a:ln>
            </p:spPr>
          </p:cxnSp>
          <p:cxnSp>
            <p:nvCxnSpPr>
              <p:cNvPr id="162" name="Google Shape;162;p17"/>
              <p:cNvCxnSpPr/>
              <p:nvPr/>
            </p:nvCxnSpPr>
            <p:spPr>
              <a:xfrm rot="10800000">
                <a:off x="10706218" y="2695847"/>
                <a:ext cx="353400" cy="67800"/>
              </a:xfrm>
              <a:prstGeom prst="straightConnector1">
                <a:avLst/>
              </a:prstGeom>
              <a:noFill/>
              <a:ln cap="flat" cmpd="sng" w="12700">
                <a:solidFill>
                  <a:schemeClr val="dk1"/>
                </a:solidFill>
                <a:prstDash val="solid"/>
                <a:miter lim="800000"/>
                <a:headEnd len="sm" w="sm" type="none"/>
                <a:tailEnd len="sm" w="sm" type="none"/>
              </a:ln>
            </p:spPr>
          </p:cxnSp>
          <p:cxnSp>
            <p:nvCxnSpPr>
              <p:cNvPr id="163" name="Google Shape;163;p17"/>
              <p:cNvCxnSpPr/>
              <p:nvPr/>
            </p:nvCxnSpPr>
            <p:spPr>
              <a:xfrm flipH="1">
                <a:off x="8793425" y="2245186"/>
                <a:ext cx="1300200" cy="606600"/>
              </a:xfrm>
              <a:prstGeom prst="straightConnector1">
                <a:avLst/>
              </a:prstGeom>
              <a:noFill/>
              <a:ln cap="flat" cmpd="sng" w="12700">
                <a:solidFill>
                  <a:schemeClr val="dk1"/>
                </a:solidFill>
                <a:prstDash val="solid"/>
                <a:miter lim="800000"/>
                <a:headEnd len="sm" w="sm" type="none"/>
                <a:tailEnd len="sm" w="sm" type="none"/>
              </a:ln>
            </p:spPr>
          </p:cxnSp>
          <p:cxnSp>
            <p:nvCxnSpPr>
              <p:cNvPr id="164" name="Google Shape;164;p17"/>
              <p:cNvCxnSpPr/>
              <p:nvPr/>
            </p:nvCxnSpPr>
            <p:spPr>
              <a:xfrm flipH="1" rot="10800000">
                <a:off x="9402788" y="4090255"/>
                <a:ext cx="429300" cy="705600"/>
              </a:xfrm>
              <a:prstGeom prst="straightConnector1">
                <a:avLst/>
              </a:prstGeom>
              <a:noFill/>
              <a:ln cap="flat" cmpd="sng" w="9525">
                <a:solidFill>
                  <a:schemeClr val="dk1"/>
                </a:solidFill>
                <a:prstDash val="solid"/>
                <a:round/>
                <a:headEnd len="sm" w="sm" type="none"/>
                <a:tailEnd len="sm" w="sm" type="none"/>
              </a:ln>
            </p:spPr>
          </p:cxnSp>
          <p:cxnSp>
            <p:nvCxnSpPr>
              <p:cNvPr id="165" name="Google Shape;165;p17"/>
              <p:cNvCxnSpPr/>
              <p:nvPr/>
            </p:nvCxnSpPr>
            <p:spPr>
              <a:xfrm flipH="1" rot="10800000">
                <a:off x="8268637" y="4024204"/>
                <a:ext cx="969000" cy="3300"/>
              </a:xfrm>
              <a:prstGeom prst="straightConnector1">
                <a:avLst/>
              </a:prstGeom>
              <a:noFill/>
              <a:ln cap="flat" cmpd="sng" w="9525">
                <a:solidFill>
                  <a:schemeClr val="dk1"/>
                </a:solidFill>
                <a:prstDash val="solid"/>
                <a:round/>
                <a:headEnd len="sm" w="sm" type="none"/>
                <a:tailEnd len="sm" w="sm" type="none"/>
              </a:ln>
            </p:spPr>
          </p:cxnSp>
        </p:grpSp>
        <p:pic>
          <p:nvPicPr>
            <p:cNvPr descr="antenna_radiation_stylized" id="166" name="Google Shape;166;p17"/>
            <p:cNvPicPr preferRelativeResize="0"/>
            <p:nvPr/>
          </p:nvPicPr>
          <p:blipFill rotWithShape="1">
            <a:blip r:embed="rId3">
              <a:alphaModFix/>
            </a:blip>
            <a:srcRect b="0" l="0" r="0" t="0"/>
            <a:stretch/>
          </p:blipFill>
          <p:spPr>
            <a:xfrm>
              <a:off x="7562238" y="3813930"/>
              <a:ext cx="506412" cy="106009"/>
            </a:xfrm>
            <a:prstGeom prst="rect">
              <a:avLst/>
            </a:prstGeom>
            <a:noFill/>
            <a:ln>
              <a:noFill/>
            </a:ln>
          </p:spPr>
        </p:pic>
        <p:pic>
          <p:nvPicPr>
            <p:cNvPr descr="antenna_radiation_stylized" id="167" name="Google Shape;167;p17"/>
            <p:cNvPicPr preferRelativeResize="0"/>
            <p:nvPr/>
          </p:nvPicPr>
          <p:blipFill rotWithShape="1">
            <a:blip r:embed="rId4">
              <a:alphaModFix/>
            </a:blip>
            <a:srcRect b="0" l="0" r="0" t="0"/>
            <a:stretch/>
          </p:blipFill>
          <p:spPr>
            <a:xfrm>
              <a:off x="9242073" y="5480938"/>
              <a:ext cx="452014" cy="95159"/>
            </a:xfrm>
            <a:prstGeom prst="rect">
              <a:avLst/>
            </a:prstGeom>
            <a:noFill/>
            <a:ln>
              <a:noFill/>
            </a:ln>
          </p:spPr>
        </p:pic>
        <p:pic>
          <p:nvPicPr>
            <p:cNvPr descr="cell_tower_radiation copy" id="168" name="Google Shape;168;p17"/>
            <p:cNvPicPr preferRelativeResize="0"/>
            <p:nvPr/>
          </p:nvPicPr>
          <p:blipFill rotWithShape="1">
            <a:blip r:embed="rId5">
              <a:alphaModFix/>
            </a:blip>
            <a:srcRect b="0" l="0" r="0" t="0"/>
            <a:stretch/>
          </p:blipFill>
          <p:spPr>
            <a:xfrm>
              <a:off x="7980866" y="2158167"/>
              <a:ext cx="457200" cy="332766"/>
            </a:xfrm>
            <a:prstGeom prst="rect">
              <a:avLst/>
            </a:prstGeom>
            <a:noFill/>
            <a:ln>
              <a:noFill/>
            </a:ln>
          </p:spPr>
        </p:pic>
        <p:sp>
          <p:nvSpPr>
            <p:cNvPr id="169" name="Google Shape;169;p17"/>
            <p:cNvSpPr/>
            <p:nvPr/>
          </p:nvSpPr>
          <p:spPr>
            <a:xfrm>
              <a:off x="8174541" y="2292995"/>
              <a:ext cx="52500" cy="495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cxnSp>
        <p:nvCxnSpPr>
          <p:cNvPr id="170" name="Google Shape;170;p17"/>
          <p:cNvCxnSpPr/>
          <p:nvPr/>
        </p:nvCxnSpPr>
        <p:spPr>
          <a:xfrm>
            <a:off x="5012886" y="2056443"/>
            <a:ext cx="171000" cy="130800"/>
          </a:xfrm>
          <a:prstGeom prst="straightConnector1">
            <a:avLst/>
          </a:prstGeom>
          <a:noFill/>
          <a:ln cap="flat" cmpd="sng" w="9525">
            <a:solidFill>
              <a:schemeClr val="dk1"/>
            </a:solidFill>
            <a:prstDash val="solid"/>
            <a:round/>
            <a:headEnd len="sm" w="sm" type="none"/>
            <a:tailEnd len="sm" w="sm" type="none"/>
          </a:ln>
        </p:spPr>
      </p:cxnSp>
      <p:grpSp>
        <p:nvGrpSpPr>
          <p:cNvPr id="171" name="Google Shape;171;p17"/>
          <p:cNvGrpSpPr/>
          <p:nvPr/>
        </p:nvGrpSpPr>
        <p:grpSpPr>
          <a:xfrm>
            <a:off x="4843150" y="1763206"/>
            <a:ext cx="327567" cy="315175"/>
            <a:chOff x="3035" y="3288"/>
            <a:chExt cx="600" cy="672"/>
          </a:xfrm>
        </p:grpSpPr>
        <p:cxnSp>
          <p:nvCxnSpPr>
            <p:cNvPr id="172" name="Google Shape;172;p17"/>
            <p:cNvCxnSpPr/>
            <p:nvPr/>
          </p:nvCxnSpPr>
          <p:spPr>
            <a:xfrm flipH="1">
              <a:off x="3035" y="3288"/>
              <a:ext cx="300" cy="600"/>
            </a:xfrm>
            <a:prstGeom prst="straightConnector1">
              <a:avLst/>
            </a:prstGeom>
            <a:noFill/>
            <a:ln cap="flat" cmpd="sng" w="19050">
              <a:solidFill>
                <a:schemeClr val="dk1"/>
              </a:solidFill>
              <a:prstDash val="solid"/>
              <a:round/>
              <a:headEnd len="sm" w="sm" type="none"/>
              <a:tailEnd len="sm" w="sm" type="none"/>
            </a:ln>
          </p:spPr>
        </p:cxnSp>
        <p:cxnSp>
          <p:nvCxnSpPr>
            <p:cNvPr id="173" name="Google Shape;173;p17"/>
            <p:cNvCxnSpPr/>
            <p:nvPr/>
          </p:nvCxnSpPr>
          <p:spPr>
            <a:xfrm>
              <a:off x="3335" y="3288"/>
              <a:ext cx="300" cy="600"/>
            </a:xfrm>
            <a:prstGeom prst="straightConnector1">
              <a:avLst/>
            </a:prstGeom>
            <a:noFill/>
            <a:ln cap="flat" cmpd="sng" w="19050">
              <a:solidFill>
                <a:schemeClr val="dk1"/>
              </a:solidFill>
              <a:prstDash val="solid"/>
              <a:round/>
              <a:headEnd len="sm" w="sm" type="none"/>
              <a:tailEnd len="sm" w="sm" type="none"/>
            </a:ln>
          </p:spPr>
        </p:cxnSp>
        <p:cxnSp>
          <p:nvCxnSpPr>
            <p:cNvPr id="174" name="Google Shape;174;p17"/>
            <p:cNvCxnSpPr/>
            <p:nvPr/>
          </p:nvCxnSpPr>
          <p:spPr>
            <a:xfrm>
              <a:off x="3130" y="3957"/>
              <a:ext cx="300" cy="0"/>
            </a:xfrm>
            <a:prstGeom prst="straightConnector1">
              <a:avLst/>
            </a:prstGeom>
            <a:noFill/>
            <a:ln cap="flat" cmpd="sng" w="19050">
              <a:solidFill>
                <a:schemeClr val="dk1"/>
              </a:solidFill>
              <a:prstDash val="solid"/>
              <a:round/>
              <a:headEnd len="sm" w="sm" type="none"/>
              <a:tailEnd len="sm" w="sm" type="none"/>
            </a:ln>
          </p:spPr>
        </p:cxnSp>
        <p:cxnSp>
          <p:nvCxnSpPr>
            <p:cNvPr id="175" name="Google Shape;175;p17"/>
            <p:cNvCxnSpPr/>
            <p:nvPr/>
          </p:nvCxnSpPr>
          <p:spPr>
            <a:xfrm rot="10800000">
              <a:off x="3240" y="3957"/>
              <a:ext cx="300" cy="0"/>
            </a:xfrm>
            <a:prstGeom prst="straightConnector1">
              <a:avLst/>
            </a:prstGeom>
            <a:noFill/>
            <a:ln cap="flat" cmpd="sng" w="19050">
              <a:solidFill>
                <a:schemeClr val="dk1"/>
              </a:solidFill>
              <a:prstDash val="solid"/>
              <a:round/>
              <a:headEnd len="sm" w="sm" type="none"/>
              <a:tailEnd len="sm" w="sm" type="none"/>
            </a:ln>
          </p:spPr>
        </p:cxnSp>
        <p:cxnSp>
          <p:nvCxnSpPr>
            <p:cNvPr id="176" name="Google Shape;176;p17"/>
            <p:cNvCxnSpPr/>
            <p:nvPr/>
          </p:nvCxnSpPr>
          <p:spPr>
            <a:xfrm>
              <a:off x="3335" y="3303"/>
              <a:ext cx="0" cy="600"/>
            </a:xfrm>
            <a:prstGeom prst="straightConnector1">
              <a:avLst/>
            </a:prstGeom>
            <a:noFill/>
            <a:ln cap="flat" cmpd="sng" w="19050">
              <a:solidFill>
                <a:schemeClr val="dk1"/>
              </a:solidFill>
              <a:prstDash val="solid"/>
              <a:round/>
              <a:headEnd len="sm" w="sm" type="none"/>
              <a:tailEnd len="sm" w="sm" type="none"/>
            </a:ln>
          </p:spPr>
        </p:cxnSp>
        <p:cxnSp>
          <p:nvCxnSpPr>
            <p:cNvPr id="177" name="Google Shape;177;p17"/>
            <p:cNvCxnSpPr/>
            <p:nvPr/>
          </p:nvCxnSpPr>
          <p:spPr>
            <a:xfrm>
              <a:off x="3130" y="3960"/>
              <a:ext cx="300" cy="0"/>
            </a:xfrm>
            <a:prstGeom prst="straightConnector1">
              <a:avLst/>
            </a:prstGeom>
            <a:noFill/>
            <a:ln cap="flat" cmpd="sng" w="19050">
              <a:solidFill>
                <a:schemeClr val="dk1"/>
              </a:solidFill>
              <a:prstDash val="solid"/>
              <a:round/>
              <a:headEnd len="sm" w="sm" type="none"/>
              <a:tailEnd len="sm" w="sm" type="none"/>
            </a:ln>
          </p:spPr>
        </p:cxnSp>
        <p:cxnSp>
          <p:nvCxnSpPr>
            <p:cNvPr id="178" name="Google Shape;178;p17"/>
            <p:cNvCxnSpPr/>
            <p:nvPr/>
          </p:nvCxnSpPr>
          <p:spPr>
            <a:xfrm rot="10800000">
              <a:off x="3240" y="3957"/>
              <a:ext cx="300" cy="0"/>
            </a:xfrm>
            <a:prstGeom prst="straightConnector1">
              <a:avLst/>
            </a:prstGeom>
            <a:noFill/>
            <a:ln cap="flat" cmpd="sng" w="19050">
              <a:solidFill>
                <a:schemeClr val="dk1"/>
              </a:solidFill>
              <a:prstDash val="solid"/>
              <a:round/>
              <a:headEnd len="sm" w="sm" type="none"/>
              <a:tailEnd len="sm" w="sm" type="none"/>
            </a:ln>
          </p:spPr>
        </p:cxnSp>
        <p:cxnSp>
          <p:nvCxnSpPr>
            <p:cNvPr id="179" name="Google Shape;179;p17"/>
            <p:cNvCxnSpPr/>
            <p:nvPr/>
          </p:nvCxnSpPr>
          <p:spPr>
            <a:xfrm>
              <a:off x="3217" y="3668"/>
              <a:ext cx="0" cy="0"/>
            </a:xfrm>
            <a:prstGeom prst="straightConnector1">
              <a:avLst/>
            </a:prstGeom>
            <a:noFill/>
            <a:ln cap="flat" cmpd="sng" w="19050">
              <a:solidFill>
                <a:schemeClr val="dk1"/>
              </a:solidFill>
              <a:prstDash val="solid"/>
              <a:round/>
              <a:headEnd len="sm" w="sm" type="none"/>
              <a:tailEnd len="sm" w="sm" type="none"/>
            </a:ln>
          </p:spPr>
        </p:cxnSp>
        <p:cxnSp>
          <p:nvCxnSpPr>
            <p:cNvPr id="180" name="Google Shape;180;p17"/>
            <p:cNvCxnSpPr/>
            <p:nvPr/>
          </p:nvCxnSpPr>
          <p:spPr>
            <a:xfrm>
              <a:off x="3335" y="3723"/>
              <a:ext cx="0" cy="0"/>
            </a:xfrm>
            <a:prstGeom prst="straightConnector1">
              <a:avLst/>
            </a:prstGeom>
            <a:noFill/>
            <a:ln cap="flat" cmpd="sng" w="19050">
              <a:solidFill>
                <a:schemeClr val="dk1"/>
              </a:solidFill>
              <a:prstDash val="solid"/>
              <a:round/>
              <a:headEnd len="sm" w="sm" type="none"/>
              <a:tailEnd len="sm" w="sm" type="none"/>
            </a:ln>
          </p:spPr>
        </p:cxnSp>
        <p:cxnSp>
          <p:nvCxnSpPr>
            <p:cNvPr id="181" name="Google Shape;181;p17"/>
            <p:cNvCxnSpPr/>
            <p:nvPr/>
          </p:nvCxnSpPr>
          <p:spPr>
            <a:xfrm>
              <a:off x="3178" y="3766"/>
              <a:ext cx="300" cy="0"/>
            </a:xfrm>
            <a:prstGeom prst="straightConnector1">
              <a:avLst/>
            </a:prstGeom>
            <a:noFill/>
            <a:ln cap="flat" cmpd="sng" w="19050">
              <a:solidFill>
                <a:schemeClr val="dk1"/>
              </a:solidFill>
              <a:prstDash val="solid"/>
              <a:round/>
              <a:headEnd len="sm" w="sm" type="none"/>
              <a:tailEnd len="sm" w="sm" type="none"/>
            </a:ln>
          </p:spPr>
        </p:cxnSp>
        <p:cxnSp>
          <p:nvCxnSpPr>
            <p:cNvPr id="182" name="Google Shape;182;p17"/>
            <p:cNvCxnSpPr/>
            <p:nvPr/>
          </p:nvCxnSpPr>
          <p:spPr>
            <a:xfrm>
              <a:off x="3335" y="3847"/>
              <a:ext cx="300" cy="0"/>
            </a:xfrm>
            <a:prstGeom prst="straightConnector1">
              <a:avLst/>
            </a:prstGeom>
            <a:noFill/>
            <a:ln cap="flat" cmpd="sng" w="19050">
              <a:solidFill>
                <a:schemeClr val="dk1"/>
              </a:solidFill>
              <a:prstDash val="solid"/>
              <a:round/>
              <a:headEnd len="sm" w="sm" type="none"/>
              <a:tailEnd len="sm" w="sm" type="none"/>
            </a:ln>
          </p:spPr>
        </p:cxnSp>
        <p:cxnSp>
          <p:nvCxnSpPr>
            <p:cNvPr id="183" name="Google Shape;183;p17"/>
            <p:cNvCxnSpPr/>
            <p:nvPr/>
          </p:nvCxnSpPr>
          <p:spPr>
            <a:xfrm>
              <a:off x="3335" y="3594"/>
              <a:ext cx="0" cy="0"/>
            </a:xfrm>
            <a:prstGeom prst="straightConnector1">
              <a:avLst/>
            </a:prstGeom>
            <a:noFill/>
            <a:ln cap="flat" cmpd="sng" w="19050">
              <a:solidFill>
                <a:schemeClr val="dk1"/>
              </a:solidFill>
              <a:prstDash val="solid"/>
              <a:round/>
              <a:headEnd len="sm" w="sm" type="none"/>
              <a:tailEnd len="sm" w="sm" type="none"/>
            </a:ln>
          </p:spPr>
        </p:cxnSp>
        <p:cxnSp>
          <p:nvCxnSpPr>
            <p:cNvPr id="184" name="Google Shape;184;p17"/>
            <p:cNvCxnSpPr/>
            <p:nvPr/>
          </p:nvCxnSpPr>
          <p:spPr>
            <a:xfrm>
              <a:off x="3335" y="3449"/>
              <a:ext cx="0" cy="0"/>
            </a:xfrm>
            <a:prstGeom prst="straightConnector1">
              <a:avLst/>
            </a:prstGeom>
            <a:noFill/>
            <a:ln cap="flat" cmpd="sng" w="19050">
              <a:solidFill>
                <a:schemeClr val="dk1"/>
              </a:solidFill>
              <a:prstDash val="solid"/>
              <a:round/>
              <a:headEnd len="sm" w="sm" type="none"/>
              <a:tailEnd len="sm" w="sm" type="none"/>
            </a:ln>
          </p:spPr>
        </p:cxnSp>
        <p:cxnSp>
          <p:nvCxnSpPr>
            <p:cNvPr id="185" name="Google Shape;185;p17"/>
            <p:cNvCxnSpPr/>
            <p:nvPr/>
          </p:nvCxnSpPr>
          <p:spPr>
            <a:xfrm>
              <a:off x="3247" y="3558"/>
              <a:ext cx="0" cy="0"/>
            </a:xfrm>
            <a:prstGeom prst="straightConnector1">
              <a:avLst/>
            </a:prstGeom>
            <a:noFill/>
            <a:ln cap="flat" cmpd="sng" w="19050">
              <a:solidFill>
                <a:schemeClr val="dk1"/>
              </a:solidFill>
              <a:prstDash val="solid"/>
              <a:round/>
              <a:headEnd len="sm" w="sm" type="none"/>
              <a:tailEnd len="sm" w="sm" type="none"/>
            </a:ln>
          </p:spPr>
        </p:cxnSp>
        <p:cxnSp>
          <p:nvCxnSpPr>
            <p:cNvPr id="186" name="Google Shape;186;p17"/>
            <p:cNvCxnSpPr/>
            <p:nvPr/>
          </p:nvCxnSpPr>
          <p:spPr>
            <a:xfrm>
              <a:off x="3289" y="3422"/>
              <a:ext cx="0" cy="0"/>
            </a:xfrm>
            <a:prstGeom prst="straightConnector1">
              <a:avLst/>
            </a:prstGeom>
            <a:noFill/>
            <a:ln cap="flat" cmpd="sng" w="19050">
              <a:solidFill>
                <a:schemeClr val="dk1"/>
              </a:solidFill>
              <a:prstDash val="solid"/>
              <a:round/>
              <a:headEnd len="sm" w="sm" type="none"/>
              <a:tailEnd len="sm" w="sm" type="none"/>
            </a:ln>
          </p:spPr>
        </p:cxnSp>
      </p:grpSp>
      <p:pic>
        <p:nvPicPr>
          <p:cNvPr descr="access_point_stylized_small" id="187" name="Google Shape;187;p17"/>
          <p:cNvPicPr preferRelativeResize="0"/>
          <p:nvPr/>
        </p:nvPicPr>
        <p:blipFill rotWithShape="1">
          <a:blip r:embed="rId6">
            <a:alphaModFix/>
          </a:blip>
          <a:srcRect b="0" l="0" r="0" t="0"/>
          <a:stretch/>
        </p:blipFill>
        <p:spPr>
          <a:xfrm>
            <a:off x="4567403" y="2927598"/>
            <a:ext cx="277627" cy="230063"/>
          </a:xfrm>
          <a:prstGeom prst="rect">
            <a:avLst/>
          </a:prstGeom>
          <a:noFill/>
          <a:ln>
            <a:noFill/>
          </a:ln>
        </p:spPr>
      </p:pic>
      <p:pic>
        <p:nvPicPr>
          <p:cNvPr descr="access_point_stylized_small" id="188" name="Google Shape;188;p17"/>
          <p:cNvPicPr preferRelativeResize="0"/>
          <p:nvPr/>
        </p:nvPicPr>
        <p:blipFill rotWithShape="1">
          <a:blip r:embed="rId6">
            <a:alphaModFix/>
          </a:blip>
          <a:srcRect b="0" l="0" r="0" t="0"/>
          <a:stretch/>
        </p:blipFill>
        <p:spPr>
          <a:xfrm>
            <a:off x="5824949" y="4174348"/>
            <a:ext cx="285701" cy="238098"/>
          </a:xfrm>
          <a:prstGeom prst="rect">
            <a:avLst/>
          </a:prstGeom>
          <a:noFill/>
          <a:ln>
            <a:noFill/>
          </a:ln>
        </p:spPr>
      </p:pic>
      <p:grpSp>
        <p:nvGrpSpPr>
          <p:cNvPr id="189" name="Google Shape;189;p17"/>
          <p:cNvGrpSpPr/>
          <p:nvPr/>
        </p:nvGrpSpPr>
        <p:grpSpPr>
          <a:xfrm>
            <a:off x="6243920" y="4035436"/>
            <a:ext cx="232207" cy="143120"/>
            <a:chOff x="3668110" y="2448910"/>
            <a:chExt cx="3794234" cy="2165199"/>
          </a:xfrm>
        </p:grpSpPr>
        <p:sp>
          <p:nvSpPr>
            <p:cNvPr id="190" name="Google Shape;190;p17"/>
            <p:cNvSpPr/>
            <p:nvPr/>
          </p:nvSpPr>
          <p:spPr>
            <a:xfrm>
              <a:off x="3668110" y="3741409"/>
              <a:ext cx="3780600" cy="872700"/>
            </a:xfrm>
            <a:prstGeom prst="rect">
              <a:avLst/>
            </a:prstGeom>
            <a:gradFill>
              <a:gsLst>
                <a:gs pos="0">
                  <a:srgbClr val="B8C2C9"/>
                </a:gs>
                <a:gs pos="21000">
                  <a:schemeClr val="lt1"/>
                </a:gs>
                <a:gs pos="60000">
                  <a:srgbClr val="D6DCE0"/>
                </a:gs>
                <a:gs pos="100000">
                  <a:srgbClr val="B8C2C9"/>
                </a:gs>
              </a:gsLst>
              <a:lin ang="0" scaled="0"/>
            </a:gradFill>
            <a:ln cap="flat" cmpd="sng" w="9525">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91" name="Google Shape;191;p17"/>
            <p:cNvSpPr/>
            <p:nvPr/>
          </p:nvSpPr>
          <p:spPr>
            <a:xfrm>
              <a:off x="3678620" y="2448910"/>
              <a:ext cx="3783724" cy="1324303"/>
            </a:xfrm>
            <a:custGeom>
              <a:rect b="b" l="l" r="r" t="t"/>
              <a:pathLst>
                <a:path extrusionOk="0" h="1324303" w="3783724">
                  <a:moveTo>
                    <a:pt x="0" y="1313793"/>
                  </a:moveTo>
                  <a:lnTo>
                    <a:pt x="0" y="1313793"/>
                  </a:lnTo>
                  <a:lnTo>
                    <a:pt x="252248" y="0"/>
                  </a:lnTo>
                  <a:lnTo>
                    <a:pt x="3415862" y="21020"/>
                  </a:lnTo>
                  <a:lnTo>
                    <a:pt x="3783724" y="1324303"/>
                  </a:lnTo>
                  <a:lnTo>
                    <a:pt x="0" y="1313793"/>
                  </a:lnTo>
                  <a:close/>
                </a:path>
              </a:pathLst>
            </a:cu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nvGrpSpPr>
            <p:cNvPr id="192" name="Google Shape;192;p17"/>
            <p:cNvGrpSpPr/>
            <p:nvPr/>
          </p:nvGrpSpPr>
          <p:grpSpPr>
            <a:xfrm>
              <a:off x="3941666" y="2603245"/>
              <a:ext cx="3206977" cy="1060959"/>
              <a:chOff x="7939341" y="3037317"/>
              <a:chExt cx="899018" cy="352209"/>
            </a:xfrm>
          </p:grpSpPr>
          <p:sp>
            <p:nvSpPr>
              <p:cNvPr id="193" name="Google Shape;193;p17"/>
              <p:cNvSpPr/>
              <p:nvPr/>
            </p:nvSpPr>
            <p:spPr>
              <a:xfrm>
                <a:off x="7964170" y="30373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94" name="Google Shape;194;p17"/>
              <p:cNvSpPr/>
              <p:nvPr/>
            </p:nvSpPr>
            <p:spPr>
              <a:xfrm>
                <a:off x="8519948" y="32067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95" name="Google Shape;195;p17"/>
              <p:cNvSpPr/>
              <p:nvPr/>
            </p:nvSpPr>
            <p:spPr>
              <a:xfrm>
                <a:off x="7939341" y="32067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96" name="Google Shape;196;p17"/>
              <p:cNvSpPr/>
              <p:nvPr/>
            </p:nvSpPr>
            <p:spPr>
              <a:xfrm>
                <a:off x="8047413" y="31234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197" name="Google Shape;197;p17"/>
          <p:cNvGrpSpPr/>
          <p:nvPr/>
        </p:nvGrpSpPr>
        <p:grpSpPr>
          <a:xfrm>
            <a:off x="5364628" y="3756619"/>
            <a:ext cx="297041" cy="163210"/>
            <a:chOff x="7493876" y="2774731"/>
            <a:chExt cx="1490420" cy="890885"/>
          </a:xfrm>
        </p:grpSpPr>
        <p:sp>
          <p:nvSpPr>
            <p:cNvPr id="198" name="Google Shape;198;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199" name="Google Shape;199;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00" name="Google Shape;200;p17"/>
            <p:cNvGrpSpPr/>
            <p:nvPr/>
          </p:nvGrpSpPr>
          <p:grpSpPr>
            <a:xfrm>
              <a:off x="7713435" y="2848414"/>
              <a:ext cx="1043670" cy="423496"/>
              <a:chOff x="7786941" y="2884917"/>
              <a:chExt cx="899018" cy="352209"/>
            </a:xfrm>
          </p:grpSpPr>
          <p:sp>
            <p:nvSpPr>
              <p:cNvPr id="201" name="Google Shape;201;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02" name="Google Shape;202;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03" name="Google Shape;203;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04" name="Google Shape;204;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05" name="Google Shape;205;p17"/>
          <p:cNvGrpSpPr/>
          <p:nvPr/>
        </p:nvGrpSpPr>
        <p:grpSpPr>
          <a:xfrm>
            <a:off x="5090536" y="3926983"/>
            <a:ext cx="232207" cy="143120"/>
            <a:chOff x="3668110" y="2448910"/>
            <a:chExt cx="3794234" cy="2165199"/>
          </a:xfrm>
        </p:grpSpPr>
        <p:sp>
          <p:nvSpPr>
            <p:cNvPr id="206" name="Google Shape;206;p17"/>
            <p:cNvSpPr/>
            <p:nvPr/>
          </p:nvSpPr>
          <p:spPr>
            <a:xfrm>
              <a:off x="3668110" y="3741409"/>
              <a:ext cx="3780600" cy="872700"/>
            </a:xfrm>
            <a:prstGeom prst="rect">
              <a:avLst/>
            </a:prstGeom>
            <a:gradFill>
              <a:gsLst>
                <a:gs pos="0">
                  <a:srgbClr val="B8C2C9"/>
                </a:gs>
                <a:gs pos="21000">
                  <a:schemeClr val="lt1"/>
                </a:gs>
                <a:gs pos="60000">
                  <a:srgbClr val="D6DCE0"/>
                </a:gs>
                <a:gs pos="100000">
                  <a:srgbClr val="B8C2C9"/>
                </a:gs>
              </a:gsLst>
              <a:lin ang="0" scaled="0"/>
            </a:gradFill>
            <a:ln cap="flat" cmpd="sng" w="9525">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07" name="Google Shape;207;p17"/>
            <p:cNvSpPr/>
            <p:nvPr/>
          </p:nvSpPr>
          <p:spPr>
            <a:xfrm>
              <a:off x="3678620" y="2448910"/>
              <a:ext cx="3783724" cy="1324303"/>
            </a:xfrm>
            <a:custGeom>
              <a:rect b="b" l="l" r="r" t="t"/>
              <a:pathLst>
                <a:path extrusionOk="0" h="1324303" w="3783724">
                  <a:moveTo>
                    <a:pt x="0" y="1313793"/>
                  </a:moveTo>
                  <a:lnTo>
                    <a:pt x="0" y="1313793"/>
                  </a:lnTo>
                  <a:lnTo>
                    <a:pt x="252248" y="0"/>
                  </a:lnTo>
                  <a:lnTo>
                    <a:pt x="3415862" y="21020"/>
                  </a:lnTo>
                  <a:lnTo>
                    <a:pt x="3783724" y="1324303"/>
                  </a:lnTo>
                  <a:lnTo>
                    <a:pt x="0" y="1313793"/>
                  </a:lnTo>
                  <a:close/>
                </a:path>
              </a:pathLst>
            </a:cu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nvGrpSpPr>
            <p:cNvPr id="208" name="Google Shape;208;p17"/>
            <p:cNvGrpSpPr/>
            <p:nvPr/>
          </p:nvGrpSpPr>
          <p:grpSpPr>
            <a:xfrm>
              <a:off x="3941666" y="2603245"/>
              <a:ext cx="3206977" cy="1060959"/>
              <a:chOff x="7939341" y="3037317"/>
              <a:chExt cx="899018" cy="352209"/>
            </a:xfrm>
          </p:grpSpPr>
          <p:sp>
            <p:nvSpPr>
              <p:cNvPr id="209" name="Google Shape;209;p17"/>
              <p:cNvSpPr/>
              <p:nvPr/>
            </p:nvSpPr>
            <p:spPr>
              <a:xfrm>
                <a:off x="7964170" y="30373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10" name="Google Shape;210;p17"/>
              <p:cNvSpPr/>
              <p:nvPr/>
            </p:nvSpPr>
            <p:spPr>
              <a:xfrm>
                <a:off x="8519948" y="32067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11" name="Google Shape;211;p17"/>
              <p:cNvSpPr/>
              <p:nvPr/>
            </p:nvSpPr>
            <p:spPr>
              <a:xfrm>
                <a:off x="7939341" y="32067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12" name="Google Shape;212;p17"/>
              <p:cNvSpPr/>
              <p:nvPr/>
            </p:nvSpPr>
            <p:spPr>
              <a:xfrm>
                <a:off x="8047413" y="31234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13" name="Google Shape;213;p17"/>
          <p:cNvGrpSpPr/>
          <p:nvPr/>
        </p:nvGrpSpPr>
        <p:grpSpPr>
          <a:xfrm>
            <a:off x="5186922" y="2140483"/>
            <a:ext cx="266785" cy="125704"/>
            <a:chOff x="7493876" y="2774731"/>
            <a:chExt cx="1490420" cy="890885"/>
          </a:xfrm>
        </p:grpSpPr>
        <p:sp>
          <p:nvSpPr>
            <p:cNvPr id="214" name="Google Shape;214;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15" name="Google Shape;215;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16" name="Google Shape;216;p17"/>
            <p:cNvGrpSpPr/>
            <p:nvPr/>
          </p:nvGrpSpPr>
          <p:grpSpPr>
            <a:xfrm>
              <a:off x="7713435" y="2848414"/>
              <a:ext cx="1043670" cy="423496"/>
              <a:chOff x="7786941" y="2884917"/>
              <a:chExt cx="899018" cy="352209"/>
            </a:xfrm>
          </p:grpSpPr>
          <p:sp>
            <p:nvSpPr>
              <p:cNvPr id="217" name="Google Shape;217;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18" name="Google Shape;218;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19" name="Google Shape;219;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20" name="Google Shape;220;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21" name="Google Shape;221;p17"/>
          <p:cNvGrpSpPr/>
          <p:nvPr/>
        </p:nvGrpSpPr>
        <p:grpSpPr>
          <a:xfrm>
            <a:off x="7020539" y="2732301"/>
            <a:ext cx="129070" cy="72518"/>
            <a:chOff x="7493876" y="2774731"/>
            <a:chExt cx="1490420" cy="890885"/>
          </a:xfrm>
        </p:grpSpPr>
        <p:sp>
          <p:nvSpPr>
            <p:cNvPr id="222" name="Google Shape;222;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23" name="Google Shape;223;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24" name="Google Shape;224;p17"/>
            <p:cNvGrpSpPr/>
            <p:nvPr/>
          </p:nvGrpSpPr>
          <p:grpSpPr>
            <a:xfrm>
              <a:off x="7713435" y="2848414"/>
              <a:ext cx="1043670" cy="423496"/>
              <a:chOff x="7786941" y="2884917"/>
              <a:chExt cx="899018" cy="352209"/>
            </a:xfrm>
          </p:grpSpPr>
          <p:sp>
            <p:nvSpPr>
              <p:cNvPr id="225" name="Google Shape;225;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26" name="Google Shape;226;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27" name="Google Shape;227;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28" name="Google Shape;228;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29" name="Google Shape;229;p17"/>
          <p:cNvGrpSpPr/>
          <p:nvPr/>
        </p:nvGrpSpPr>
        <p:grpSpPr>
          <a:xfrm>
            <a:off x="6665008" y="2653332"/>
            <a:ext cx="266785" cy="148154"/>
            <a:chOff x="7493876" y="2774731"/>
            <a:chExt cx="1490420" cy="890885"/>
          </a:xfrm>
        </p:grpSpPr>
        <p:sp>
          <p:nvSpPr>
            <p:cNvPr id="230" name="Google Shape;230;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31" name="Google Shape;231;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32" name="Google Shape;232;p17"/>
            <p:cNvGrpSpPr/>
            <p:nvPr/>
          </p:nvGrpSpPr>
          <p:grpSpPr>
            <a:xfrm>
              <a:off x="7713435" y="2848414"/>
              <a:ext cx="1043670" cy="423496"/>
              <a:chOff x="7786941" y="2884917"/>
              <a:chExt cx="899018" cy="352209"/>
            </a:xfrm>
          </p:grpSpPr>
          <p:sp>
            <p:nvSpPr>
              <p:cNvPr id="233" name="Google Shape;233;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34" name="Google Shape;234;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35" name="Google Shape;235;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36" name="Google Shape;236;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37" name="Google Shape;237;p17"/>
          <p:cNvGrpSpPr/>
          <p:nvPr/>
        </p:nvGrpSpPr>
        <p:grpSpPr>
          <a:xfrm>
            <a:off x="6318595" y="1682947"/>
            <a:ext cx="266785" cy="148154"/>
            <a:chOff x="7493876" y="2774731"/>
            <a:chExt cx="1490420" cy="890885"/>
          </a:xfrm>
        </p:grpSpPr>
        <p:sp>
          <p:nvSpPr>
            <p:cNvPr id="238" name="Google Shape;238;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39" name="Google Shape;239;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40" name="Google Shape;240;p17"/>
            <p:cNvGrpSpPr/>
            <p:nvPr/>
          </p:nvGrpSpPr>
          <p:grpSpPr>
            <a:xfrm>
              <a:off x="7713435" y="2848414"/>
              <a:ext cx="1043670" cy="423496"/>
              <a:chOff x="7786941" y="2884917"/>
              <a:chExt cx="899018" cy="352209"/>
            </a:xfrm>
          </p:grpSpPr>
          <p:sp>
            <p:nvSpPr>
              <p:cNvPr id="241" name="Google Shape;241;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2" name="Google Shape;242;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3" name="Google Shape;243;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4" name="Google Shape;244;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45" name="Google Shape;245;p17"/>
          <p:cNvGrpSpPr/>
          <p:nvPr/>
        </p:nvGrpSpPr>
        <p:grpSpPr>
          <a:xfrm>
            <a:off x="6752462" y="1991254"/>
            <a:ext cx="266785" cy="148154"/>
            <a:chOff x="7493876" y="2774731"/>
            <a:chExt cx="1490420" cy="890885"/>
          </a:xfrm>
        </p:grpSpPr>
        <p:sp>
          <p:nvSpPr>
            <p:cNvPr id="246" name="Google Shape;246;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47" name="Google Shape;247;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48" name="Google Shape;248;p17"/>
            <p:cNvGrpSpPr/>
            <p:nvPr/>
          </p:nvGrpSpPr>
          <p:grpSpPr>
            <a:xfrm>
              <a:off x="7713435" y="2848414"/>
              <a:ext cx="1043670" cy="423496"/>
              <a:chOff x="7786941" y="2884917"/>
              <a:chExt cx="899018" cy="352209"/>
            </a:xfrm>
          </p:grpSpPr>
          <p:sp>
            <p:nvSpPr>
              <p:cNvPr id="249" name="Google Shape;249;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0" name="Google Shape;250;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1" name="Google Shape;251;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2" name="Google Shape;252;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53" name="Google Shape;253;p17"/>
          <p:cNvGrpSpPr/>
          <p:nvPr/>
        </p:nvGrpSpPr>
        <p:grpSpPr>
          <a:xfrm>
            <a:off x="6839920" y="1612201"/>
            <a:ext cx="266785" cy="148154"/>
            <a:chOff x="7493876" y="2774731"/>
            <a:chExt cx="1490420" cy="890885"/>
          </a:xfrm>
        </p:grpSpPr>
        <p:sp>
          <p:nvSpPr>
            <p:cNvPr id="254" name="Google Shape;254;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55" name="Google Shape;255;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56" name="Google Shape;256;p17"/>
            <p:cNvGrpSpPr/>
            <p:nvPr/>
          </p:nvGrpSpPr>
          <p:grpSpPr>
            <a:xfrm>
              <a:off x="7713435" y="2848414"/>
              <a:ext cx="1043670" cy="423496"/>
              <a:chOff x="7786941" y="2884917"/>
              <a:chExt cx="899018" cy="352209"/>
            </a:xfrm>
          </p:grpSpPr>
          <p:sp>
            <p:nvSpPr>
              <p:cNvPr id="257" name="Google Shape;257;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8" name="Google Shape;258;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9" name="Google Shape;259;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0" name="Google Shape;260;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61" name="Google Shape;261;p17"/>
          <p:cNvGrpSpPr/>
          <p:nvPr/>
        </p:nvGrpSpPr>
        <p:grpSpPr>
          <a:xfrm>
            <a:off x="6342146" y="2027402"/>
            <a:ext cx="266785" cy="148154"/>
            <a:chOff x="7493876" y="2774731"/>
            <a:chExt cx="1490420" cy="890885"/>
          </a:xfrm>
        </p:grpSpPr>
        <p:sp>
          <p:nvSpPr>
            <p:cNvPr id="262" name="Google Shape;262;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63" name="Google Shape;263;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64" name="Google Shape;264;p17"/>
            <p:cNvGrpSpPr/>
            <p:nvPr/>
          </p:nvGrpSpPr>
          <p:grpSpPr>
            <a:xfrm>
              <a:off x="7713435" y="2848414"/>
              <a:ext cx="1043670" cy="423496"/>
              <a:chOff x="7786941" y="2884917"/>
              <a:chExt cx="899018" cy="352209"/>
            </a:xfrm>
          </p:grpSpPr>
          <p:sp>
            <p:nvSpPr>
              <p:cNvPr id="265" name="Google Shape;265;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6" name="Google Shape;266;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7" name="Google Shape;267;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8" name="Google Shape;268;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69" name="Google Shape;269;p17"/>
          <p:cNvGrpSpPr/>
          <p:nvPr/>
        </p:nvGrpSpPr>
        <p:grpSpPr>
          <a:xfrm>
            <a:off x="5979490" y="2576817"/>
            <a:ext cx="276920" cy="179513"/>
            <a:chOff x="7493876" y="2774731"/>
            <a:chExt cx="1490420" cy="890885"/>
          </a:xfrm>
        </p:grpSpPr>
        <p:sp>
          <p:nvSpPr>
            <p:cNvPr id="270" name="Google Shape;270;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71" name="Google Shape;271;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72" name="Google Shape;272;p17"/>
            <p:cNvGrpSpPr/>
            <p:nvPr/>
          </p:nvGrpSpPr>
          <p:grpSpPr>
            <a:xfrm>
              <a:off x="7713435" y="2848414"/>
              <a:ext cx="1043670" cy="423496"/>
              <a:chOff x="7786941" y="2884917"/>
              <a:chExt cx="899018" cy="352209"/>
            </a:xfrm>
          </p:grpSpPr>
          <p:sp>
            <p:nvSpPr>
              <p:cNvPr id="273" name="Google Shape;273;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74" name="Google Shape;274;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75" name="Google Shape;275;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76" name="Google Shape;276;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77" name="Google Shape;277;p17"/>
          <p:cNvGrpSpPr/>
          <p:nvPr/>
        </p:nvGrpSpPr>
        <p:grpSpPr>
          <a:xfrm>
            <a:off x="6638496" y="3025472"/>
            <a:ext cx="266785" cy="148154"/>
            <a:chOff x="7493876" y="2774731"/>
            <a:chExt cx="1490420" cy="890885"/>
          </a:xfrm>
        </p:grpSpPr>
        <p:sp>
          <p:nvSpPr>
            <p:cNvPr id="278" name="Google Shape;278;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79" name="Google Shape;279;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80" name="Google Shape;280;p17"/>
            <p:cNvGrpSpPr/>
            <p:nvPr/>
          </p:nvGrpSpPr>
          <p:grpSpPr>
            <a:xfrm>
              <a:off x="7713435" y="2848414"/>
              <a:ext cx="1043670" cy="423496"/>
              <a:chOff x="7786941" y="2884917"/>
              <a:chExt cx="899018" cy="352209"/>
            </a:xfrm>
          </p:grpSpPr>
          <p:sp>
            <p:nvSpPr>
              <p:cNvPr id="281" name="Google Shape;281;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2" name="Google Shape;282;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3" name="Google Shape;283;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4" name="Google Shape;284;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85" name="Google Shape;285;p17"/>
          <p:cNvGrpSpPr/>
          <p:nvPr/>
        </p:nvGrpSpPr>
        <p:grpSpPr>
          <a:xfrm>
            <a:off x="7051199" y="3308194"/>
            <a:ext cx="172143" cy="89979"/>
            <a:chOff x="7493876" y="2774731"/>
            <a:chExt cx="1490420" cy="890885"/>
          </a:xfrm>
        </p:grpSpPr>
        <p:sp>
          <p:nvSpPr>
            <p:cNvPr id="286" name="Google Shape;286;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87" name="Google Shape;287;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88" name="Google Shape;288;p17"/>
            <p:cNvGrpSpPr/>
            <p:nvPr/>
          </p:nvGrpSpPr>
          <p:grpSpPr>
            <a:xfrm>
              <a:off x="7713435" y="2848414"/>
              <a:ext cx="1043670" cy="423496"/>
              <a:chOff x="7786941" y="2884917"/>
              <a:chExt cx="899018" cy="352209"/>
            </a:xfrm>
          </p:grpSpPr>
          <p:sp>
            <p:nvSpPr>
              <p:cNvPr id="289" name="Google Shape;289;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90" name="Google Shape;290;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91" name="Google Shape;291;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92" name="Google Shape;292;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93" name="Google Shape;293;p17"/>
          <p:cNvGrpSpPr/>
          <p:nvPr/>
        </p:nvGrpSpPr>
        <p:grpSpPr>
          <a:xfrm>
            <a:off x="4436297" y="1798634"/>
            <a:ext cx="401240" cy="311162"/>
            <a:chOff x="7432700" y="2327293"/>
            <a:chExt cx="534987" cy="414882"/>
          </a:xfrm>
        </p:grpSpPr>
        <p:pic>
          <p:nvPicPr>
            <p:cNvPr descr="antenna_stylized" id="294" name="Google Shape;294;p17"/>
            <p:cNvPicPr preferRelativeResize="0"/>
            <p:nvPr/>
          </p:nvPicPr>
          <p:blipFill rotWithShape="1">
            <a:blip r:embed="rId7">
              <a:alphaModFix/>
            </a:blip>
            <a:srcRect b="0" l="0" r="0" t="0"/>
            <a:stretch/>
          </p:blipFill>
          <p:spPr>
            <a:xfrm>
              <a:off x="7432700" y="2327293"/>
              <a:ext cx="530702" cy="223756"/>
            </a:xfrm>
            <a:prstGeom prst="rect">
              <a:avLst/>
            </a:prstGeom>
            <a:noFill/>
            <a:ln>
              <a:noFill/>
            </a:ln>
          </p:spPr>
        </p:pic>
        <p:pic>
          <p:nvPicPr>
            <p:cNvPr descr="laptop_keyboard" id="295" name="Google Shape;295;p17"/>
            <p:cNvPicPr preferRelativeResize="0"/>
            <p:nvPr/>
          </p:nvPicPr>
          <p:blipFill rotWithShape="1">
            <a:blip r:embed="rId8">
              <a:alphaModFix/>
            </a:blip>
            <a:srcRect b="0" l="0" r="0" t="0"/>
            <a:stretch/>
          </p:blipFill>
          <p:spPr>
            <a:xfrm flipH="1" rot="109064">
              <a:off x="7458407" y="2575770"/>
              <a:ext cx="437221" cy="159511"/>
            </a:xfrm>
            <a:prstGeom prst="rect">
              <a:avLst/>
            </a:prstGeom>
            <a:noFill/>
            <a:ln>
              <a:noFill/>
            </a:ln>
          </p:spPr>
        </p:pic>
        <p:sp>
          <p:nvSpPr>
            <p:cNvPr id="296" name="Google Shape;296;p17"/>
            <p:cNvSpPr/>
            <p:nvPr/>
          </p:nvSpPr>
          <p:spPr>
            <a:xfrm>
              <a:off x="7603304" y="2420984"/>
              <a:ext cx="351921" cy="208168"/>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pic>
          <p:nvPicPr>
            <p:cNvPr descr="screen" id="297" name="Google Shape;297;p17"/>
            <p:cNvPicPr preferRelativeResize="0"/>
            <p:nvPr/>
          </p:nvPicPr>
          <p:blipFill rotWithShape="1">
            <a:blip r:embed="rId9">
              <a:alphaModFix/>
            </a:blip>
            <a:srcRect b="0" l="0" r="0" t="0"/>
            <a:stretch/>
          </p:blipFill>
          <p:spPr>
            <a:xfrm>
              <a:off x="7620637" y="2426338"/>
              <a:ext cx="319785" cy="189429"/>
            </a:xfrm>
            <a:prstGeom prst="rect">
              <a:avLst/>
            </a:prstGeom>
            <a:noFill/>
            <a:ln>
              <a:noFill/>
            </a:ln>
          </p:spPr>
        </p:pic>
        <p:sp>
          <p:nvSpPr>
            <p:cNvPr id="298" name="Google Shape;298;p17"/>
            <p:cNvSpPr/>
            <p:nvPr/>
          </p:nvSpPr>
          <p:spPr>
            <a:xfrm>
              <a:off x="7667378" y="2414843"/>
              <a:ext cx="298165" cy="3873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99" name="Google Shape;299;p17"/>
            <p:cNvSpPr/>
            <p:nvPr/>
          </p:nvSpPr>
          <p:spPr>
            <a:xfrm>
              <a:off x="7600188" y="2414528"/>
              <a:ext cx="82769" cy="161241"/>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00" name="Google Shape;300;p17"/>
            <p:cNvSpPr/>
            <p:nvPr/>
          </p:nvSpPr>
          <p:spPr>
            <a:xfrm>
              <a:off x="7874205" y="2443344"/>
              <a:ext cx="89197" cy="186120"/>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01" name="Google Shape;301;p17"/>
            <p:cNvSpPr/>
            <p:nvPr/>
          </p:nvSpPr>
          <p:spPr>
            <a:xfrm>
              <a:off x="7599214" y="2567582"/>
              <a:ext cx="327186" cy="62828"/>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02" name="Google Shape;302;p17"/>
            <p:cNvSpPr/>
            <p:nvPr/>
          </p:nvSpPr>
          <p:spPr>
            <a:xfrm>
              <a:off x="7884138" y="2444918"/>
              <a:ext cx="83549" cy="18690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03" name="Google Shape;303;p17"/>
            <p:cNvSpPr/>
            <p:nvPr/>
          </p:nvSpPr>
          <p:spPr>
            <a:xfrm>
              <a:off x="7599603" y="2575928"/>
              <a:ext cx="290961" cy="62041"/>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304" name="Google Shape;304;p17"/>
            <p:cNvGrpSpPr/>
            <p:nvPr/>
          </p:nvGrpSpPr>
          <p:grpSpPr>
            <a:xfrm>
              <a:off x="7594735" y="2642220"/>
              <a:ext cx="98740" cy="36846"/>
              <a:chOff x="1740" y="2642"/>
              <a:chExt cx="752" cy="327"/>
            </a:xfrm>
          </p:grpSpPr>
          <p:sp>
            <p:nvSpPr>
              <p:cNvPr id="305" name="Google Shape;305;p17"/>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06" name="Google Shape;306;p17"/>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44"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07" name="Google Shape;307;p17"/>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08" name="Google Shape;308;p17"/>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09" name="Google Shape;309;p17"/>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10" name="Google Shape;310;p17"/>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
          <p:nvSpPr>
            <p:cNvPr id="311" name="Google Shape;311;p17"/>
            <p:cNvSpPr/>
            <p:nvPr/>
          </p:nvSpPr>
          <p:spPr>
            <a:xfrm>
              <a:off x="7763780" y="2647731"/>
              <a:ext cx="119577" cy="80936"/>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12" name="Google Shape;312;p17"/>
            <p:cNvSpPr/>
            <p:nvPr/>
          </p:nvSpPr>
          <p:spPr>
            <a:xfrm>
              <a:off x="7458602" y="2654187"/>
              <a:ext cx="305954" cy="738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13" name="Google Shape;313;p17"/>
            <p:cNvSpPr/>
            <p:nvPr/>
          </p:nvSpPr>
          <p:spPr>
            <a:xfrm>
              <a:off x="7458797" y="2640645"/>
              <a:ext cx="3311" cy="14959"/>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14" name="Google Shape;314;p17"/>
            <p:cNvSpPr/>
            <p:nvPr/>
          </p:nvSpPr>
          <p:spPr>
            <a:xfrm>
              <a:off x="7458992" y="2579707"/>
              <a:ext cx="142170" cy="6188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15" name="Google Shape;315;p17"/>
            <p:cNvSpPr/>
            <p:nvPr/>
          </p:nvSpPr>
          <p:spPr>
            <a:xfrm>
              <a:off x="7468535" y="2643795"/>
              <a:ext cx="290180" cy="7101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16" name="Google Shape;316;p17"/>
            <p:cNvSpPr/>
            <p:nvPr/>
          </p:nvSpPr>
          <p:spPr>
            <a:xfrm flipH="1" rot="10800000">
              <a:off x="7758327" y="2638756"/>
              <a:ext cx="118409" cy="73535"/>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317" name="Google Shape;317;p17"/>
          <p:cNvGrpSpPr/>
          <p:nvPr/>
        </p:nvGrpSpPr>
        <p:grpSpPr>
          <a:xfrm>
            <a:off x="5335327" y="1770969"/>
            <a:ext cx="398027" cy="358507"/>
            <a:chOff x="8631407" y="2290407"/>
            <a:chExt cx="530702" cy="478009"/>
          </a:xfrm>
        </p:grpSpPr>
        <p:pic>
          <p:nvPicPr>
            <p:cNvPr descr="light2.png" id="318" name="Google Shape;318;p17"/>
            <p:cNvPicPr preferRelativeResize="0"/>
            <p:nvPr/>
          </p:nvPicPr>
          <p:blipFill rotWithShape="1">
            <a:blip r:embed="rId10">
              <a:alphaModFix/>
            </a:blip>
            <a:srcRect b="0" l="0" r="0" t="0"/>
            <a:stretch/>
          </p:blipFill>
          <p:spPr>
            <a:xfrm flipH="1">
              <a:off x="8825293" y="2362969"/>
              <a:ext cx="92772" cy="405447"/>
            </a:xfrm>
            <a:prstGeom prst="rect">
              <a:avLst/>
            </a:prstGeom>
            <a:noFill/>
            <a:ln>
              <a:noFill/>
            </a:ln>
          </p:spPr>
        </p:pic>
        <p:pic>
          <p:nvPicPr>
            <p:cNvPr descr="antenna_stylized" id="319" name="Google Shape;319;p17"/>
            <p:cNvPicPr preferRelativeResize="0"/>
            <p:nvPr/>
          </p:nvPicPr>
          <p:blipFill rotWithShape="1">
            <a:blip r:embed="rId7">
              <a:alphaModFix/>
            </a:blip>
            <a:srcRect b="0" l="0" r="0" t="0"/>
            <a:stretch/>
          </p:blipFill>
          <p:spPr>
            <a:xfrm>
              <a:off x="8631407" y="2290407"/>
              <a:ext cx="530702" cy="223756"/>
            </a:xfrm>
            <a:prstGeom prst="rect">
              <a:avLst/>
            </a:prstGeom>
            <a:noFill/>
            <a:ln>
              <a:noFill/>
            </a:ln>
          </p:spPr>
        </p:pic>
      </p:grpSp>
      <p:grpSp>
        <p:nvGrpSpPr>
          <p:cNvPr id="320" name="Google Shape;320;p17"/>
          <p:cNvGrpSpPr/>
          <p:nvPr/>
        </p:nvGrpSpPr>
        <p:grpSpPr>
          <a:xfrm>
            <a:off x="5231645" y="1575517"/>
            <a:ext cx="636984" cy="169582"/>
            <a:chOff x="8493165" y="2029804"/>
            <a:chExt cx="849312" cy="226109"/>
          </a:xfrm>
        </p:grpSpPr>
        <p:pic>
          <p:nvPicPr>
            <p:cNvPr descr="car_icon_small" id="321" name="Google Shape;321;p17"/>
            <p:cNvPicPr preferRelativeResize="0"/>
            <p:nvPr/>
          </p:nvPicPr>
          <p:blipFill rotWithShape="1">
            <a:blip r:embed="rId11">
              <a:alphaModFix/>
            </a:blip>
            <a:srcRect b="0" l="0" r="0" t="0"/>
            <a:stretch/>
          </p:blipFill>
          <p:spPr>
            <a:xfrm>
              <a:off x="8493165" y="2087638"/>
              <a:ext cx="849312" cy="168275"/>
            </a:xfrm>
            <a:prstGeom prst="rect">
              <a:avLst/>
            </a:prstGeom>
            <a:noFill/>
            <a:ln>
              <a:noFill/>
            </a:ln>
          </p:spPr>
        </p:pic>
        <p:pic>
          <p:nvPicPr>
            <p:cNvPr descr="antenna_stylized" id="322" name="Google Shape;322;p17"/>
            <p:cNvPicPr preferRelativeResize="0"/>
            <p:nvPr/>
          </p:nvPicPr>
          <p:blipFill rotWithShape="1">
            <a:blip r:embed="rId7">
              <a:alphaModFix/>
            </a:blip>
            <a:srcRect b="0" l="0" r="0" t="0"/>
            <a:stretch/>
          </p:blipFill>
          <p:spPr>
            <a:xfrm>
              <a:off x="8704645" y="2029804"/>
              <a:ext cx="530702" cy="223756"/>
            </a:xfrm>
            <a:prstGeom prst="rect">
              <a:avLst/>
            </a:prstGeom>
            <a:noFill/>
            <a:ln>
              <a:noFill/>
            </a:ln>
          </p:spPr>
        </p:pic>
      </p:grpSp>
      <p:grpSp>
        <p:nvGrpSpPr>
          <p:cNvPr id="323" name="Google Shape;323;p17"/>
          <p:cNvGrpSpPr/>
          <p:nvPr/>
        </p:nvGrpSpPr>
        <p:grpSpPr>
          <a:xfrm>
            <a:off x="4477130" y="2525242"/>
            <a:ext cx="643304" cy="437818"/>
            <a:chOff x="7487144" y="3296104"/>
            <a:chExt cx="857739" cy="583758"/>
          </a:xfrm>
        </p:grpSpPr>
        <p:grpSp>
          <p:nvGrpSpPr>
            <p:cNvPr id="324" name="Google Shape;324;p17"/>
            <p:cNvGrpSpPr/>
            <p:nvPr/>
          </p:nvGrpSpPr>
          <p:grpSpPr>
            <a:xfrm>
              <a:off x="7487144" y="3389820"/>
              <a:ext cx="350808" cy="310034"/>
              <a:chOff x="7487144" y="3389820"/>
              <a:chExt cx="350808" cy="310034"/>
            </a:xfrm>
          </p:grpSpPr>
          <p:pic>
            <p:nvPicPr>
              <p:cNvPr descr="antenna_stylized" id="325" name="Google Shape;325;p17"/>
              <p:cNvPicPr preferRelativeResize="0"/>
              <p:nvPr/>
            </p:nvPicPr>
            <p:blipFill rotWithShape="1">
              <a:blip r:embed="rId12">
                <a:alphaModFix/>
              </a:blip>
              <a:srcRect b="0" l="0" r="0" t="0"/>
              <a:stretch/>
            </p:blipFill>
            <p:spPr>
              <a:xfrm>
                <a:off x="7487144" y="3389820"/>
                <a:ext cx="347997" cy="167557"/>
              </a:xfrm>
              <a:prstGeom prst="rect">
                <a:avLst/>
              </a:prstGeom>
              <a:noFill/>
              <a:ln>
                <a:noFill/>
              </a:ln>
            </p:spPr>
          </p:pic>
          <p:pic>
            <p:nvPicPr>
              <p:cNvPr descr="laptop_keyboard" id="326" name="Google Shape;326;p17"/>
              <p:cNvPicPr preferRelativeResize="0"/>
              <p:nvPr/>
            </p:nvPicPr>
            <p:blipFill rotWithShape="1">
              <a:blip r:embed="rId13">
                <a:alphaModFix/>
              </a:blip>
              <a:srcRect b="0" l="0" r="0" t="0"/>
              <a:stretch/>
            </p:blipFill>
            <p:spPr>
              <a:xfrm flipH="1" rot="109065">
                <a:off x="7504001" y="3575889"/>
                <a:ext cx="286699" cy="119448"/>
              </a:xfrm>
              <a:prstGeom prst="rect">
                <a:avLst/>
              </a:prstGeom>
              <a:noFill/>
              <a:ln>
                <a:noFill/>
              </a:ln>
            </p:spPr>
          </p:pic>
          <p:sp>
            <p:nvSpPr>
              <p:cNvPr id="327" name="Google Shape;327;p17"/>
              <p:cNvSpPr/>
              <p:nvPr/>
            </p:nvSpPr>
            <p:spPr>
              <a:xfrm>
                <a:off x="7599014" y="3459979"/>
                <a:ext cx="230762" cy="155885"/>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pic>
            <p:nvPicPr>
              <p:cNvPr descr="screen" id="328" name="Google Shape;328;p17"/>
              <p:cNvPicPr preferRelativeResize="0"/>
              <p:nvPr/>
            </p:nvPicPr>
            <p:blipFill rotWithShape="1">
              <a:blip r:embed="rId14">
                <a:alphaModFix/>
              </a:blip>
              <a:srcRect b="0" l="0" r="0" t="0"/>
              <a:stretch/>
            </p:blipFill>
            <p:spPr>
              <a:xfrm>
                <a:off x="7610380" y="3463988"/>
                <a:ext cx="209692" cy="141851"/>
              </a:xfrm>
              <a:prstGeom prst="rect">
                <a:avLst/>
              </a:prstGeom>
              <a:noFill/>
              <a:ln>
                <a:noFill/>
              </a:ln>
            </p:spPr>
          </p:pic>
          <p:sp>
            <p:nvSpPr>
              <p:cNvPr id="329" name="Google Shape;329;p17"/>
              <p:cNvSpPr/>
              <p:nvPr/>
            </p:nvSpPr>
            <p:spPr>
              <a:xfrm>
                <a:off x="7641029" y="3455381"/>
                <a:ext cx="195516" cy="29007"/>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30" name="Google Shape;330;p17"/>
              <p:cNvSpPr/>
              <p:nvPr/>
            </p:nvSpPr>
            <p:spPr>
              <a:xfrm>
                <a:off x="7596971" y="3455145"/>
                <a:ext cx="54275" cy="120745"/>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31" name="Google Shape;331;p17"/>
              <p:cNvSpPr/>
              <p:nvPr/>
            </p:nvSpPr>
            <p:spPr>
              <a:xfrm>
                <a:off x="7776652" y="3476723"/>
                <a:ext cx="58490" cy="139377"/>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32" name="Google Shape;332;p17"/>
              <p:cNvSpPr/>
              <p:nvPr/>
            </p:nvSpPr>
            <p:spPr>
              <a:xfrm>
                <a:off x="7596332" y="3569758"/>
                <a:ext cx="214547" cy="47047"/>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33" name="Google Shape;333;p17"/>
              <p:cNvSpPr/>
              <p:nvPr/>
            </p:nvSpPr>
            <p:spPr>
              <a:xfrm>
                <a:off x="7783165" y="3477902"/>
                <a:ext cx="54787" cy="139966"/>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34" name="Google Shape;334;p17"/>
              <p:cNvSpPr/>
              <p:nvPr/>
            </p:nvSpPr>
            <p:spPr>
              <a:xfrm>
                <a:off x="7596588" y="3576007"/>
                <a:ext cx="190792" cy="46458"/>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335" name="Google Shape;335;p17"/>
              <p:cNvGrpSpPr/>
              <p:nvPr/>
            </p:nvGrpSpPr>
            <p:grpSpPr>
              <a:xfrm>
                <a:off x="7593395" y="3625649"/>
                <a:ext cx="64747" cy="27592"/>
                <a:chOff x="1740" y="2642"/>
                <a:chExt cx="752" cy="327"/>
              </a:xfrm>
            </p:grpSpPr>
            <p:sp>
              <p:nvSpPr>
                <p:cNvPr id="336" name="Google Shape;336;p17"/>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37" name="Google Shape;337;p17"/>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44"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38" name="Google Shape;338;p17"/>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39" name="Google Shape;339;p17"/>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40" name="Google Shape;340;p17"/>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41" name="Google Shape;341;p17"/>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
            <p:nvSpPr>
              <p:cNvPr id="342" name="Google Shape;342;p17"/>
              <p:cNvSpPr/>
              <p:nvPr/>
            </p:nvSpPr>
            <p:spPr>
              <a:xfrm>
                <a:off x="7704243" y="3629776"/>
                <a:ext cx="78410" cy="60608"/>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43" name="Google Shape;343;p17"/>
              <p:cNvSpPr/>
              <p:nvPr/>
            </p:nvSpPr>
            <p:spPr>
              <a:xfrm>
                <a:off x="7504129" y="3634611"/>
                <a:ext cx="200623" cy="55302"/>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44" name="Google Shape;344;p17"/>
              <p:cNvSpPr/>
              <p:nvPr/>
            </p:nvSpPr>
            <p:spPr>
              <a:xfrm>
                <a:off x="7504257" y="3624470"/>
                <a:ext cx="2171" cy="11202"/>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45" name="Google Shape;345;p17"/>
              <p:cNvSpPr/>
              <p:nvPr/>
            </p:nvSpPr>
            <p:spPr>
              <a:xfrm>
                <a:off x="7504384" y="3578837"/>
                <a:ext cx="93224" cy="46339"/>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46" name="Google Shape;346;p17"/>
              <p:cNvSpPr/>
              <p:nvPr/>
            </p:nvSpPr>
            <p:spPr>
              <a:xfrm>
                <a:off x="7510642" y="3626829"/>
                <a:ext cx="190280" cy="53180"/>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47" name="Google Shape;347;p17"/>
              <p:cNvSpPr/>
              <p:nvPr/>
            </p:nvSpPr>
            <p:spPr>
              <a:xfrm flipH="1" rot="10800000">
                <a:off x="7700668" y="3623056"/>
                <a:ext cx="77644" cy="55065"/>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348" name="Google Shape;348;p17"/>
            <p:cNvGrpSpPr/>
            <p:nvPr/>
          </p:nvGrpSpPr>
          <p:grpSpPr>
            <a:xfrm flipH="1">
              <a:off x="7985584" y="3537823"/>
              <a:ext cx="359299" cy="342039"/>
              <a:chOff x="2839" y="3501"/>
              <a:chExt cx="755" cy="803"/>
            </a:xfrm>
          </p:grpSpPr>
          <p:pic>
            <p:nvPicPr>
              <p:cNvPr descr="desktop_computer_stylized_medium" id="349" name="Google Shape;349;p17"/>
              <p:cNvPicPr preferRelativeResize="0"/>
              <p:nvPr/>
            </p:nvPicPr>
            <p:blipFill rotWithShape="1">
              <a:blip r:embed="rId15">
                <a:alphaModFix/>
              </a:blip>
              <a:srcRect b="0" l="0" r="0" t="0"/>
              <a:stretch/>
            </p:blipFill>
            <p:spPr>
              <a:xfrm>
                <a:off x="2839" y="3501"/>
                <a:ext cx="755" cy="803"/>
              </a:xfrm>
              <a:prstGeom prst="rect">
                <a:avLst/>
              </a:prstGeom>
              <a:noFill/>
              <a:ln>
                <a:noFill/>
              </a:ln>
            </p:spPr>
          </p:pic>
          <p:sp>
            <p:nvSpPr>
              <p:cNvPr id="350" name="Google Shape;350;p17"/>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351" name="Google Shape;351;p17"/>
            <p:cNvGrpSpPr/>
            <p:nvPr/>
          </p:nvGrpSpPr>
          <p:grpSpPr>
            <a:xfrm>
              <a:off x="7797061" y="3296104"/>
              <a:ext cx="347997" cy="396620"/>
              <a:chOff x="7797061" y="3296104"/>
              <a:chExt cx="347997" cy="396620"/>
            </a:xfrm>
          </p:grpSpPr>
          <p:pic>
            <p:nvPicPr>
              <p:cNvPr descr="fridge2.png" id="352" name="Google Shape;352;p17"/>
              <p:cNvPicPr preferRelativeResize="0"/>
              <p:nvPr/>
            </p:nvPicPr>
            <p:blipFill rotWithShape="1">
              <a:blip r:embed="rId16">
                <a:alphaModFix/>
              </a:blip>
              <a:srcRect b="0" l="0" r="0" t="0"/>
              <a:stretch/>
            </p:blipFill>
            <p:spPr>
              <a:xfrm>
                <a:off x="7896825" y="3355697"/>
                <a:ext cx="189578" cy="337027"/>
              </a:xfrm>
              <a:prstGeom prst="rect">
                <a:avLst/>
              </a:prstGeom>
              <a:noFill/>
              <a:ln>
                <a:noFill/>
              </a:ln>
            </p:spPr>
          </p:pic>
          <p:pic>
            <p:nvPicPr>
              <p:cNvPr descr="antenna_stylized" id="353" name="Google Shape;353;p17"/>
              <p:cNvPicPr preferRelativeResize="0"/>
              <p:nvPr/>
            </p:nvPicPr>
            <p:blipFill rotWithShape="1">
              <a:blip r:embed="rId12">
                <a:alphaModFix/>
              </a:blip>
              <a:srcRect b="0" l="0" r="0" t="0"/>
              <a:stretch/>
            </p:blipFill>
            <p:spPr>
              <a:xfrm>
                <a:off x="7797061" y="3296104"/>
                <a:ext cx="347997" cy="167557"/>
              </a:xfrm>
              <a:prstGeom prst="rect">
                <a:avLst/>
              </a:prstGeom>
              <a:noFill/>
              <a:ln>
                <a:noFill/>
              </a:ln>
            </p:spPr>
          </p:pic>
        </p:grpSp>
      </p:grpSp>
      <p:grpSp>
        <p:nvGrpSpPr>
          <p:cNvPr id="354" name="Google Shape;354;p17"/>
          <p:cNvGrpSpPr/>
          <p:nvPr/>
        </p:nvGrpSpPr>
        <p:grpSpPr>
          <a:xfrm>
            <a:off x="7155871" y="2602520"/>
            <a:ext cx="388347" cy="909371"/>
            <a:chOff x="11058799" y="3399142"/>
            <a:chExt cx="517796" cy="1212495"/>
          </a:xfrm>
        </p:grpSpPr>
        <p:grpSp>
          <p:nvGrpSpPr>
            <p:cNvPr id="355" name="Google Shape;355;p17"/>
            <p:cNvGrpSpPr/>
            <p:nvPr/>
          </p:nvGrpSpPr>
          <p:grpSpPr>
            <a:xfrm>
              <a:off x="11086934" y="4159792"/>
              <a:ext cx="489661" cy="451846"/>
              <a:chOff x="5103720" y="2693474"/>
              <a:chExt cx="611465" cy="414804"/>
            </a:xfrm>
          </p:grpSpPr>
          <p:cxnSp>
            <p:nvCxnSpPr>
              <p:cNvPr id="356" name="Google Shape;356;p17"/>
              <p:cNvCxnSpPr/>
              <p:nvPr/>
            </p:nvCxnSpPr>
            <p:spPr>
              <a:xfrm>
                <a:off x="5103720" y="2914214"/>
                <a:ext cx="232500" cy="0"/>
              </a:xfrm>
              <a:prstGeom prst="straightConnector1">
                <a:avLst/>
              </a:prstGeom>
              <a:noFill/>
              <a:ln cap="flat" cmpd="sng" w="12700">
                <a:solidFill>
                  <a:schemeClr val="dk1"/>
                </a:solidFill>
                <a:prstDash val="solid"/>
                <a:miter lim="800000"/>
                <a:headEnd len="sm" w="sm" type="none"/>
                <a:tailEnd len="sm" w="sm" type="none"/>
              </a:ln>
            </p:spPr>
          </p:cxnSp>
          <p:grpSp>
            <p:nvGrpSpPr>
              <p:cNvPr id="357" name="Google Shape;357;p17"/>
              <p:cNvGrpSpPr/>
              <p:nvPr/>
            </p:nvGrpSpPr>
            <p:grpSpPr>
              <a:xfrm>
                <a:off x="5275236" y="2693474"/>
                <a:ext cx="439949" cy="414804"/>
                <a:chOff x="5275406" y="2711455"/>
                <a:chExt cx="452949" cy="405517"/>
              </a:xfrm>
            </p:grpSpPr>
            <p:pic>
              <p:nvPicPr>
                <p:cNvPr descr="server_rack.png" id="358" name="Google Shape;358;p17"/>
                <p:cNvPicPr preferRelativeResize="0"/>
                <p:nvPr/>
              </p:nvPicPr>
              <p:blipFill rotWithShape="1">
                <a:blip r:embed="rId17">
                  <a:alphaModFix/>
                </a:blip>
                <a:srcRect b="0" l="0" r="0" t="0"/>
                <a:stretch/>
              </p:blipFill>
              <p:spPr>
                <a:xfrm>
                  <a:off x="5537367" y="2770786"/>
                  <a:ext cx="190988" cy="313366"/>
                </a:xfrm>
                <a:prstGeom prst="rect">
                  <a:avLst/>
                </a:prstGeom>
                <a:noFill/>
                <a:ln>
                  <a:noFill/>
                </a:ln>
              </p:spPr>
            </p:pic>
            <p:pic>
              <p:nvPicPr>
                <p:cNvPr descr="server_rack.png" id="359" name="Google Shape;359;p17"/>
                <p:cNvPicPr preferRelativeResize="0"/>
                <p:nvPr/>
              </p:nvPicPr>
              <p:blipFill rotWithShape="1">
                <a:blip r:embed="rId17">
                  <a:alphaModFix/>
                </a:blip>
                <a:srcRect b="0" l="0" r="0" t="0"/>
                <a:stretch/>
              </p:blipFill>
              <p:spPr>
                <a:xfrm>
                  <a:off x="5275406" y="2764002"/>
                  <a:ext cx="190988" cy="313366"/>
                </a:xfrm>
                <a:prstGeom prst="rect">
                  <a:avLst/>
                </a:prstGeom>
                <a:noFill/>
                <a:ln>
                  <a:noFill/>
                </a:ln>
              </p:spPr>
            </p:pic>
            <p:pic>
              <p:nvPicPr>
                <p:cNvPr descr="server_rack.png" id="360" name="Google Shape;360;p17"/>
                <p:cNvPicPr preferRelativeResize="0"/>
                <p:nvPr/>
              </p:nvPicPr>
              <p:blipFill rotWithShape="1">
                <a:blip r:embed="rId17">
                  <a:alphaModFix/>
                </a:blip>
                <a:srcRect b="0" l="0" r="0" t="0"/>
                <a:stretch/>
              </p:blipFill>
              <p:spPr>
                <a:xfrm>
                  <a:off x="5385676" y="2711455"/>
                  <a:ext cx="247152" cy="405517"/>
                </a:xfrm>
                <a:prstGeom prst="rect">
                  <a:avLst/>
                </a:prstGeom>
                <a:noFill/>
                <a:ln>
                  <a:noFill/>
                </a:ln>
              </p:spPr>
            </p:pic>
          </p:grpSp>
        </p:grpSp>
        <p:grpSp>
          <p:nvGrpSpPr>
            <p:cNvPr id="361" name="Google Shape;361;p17"/>
            <p:cNvGrpSpPr/>
            <p:nvPr/>
          </p:nvGrpSpPr>
          <p:grpSpPr>
            <a:xfrm>
              <a:off x="11058799" y="3399142"/>
              <a:ext cx="423623" cy="405968"/>
              <a:chOff x="5103720" y="2693474"/>
              <a:chExt cx="611465" cy="414804"/>
            </a:xfrm>
          </p:grpSpPr>
          <p:cxnSp>
            <p:nvCxnSpPr>
              <p:cNvPr id="362" name="Google Shape;362;p17"/>
              <p:cNvCxnSpPr/>
              <p:nvPr/>
            </p:nvCxnSpPr>
            <p:spPr>
              <a:xfrm>
                <a:off x="5103720" y="2914214"/>
                <a:ext cx="232500" cy="0"/>
              </a:xfrm>
              <a:prstGeom prst="straightConnector1">
                <a:avLst/>
              </a:prstGeom>
              <a:noFill/>
              <a:ln cap="flat" cmpd="sng" w="12700">
                <a:solidFill>
                  <a:schemeClr val="dk1"/>
                </a:solidFill>
                <a:prstDash val="solid"/>
                <a:miter lim="800000"/>
                <a:headEnd len="sm" w="sm" type="none"/>
                <a:tailEnd len="sm" w="sm" type="none"/>
              </a:ln>
            </p:spPr>
          </p:cxnSp>
          <p:grpSp>
            <p:nvGrpSpPr>
              <p:cNvPr id="363" name="Google Shape;363;p17"/>
              <p:cNvGrpSpPr/>
              <p:nvPr/>
            </p:nvGrpSpPr>
            <p:grpSpPr>
              <a:xfrm>
                <a:off x="5275236" y="2693474"/>
                <a:ext cx="439949" cy="414804"/>
                <a:chOff x="5275406" y="2711455"/>
                <a:chExt cx="452949" cy="405517"/>
              </a:xfrm>
            </p:grpSpPr>
            <p:pic>
              <p:nvPicPr>
                <p:cNvPr descr="server_rack.png" id="364" name="Google Shape;364;p17"/>
                <p:cNvPicPr preferRelativeResize="0"/>
                <p:nvPr/>
              </p:nvPicPr>
              <p:blipFill rotWithShape="1">
                <a:blip r:embed="rId17">
                  <a:alphaModFix/>
                </a:blip>
                <a:srcRect b="0" l="0" r="0" t="0"/>
                <a:stretch/>
              </p:blipFill>
              <p:spPr>
                <a:xfrm>
                  <a:off x="5537367" y="2770786"/>
                  <a:ext cx="190988" cy="313366"/>
                </a:xfrm>
                <a:prstGeom prst="rect">
                  <a:avLst/>
                </a:prstGeom>
                <a:noFill/>
                <a:ln>
                  <a:noFill/>
                </a:ln>
              </p:spPr>
            </p:pic>
            <p:pic>
              <p:nvPicPr>
                <p:cNvPr descr="server_rack.png" id="365" name="Google Shape;365;p17"/>
                <p:cNvPicPr preferRelativeResize="0"/>
                <p:nvPr/>
              </p:nvPicPr>
              <p:blipFill rotWithShape="1">
                <a:blip r:embed="rId17">
                  <a:alphaModFix/>
                </a:blip>
                <a:srcRect b="0" l="0" r="0" t="0"/>
                <a:stretch/>
              </p:blipFill>
              <p:spPr>
                <a:xfrm>
                  <a:off x="5275406" y="2764002"/>
                  <a:ext cx="190988" cy="313366"/>
                </a:xfrm>
                <a:prstGeom prst="rect">
                  <a:avLst/>
                </a:prstGeom>
                <a:noFill/>
                <a:ln>
                  <a:noFill/>
                </a:ln>
              </p:spPr>
            </p:pic>
            <p:pic>
              <p:nvPicPr>
                <p:cNvPr descr="server_rack.png" id="366" name="Google Shape;366;p17"/>
                <p:cNvPicPr preferRelativeResize="0"/>
                <p:nvPr/>
              </p:nvPicPr>
              <p:blipFill rotWithShape="1">
                <a:blip r:embed="rId17">
                  <a:alphaModFix/>
                </a:blip>
                <a:srcRect b="0" l="0" r="0" t="0"/>
                <a:stretch/>
              </p:blipFill>
              <p:spPr>
                <a:xfrm>
                  <a:off x="5385676" y="2711455"/>
                  <a:ext cx="247152" cy="405517"/>
                </a:xfrm>
                <a:prstGeom prst="rect">
                  <a:avLst/>
                </a:prstGeom>
                <a:noFill/>
                <a:ln>
                  <a:noFill/>
                </a:ln>
              </p:spPr>
            </p:pic>
          </p:grpSp>
        </p:grpSp>
      </p:grpSp>
      <p:grpSp>
        <p:nvGrpSpPr>
          <p:cNvPr id="367" name="Google Shape;367;p17"/>
          <p:cNvGrpSpPr/>
          <p:nvPr/>
        </p:nvGrpSpPr>
        <p:grpSpPr>
          <a:xfrm flipH="1">
            <a:off x="4842632" y="3706295"/>
            <a:ext cx="259223" cy="240234"/>
            <a:chOff x="2839" y="3501"/>
            <a:chExt cx="755" cy="803"/>
          </a:xfrm>
        </p:grpSpPr>
        <p:pic>
          <p:nvPicPr>
            <p:cNvPr descr="desktop_computer_stylized_medium" id="368" name="Google Shape;368;p17"/>
            <p:cNvPicPr preferRelativeResize="0"/>
            <p:nvPr/>
          </p:nvPicPr>
          <p:blipFill rotWithShape="1">
            <a:blip r:embed="rId18">
              <a:alphaModFix/>
            </a:blip>
            <a:srcRect b="0" l="0" r="0" t="0"/>
            <a:stretch/>
          </p:blipFill>
          <p:spPr>
            <a:xfrm>
              <a:off x="2839" y="3501"/>
              <a:ext cx="755" cy="803"/>
            </a:xfrm>
            <a:prstGeom prst="rect">
              <a:avLst/>
            </a:prstGeom>
            <a:noFill/>
            <a:ln>
              <a:noFill/>
            </a:ln>
          </p:spPr>
        </p:pic>
        <p:sp>
          <p:nvSpPr>
            <p:cNvPr id="369" name="Google Shape;369;p17"/>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370" name="Google Shape;370;p17"/>
          <p:cNvGrpSpPr/>
          <p:nvPr/>
        </p:nvGrpSpPr>
        <p:grpSpPr>
          <a:xfrm>
            <a:off x="5758252" y="4420781"/>
            <a:ext cx="232587" cy="234070"/>
            <a:chOff x="877" y="1008"/>
            <a:chExt cx="2746" cy="2626"/>
          </a:xfrm>
        </p:grpSpPr>
        <p:pic>
          <p:nvPicPr>
            <p:cNvPr descr="antenna_stylized" id="371" name="Google Shape;371;p17"/>
            <p:cNvPicPr preferRelativeResize="0"/>
            <p:nvPr/>
          </p:nvPicPr>
          <p:blipFill rotWithShape="1">
            <a:blip r:embed="rId19">
              <a:alphaModFix/>
            </a:blip>
            <a:srcRect b="0" l="0" r="0" t="0"/>
            <a:stretch/>
          </p:blipFill>
          <p:spPr>
            <a:xfrm>
              <a:off x="877" y="1008"/>
              <a:ext cx="2725" cy="1421"/>
            </a:xfrm>
            <a:prstGeom prst="rect">
              <a:avLst/>
            </a:prstGeom>
            <a:noFill/>
            <a:ln>
              <a:noFill/>
            </a:ln>
          </p:spPr>
        </p:pic>
        <p:pic>
          <p:nvPicPr>
            <p:cNvPr descr="laptop_keyboard" id="372" name="Google Shape;372;p17"/>
            <p:cNvPicPr preferRelativeResize="0"/>
            <p:nvPr/>
          </p:nvPicPr>
          <p:blipFill rotWithShape="1">
            <a:blip r:embed="rId20">
              <a:alphaModFix/>
            </a:blip>
            <a:srcRect b="0" l="0" r="0" t="0"/>
            <a:stretch/>
          </p:blipFill>
          <p:spPr>
            <a:xfrm flipH="1" rot="108963">
              <a:off x="1009" y="2586"/>
              <a:ext cx="2245" cy="1013"/>
            </a:xfrm>
            <a:prstGeom prst="rect">
              <a:avLst/>
            </a:prstGeom>
            <a:noFill/>
            <a:ln>
              <a:noFill/>
            </a:ln>
          </p:spPr>
        </p:pic>
        <p:sp>
          <p:nvSpPr>
            <p:cNvPr id="373" name="Google Shape;373;p17"/>
            <p:cNvSpPr/>
            <p:nvPr/>
          </p:nvSpPr>
          <p:spPr>
            <a:xfrm>
              <a:off x="1753" y="1603"/>
              <a:ext cx="1804" cy="1325"/>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pic>
          <p:nvPicPr>
            <p:cNvPr descr="screen" id="374" name="Google Shape;374;p17"/>
            <p:cNvPicPr preferRelativeResize="0"/>
            <p:nvPr/>
          </p:nvPicPr>
          <p:blipFill rotWithShape="1">
            <a:blip r:embed="rId21">
              <a:alphaModFix/>
            </a:blip>
            <a:srcRect b="0" l="0" r="0" t="0"/>
            <a:stretch/>
          </p:blipFill>
          <p:spPr>
            <a:xfrm>
              <a:off x="1842" y="1637"/>
              <a:ext cx="1642" cy="1203"/>
            </a:xfrm>
            <a:prstGeom prst="rect">
              <a:avLst/>
            </a:prstGeom>
            <a:noFill/>
            <a:ln>
              <a:noFill/>
            </a:ln>
          </p:spPr>
        </p:pic>
        <p:sp>
          <p:nvSpPr>
            <p:cNvPr id="375" name="Google Shape;375;p17"/>
            <p:cNvSpPr/>
            <p:nvPr/>
          </p:nvSpPr>
          <p:spPr>
            <a:xfrm>
              <a:off x="2082" y="1564"/>
              <a:ext cx="1529"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76" name="Google Shape;376;p17"/>
            <p:cNvSpPr/>
            <p:nvPr/>
          </p:nvSpPr>
          <p:spPr>
            <a:xfrm>
              <a:off x="1737" y="1562"/>
              <a:ext cx="425" cy="1022"/>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77" name="Google Shape;377;p17"/>
            <p:cNvSpPr/>
            <p:nvPr/>
          </p:nvSpPr>
          <p:spPr>
            <a:xfrm>
              <a:off x="3144" y="1745"/>
              <a:ext cx="457" cy="1179"/>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78" name="Google Shape;378;p17"/>
            <p:cNvSpPr/>
            <p:nvPr/>
          </p:nvSpPr>
          <p:spPr>
            <a:xfrm>
              <a:off x="1732" y="2534"/>
              <a:ext cx="1678"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79" name="Google Shape;379;p17"/>
            <p:cNvSpPr/>
            <p:nvPr/>
          </p:nvSpPr>
          <p:spPr>
            <a:xfrm>
              <a:off x="3195" y="1755"/>
              <a:ext cx="428" cy="1186"/>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80" name="Google Shape;380;p17"/>
            <p:cNvSpPr/>
            <p:nvPr/>
          </p:nvSpPr>
          <p:spPr>
            <a:xfrm>
              <a:off x="1734" y="2587"/>
              <a:ext cx="1496" cy="395"/>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381" name="Google Shape;381;p17"/>
            <p:cNvGrpSpPr/>
            <p:nvPr/>
          </p:nvGrpSpPr>
          <p:grpSpPr>
            <a:xfrm>
              <a:off x="1709" y="3008"/>
              <a:ext cx="507" cy="234"/>
              <a:chOff x="1740" y="2642"/>
              <a:chExt cx="752" cy="327"/>
            </a:xfrm>
          </p:grpSpPr>
          <p:sp>
            <p:nvSpPr>
              <p:cNvPr id="382" name="Google Shape;382;p17"/>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83" name="Google Shape;383;p17"/>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44"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84" name="Google Shape;384;p17"/>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85" name="Google Shape;385;p17"/>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86" name="Google Shape;386;p17"/>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87" name="Google Shape;387;p17"/>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
          <p:nvSpPr>
            <p:cNvPr id="388" name="Google Shape;388;p17"/>
            <p:cNvSpPr/>
            <p:nvPr/>
          </p:nvSpPr>
          <p:spPr>
            <a:xfrm>
              <a:off x="2577" y="3043"/>
              <a:ext cx="614" cy="515"/>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89" name="Google Shape;389;p17"/>
            <p:cNvSpPr/>
            <p:nvPr/>
          </p:nvSpPr>
          <p:spPr>
            <a:xfrm>
              <a:off x="1010" y="3084"/>
              <a:ext cx="1570" cy="468"/>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90" name="Google Shape;390;p17"/>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91" name="Google Shape;391;p17"/>
            <p:cNvSpPr/>
            <p:nvPr/>
          </p:nvSpPr>
          <p:spPr>
            <a:xfrm>
              <a:off x="1012" y="2611"/>
              <a:ext cx="729" cy="392"/>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92" name="Google Shape;392;p17"/>
            <p:cNvSpPr/>
            <p:nvPr/>
          </p:nvSpPr>
          <p:spPr>
            <a:xfrm>
              <a:off x="1061" y="3018"/>
              <a:ext cx="1488" cy="452"/>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93" name="Google Shape;393;p17"/>
            <p:cNvSpPr/>
            <p:nvPr/>
          </p:nvSpPr>
          <p:spPr>
            <a:xfrm flipH="1" rot="10800000">
              <a:off x="2549" y="2987"/>
              <a:ext cx="608" cy="466"/>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394" name="Google Shape;394;p17"/>
          <p:cNvGrpSpPr/>
          <p:nvPr/>
        </p:nvGrpSpPr>
        <p:grpSpPr>
          <a:xfrm flipH="1">
            <a:off x="4972423" y="4159667"/>
            <a:ext cx="259223" cy="240234"/>
            <a:chOff x="2839" y="3501"/>
            <a:chExt cx="755" cy="803"/>
          </a:xfrm>
        </p:grpSpPr>
        <p:pic>
          <p:nvPicPr>
            <p:cNvPr descr="desktop_computer_stylized_medium" id="395" name="Google Shape;395;p17"/>
            <p:cNvPicPr preferRelativeResize="0"/>
            <p:nvPr/>
          </p:nvPicPr>
          <p:blipFill rotWithShape="1">
            <a:blip r:embed="rId18">
              <a:alphaModFix/>
            </a:blip>
            <a:srcRect b="0" l="0" r="0" t="0"/>
            <a:stretch/>
          </p:blipFill>
          <p:spPr>
            <a:xfrm>
              <a:off x="2839" y="3501"/>
              <a:ext cx="755" cy="803"/>
            </a:xfrm>
            <a:prstGeom prst="rect">
              <a:avLst/>
            </a:prstGeom>
            <a:noFill/>
            <a:ln>
              <a:noFill/>
            </a:ln>
          </p:spPr>
        </p:pic>
        <p:sp>
          <p:nvSpPr>
            <p:cNvPr id="396" name="Google Shape;396;p17"/>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397" name="Google Shape;397;p17"/>
          <p:cNvGrpSpPr/>
          <p:nvPr/>
        </p:nvGrpSpPr>
        <p:grpSpPr>
          <a:xfrm flipH="1">
            <a:off x="5271091" y="4175771"/>
            <a:ext cx="259223" cy="240234"/>
            <a:chOff x="2839" y="3501"/>
            <a:chExt cx="755" cy="803"/>
          </a:xfrm>
        </p:grpSpPr>
        <p:pic>
          <p:nvPicPr>
            <p:cNvPr descr="desktop_computer_stylized_medium" id="398" name="Google Shape;398;p17"/>
            <p:cNvPicPr preferRelativeResize="0"/>
            <p:nvPr/>
          </p:nvPicPr>
          <p:blipFill rotWithShape="1">
            <a:blip r:embed="rId18">
              <a:alphaModFix/>
            </a:blip>
            <a:srcRect b="0" l="0" r="0" t="0"/>
            <a:stretch/>
          </p:blipFill>
          <p:spPr>
            <a:xfrm>
              <a:off x="2839" y="3501"/>
              <a:ext cx="755" cy="803"/>
            </a:xfrm>
            <a:prstGeom prst="rect">
              <a:avLst/>
            </a:prstGeom>
            <a:noFill/>
            <a:ln>
              <a:noFill/>
            </a:ln>
          </p:spPr>
        </p:pic>
        <p:sp>
          <p:nvSpPr>
            <p:cNvPr id="399" name="Google Shape;399;p17"/>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400" name="Google Shape;400;p17"/>
          <p:cNvGrpSpPr/>
          <p:nvPr/>
        </p:nvGrpSpPr>
        <p:grpSpPr>
          <a:xfrm>
            <a:off x="6008051" y="4377527"/>
            <a:ext cx="239394" cy="192680"/>
            <a:chOff x="877" y="1008"/>
            <a:chExt cx="2746" cy="2626"/>
          </a:xfrm>
        </p:grpSpPr>
        <p:pic>
          <p:nvPicPr>
            <p:cNvPr descr="antenna_stylized" id="401" name="Google Shape;401;p17"/>
            <p:cNvPicPr preferRelativeResize="0"/>
            <p:nvPr/>
          </p:nvPicPr>
          <p:blipFill rotWithShape="1">
            <a:blip r:embed="rId19">
              <a:alphaModFix/>
            </a:blip>
            <a:srcRect b="0" l="0" r="0" t="0"/>
            <a:stretch/>
          </p:blipFill>
          <p:spPr>
            <a:xfrm>
              <a:off x="877" y="1008"/>
              <a:ext cx="2725" cy="1421"/>
            </a:xfrm>
            <a:prstGeom prst="rect">
              <a:avLst/>
            </a:prstGeom>
            <a:noFill/>
            <a:ln>
              <a:noFill/>
            </a:ln>
          </p:spPr>
        </p:pic>
        <p:pic>
          <p:nvPicPr>
            <p:cNvPr descr="laptop_keyboard" id="402" name="Google Shape;402;p17"/>
            <p:cNvPicPr preferRelativeResize="0"/>
            <p:nvPr/>
          </p:nvPicPr>
          <p:blipFill rotWithShape="1">
            <a:blip r:embed="rId20">
              <a:alphaModFix/>
            </a:blip>
            <a:srcRect b="0" l="0" r="0" t="0"/>
            <a:stretch/>
          </p:blipFill>
          <p:spPr>
            <a:xfrm flipH="1" rot="108963">
              <a:off x="1009" y="2586"/>
              <a:ext cx="2245" cy="1013"/>
            </a:xfrm>
            <a:prstGeom prst="rect">
              <a:avLst/>
            </a:prstGeom>
            <a:noFill/>
            <a:ln>
              <a:noFill/>
            </a:ln>
          </p:spPr>
        </p:pic>
        <p:sp>
          <p:nvSpPr>
            <p:cNvPr id="403" name="Google Shape;403;p17"/>
            <p:cNvSpPr/>
            <p:nvPr/>
          </p:nvSpPr>
          <p:spPr>
            <a:xfrm>
              <a:off x="1753" y="1603"/>
              <a:ext cx="1804" cy="1325"/>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pic>
          <p:nvPicPr>
            <p:cNvPr descr="screen" id="404" name="Google Shape;404;p17"/>
            <p:cNvPicPr preferRelativeResize="0"/>
            <p:nvPr/>
          </p:nvPicPr>
          <p:blipFill rotWithShape="1">
            <a:blip r:embed="rId21">
              <a:alphaModFix/>
            </a:blip>
            <a:srcRect b="0" l="0" r="0" t="0"/>
            <a:stretch/>
          </p:blipFill>
          <p:spPr>
            <a:xfrm>
              <a:off x="1842" y="1637"/>
              <a:ext cx="1642" cy="1203"/>
            </a:xfrm>
            <a:prstGeom prst="rect">
              <a:avLst/>
            </a:prstGeom>
            <a:noFill/>
            <a:ln>
              <a:noFill/>
            </a:ln>
          </p:spPr>
        </p:pic>
        <p:sp>
          <p:nvSpPr>
            <p:cNvPr id="405" name="Google Shape;405;p17"/>
            <p:cNvSpPr/>
            <p:nvPr/>
          </p:nvSpPr>
          <p:spPr>
            <a:xfrm>
              <a:off x="2082" y="1564"/>
              <a:ext cx="1529"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06" name="Google Shape;406;p17"/>
            <p:cNvSpPr/>
            <p:nvPr/>
          </p:nvSpPr>
          <p:spPr>
            <a:xfrm>
              <a:off x="1737" y="1562"/>
              <a:ext cx="425" cy="1022"/>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07" name="Google Shape;407;p17"/>
            <p:cNvSpPr/>
            <p:nvPr/>
          </p:nvSpPr>
          <p:spPr>
            <a:xfrm>
              <a:off x="3144" y="1745"/>
              <a:ext cx="457" cy="1179"/>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08" name="Google Shape;408;p17"/>
            <p:cNvSpPr/>
            <p:nvPr/>
          </p:nvSpPr>
          <p:spPr>
            <a:xfrm>
              <a:off x="1732" y="2534"/>
              <a:ext cx="1678"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09" name="Google Shape;409;p17"/>
            <p:cNvSpPr/>
            <p:nvPr/>
          </p:nvSpPr>
          <p:spPr>
            <a:xfrm>
              <a:off x="3195" y="1755"/>
              <a:ext cx="428" cy="1186"/>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10" name="Google Shape;410;p17"/>
            <p:cNvSpPr/>
            <p:nvPr/>
          </p:nvSpPr>
          <p:spPr>
            <a:xfrm>
              <a:off x="1734" y="2587"/>
              <a:ext cx="1496" cy="395"/>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411" name="Google Shape;411;p17"/>
            <p:cNvGrpSpPr/>
            <p:nvPr/>
          </p:nvGrpSpPr>
          <p:grpSpPr>
            <a:xfrm>
              <a:off x="1709" y="3008"/>
              <a:ext cx="507" cy="234"/>
              <a:chOff x="1740" y="2642"/>
              <a:chExt cx="752" cy="327"/>
            </a:xfrm>
          </p:grpSpPr>
          <p:sp>
            <p:nvSpPr>
              <p:cNvPr id="412" name="Google Shape;412;p17"/>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13" name="Google Shape;413;p17"/>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44"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14" name="Google Shape;414;p17"/>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15" name="Google Shape;415;p17"/>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16" name="Google Shape;416;p17"/>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17" name="Google Shape;417;p17"/>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
          <p:nvSpPr>
            <p:cNvPr id="418" name="Google Shape;418;p17"/>
            <p:cNvSpPr/>
            <p:nvPr/>
          </p:nvSpPr>
          <p:spPr>
            <a:xfrm>
              <a:off x="2577" y="3043"/>
              <a:ext cx="614" cy="515"/>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19" name="Google Shape;419;p17"/>
            <p:cNvSpPr/>
            <p:nvPr/>
          </p:nvSpPr>
          <p:spPr>
            <a:xfrm>
              <a:off x="1010" y="3084"/>
              <a:ext cx="1570" cy="468"/>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20" name="Google Shape;420;p17"/>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21" name="Google Shape;421;p17"/>
            <p:cNvSpPr/>
            <p:nvPr/>
          </p:nvSpPr>
          <p:spPr>
            <a:xfrm>
              <a:off x="1012" y="2611"/>
              <a:ext cx="729" cy="392"/>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22" name="Google Shape;422;p17"/>
            <p:cNvSpPr/>
            <p:nvPr/>
          </p:nvSpPr>
          <p:spPr>
            <a:xfrm>
              <a:off x="1061" y="3018"/>
              <a:ext cx="1488" cy="452"/>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23" name="Google Shape;423;p17"/>
            <p:cNvSpPr/>
            <p:nvPr/>
          </p:nvSpPr>
          <p:spPr>
            <a:xfrm flipH="1" rot="10800000">
              <a:off x="2549" y="2987"/>
              <a:ext cx="608" cy="466"/>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
        <p:nvSpPr>
          <p:cNvPr id="424" name="Google Shape;424;p17"/>
          <p:cNvSpPr/>
          <p:nvPr/>
        </p:nvSpPr>
        <p:spPr>
          <a:xfrm>
            <a:off x="6472186" y="4258902"/>
            <a:ext cx="25537" cy="249693"/>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25" name="Google Shape;425;p17"/>
          <p:cNvSpPr/>
          <p:nvPr/>
        </p:nvSpPr>
        <p:spPr>
          <a:xfrm>
            <a:off x="6476969" y="4273866"/>
            <a:ext cx="15250" cy="231013"/>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26" name="Google Shape;426;p17"/>
          <p:cNvSpPr/>
          <p:nvPr/>
        </p:nvSpPr>
        <p:spPr>
          <a:xfrm>
            <a:off x="6473630" y="4390739"/>
            <a:ext cx="23732" cy="20644"/>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27" name="Google Shape;427;p17"/>
          <p:cNvSpPr/>
          <p:nvPr/>
        </p:nvSpPr>
        <p:spPr>
          <a:xfrm>
            <a:off x="6376715" y="4286973"/>
            <a:ext cx="54000" cy="51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428" name="Google Shape;428;p17"/>
          <p:cNvGrpSpPr/>
          <p:nvPr/>
        </p:nvGrpSpPr>
        <p:grpSpPr>
          <a:xfrm>
            <a:off x="6425281" y="4284342"/>
            <a:ext cx="44256" cy="1709"/>
            <a:chOff x="613" y="2566"/>
            <a:chExt cx="612" cy="15"/>
          </a:xfrm>
        </p:grpSpPr>
        <p:sp>
          <p:nvSpPr>
            <p:cNvPr id="429" name="Google Shape;429;p17"/>
            <p:cNvSpPr/>
            <p:nvPr/>
          </p:nvSpPr>
          <p:spPr>
            <a:xfrm>
              <a:off x="613" y="2566"/>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30" name="Google Shape;430;p17"/>
            <p:cNvSpPr/>
            <p:nvPr/>
          </p:nvSpPr>
          <p:spPr>
            <a:xfrm>
              <a:off x="625" y="2581"/>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431" name="Google Shape;431;p17"/>
          <p:cNvSpPr/>
          <p:nvPr/>
        </p:nvSpPr>
        <p:spPr>
          <a:xfrm>
            <a:off x="6377618" y="4323236"/>
            <a:ext cx="54000" cy="51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432" name="Google Shape;432;p17"/>
          <p:cNvGrpSpPr/>
          <p:nvPr/>
        </p:nvGrpSpPr>
        <p:grpSpPr>
          <a:xfrm>
            <a:off x="6425245" y="4319756"/>
            <a:ext cx="44328" cy="1790"/>
            <a:chOff x="615" y="2564"/>
            <a:chExt cx="613" cy="17"/>
          </a:xfrm>
        </p:grpSpPr>
        <p:sp>
          <p:nvSpPr>
            <p:cNvPr id="433" name="Google Shape;433;p17"/>
            <p:cNvSpPr/>
            <p:nvPr/>
          </p:nvSpPr>
          <p:spPr>
            <a:xfrm>
              <a:off x="615" y="2564"/>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34" name="Google Shape;434;p17"/>
            <p:cNvSpPr/>
            <p:nvPr/>
          </p:nvSpPr>
          <p:spPr>
            <a:xfrm>
              <a:off x="628" y="2581"/>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435" name="Google Shape;435;p17"/>
          <p:cNvSpPr/>
          <p:nvPr/>
        </p:nvSpPr>
        <p:spPr>
          <a:xfrm>
            <a:off x="6377618" y="4359500"/>
            <a:ext cx="54000" cy="51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36" name="Google Shape;436;p17"/>
          <p:cNvSpPr/>
          <p:nvPr/>
        </p:nvSpPr>
        <p:spPr>
          <a:xfrm>
            <a:off x="6378520" y="4392377"/>
            <a:ext cx="54000" cy="51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437" name="Google Shape;437;p17"/>
          <p:cNvGrpSpPr/>
          <p:nvPr/>
        </p:nvGrpSpPr>
        <p:grpSpPr>
          <a:xfrm>
            <a:off x="6424379" y="4391455"/>
            <a:ext cx="44332" cy="0"/>
            <a:chOff x="618" y="2586"/>
            <a:chExt cx="612" cy="0"/>
          </a:xfrm>
        </p:grpSpPr>
        <p:sp>
          <p:nvSpPr>
            <p:cNvPr id="438" name="Google Shape;438;p17"/>
            <p:cNvSpPr/>
            <p:nvPr/>
          </p:nvSpPr>
          <p:spPr>
            <a:xfrm>
              <a:off x="618" y="2586"/>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39" name="Google Shape;439;p17"/>
            <p:cNvSpPr/>
            <p:nvPr/>
          </p:nvSpPr>
          <p:spPr>
            <a:xfrm>
              <a:off x="630" y="2586"/>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440" name="Google Shape;440;p17"/>
          <p:cNvSpPr/>
          <p:nvPr/>
        </p:nvSpPr>
        <p:spPr>
          <a:xfrm>
            <a:off x="6473991" y="4359500"/>
            <a:ext cx="23732" cy="20535"/>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441" name="Google Shape;441;p17"/>
          <p:cNvGrpSpPr/>
          <p:nvPr/>
        </p:nvGrpSpPr>
        <p:grpSpPr>
          <a:xfrm>
            <a:off x="6424378" y="4356878"/>
            <a:ext cx="44332" cy="1748"/>
            <a:chOff x="613" y="2571"/>
            <a:chExt cx="612" cy="16"/>
          </a:xfrm>
        </p:grpSpPr>
        <p:sp>
          <p:nvSpPr>
            <p:cNvPr id="442" name="Google Shape;442;p17"/>
            <p:cNvSpPr/>
            <p:nvPr/>
          </p:nvSpPr>
          <p:spPr>
            <a:xfrm>
              <a:off x="613" y="2571"/>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43" name="Google Shape;443;p17"/>
            <p:cNvSpPr/>
            <p:nvPr/>
          </p:nvSpPr>
          <p:spPr>
            <a:xfrm>
              <a:off x="625" y="2587"/>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444" name="Google Shape;444;p17"/>
          <p:cNvSpPr/>
          <p:nvPr/>
        </p:nvSpPr>
        <p:spPr>
          <a:xfrm>
            <a:off x="6470201" y="4258465"/>
            <a:ext cx="6300" cy="24960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45" name="Google Shape;445;p17"/>
          <p:cNvSpPr/>
          <p:nvPr/>
        </p:nvSpPr>
        <p:spPr>
          <a:xfrm>
            <a:off x="6476156" y="4321598"/>
            <a:ext cx="21387" cy="23265"/>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46" name="Google Shape;446;p17"/>
          <p:cNvSpPr/>
          <p:nvPr/>
        </p:nvSpPr>
        <p:spPr>
          <a:xfrm>
            <a:off x="6476427" y="4285881"/>
            <a:ext cx="22018" cy="26215"/>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47" name="Google Shape;447;p17"/>
          <p:cNvSpPr/>
          <p:nvPr/>
        </p:nvSpPr>
        <p:spPr>
          <a:xfrm>
            <a:off x="6494474" y="4496798"/>
            <a:ext cx="4500" cy="10500"/>
          </a:xfrm>
          <a:prstGeom prst="ellipse">
            <a:avLst/>
          </a:prstGeom>
          <a:solidFill>
            <a:srgbClr val="3333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48" name="Google Shape;448;p17"/>
          <p:cNvSpPr/>
          <p:nvPr/>
        </p:nvSpPr>
        <p:spPr>
          <a:xfrm>
            <a:off x="6475254" y="4497126"/>
            <a:ext cx="22108" cy="21845"/>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49" name="Google Shape;449;p17"/>
          <p:cNvSpPr/>
          <p:nvPr/>
        </p:nvSpPr>
        <p:spPr>
          <a:xfrm>
            <a:off x="6370399" y="4503789"/>
            <a:ext cx="108000" cy="1650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50" name="Google Shape;450;p17"/>
          <p:cNvSpPr/>
          <p:nvPr/>
        </p:nvSpPr>
        <p:spPr>
          <a:xfrm>
            <a:off x="6376715" y="4508048"/>
            <a:ext cx="96300" cy="8700"/>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51" name="Google Shape;451;p17"/>
          <p:cNvSpPr/>
          <p:nvPr/>
        </p:nvSpPr>
        <p:spPr>
          <a:xfrm>
            <a:off x="6385649" y="4471785"/>
            <a:ext cx="14400" cy="1560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52" name="Google Shape;452;p17"/>
          <p:cNvSpPr/>
          <p:nvPr/>
        </p:nvSpPr>
        <p:spPr>
          <a:xfrm>
            <a:off x="6401891" y="4471785"/>
            <a:ext cx="14400" cy="156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Noto Sans Symbols"/>
              <a:buNone/>
            </a:pPr>
            <a:r>
              <a:t/>
            </a:r>
            <a:endParaRPr b="0" i="0" sz="1400" u="none" cap="none" strike="noStrike">
              <a:solidFill>
                <a:srgbClr val="FF0000"/>
              </a:solidFill>
              <a:latin typeface="Arial"/>
              <a:ea typeface="Arial"/>
              <a:cs typeface="Arial"/>
              <a:sym typeface="Arial"/>
            </a:endParaRPr>
          </a:p>
        </p:txBody>
      </p:sp>
      <p:sp>
        <p:nvSpPr>
          <p:cNvPr id="453" name="Google Shape;453;p17"/>
          <p:cNvSpPr/>
          <p:nvPr/>
        </p:nvSpPr>
        <p:spPr>
          <a:xfrm>
            <a:off x="6417142" y="4471785"/>
            <a:ext cx="14400" cy="1560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54" name="Google Shape;454;p17"/>
          <p:cNvSpPr/>
          <p:nvPr/>
        </p:nvSpPr>
        <p:spPr>
          <a:xfrm>
            <a:off x="6454049" y="4412257"/>
            <a:ext cx="7200" cy="8280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455" name="Google Shape;455;p17"/>
          <p:cNvGrpSpPr/>
          <p:nvPr/>
        </p:nvGrpSpPr>
        <p:grpSpPr>
          <a:xfrm flipH="1">
            <a:off x="4687477" y="3991969"/>
            <a:ext cx="259223" cy="240234"/>
            <a:chOff x="2839" y="3501"/>
            <a:chExt cx="755" cy="803"/>
          </a:xfrm>
        </p:grpSpPr>
        <p:pic>
          <p:nvPicPr>
            <p:cNvPr descr="desktop_computer_stylized_medium" id="456" name="Google Shape;456;p17"/>
            <p:cNvPicPr preferRelativeResize="0"/>
            <p:nvPr/>
          </p:nvPicPr>
          <p:blipFill rotWithShape="1">
            <a:blip r:embed="rId18">
              <a:alphaModFix/>
            </a:blip>
            <a:srcRect b="0" l="0" r="0" t="0"/>
            <a:stretch/>
          </p:blipFill>
          <p:spPr>
            <a:xfrm>
              <a:off x="2839" y="3501"/>
              <a:ext cx="755" cy="803"/>
            </a:xfrm>
            <a:prstGeom prst="rect">
              <a:avLst/>
            </a:prstGeom>
            <a:noFill/>
            <a:ln>
              <a:noFill/>
            </a:ln>
          </p:spPr>
        </p:pic>
        <p:sp>
          <p:nvSpPr>
            <p:cNvPr id="457" name="Google Shape;457;p17"/>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458" name="Google Shape;458;p17"/>
          <p:cNvGrpSpPr/>
          <p:nvPr/>
        </p:nvGrpSpPr>
        <p:grpSpPr>
          <a:xfrm>
            <a:off x="4669659" y="1425968"/>
            <a:ext cx="311944" cy="289351"/>
            <a:chOff x="2751" y="1851"/>
            <a:chExt cx="462" cy="478"/>
          </a:xfrm>
        </p:grpSpPr>
        <p:pic>
          <p:nvPicPr>
            <p:cNvPr descr="iphone_stylized_small" id="459" name="Google Shape;459;p17"/>
            <p:cNvPicPr preferRelativeResize="0"/>
            <p:nvPr/>
          </p:nvPicPr>
          <p:blipFill rotWithShape="1">
            <a:blip r:embed="rId22">
              <a:alphaModFix/>
            </a:blip>
            <a:srcRect b="0" l="0" r="0" t="0"/>
            <a:stretch/>
          </p:blipFill>
          <p:spPr>
            <a:xfrm>
              <a:off x="2928" y="1922"/>
              <a:ext cx="152" cy="407"/>
            </a:xfrm>
            <a:prstGeom prst="rect">
              <a:avLst/>
            </a:prstGeom>
            <a:noFill/>
            <a:ln>
              <a:noFill/>
            </a:ln>
          </p:spPr>
        </p:pic>
        <p:pic>
          <p:nvPicPr>
            <p:cNvPr descr="antenna_radiation_stylized" id="460" name="Google Shape;460;p17"/>
            <p:cNvPicPr preferRelativeResize="0"/>
            <p:nvPr/>
          </p:nvPicPr>
          <p:blipFill rotWithShape="1">
            <a:blip r:embed="rId23">
              <a:alphaModFix/>
            </a:blip>
            <a:srcRect b="0" l="0" r="0" t="0"/>
            <a:stretch/>
          </p:blipFill>
          <p:spPr>
            <a:xfrm>
              <a:off x="2751" y="1851"/>
              <a:ext cx="462" cy="110"/>
            </a:xfrm>
            <a:prstGeom prst="rect">
              <a:avLst/>
            </a:prstGeom>
            <a:noFill/>
            <a:ln>
              <a:noFill/>
            </a:ln>
          </p:spPr>
        </p:pic>
      </p:grpSp>
      <p:grpSp>
        <p:nvGrpSpPr>
          <p:cNvPr id="461" name="Google Shape;461;p17"/>
          <p:cNvGrpSpPr/>
          <p:nvPr/>
        </p:nvGrpSpPr>
        <p:grpSpPr>
          <a:xfrm>
            <a:off x="6547484" y="3986637"/>
            <a:ext cx="132331" cy="263658"/>
            <a:chOff x="4140" y="429"/>
            <a:chExt cx="1419" cy="2546"/>
          </a:xfrm>
        </p:grpSpPr>
        <p:sp>
          <p:nvSpPr>
            <p:cNvPr id="462" name="Google Shape;462;p17"/>
            <p:cNvSpPr/>
            <p:nvPr/>
          </p:nvSpPr>
          <p:spPr>
            <a:xfrm>
              <a:off x="5268" y="433"/>
              <a:ext cx="283" cy="2283"/>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63" name="Google Shape;463;p17"/>
            <p:cNvSpPr/>
            <p:nvPr/>
          </p:nvSpPr>
          <p:spPr>
            <a:xfrm>
              <a:off x="4210" y="429"/>
              <a:ext cx="900" cy="2400"/>
            </a:xfrm>
            <a:prstGeom prst="rect">
              <a:avLst/>
            </a:prstGeom>
            <a:gradFill>
              <a:gsLst>
                <a:gs pos="0">
                  <a:srgbClr val="292929"/>
                </a:gs>
                <a:gs pos="100000">
                  <a:srgbClr val="808080"/>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64" name="Google Shape;464;p17"/>
            <p:cNvSpPr/>
            <p:nvPr/>
          </p:nvSpPr>
          <p:spPr>
            <a:xfrm>
              <a:off x="5321" y="570"/>
              <a:ext cx="169" cy="2112"/>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65" name="Google Shape;465;p17"/>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66" name="Google Shape;466;p17"/>
            <p:cNvSpPr/>
            <p:nvPr/>
          </p:nvSpPr>
          <p:spPr>
            <a:xfrm>
              <a:off x="4210" y="690"/>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467" name="Google Shape;467;p17"/>
            <p:cNvGrpSpPr/>
            <p:nvPr/>
          </p:nvGrpSpPr>
          <p:grpSpPr>
            <a:xfrm>
              <a:off x="4748" y="666"/>
              <a:ext cx="491" cy="16"/>
              <a:chOff x="613" y="2566"/>
              <a:chExt cx="612" cy="15"/>
            </a:xfrm>
          </p:grpSpPr>
          <p:sp>
            <p:nvSpPr>
              <p:cNvPr id="468" name="Google Shape;468;p17"/>
              <p:cNvSpPr/>
              <p:nvPr/>
            </p:nvSpPr>
            <p:spPr>
              <a:xfrm>
                <a:off x="613" y="2566"/>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69" name="Google Shape;469;p17"/>
              <p:cNvSpPr/>
              <p:nvPr/>
            </p:nvSpPr>
            <p:spPr>
              <a:xfrm>
                <a:off x="625" y="2581"/>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470" name="Google Shape;470;p17"/>
            <p:cNvSpPr/>
            <p:nvPr/>
          </p:nvSpPr>
          <p:spPr>
            <a:xfrm>
              <a:off x="4220" y="1022"/>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471" name="Google Shape;471;p17"/>
            <p:cNvGrpSpPr/>
            <p:nvPr/>
          </p:nvGrpSpPr>
          <p:grpSpPr>
            <a:xfrm>
              <a:off x="4748" y="990"/>
              <a:ext cx="491" cy="16"/>
              <a:chOff x="615" y="2564"/>
              <a:chExt cx="613" cy="17"/>
            </a:xfrm>
          </p:grpSpPr>
          <p:sp>
            <p:nvSpPr>
              <p:cNvPr id="472" name="Google Shape;472;p17"/>
              <p:cNvSpPr/>
              <p:nvPr/>
            </p:nvSpPr>
            <p:spPr>
              <a:xfrm>
                <a:off x="615" y="2564"/>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73" name="Google Shape;473;p17"/>
              <p:cNvSpPr/>
              <p:nvPr/>
            </p:nvSpPr>
            <p:spPr>
              <a:xfrm>
                <a:off x="628" y="2581"/>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474" name="Google Shape;474;p17"/>
            <p:cNvSpPr/>
            <p:nvPr/>
          </p:nvSpPr>
          <p:spPr>
            <a:xfrm>
              <a:off x="4220" y="1354"/>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75" name="Google Shape;475;p17"/>
            <p:cNvSpPr/>
            <p:nvPr/>
          </p:nvSpPr>
          <p:spPr>
            <a:xfrm>
              <a:off x="4230" y="1655"/>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476" name="Google Shape;476;p17"/>
            <p:cNvGrpSpPr/>
            <p:nvPr/>
          </p:nvGrpSpPr>
          <p:grpSpPr>
            <a:xfrm>
              <a:off x="4738" y="1647"/>
              <a:ext cx="491" cy="0"/>
              <a:chOff x="618" y="2586"/>
              <a:chExt cx="612" cy="0"/>
            </a:xfrm>
          </p:grpSpPr>
          <p:sp>
            <p:nvSpPr>
              <p:cNvPr id="477" name="Google Shape;477;p17"/>
              <p:cNvSpPr/>
              <p:nvPr/>
            </p:nvSpPr>
            <p:spPr>
              <a:xfrm>
                <a:off x="618" y="2586"/>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78" name="Google Shape;478;p17"/>
              <p:cNvSpPr/>
              <p:nvPr/>
            </p:nvSpPr>
            <p:spPr>
              <a:xfrm>
                <a:off x="630" y="2586"/>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479" name="Google Shape;479;p17"/>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480" name="Google Shape;480;p17"/>
            <p:cNvGrpSpPr/>
            <p:nvPr/>
          </p:nvGrpSpPr>
          <p:grpSpPr>
            <a:xfrm>
              <a:off x="4738" y="1330"/>
              <a:ext cx="492" cy="16"/>
              <a:chOff x="613" y="2571"/>
              <a:chExt cx="612" cy="16"/>
            </a:xfrm>
          </p:grpSpPr>
          <p:sp>
            <p:nvSpPr>
              <p:cNvPr id="481" name="Google Shape;481;p17"/>
              <p:cNvSpPr/>
              <p:nvPr/>
            </p:nvSpPr>
            <p:spPr>
              <a:xfrm>
                <a:off x="613" y="2571"/>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82" name="Google Shape;482;p17"/>
              <p:cNvSpPr/>
              <p:nvPr/>
            </p:nvSpPr>
            <p:spPr>
              <a:xfrm>
                <a:off x="625" y="2587"/>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483" name="Google Shape;483;p17"/>
            <p:cNvSpPr/>
            <p:nvPr/>
          </p:nvSpPr>
          <p:spPr>
            <a:xfrm>
              <a:off x="5246" y="429"/>
              <a:ext cx="0" cy="240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84" name="Google Shape;484;p17"/>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85" name="Google Shape;485;p17"/>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86" name="Google Shape;486;p17"/>
            <p:cNvSpPr/>
            <p:nvPr/>
          </p:nvSpPr>
          <p:spPr>
            <a:xfrm>
              <a:off x="5515" y="2611"/>
              <a:ext cx="0" cy="0"/>
            </a:xfrm>
            <a:prstGeom prst="ellipse">
              <a:avLst/>
            </a:prstGeom>
            <a:solidFill>
              <a:srgbClr val="3333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87" name="Google Shape;487;p17"/>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88" name="Google Shape;488;p17"/>
            <p:cNvSpPr/>
            <p:nvPr/>
          </p:nvSpPr>
          <p:spPr>
            <a:xfrm>
              <a:off x="4140" y="2675"/>
              <a:ext cx="1200" cy="30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89" name="Google Shape;489;p17"/>
            <p:cNvSpPr/>
            <p:nvPr/>
          </p:nvSpPr>
          <p:spPr>
            <a:xfrm>
              <a:off x="4210" y="2714"/>
              <a:ext cx="1200" cy="0"/>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90" name="Google Shape;490;p17"/>
            <p:cNvSpPr/>
            <p:nvPr/>
          </p:nvSpPr>
          <p:spPr>
            <a:xfrm>
              <a:off x="4309" y="2382"/>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91" name="Google Shape;491;p17"/>
            <p:cNvSpPr/>
            <p:nvPr/>
          </p:nvSpPr>
          <p:spPr>
            <a:xfrm>
              <a:off x="4489" y="2382"/>
              <a:ext cx="300" cy="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Noto Sans Symbols"/>
                <a:buNone/>
              </a:pPr>
              <a:r>
                <a:t/>
              </a:r>
              <a:endParaRPr b="0" i="0" sz="1400" u="none" cap="none" strike="noStrike">
                <a:solidFill>
                  <a:srgbClr val="FF0000"/>
                </a:solidFill>
                <a:latin typeface="Arial"/>
                <a:ea typeface="Arial"/>
                <a:cs typeface="Arial"/>
                <a:sym typeface="Arial"/>
              </a:endParaRPr>
            </a:p>
          </p:txBody>
        </p:sp>
        <p:sp>
          <p:nvSpPr>
            <p:cNvPr id="492" name="Google Shape;492;p17"/>
            <p:cNvSpPr/>
            <p:nvPr/>
          </p:nvSpPr>
          <p:spPr>
            <a:xfrm>
              <a:off x="4658" y="2382"/>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93" name="Google Shape;493;p17"/>
            <p:cNvSpPr/>
            <p:nvPr/>
          </p:nvSpPr>
          <p:spPr>
            <a:xfrm>
              <a:off x="5067" y="1837"/>
              <a:ext cx="0" cy="90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grpSp>
        <p:nvGrpSpPr>
          <p:cNvPr id="494" name="Google Shape;494;p17"/>
          <p:cNvGrpSpPr/>
          <p:nvPr/>
        </p:nvGrpSpPr>
        <p:grpSpPr>
          <a:xfrm>
            <a:off x="3785776" y="2045894"/>
            <a:ext cx="778731" cy="807975"/>
            <a:chOff x="6571713" y="2686293"/>
            <a:chExt cx="1038308" cy="1077300"/>
          </a:xfrm>
        </p:grpSpPr>
        <p:sp>
          <p:nvSpPr>
            <p:cNvPr id="495" name="Google Shape;495;p17"/>
            <p:cNvSpPr/>
            <p:nvPr/>
          </p:nvSpPr>
          <p:spPr>
            <a:xfrm flipH="1">
              <a:off x="7291087" y="2700162"/>
              <a:ext cx="318934" cy="942918"/>
            </a:xfrm>
            <a:custGeom>
              <a:rect b="b" l="l" r="r" t="t"/>
              <a:pathLst>
                <a:path extrusionOk="0" h="10279" w="10319">
                  <a:moveTo>
                    <a:pt x="2669" y="10279"/>
                  </a:moveTo>
                  <a:lnTo>
                    <a:pt x="0" y="9878"/>
                  </a:lnTo>
                  <a:lnTo>
                    <a:pt x="10319" y="0"/>
                  </a:lnTo>
                  <a:lnTo>
                    <a:pt x="10319" y="8912"/>
                  </a:lnTo>
                  <a:lnTo>
                    <a:pt x="2669" y="10279"/>
                  </a:lnTo>
                  <a:close/>
                </a:path>
              </a:pathLst>
            </a:custGeom>
            <a:gradFill>
              <a:gsLst>
                <a:gs pos="0">
                  <a:schemeClr val="lt1"/>
                </a:gs>
                <a:gs pos="99000">
                  <a:srgbClr val="BFBFBF"/>
                </a:gs>
                <a:gs pos="100000">
                  <a:srgbClr val="BFBFBF"/>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496" name="Google Shape;496;p17"/>
            <p:cNvGrpSpPr/>
            <p:nvPr/>
          </p:nvGrpSpPr>
          <p:grpSpPr>
            <a:xfrm>
              <a:off x="6571713" y="2686293"/>
              <a:ext cx="764100" cy="1077300"/>
              <a:chOff x="6571713" y="2686293"/>
              <a:chExt cx="764100" cy="1077300"/>
            </a:xfrm>
          </p:grpSpPr>
          <p:sp>
            <p:nvSpPr>
              <p:cNvPr id="497" name="Google Shape;497;p17"/>
              <p:cNvSpPr/>
              <p:nvPr/>
            </p:nvSpPr>
            <p:spPr>
              <a:xfrm>
                <a:off x="6641713" y="2722275"/>
                <a:ext cx="648000" cy="7773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8" name="Google Shape;498;p17"/>
              <p:cNvSpPr/>
              <p:nvPr/>
            </p:nvSpPr>
            <p:spPr>
              <a:xfrm>
                <a:off x="6642457" y="3037370"/>
                <a:ext cx="648600" cy="158700"/>
              </a:xfrm>
              <a:prstGeom prst="rect">
                <a:avLst/>
              </a:prstGeom>
              <a:solidFill>
                <a:srgbClr val="CC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9" name="Google Shape;499;p17"/>
              <p:cNvSpPr txBox="1"/>
              <p:nvPr/>
            </p:nvSpPr>
            <p:spPr>
              <a:xfrm>
                <a:off x="6571713" y="2686293"/>
                <a:ext cx="764100" cy="1077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application</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transport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FFFFFF"/>
                    </a:solidFill>
                    <a:latin typeface="Calibri"/>
                    <a:ea typeface="Calibri"/>
                    <a:cs typeface="Calibri"/>
                    <a:sym typeface="Calibri"/>
                  </a:rPr>
                  <a:t>network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link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physical</a:t>
                </a:r>
                <a:endParaRPr b="0" i="0" sz="1800" u="none" cap="none" strike="noStrike">
                  <a:solidFill>
                    <a:srgbClr val="000000"/>
                  </a:solidFill>
                  <a:latin typeface="Calibri"/>
                  <a:ea typeface="Calibri"/>
                  <a:cs typeface="Calibri"/>
                  <a:sym typeface="Calibri"/>
                </a:endParaRPr>
              </a:p>
            </p:txBody>
          </p:sp>
          <p:cxnSp>
            <p:nvCxnSpPr>
              <p:cNvPr id="500" name="Google Shape;500;p17"/>
              <p:cNvCxnSpPr/>
              <p:nvPr/>
            </p:nvCxnSpPr>
            <p:spPr>
              <a:xfrm>
                <a:off x="6638631" y="2891320"/>
                <a:ext cx="646500" cy="0"/>
              </a:xfrm>
              <a:prstGeom prst="straightConnector1">
                <a:avLst/>
              </a:prstGeom>
              <a:noFill/>
              <a:ln cap="flat" cmpd="sng" w="12700">
                <a:solidFill>
                  <a:schemeClr val="dk1"/>
                </a:solidFill>
                <a:prstDash val="solid"/>
                <a:miter lim="800000"/>
                <a:headEnd len="sm" w="sm" type="none"/>
                <a:tailEnd len="sm" w="sm" type="none"/>
              </a:ln>
            </p:spPr>
          </p:cxnSp>
          <p:cxnSp>
            <p:nvCxnSpPr>
              <p:cNvPr id="501" name="Google Shape;501;p17"/>
              <p:cNvCxnSpPr/>
              <p:nvPr/>
            </p:nvCxnSpPr>
            <p:spPr>
              <a:xfrm>
                <a:off x="6638631" y="3040545"/>
                <a:ext cx="646500" cy="0"/>
              </a:xfrm>
              <a:prstGeom prst="straightConnector1">
                <a:avLst/>
              </a:prstGeom>
              <a:noFill/>
              <a:ln cap="flat" cmpd="sng" w="12700">
                <a:solidFill>
                  <a:schemeClr val="dk1"/>
                </a:solidFill>
                <a:prstDash val="solid"/>
                <a:miter lim="800000"/>
                <a:headEnd len="sm" w="sm" type="none"/>
                <a:tailEnd len="sm" w="sm" type="none"/>
              </a:ln>
            </p:spPr>
          </p:cxnSp>
          <p:cxnSp>
            <p:nvCxnSpPr>
              <p:cNvPr id="502" name="Google Shape;502;p17"/>
              <p:cNvCxnSpPr/>
              <p:nvPr/>
            </p:nvCxnSpPr>
            <p:spPr>
              <a:xfrm>
                <a:off x="6638631" y="3189770"/>
                <a:ext cx="646500" cy="0"/>
              </a:xfrm>
              <a:prstGeom prst="straightConnector1">
                <a:avLst/>
              </a:prstGeom>
              <a:noFill/>
              <a:ln cap="flat" cmpd="sng" w="12700">
                <a:solidFill>
                  <a:schemeClr val="dk1"/>
                </a:solidFill>
                <a:prstDash val="solid"/>
                <a:miter lim="800000"/>
                <a:headEnd len="sm" w="sm" type="none"/>
                <a:tailEnd len="sm" w="sm" type="none"/>
              </a:ln>
            </p:spPr>
          </p:cxnSp>
          <p:cxnSp>
            <p:nvCxnSpPr>
              <p:cNvPr id="503" name="Google Shape;503;p17"/>
              <p:cNvCxnSpPr/>
              <p:nvPr/>
            </p:nvCxnSpPr>
            <p:spPr>
              <a:xfrm>
                <a:off x="6638631" y="3338995"/>
                <a:ext cx="646500" cy="0"/>
              </a:xfrm>
              <a:prstGeom prst="straightConnector1">
                <a:avLst/>
              </a:prstGeom>
              <a:noFill/>
              <a:ln cap="flat" cmpd="sng" w="12700">
                <a:solidFill>
                  <a:schemeClr val="dk1"/>
                </a:solidFill>
                <a:prstDash val="solid"/>
                <a:miter lim="800000"/>
                <a:headEnd len="sm" w="sm" type="none"/>
                <a:tailEnd len="sm" w="sm" type="none"/>
              </a:ln>
            </p:spPr>
          </p:cxnSp>
        </p:grpSp>
      </p:grpSp>
      <p:grpSp>
        <p:nvGrpSpPr>
          <p:cNvPr id="504" name="Google Shape;504;p17"/>
          <p:cNvGrpSpPr/>
          <p:nvPr/>
        </p:nvGrpSpPr>
        <p:grpSpPr>
          <a:xfrm>
            <a:off x="6508495" y="4049577"/>
            <a:ext cx="727734" cy="807975"/>
            <a:chOff x="10202006" y="5357871"/>
            <a:chExt cx="970312" cy="1077300"/>
          </a:xfrm>
        </p:grpSpPr>
        <p:sp>
          <p:nvSpPr>
            <p:cNvPr id="505" name="Google Shape;505;p17"/>
            <p:cNvSpPr/>
            <p:nvPr/>
          </p:nvSpPr>
          <p:spPr>
            <a:xfrm>
              <a:off x="10202006" y="5397682"/>
              <a:ext cx="281278" cy="773125"/>
            </a:xfrm>
            <a:custGeom>
              <a:rect b="b" l="l" r="r" t="t"/>
              <a:pathLst>
                <a:path extrusionOk="0" h="10000" w="10001">
                  <a:moveTo>
                    <a:pt x="112" y="7638"/>
                  </a:moveTo>
                  <a:cubicBezTo>
                    <a:pt x="75" y="7370"/>
                    <a:pt x="37" y="7102"/>
                    <a:pt x="0" y="6834"/>
                  </a:cubicBezTo>
                  <a:lnTo>
                    <a:pt x="9647" y="0"/>
                  </a:lnTo>
                  <a:cubicBezTo>
                    <a:pt x="9534" y="4702"/>
                    <a:pt x="10099" y="5298"/>
                    <a:pt x="9986" y="10000"/>
                  </a:cubicBezTo>
                  <a:lnTo>
                    <a:pt x="112" y="7638"/>
                  </a:lnTo>
                  <a:close/>
                </a:path>
              </a:pathLst>
            </a:custGeom>
            <a:gradFill>
              <a:gsLst>
                <a:gs pos="0">
                  <a:schemeClr val="lt1"/>
                </a:gs>
                <a:gs pos="99000">
                  <a:srgbClr val="BFBFBF"/>
                </a:gs>
                <a:gs pos="100000">
                  <a:srgbClr val="BFBFBF"/>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506" name="Google Shape;506;p17"/>
            <p:cNvGrpSpPr/>
            <p:nvPr/>
          </p:nvGrpSpPr>
          <p:grpSpPr>
            <a:xfrm>
              <a:off x="10408218" y="5357871"/>
              <a:ext cx="764100" cy="1077300"/>
              <a:chOff x="6571713" y="2686293"/>
              <a:chExt cx="764100" cy="1077300"/>
            </a:xfrm>
          </p:grpSpPr>
          <p:sp>
            <p:nvSpPr>
              <p:cNvPr id="507" name="Google Shape;507;p17"/>
              <p:cNvSpPr/>
              <p:nvPr/>
            </p:nvSpPr>
            <p:spPr>
              <a:xfrm>
                <a:off x="6641713" y="2722275"/>
                <a:ext cx="648000" cy="7773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8" name="Google Shape;508;p17"/>
              <p:cNvSpPr/>
              <p:nvPr/>
            </p:nvSpPr>
            <p:spPr>
              <a:xfrm>
                <a:off x="6642457" y="3037370"/>
                <a:ext cx="648600" cy="158700"/>
              </a:xfrm>
              <a:prstGeom prst="rect">
                <a:avLst/>
              </a:prstGeom>
              <a:solidFill>
                <a:srgbClr val="CC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9" name="Google Shape;509;p17"/>
              <p:cNvSpPr txBox="1"/>
              <p:nvPr/>
            </p:nvSpPr>
            <p:spPr>
              <a:xfrm>
                <a:off x="6571713" y="2686293"/>
                <a:ext cx="764100" cy="1077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application</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transport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FFFFFF"/>
                    </a:solidFill>
                    <a:latin typeface="Calibri"/>
                    <a:ea typeface="Calibri"/>
                    <a:cs typeface="Calibri"/>
                    <a:sym typeface="Calibri"/>
                  </a:rPr>
                  <a:t>network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link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physical</a:t>
                </a:r>
                <a:endParaRPr b="0" i="0" sz="1800" u="none" cap="none" strike="noStrike">
                  <a:solidFill>
                    <a:srgbClr val="000000"/>
                  </a:solidFill>
                  <a:latin typeface="Calibri"/>
                  <a:ea typeface="Calibri"/>
                  <a:cs typeface="Calibri"/>
                  <a:sym typeface="Calibri"/>
                </a:endParaRPr>
              </a:p>
            </p:txBody>
          </p:sp>
          <p:cxnSp>
            <p:nvCxnSpPr>
              <p:cNvPr id="510" name="Google Shape;510;p17"/>
              <p:cNvCxnSpPr/>
              <p:nvPr/>
            </p:nvCxnSpPr>
            <p:spPr>
              <a:xfrm>
                <a:off x="6638631" y="2891320"/>
                <a:ext cx="646500" cy="0"/>
              </a:xfrm>
              <a:prstGeom prst="straightConnector1">
                <a:avLst/>
              </a:prstGeom>
              <a:noFill/>
              <a:ln cap="flat" cmpd="sng" w="12700">
                <a:solidFill>
                  <a:schemeClr val="dk1"/>
                </a:solidFill>
                <a:prstDash val="solid"/>
                <a:miter lim="800000"/>
                <a:headEnd len="sm" w="sm" type="none"/>
                <a:tailEnd len="sm" w="sm" type="none"/>
              </a:ln>
            </p:spPr>
          </p:cxnSp>
          <p:cxnSp>
            <p:nvCxnSpPr>
              <p:cNvPr id="511" name="Google Shape;511;p17"/>
              <p:cNvCxnSpPr/>
              <p:nvPr/>
            </p:nvCxnSpPr>
            <p:spPr>
              <a:xfrm>
                <a:off x="6638631" y="3040545"/>
                <a:ext cx="646500" cy="0"/>
              </a:xfrm>
              <a:prstGeom prst="straightConnector1">
                <a:avLst/>
              </a:prstGeom>
              <a:noFill/>
              <a:ln cap="flat" cmpd="sng" w="12700">
                <a:solidFill>
                  <a:schemeClr val="dk1"/>
                </a:solidFill>
                <a:prstDash val="solid"/>
                <a:miter lim="800000"/>
                <a:headEnd len="sm" w="sm" type="none"/>
                <a:tailEnd len="sm" w="sm" type="none"/>
              </a:ln>
            </p:spPr>
          </p:cxnSp>
          <p:cxnSp>
            <p:nvCxnSpPr>
              <p:cNvPr id="512" name="Google Shape;512;p17"/>
              <p:cNvCxnSpPr/>
              <p:nvPr/>
            </p:nvCxnSpPr>
            <p:spPr>
              <a:xfrm>
                <a:off x="6638631" y="3189770"/>
                <a:ext cx="646500" cy="0"/>
              </a:xfrm>
              <a:prstGeom prst="straightConnector1">
                <a:avLst/>
              </a:prstGeom>
              <a:noFill/>
              <a:ln cap="flat" cmpd="sng" w="12700">
                <a:solidFill>
                  <a:schemeClr val="dk1"/>
                </a:solidFill>
                <a:prstDash val="solid"/>
                <a:miter lim="800000"/>
                <a:headEnd len="sm" w="sm" type="none"/>
                <a:tailEnd len="sm" w="sm" type="none"/>
              </a:ln>
            </p:spPr>
          </p:cxnSp>
          <p:cxnSp>
            <p:nvCxnSpPr>
              <p:cNvPr id="513" name="Google Shape;513;p17"/>
              <p:cNvCxnSpPr/>
              <p:nvPr/>
            </p:nvCxnSpPr>
            <p:spPr>
              <a:xfrm>
                <a:off x="6638631" y="3338995"/>
                <a:ext cx="646500" cy="0"/>
              </a:xfrm>
              <a:prstGeom prst="straightConnector1">
                <a:avLst/>
              </a:prstGeom>
              <a:noFill/>
              <a:ln cap="flat" cmpd="sng" w="12700">
                <a:solidFill>
                  <a:schemeClr val="dk1"/>
                </a:solidFill>
                <a:prstDash val="solid"/>
                <a:miter lim="800000"/>
                <a:headEnd len="sm" w="sm" type="none"/>
                <a:tailEnd len="sm" w="sm" type="none"/>
              </a:ln>
            </p:spPr>
          </p:cxnSp>
        </p:grpSp>
      </p:grpSp>
      <p:grpSp>
        <p:nvGrpSpPr>
          <p:cNvPr id="514" name="Google Shape;514;p17"/>
          <p:cNvGrpSpPr/>
          <p:nvPr/>
        </p:nvGrpSpPr>
        <p:grpSpPr>
          <a:xfrm>
            <a:off x="6358872" y="4243474"/>
            <a:ext cx="160547" cy="321905"/>
            <a:chOff x="4140" y="429"/>
            <a:chExt cx="1419" cy="2546"/>
          </a:xfrm>
        </p:grpSpPr>
        <p:sp>
          <p:nvSpPr>
            <p:cNvPr id="515" name="Google Shape;515;p17"/>
            <p:cNvSpPr/>
            <p:nvPr/>
          </p:nvSpPr>
          <p:spPr>
            <a:xfrm>
              <a:off x="5268" y="433"/>
              <a:ext cx="283" cy="2283"/>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516" name="Google Shape;516;p17"/>
            <p:cNvSpPr/>
            <p:nvPr/>
          </p:nvSpPr>
          <p:spPr>
            <a:xfrm>
              <a:off x="4210" y="429"/>
              <a:ext cx="900" cy="2400"/>
            </a:xfrm>
            <a:prstGeom prst="rect">
              <a:avLst/>
            </a:prstGeom>
            <a:gradFill>
              <a:gsLst>
                <a:gs pos="0">
                  <a:srgbClr val="292929"/>
                </a:gs>
                <a:gs pos="100000">
                  <a:srgbClr val="808080"/>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17" name="Google Shape;517;p17"/>
            <p:cNvSpPr/>
            <p:nvPr/>
          </p:nvSpPr>
          <p:spPr>
            <a:xfrm>
              <a:off x="5321" y="570"/>
              <a:ext cx="169" cy="2112"/>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518" name="Google Shape;518;p17"/>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519" name="Google Shape;519;p17"/>
            <p:cNvSpPr/>
            <p:nvPr/>
          </p:nvSpPr>
          <p:spPr>
            <a:xfrm>
              <a:off x="4210" y="690"/>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520" name="Google Shape;520;p17"/>
            <p:cNvGrpSpPr/>
            <p:nvPr/>
          </p:nvGrpSpPr>
          <p:grpSpPr>
            <a:xfrm>
              <a:off x="4748" y="666"/>
              <a:ext cx="491" cy="16"/>
              <a:chOff x="613" y="2566"/>
              <a:chExt cx="612" cy="15"/>
            </a:xfrm>
          </p:grpSpPr>
          <p:sp>
            <p:nvSpPr>
              <p:cNvPr id="521" name="Google Shape;521;p17"/>
              <p:cNvSpPr/>
              <p:nvPr/>
            </p:nvSpPr>
            <p:spPr>
              <a:xfrm>
                <a:off x="613" y="2566"/>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22" name="Google Shape;522;p17"/>
              <p:cNvSpPr/>
              <p:nvPr/>
            </p:nvSpPr>
            <p:spPr>
              <a:xfrm>
                <a:off x="625" y="2581"/>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523" name="Google Shape;523;p17"/>
            <p:cNvSpPr/>
            <p:nvPr/>
          </p:nvSpPr>
          <p:spPr>
            <a:xfrm>
              <a:off x="4220" y="1022"/>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524" name="Google Shape;524;p17"/>
            <p:cNvGrpSpPr/>
            <p:nvPr/>
          </p:nvGrpSpPr>
          <p:grpSpPr>
            <a:xfrm>
              <a:off x="4748" y="990"/>
              <a:ext cx="491" cy="16"/>
              <a:chOff x="615" y="2564"/>
              <a:chExt cx="613" cy="17"/>
            </a:xfrm>
          </p:grpSpPr>
          <p:sp>
            <p:nvSpPr>
              <p:cNvPr id="525" name="Google Shape;525;p17"/>
              <p:cNvSpPr/>
              <p:nvPr/>
            </p:nvSpPr>
            <p:spPr>
              <a:xfrm>
                <a:off x="615" y="2564"/>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26" name="Google Shape;526;p17"/>
              <p:cNvSpPr/>
              <p:nvPr/>
            </p:nvSpPr>
            <p:spPr>
              <a:xfrm>
                <a:off x="628" y="2581"/>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527" name="Google Shape;527;p17"/>
            <p:cNvSpPr/>
            <p:nvPr/>
          </p:nvSpPr>
          <p:spPr>
            <a:xfrm>
              <a:off x="4220" y="1354"/>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28" name="Google Shape;528;p17"/>
            <p:cNvSpPr/>
            <p:nvPr/>
          </p:nvSpPr>
          <p:spPr>
            <a:xfrm>
              <a:off x="4230" y="1655"/>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529" name="Google Shape;529;p17"/>
            <p:cNvGrpSpPr/>
            <p:nvPr/>
          </p:nvGrpSpPr>
          <p:grpSpPr>
            <a:xfrm>
              <a:off x="4738" y="1647"/>
              <a:ext cx="491" cy="0"/>
              <a:chOff x="618" y="2586"/>
              <a:chExt cx="612" cy="0"/>
            </a:xfrm>
          </p:grpSpPr>
          <p:sp>
            <p:nvSpPr>
              <p:cNvPr id="530" name="Google Shape;530;p17"/>
              <p:cNvSpPr/>
              <p:nvPr/>
            </p:nvSpPr>
            <p:spPr>
              <a:xfrm>
                <a:off x="618" y="2586"/>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31" name="Google Shape;531;p17"/>
              <p:cNvSpPr/>
              <p:nvPr/>
            </p:nvSpPr>
            <p:spPr>
              <a:xfrm>
                <a:off x="630" y="2586"/>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532" name="Google Shape;532;p17"/>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533" name="Google Shape;533;p17"/>
            <p:cNvGrpSpPr/>
            <p:nvPr/>
          </p:nvGrpSpPr>
          <p:grpSpPr>
            <a:xfrm>
              <a:off x="4738" y="1330"/>
              <a:ext cx="492" cy="16"/>
              <a:chOff x="613" y="2571"/>
              <a:chExt cx="612" cy="16"/>
            </a:xfrm>
          </p:grpSpPr>
          <p:sp>
            <p:nvSpPr>
              <p:cNvPr id="534" name="Google Shape;534;p17"/>
              <p:cNvSpPr/>
              <p:nvPr/>
            </p:nvSpPr>
            <p:spPr>
              <a:xfrm>
                <a:off x="613" y="2571"/>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35" name="Google Shape;535;p17"/>
              <p:cNvSpPr/>
              <p:nvPr/>
            </p:nvSpPr>
            <p:spPr>
              <a:xfrm>
                <a:off x="625" y="2587"/>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536" name="Google Shape;536;p17"/>
            <p:cNvSpPr/>
            <p:nvPr/>
          </p:nvSpPr>
          <p:spPr>
            <a:xfrm>
              <a:off x="5246" y="429"/>
              <a:ext cx="0" cy="240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37" name="Google Shape;537;p17"/>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538" name="Google Shape;538;p17"/>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539" name="Google Shape;539;p17"/>
            <p:cNvSpPr/>
            <p:nvPr/>
          </p:nvSpPr>
          <p:spPr>
            <a:xfrm>
              <a:off x="5515" y="2611"/>
              <a:ext cx="0" cy="0"/>
            </a:xfrm>
            <a:prstGeom prst="ellipse">
              <a:avLst/>
            </a:prstGeom>
            <a:solidFill>
              <a:srgbClr val="3333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40" name="Google Shape;540;p17"/>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541" name="Google Shape;541;p17"/>
            <p:cNvSpPr/>
            <p:nvPr/>
          </p:nvSpPr>
          <p:spPr>
            <a:xfrm>
              <a:off x="4140" y="2675"/>
              <a:ext cx="1200" cy="30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42" name="Google Shape;542;p17"/>
            <p:cNvSpPr/>
            <p:nvPr/>
          </p:nvSpPr>
          <p:spPr>
            <a:xfrm>
              <a:off x="4210" y="2714"/>
              <a:ext cx="1200" cy="0"/>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43" name="Google Shape;543;p17"/>
            <p:cNvSpPr/>
            <p:nvPr/>
          </p:nvSpPr>
          <p:spPr>
            <a:xfrm>
              <a:off x="4309" y="2382"/>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44" name="Google Shape;544;p17"/>
            <p:cNvSpPr/>
            <p:nvPr/>
          </p:nvSpPr>
          <p:spPr>
            <a:xfrm>
              <a:off x="4489" y="2382"/>
              <a:ext cx="300" cy="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Noto Sans Symbols"/>
                <a:buNone/>
              </a:pPr>
              <a:r>
                <a:t/>
              </a:r>
              <a:endParaRPr b="0" i="0" sz="1400" u="none" cap="none" strike="noStrike">
                <a:solidFill>
                  <a:srgbClr val="FF0000"/>
                </a:solidFill>
                <a:latin typeface="Arial"/>
                <a:ea typeface="Arial"/>
                <a:cs typeface="Arial"/>
                <a:sym typeface="Arial"/>
              </a:endParaRPr>
            </a:p>
          </p:txBody>
        </p:sp>
        <p:sp>
          <p:nvSpPr>
            <p:cNvPr id="545" name="Google Shape;545;p17"/>
            <p:cNvSpPr/>
            <p:nvPr/>
          </p:nvSpPr>
          <p:spPr>
            <a:xfrm>
              <a:off x="4658" y="2382"/>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46" name="Google Shape;546;p17"/>
            <p:cNvSpPr/>
            <p:nvPr/>
          </p:nvSpPr>
          <p:spPr>
            <a:xfrm>
              <a:off x="5067" y="1837"/>
              <a:ext cx="0" cy="90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grpSp>
        <p:nvGrpSpPr>
          <p:cNvPr id="547" name="Google Shape;547;p17"/>
          <p:cNvGrpSpPr/>
          <p:nvPr/>
        </p:nvGrpSpPr>
        <p:grpSpPr>
          <a:xfrm>
            <a:off x="5680727" y="2998761"/>
            <a:ext cx="276920" cy="179513"/>
            <a:chOff x="7493876" y="2774731"/>
            <a:chExt cx="1490420" cy="890885"/>
          </a:xfrm>
        </p:grpSpPr>
        <p:sp>
          <p:nvSpPr>
            <p:cNvPr id="548" name="Google Shape;548;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549" name="Google Shape;549;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550" name="Google Shape;550;p17"/>
            <p:cNvGrpSpPr/>
            <p:nvPr/>
          </p:nvGrpSpPr>
          <p:grpSpPr>
            <a:xfrm>
              <a:off x="7713435" y="2848414"/>
              <a:ext cx="1043670" cy="423496"/>
              <a:chOff x="7786941" y="2884917"/>
              <a:chExt cx="899018" cy="352209"/>
            </a:xfrm>
          </p:grpSpPr>
          <p:sp>
            <p:nvSpPr>
              <p:cNvPr id="551" name="Google Shape;551;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52" name="Google Shape;552;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53" name="Google Shape;553;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54" name="Google Shape;554;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555" name="Google Shape;555;p17"/>
          <p:cNvGrpSpPr/>
          <p:nvPr/>
        </p:nvGrpSpPr>
        <p:grpSpPr>
          <a:xfrm>
            <a:off x="6057802" y="3031115"/>
            <a:ext cx="276920" cy="179513"/>
            <a:chOff x="7493876" y="2774731"/>
            <a:chExt cx="1490420" cy="890885"/>
          </a:xfrm>
        </p:grpSpPr>
        <p:sp>
          <p:nvSpPr>
            <p:cNvPr id="556" name="Google Shape;556;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557" name="Google Shape;557;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558" name="Google Shape;558;p17"/>
            <p:cNvGrpSpPr/>
            <p:nvPr/>
          </p:nvGrpSpPr>
          <p:grpSpPr>
            <a:xfrm>
              <a:off x="7713435" y="2848414"/>
              <a:ext cx="1043670" cy="423496"/>
              <a:chOff x="7786941" y="2884917"/>
              <a:chExt cx="899018" cy="352209"/>
            </a:xfrm>
          </p:grpSpPr>
          <p:sp>
            <p:nvSpPr>
              <p:cNvPr id="559" name="Google Shape;559;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60" name="Google Shape;560;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61" name="Google Shape;561;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62" name="Google Shape;562;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563" name="Google Shape;563;p17"/>
          <p:cNvGrpSpPr/>
          <p:nvPr/>
        </p:nvGrpSpPr>
        <p:grpSpPr>
          <a:xfrm>
            <a:off x="4894140" y="3005752"/>
            <a:ext cx="267679" cy="131227"/>
            <a:chOff x="7493876" y="2774731"/>
            <a:chExt cx="1490420" cy="890885"/>
          </a:xfrm>
        </p:grpSpPr>
        <p:sp>
          <p:nvSpPr>
            <p:cNvPr id="564" name="Google Shape;564;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565" name="Google Shape;565;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566" name="Google Shape;566;p17"/>
            <p:cNvGrpSpPr/>
            <p:nvPr/>
          </p:nvGrpSpPr>
          <p:grpSpPr>
            <a:xfrm>
              <a:off x="7713435" y="2848414"/>
              <a:ext cx="1043670" cy="423496"/>
              <a:chOff x="7786941" y="2884917"/>
              <a:chExt cx="899018" cy="352209"/>
            </a:xfrm>
          </p:grpSpPr>
          <p:sp>
            <p:nvSpPr>
              <p:cNvPr id="567" name="Google Shape;567;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68" name="Google Shape;568;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69" name="Google Shape;569;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70" name="Google Shape;570;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571" name="Google Shape;571;p17"/>
          <p:cNvGrpSpPr/>
          <p:nvPr/>
        </p:nvGrpSpPr>
        <p:grpSpPr>
          <a:xfrm>
            <a:off x="5793084" y="3612818"/>
            <a:ext cx="297041" cy="163210"/>
            <a:chOff x="7493876" y="2774731"/>
            <a:chExt cx="1490420" cy="890885"/>
          </a:xfrm>
        </p:grpSpPr>
        <p:sp>
          <p:nvSpPr>
            <p:cNvPr id="572" name="Google Shape;572;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573" name="Google Shape;573;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574" name="Google Shape;574;p17"/>
            <p:cNvGrpSpPr/>
            <p:nvPr/>
          </p:nvGrpSpPr>
          <p:grpSpPr>
            <a:xfrm>
              <a:off x="7713435" y="2848414"/>
              <a:ext cx="1043670" cy="423496"/>
              <a:chOff x="7786941" y="2884917"/>
              <a:chExt cx="899018" cy="352209"/>
            </a:xfrm>
          </p:grpSpPr>
          <p:sp>
            <p:nvSpPr>
              <p:cNvPr id="575" name="Google Shape;575;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76" name="Google Shape;576;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77" name="Google Shape;577;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78" name="Google Shape;578;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579" name="Google Shape;579;p17"/>
          <p:cNvGrpSpPr/>
          <p:nvPr/>
        </p:nvGrpSpPr>
        <p:grpSpPr>
          <a:xfrm>
            <a:off x="4688292" y="2628760"/>
            <a:ext cx="2255701" cy="1268025"/>
            <a:chOff x="7775069" y="3463448"/>
            <a:chExt cx="3007601" cy="1690700"/>
          </a:xfrm>
        </p:grpSpPr>
        <p:grpSp>
          <p:nvGrpSpPr>
            <p:cNvPr id="580" name="Google Shape;580;p17"/>
            <p:cNvGrpSpPr/>
            <p:nvPr/>
          </p:nvGrpSpPr>
          <p:grpSpPr>
            <a:xfrm>
              <a:off x="7775069" y="4090566"/>
              <a:ext cx="571894" cy="577734"/>
              <a:chOff x="7775069" y="4090566"/>
              <a:chExt cx="571894" cy="577734"/>
            </a:xfrm>
          </p:grpSpPr>
          <p:sp>
            <p:nvSpPr>
              <p:cNvPr id="581" name="Google Shape;581;p17"/>
              <p:cNvSpPr/>
              <p:nvPr/>
            </p:nvSpPr>
            <p:spPr>
              <a:xfrm rot="10800000">
                <a:off x="7818856" y="4090566"/>
                <a:ext cx="487891" cy="154575"/>
              </a:xfrm>
              <a:custGeom>
                <a:rect b="b" l="l" r="r" t="t"/>
                <a:pathLst>
                  <a:path extrusionOk="0" h="10000" w="14245">
                    <a:moveTo>
                      <a:pt x="3097" y="10000"/>
                    </a:moveTo>
                    <a:lnTo>
                      <a:pt x="689" y="7620"/>
                    </a:lnTo>
                    <a:cubicBezTo>
                      <a:pt x="459" y="5080"/>
                      <a:pt x="230" y="2540"/>
                      <a:pt x="0" y="0"/>
                    </a:cubicBezTo>
                    <a:lnTo>
                      <a:pt x="14245" y="633"/>
                    </a:lnTo>
                    <a:lnTo>
                      <a:pt x="3097" y="10000"/>
                    </a:lnTo>
                    <a:close/>
                  </a:path>
                </a:pathLst>
              </a:custGeom>
              <a:gradFill>
                <a:gsLst>
                  <a:gs pos="0">
                    <a:schemeClr val="lt1"/>
                  </a:gs>
                  <a:gs pos="99000">
                    <a:srgbClr val="BFBFBF"/>
                  </a:gs>
                  <a:gs pos="100000">
                    <a:srgbClr val="BFBFBF"/>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582" name="Google Shape;582;p17"/>
              <p:cNvGrpSpPr/>
              <p:nvPr/>
            </p:nvGrpSpPr>
            <p:grpSpPr>
              <a:xfrm>
                <a:off x="7775069" y="4206600"/>
                <a:ext cx="571894" cy="461700"/>
                <a:chOff x="9980560" y="726571"/>
                <a:chExt cx="659700" cy="461700"/>
              </a:xfrm>
            </p:grpSpPr>
            <p:sp>
              <p:nvSpPr>
                <p:cNvPr id="583" name="Google Shape;583;p17"/>
                <p:cNvSpPr/>
                <p:nvPr/>
              </p:nvSpPr>
              <p:spPr>
                <a:xfrm>
                  <a:off x="10040996" y="761446"/>
                  <a:ext cx="559500" cy="3891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4" name="Google Shape;584;p17"/>
                <p:cNvSpPr/>
                <p:nvPr/>
              </p:nvSpPr>
              <p:spPr>
                <a:xfrm>
                  <a:off x="10041638" y="769755"/>
                  <a:ext cx="560100" cy="130800"/>
                </a:xfrm>
                <a:prstGeom prst="rect">
                  <a:avLst/>
                </a:prstGeom>
                <a:solidFill>
                  <a:srgbClr val="CC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5" name="Google Shape;585;p17"/>
                <p:cNvSpPr txBox="1"/>
                <p:nvPr/>
              </p:nvSpPr>
              <p:spPr>
                <a:xfrm>
                  <a:off x="9980560" y="726571"/>
                  <a:ext cx="659700" cy="461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FFFFFF"/>
                    </a:buClr>
                    <a:buSzPts val="600"/>
                    <a:buFont typeface="Calibri"/>
                    <a:buNone/>
                  </a:pPr>
                  <a:r>
                    <a:rPr b="0" i="0" lang="en" sz="600" u="none" cap="none" strike="noStrike">
                      <a:solidFill>
                        <a:srgbClr val="FFFFFF"/>
                      </a:solidFill>
                      <a:latin typeface="Calibri"/>
                      <a:ea typeface="Calibri"/>
                      <a:cs typeface="Calibri"/>
                      <a:sym typeface="Calibri"/>
                    </a:rPr>
                    <a:t>network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link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physical</a:t>
                  </a:r>
                  <a:endParaRPr b="0" i="0" sz="1800" u="none" cap="none" strike="noStrike">
                    <a:solidFill>
                      <a:srgbClr val="000000"/>
                    </a:solidFill>
                    <a:latin typeface="Calibri"/>
                    <a:ea typeface="Calibri"/>
                    <a:cs typeface="Calibri"/>
                    <a:sym typeface="Calibri"/>
                  </a:endParaRPr>
                </a:p>
              </p:txBody>
            </p:sp>
            <p:cxnSp>
              <p:nvCxnSpPr>
                <p:cNvPr id="586" name="Google Shape;586;p17"/>
                <p:cNvCxnSpPr/>
                <p:nvPr/>
              </p:nvCxnSpPr>
              <p:spPr>
                <a:xfrm>
                  <a:off x="10038335" y="895309"/>
                  <a:ext cx="558000" cy="0"/>
                </a:xfrm>
                <a:prstGeom prst="straightConnector1">
                  <a:avLst/>
                </a:prstGeom>
                <a:noFill/>
                <a:ln cap="flat" cmpd="sng" w="12700">
                  <a:solidFill>
                    <a:schemeClr val="dk1"/>
                  </a:solidFill>
                  <a:prstDash val="solid"/>
                  <a:miter lim="800000"/>
                  <a:headEnd len="sm" w="sm" type="none"/>
                  <a:tailEnd len="sm" w="sm" type="none"/>
                </a:ln>
              </p:spPr>
            </p:cxnSp>
            <p:cxnSp>
              <p:nvCxnSpPr>
                <p:cNvPr id="587" name="Google Shape;587;p17"/>
                <p:cNvCxnSpPr/>
                <p:nvPr/>
              </p:nvCxnSpPr>
              <p:spPr>
                <a:xfrm>
                  <a:off x="10038335" y="1018248"/>
                  <a:ext cx="558000" cy="0"/>
                </a:xfrm>
                <a:prstGeom prst="straightConnector1">
                  <a:avLst/>
                </a:prstGeom>
                <a:noFill/>
                <a:ln cap="flat" cmpd="sng" w="12700">
                  <a:solidFill>
                    <a:schemeClr val="dk1"/>
                  </a:solidFill>
                  <a:prstDash val="solid"/>
                  <a:miter lim="800000"/>
                  <a:headEnd len="sm" w="sm" type="none"/>
                  <a:tailEnd len="sm" w="sm" type="none"/>
                </a:ln>
              </p:spPr>
            </p:cxnSp>
          </p:grpSp>
        </p:grpSp>
        <p:grpSp>
          <p:nvGrpSpPr>
            <p:cNvPr id="588" name="Google Shape;588;p17"/>
            <p:cNvGrpSpPr/>
            <p:nvPr/>
          </p:nvGrpSpPr>
          <p:grpSpPr>
            <a:xfrm>
              <a:off x="8692699" y="3463448"/>
              <a:ext cx="571894" cy="574371"/>
              <a:chOff x="8692699" y="3463448"/>
              <a:chExt cx="571894" cy="574371"/>
            </a:xfrm>
          </p:grpSpPr>
          <p:sp>
            <p:nvSpPr>
              <p:cNvPr id="589" name="Google Shape;589;p17"/>
              <p:cNvSpPr/>
              <p:nvPr/>
            </p:nvSpPr>
            <p:spPr>
              <a:xfrm flipH="1">
                <a:off x="8735949" y="3883244"/>
                <a:ext cx="487891" cy="154575"/>
              </a:xfrm>
              <a:custGeom>
                <a:rect b="b" l="l" r="r" t="t"/>
                <a:pathLst>
                  <a:path extrusionOk="0" h="10000" w="14245">
                    <a:moveTo>
                      <a:pt x="3097" y="10000"/>
                    </a:moveTo>
                    <a:lnTo>
                      <a:pt x="689" y="7620"/>
                    </a:lnTo>
                    <a:cubicBezTo>
                      <a:pt x="459" y="5080"/>
                      <a:pt x="230" y="2540"/>
                      <a:pt x="0" y="0"/>
                    </a:cubicBezTo>
                    <a:lnTo>
                      <a:pt x="14245" y="633"/>
                    </a:lnTo>
                    <a:lnTo>
                      <a:pt x="3097" y="10000"/>
                    </a:lnTo>
                    <a:close/>
                  </a:path>
                </a:pathLst>
              </a:custGeom>
              <a:gradFill>
                <a:gsLst>
                  <a:gs pos="0">
                    <a:schemeClr val="lt1"/>
                  </a:gs>
                  <a:gs pos="99000">
                    <a:srgbClr val="BFBFBF"/>
                  </a:gs>
                  <a:gs pos="100000">
                    <a:srgbClr val="BFBFBF"/>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590" name="Google Shape;590;p17"/>
              <p:cNvGrpSpPr/>
              <p:nvPr/>
            </p:nvGrpSpPr>
            <p:grpSpPr>
              <a:xfrm>
                <a:off x="8692699" y="3463448"/>
                <a:ext cx="571894" cy="461700"/>
                <a:chOff x="9980560" y="726571"/>
                <a:chExt cx="659700" cy="461700"/>
              </a:xfrm>
            </p:grpSpPr>
            <p:sp>
              <p:nvSpPr>
                <p:cNvPr id="591" name="Google Shape;591;p17"/>
                <p:cNvSpPr/>
                <p:nvPr/>
              </p:nvSpPr>
              <p:spPr>
                <a:xfrm>
                  <a:off x="10040996" y="761446"/>
                  <a:ext cx="559500" cy="3891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2" name="Google Shape;592;p17"/>
                <p:cNvSpPr/>
                <p:nvPr/>
              </p:nvSpPr>
              <p:spPr>
                <a:xfrm>
                  <a:off x="10041638" y="769755"/>
                  <a:ext cx="560100" cy="130800"/>
                </a:xfrm>
                <a:prstGeom prst="rect">
                  <a:avLst/>
                </a:prstGeom>
                <a:solidFill>
                  <a:srgbClr val="CC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3" name="Google Shape;593;p17"/>
                <p:cNvSpPr txBox="1"/>
                <p:nvPr/>
              </p:nvSpPr>
              <p:spPr>
                <a:xfrm>
                  <a:off x="9980560" y="726571"/>
                  <a:ext cx="659700" cy="461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FFFFFF"/>
                    </a:buClr>
                    <a:buSzPts val="600"/>
                    <a:buFont typeface="Calibri"/>
                    <a:buNone/>
                  </a:pPr>
                  <a:r>
                    <a:rPr b="0" i="0" lang="en" sz="600" u="none" cap="none" strike="noStrike">
                      <a:solidFill>
                        <a:srgbClr val="FFFFFF"/>
                      </a:solidFill>
                      <a:latin typeface="Calibri"/>
                      <a:ea typeface="Calibri"/>
                      <a:cs typeface="Calibri"/>
                      <a:sym typeface="Calibri"/>
                    </a:rPr>
                    <a:t>network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link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physical</a:t>
                  </a:r>
                  <a:endParaRPr b="0" i="0" sz="1800" u="none" cap="none" strike="noStrike">
                    <a:solidFill>
                      <a:srgbClr val="000000"/>
                    </a:solidFill>
                    <a:latin typeface="Calibri"/>
                    <a:ea typeface="Calibri"/>
                    <a:cs typeface="Calibri"/>
                    <a:sym typeface="Calibri"/>
                  </a:endParaRPr>
                </a:p>
              </p:txBody>
            </p:sp>
            <p:cxnSp>
              <p:nvCxnSpPr>
                <p:cNvPr id="594" name="Google Shape;594;p17"/>
                <p:cNvCxnSpPr/>
                <p:nvPr/>
              </p:nvCxnSpPr>
              <p:spPr>
                <a:xfrm>
                  <a:off x="10038335" y="895309"/>
                  <a:ext cx="558000" cy="0"/>
                </a:xfrm>
                <a:prstGeom prst="straightConnector1">
                  <a:avLst/>
                </a:prstGeom>
                <a:noFill/>
                <a:ln cap="flat" cmpd="sng" w="12700">
                  <a:solidFill>
                    <a:schemeClr val="dk1"/>
                  </a:solidFill>
                  <a:prstDash val="solid"/>
                  <a:miter lim="800000"/>
                  <a:headEnd len="sm" w="sm" type="none"/>
                  <a:tailEnd len="sm" w="sm" type="none"/>
                </a:ln>
              </p:spPr>
            </p:cxnSp>
            <p:cxnSp>
              <p:nvCxnSpPr>
                <p:cNvPr id="595" name="Google Shape;595;p17"/>
                <p:cNvCxnSpPr/>
                <p:nvPr/>
              </p:nvCxnSpPr>
              <p:spPr>
                <a:xfrm>
                  <a:off x="10038335" y="1018248"/>
                  <a:ext cx="558000" cy="0"/>
                </a:xfrm>
                <a:prstGeom prst="straightConnector1">
                  <a:avLst/>
                </a:prstGeom>
                <a:noFill/>
                <a:ln cap="flat" cmpd="sng" w="12700">
                  <a:solidFill>
                    <a:schemeClr val="dk1"/>
                  </a:solidFill>
                  <a:prstDash val="solid"/>
                  <a:miter lim="800000"/>
                  <a:headEnd len="sm" w="sm" type="none"/>
                  <a:tailEnd len="sm" w="sm" type="none"/>
                </a:ln>
              </p:spPr>
            </p:cxnSp>
          </p:grpSp>
        </p:grpSp>
        <p:grpSp>
          <p:nvGrpSpPr>
            <p:cNvPr id="596" name="Google Shape;596;p17"/>
            <p:cNvGrpSpPr/>
            <p:nvPr/>
          </p:nvGrpSpPr>
          <p:grpSpPr>
            <a:xfrm>
              <a:off x="9846201" y="3502221"/>
              <a:ext cx="571894" cy="607208"/>
              <a:chOff x="9846201" y="3502221"/>
              <a:chExt cx="571894" cy="607208"/>
            </a:xfrm>
          </p:grpSpPr>
          <p:sp>
            <p:nvSpPr>
              <p:cNvPr id="597" name="Google Shape;597;p17"/>
              <p:cNvSpPr/>
              <p:nvPr/>
            </p:nvSpPr>
            <p:spPr>
              <a:xfrm>
                <a:off x="9904716" y="3925785"/>
                <a:ext cx="466700" cy="183644"/>
              </a:xfrm>
              <a:custGeom>
                <a:rect b="b" l="l" r="r" t="t"/>
                <a:pathLst>
                  <a:path extrusionOk="0" h="12676" w="10000">
                    <a:moveTo>
                      <a:pt x="1334" y="12676"/>
                    </a:moveTo>
                    <a:lnTo>
                      <a:pt x="51" y="7461"/>
                    </a:lnTo>
                    <a:cubicBezTo>
                      <a:pt x="-117" y="4751"/>
                      <a:pt x="199" y="2710"/>
                      <a:pt x="30" y="0"/>
                    </a:cubicBezTo>
                    <a:lnTo>
                      <a:pt x="10000" y="6"/>
                    </a:lnTo>
                    <a:lnTo>
                      <a:pt x="1334" y="12676"/>
                    </a:lnTo>
                    <a:close/>
                  </a:path>
                </a:pathLst>
              </a:custGeom>
              <a:gradFill>
                <a:gsLst>
                  <a:gs pos="0">
                    <a:schemeClr val="lt1"/>
                  </a:gs>
                  <a:gs pos="99000">
                    <a:srgbClr val="BFBFBF"/>
                  </a:gs>
                  <a:gs pos="100000">
                    <a:srgbClr val="BFBFBF"/>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598" name="Google Shape;598;p17"/>
              <p:cNvGrpSpPr/>
              <p:nvPr/>
            </p:nvGrpSpPr>
            <p:grpSpPr>
              <a:xfrm>
                <a:off x="9846201" y="3502221"/>
                <a:ext cx="571894" cy="461700"/>
                <a:chOff x="9980560" y="726571"/>
                <a:chExt cx="659700" cy="461700"/>
              </a:xfrm>
            </p:grpSpPr>
            <p:sp>
              <p:nvSpPr>
                <p:cNvPr id="599" name="Google Shape;599;p17"/>
                <p:cNvSpPr/>
                <p:nvPr/>
              </p:nvSpPr>
              <p:spPr>
                <a:xfrm>
                  <a:off x="10040996" y="761446"/>
                  <a:ext cx="559500" cy="3891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0" name="Google Shape;600;p17"/>
                <p:cNvSpPr/>
                <p:nvPr/>
              </p:nvSpPr>
              <p:spPr>
                <a:xfrm>
                  <a:off x="10041638" y="769755"/>
                  <a:ext cx="560100" cy="130800"/>
                </a:xfrm>
                <a:prstGeom prst="rect">
                  <a:avLst/>
                </a:prstGeom>
                <a:solidFill>
                  <a:srgbClr val="CC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1" name="Google Shape;601;p17"/>
                <p:cNvSpPr txBox="1"/>
                <p:nvPr/>
              </p:nvSpPr>
              <p:spPr>
                <a:xfrm>
                  <a:off x="9980560" y="726571"/>
                  <a:ext cx="659700" cy="461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FFFFFF"/>
                    </a:buClr>
                    <a:buSzPts val="600"/>
                    <a:buFont typeface="Calibri"/>
                    <a:buNone/>
                  </a:pPr>
                  <a:r>
                    <a:rPr b="0" i="0" lang="en" sz="600" u="none" cap="none" strike="noStrike">
                      <a:solidFill>
                        <a:srgbClr val="FFFFFF"/>
                      </a:solidFill>
                      <a:latin typeface="Calibri"/>
                      <a:ea typeface="Calibri"/>
                      <a:cs typeface="Calibri"/>
                      <a:sym typeface="Calibri"/>
                    </a:rPr>
                    <a:t>network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link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physical</a:t>
                  </a:r>
                  <a:endParaRPr b="0" i="0" sz="1800" u="none" cap="none" strike="noStrike">
                    <a:solidFill>
                      <a:srgbClr val="000000"/>
                    </a:solidFill>
                    <a:latin typeface="Calibri"/>
                    <a:ea typeface="Calibri"/>
                    <a:cs typeface="Calibri"/>
                    <a:sym typeface="Calibri"/>
                  </a:endParaRPr>
                </a:p>
              </p:txBody>
            </p:sp>
            <p:cxnSp>
              <p:nvCxnSpPr>
                <p:cNvPr id="602" name="Google Shape;602;p17"/>
                <p:cNvCxnSpPr/>
                <p:nvPr/>
              </p:nvCxnSpPr>
              <p:spPr>
                <a:xfrm>
                  <a:off x="10038335" y="895309"/>
                  <a:ext cx="558000" cy="0"/>
                </a:xfrm>
                <a:prstGeom prst="straightConnector1">
                  <a:avLst/>
                </a:prstGeom>
                <a:noFill/>
                <a:ln cap="flat" cmpd="sng" w="12700">
                  <a:solidFill>
                    <a:schemeClr val="dk1"/>
                  </a:solidFill>
                  <a:prstDash val="solid"/>
                  <a:miter lim="800000"/>
                  <a:headEnd len="sm" w="sm" type="none"/>
                  <a:tailEnd len="sm" w="sm" type="none"/>
                </a:ln>
              </p:spPr>
            </p:cxnSp>
            <p:cxnSp>
              <p:nvCxnSpPr>
                <p:cNvPr id="603" name="Google Shape;603;p17"/>
                <p:cNvCxnSpPr/>
                <p:nvPr/>
              </p:nvCxnSpPr>
              <p:spPr>
                <a:xfrm>
                  <a:off x="10038335" y="1018248"/>
                  <a:ext cx="558000" cy="0"/>
                </a:xfrm>
                <a:prstGeom prst="straightConnector1">
                  <a:avLst/>
                </a:prstGeom>
                <a:noFill/>
                <a:ln cap="flat" cmpd="sng" w="12700">
                  <a:solidFill>
                    <a:schemeClr val="dk1"/>
                  </a:solidFill>
                  <a:prstDash val="solid"/>
                  <a:miter lim="800000"/>
                  <a:headEnd len="sm" w="sm" type="none"/>
                  <a:tailEnd len="sm" w="sm" type="none"/>
                </a:ln>
              </p:spPr>
            </p:cxnSp>
          </p:grpSp>
        </p:grpSp>
        <p:grpSp>
          <p:nvGrpSpPr>
            <p:cNvPr id="604" name="Google Shape;604;p17"/>
            <p:cNvGrpSpPr/>
            <p:nvPr/>
          </p:nvGrpSpPr>
          <p:grpSpPr>
            <a:xfrm>
              <a:off x="9554863" y="4299763"/>
              <a:ext cx="571894" cy="630901"/>
              <a:chOff x="9554863" y="4299763"/>
              <a:chExt cx="571894" cy="630901"/>
            </a:xfrm>
          </p:grpSpPr>
          <p:sp>
            <p:nvSpPr>
              <p:cNvPr id="605" name="Google Shape;605;p17"/>
              <p:cNvSpPr/>
              <p:nvPr/>
            </p:nvSpPr>
            <p:spPr>
              <a:xfrm>
                <a:off x="9598301" y="4724405"/>
                <a:ext cx="466700" cy="206259"/>
              </a:xfrm>
              <a:custGeom>
                <a:rect b="b" l="l" r="r" t="t"/>
                <a:pathLst>
                  <a:path extrusionOk="0" h="14237" w="10000">
                    <a:moveTo>
                      <a:pt x="434" y="14237"/>
                    </a:moveTo>
                    <a:cubicBezTo>
                      <a:pt x="306" y="11978"/>
                      <a:pt x="179" y="9720"/>
                      <a:pt x="51" y="7461"/>
                    </a:cubicBezTo>
                    <a:cubicBezTo>
                      <a:pt x="-117" y="4751"/>
                      <a:pt x="199" y="2710"/>
                      <a:pt x="30" y="0"/>
                    </a:cubicBezTo>
                    <a:lnTo>
                      <a:pt x="10000" y="6"/>
                    </a:lnTo>
                    <a:lnTo>
                      <a:pt x="434" y="14237"/>
                    </a:lnTo>
                    <a:close/>
                  </a:path>
                </a:pathLst>
              </a:custGeom>
              <a:gradFill>
                <a:gsLst>
                  <a:gs pos="0">
                    <a:schemeClr val="lt1"/>
                  </a:gs>
                  <a:gs pos="99000">
                    <a:srgbClr val="BFBFBF"/>
                  </a:gs>
                  <a:gs pos="100000">
                    <a:srgbClr val="BFBFBF"/>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606" name="Google Shape;606;p17"/>
              <p:cNvGrpSpPr/>
              <p:nvPr/>
            </p:nvGrpSpPr>
            <p:grpSpPr>
              <a:xfrm>
                <a:off x="9554863" y="4299763"/>
                <a:ext cx="571894" cy="461700"/>
                <a:chOff x="9980560" y="726571"/>
                <a:chExt cx="659700" cy="461700"/>
              </a:xfrm>
            </p:grpSpPr>
            <p:sp>
              <p:nvSpPr>
                <p:cNvPr id="607" name="Google Shape;607;p17"/>
                <p:cNvSpPr/>
                <p:nvPr/>
              </p:nvSpPr>
              <p:spPr>
                <a:xfrm>
                  <a:off x="10040996" y="761446"/>
                  <a:ext cx="559500" cy="3891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8" name="Google Shape;608;p17"/>
                <p:cNvSpPr/>
                <p:nvPr/>
              </p:nvSpPr>
              <p:spPr>
                <a:xfrm>
                  <a:off x="10041638" y="769755"/>
                  <a:ext cx="560100" cy="130800"/>
                </a:xfrm>
                <a:prstGeom prst="rect">
                  <a:avLst/>
                </a:prstGeom>
                <a:solidFill>
                  <a:srgbClr val="CC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9" name="Google Shape;609;p17"/>
                <p:cNvSpPr txBox="1"/>
                <p:nvPr/>
              </p:nvSpPr>
              <p:spPr>
                <a:xfrm>
                  <a:off x="9980560" y="726571"/>
                  <a:ext cx="659700" cy="461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FFFFFF"/>
                    </a:buClr>
                    <a:buSzPts val="600"/>
                    <a:buFont typeface="Calibri"/>
                    <a:buNone/>
                  </a:pPr>
                  <a:r>
                    <a:rPr b="0" i="0" lang="en" sz="600" u="none" cap="none" strike="noStrike">
                      <a:solidFill>
                        <a:srgbClr val="FFFFFF"/>
                      </a:solidFill>
                      <a:latin typeface="Calibri"/>
                      <a:ea typeface="Calibri"/>
                      <a:cs typeface="Calibri"/>
                      <a:sym typeface="Calibri"/>
                    </a:rPr>
                    <a:t>network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link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physical</a:t>
                  </a:r>
                  <a:endParaRPr b="0" i="0" sz="1800" u="none" cap="none" strike="noStrike">
                    <a:solidFill>
                      <a:srgbClr val="000000"/>
                    </a:solidFill>
                    <a:latin typeface="Calibri"/>
                    <a:ea typeface="Calibri"/>
                    <a:cs typeface="Calibri"/>
                    <a:sym typeface="Calibri"/>
                  </a:endParaRPr>
                </a:p>
              </p:txBody>
            </p:sp>
            <p:cxnSp>
              <p:nvCxnSpPr>
                <p:cNvPr id="610" name="Google Shape;610;p17"/>
                <p:cNvCxnSpPr/>
                <p:nvPr/>
              </p:nvCxnSpPr>
              <p:spPr>
                <a:xfrm>
                  <a:off x="10038335" y="895309"/>
                  <a:ext cx="558000" cy="0"/>
                </a:xfrm>
                <a:prstGeom prst="straightConnector1">
                  <a:avLst/>
                </a:prstGeom>
                <a:noFill/>
                <a:ln cap="flat" cmpd="sng" w="12700">
                  <a:solidFill>
                    <a:schemeClr val="dk1"/>
                  </a:solidFill>
                  <a:prstDash val="solid"/>
                  <a:miter lim="800000"/>
                  <a:headEnd len="sm" w="sm" type="none"/>
                  <a:tailEnd len="sm" w="sm" type="none"/>
                </a:ln>
              </p:spPr>
            </p:cxnSp>
            <p:cxnSp>
              <p:nvCxnSpPr>
                <p:cNvPr id="611" name="Google Shape;611;p17"/>
                <p:cNvCxnSpPr/>
                <p:nvPr/>
              </p:nvCxnSpPr>
              <p:spPr>
                <a:xfrm>
                  <a:off x="10038335" y="1018248"/>
                  <a:ext cx="558000" cy="0"/>
                </a:xfrm>
                <a:prstGeom prst="straightConnector1">
                  <a:avLst/>
                </a:prstGeom>
                <a:noFill/>
                <a:ln cap="flat" cmpd="sng" w="12700">
                  <a:solidFill>
                    <a:schemeClr val="dk1"/>
                  </a:solidFill>
                  <a:prstDash val="solid"/>
                  <a:miter lim="800000"/>
                  <a:headEnd len="sm" w="sm" type="none"/>
                  <a:tailEnd len="sm" w="sm" type="none"/>
                </a:ln>
              </p:spPr>
            </p:cxnSp>
          </p:grpSp>
        </p:grpSp>
        <p:grpSp>
          <p:nvGrpSpPr>
            <p:cNvPr id="612" name="Google Shape;612;p17"/>
            <p:cNvGrpSpPr/>
            <p:nvPr/>
          </p:nvGrpSpPr>
          <p:grpSpPr>
            <a:xfrm>
              <a:off x="10153753" y="4577638"/>
              <a:ext cx="628917" cy="576511"/>
              <a:chOff x="10153753" y="4577638"/>
              <a:chExt cx="628917" cy="576511"/>
            </a:xfrm>
          </p:grpSpPr>
          <p:sp>
            <p:nvSpPr>
              <p:cNvPr id="613" name="Google Shape;613;p17"/>
              <p:cNvSpPr/>
              <p:nvPr/>
            </p:nvSpPr>
            <p:spPr>
              <a:xfrm>
                <a:off x="10153753" y="5002899"/>
                <a:ext cx="590329" cy="151250"/>
              </a:xfrm>
              <a:custGeom>
                <a:rect b="b" l="l" r="r" t="t"/>
                <a:pathLst>
                  <a:path extrusionOk="0" h="10440" w="12649">
                    <a:moveTo>
                      <a:pt x="175" y="10440"/>
                    </a:moveTo>
                    <a:cubicBezTo>
                      <a:pt x="47" y="8181"/>
                      <a:pt x="128" y="9045"/>
                      <a:pt x="0" y="6786"/>
                    </a:cubicBezTo>
                    <a:cubicBezTo>
                      <a:pt x="1563" y="2515"/>
                      <a:pt x="1463" y="3373"/>
                      <a:pt x="2263" y="217"/>
                    </a:cubicBezTo>
                    <a:lnTo>
                      <a:pt x="12649" y="0"/>
                    </a:lnTo>
                    <a:lnTo>
                      <a:pt x="175" y="10440"/>
                    </a:lnTo>
                    <a:close/>
                  </a:path>
                </a:pathLst>
              </a:custGeom>
              <a:gradFill>
                <a:gsLst>
                  <a:gs pos="0">
                    <a:schemeClr val="lt1"/>
                  </a:gs>
                  <a:gs pos="99000">
                    <a:srgbClr val="BFBFBF"/>
                  </a:gs>
                  <a:gs pos="100000">
                    <a:srgbClr val="BFBFBF"/>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614" name="Google Shape;614;p17"/>
              <p:cNvGrpSpPr/>
              <p:nvPr/>
            </p:nvGrpSpPr>
            <p:grpSpPr>
              <a:xfrm>
                <a:off x="10210776" y="4577638"/>
                <a:ext cx="571894" cy="461700"/>
                <a:chOff x="9980560" y="726571"/>
                <a:chExt cx="659700" cy="461700"/>
              </a:xfrm>
            </p:grpSpPr>
            <p:sp>
              <p:nvSpPr>
                <p:cNvPr id="615" name="Google Shape;615;p17"/>
                <p:cNvSpPr/>
                <p:nvPr/>
              </p:nvSpPr>
              <p:spPr>
                <a:xfrm>
                  <a:off x="10040996" y="761446"/>
                  <a:ext cx="559500" cy="3891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6" name="Google Shape;616;p17"/>
                <p:cNvSpPr/>
                <p:nvPr/>
              </p:nvSpPr>
              <p:spPr>
                <a:xfrm>
                  <a:off x="10041638" y="769755"/>
                  <a:ext cx="560100" cy="130800"/>
                </a:xfrm>
                <a:prstGeom prst="rect">
                  <a:avLst/>
                </a:prstGeom>
                <a:solidFill>
                  <a:srgbClr val="CC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7" name="Google Shape;617;p17"/>
                <p:cNvSpPr txBox="1"/>
                <p:nvPr/>
              </p:nvSpPr>
              <p:spPr>
                <a:xfrm>
                  <a:off x="9980560" y="726571"/>
                  <a:ext cx="659700" cy="461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FFFFFF"/>
                    </a:buClr>
                    <a:buSzPts val="600"/>
                    <a:buFont typeface="Calibri"/>
                    <a:buNone/>
                  </a:pPr>
                  <a:r>
                    <a:rPr b="0" i="0" lang="en" sz="600" u="none" cap="none" strike="noStrike">
                      <a:solidFill>
                        <a:srgbClr val="FFFFFF"/>
                      </a:solidFill>
                      <a:latin typeface="Calibri"/>
                      <a:ea typeface="Calibri"/>
                      <a:cs typeface="Calibri"/>
                      <a:sym typeface="Calibri"/>
                    </a:rPr>
                    <a:t>network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link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physical</a:t>
                  </a:r>
                  <a:endParaRPr b="0" i="0" sz="1800" u="none" cap="none" strike="noStrike">
                    <a:solidFill>
                      <a:srgbClr val="000000"/>
                    </a:solidFill>
                    <a:latin typeface="Calibri"/>
                    <a:ea typeface="Calibri"/>
                    <a:cs typeface="Calibri"/>
                    <a:sym typeface="Calibri"/>
                  </a:endParaRPr>
                </a:p>
              </p:txBody>
            </p:sp>
            <p:cxnSp>
              <p:nvCxnSpPr>
                <p:cNvPr id="618" name="Google Shape;618;p17"/>
                <p:cNvCxnSpPr/>
                <p:nvPr/>
              </p:nvCxnSpPr>
              <p:spPr>
                <a:xfrm>
                  <a:off x="10038335" y="895309"/>
                  <a:ext cx="558000" cy="0"/>
                </a:xfrm>
                <a:prstGeom prst="straightConnector1">
                  <a:avLst/>
                </a:prstGeom>
                <a:noFill/>
                <a:ln cap="flat" cmpd="sng" w="12700">
                  <a:solidFill>
                    <a:schemeClr val="dk1"/>
                  </a:solidFill>
                  <a:prstDash val="solid"/>
                  <a:miter lim="800000"/>
                  <a:headEnd len="sm" w="sm" type="none"/>
                  <a:tailEnd len="sm" w="sm" type="none"/>
                </a:ln>
              </p:spPr>
            </p:cxnSp>
            <p:cxnSp>
              <p:nvCxnSpPr>
                <p:cNvPr id="619" name="Google Shape;619;p17"/>
                <p:cNvCxnSpPr/>
                <p:nvPr/>
              </p:nvCxnSpPr>
              <p:spPr>
                <a:xfrm>
                  <a:off x="10038335" y="1018248"/>
                  <a:ext cx="558000" cy="0"/>
                </a:xfrm>
                <a:prstGeom prst="straightConnector1">
                  <a:avLst/>
                </a:prstGeom>
                <a:noFill/>
                <a:ln cap="flat" cmpd="sng" w="12700">
                  <a:solidFill>
                    <a:schemeClr val="dk1"/>
                  </a:solidFill>
                  <a:prstDash val="solid"/>
                  <a:miter lim="800000"/>
                  <a:headEnd len="sm" w="sm" type="none"/>
                  <a:tailEnd len="sm" w="sm" type="none"/>
                </a:ln>
              </p:spPr>
            </p:cxnSp>
          </p:grpSp>
        </p:grpSp>
      </p:grpSp>
      <p:grpSp>
        <p:nvGrpSpPr>
          <p:cNvPr id="620" name="Google Shape;620;p17"/>
          <p:cNvGrpSpPr/>
          <p:nvPr/>
        </p:nvGrpSpPr>
        <p:grpSpPr>
          <a:xfrm>
            <a:off x="6194833" y="3773541"/>
            <a:ext cx="297041" cy="163210"/>
            <a:chOff x="7493876" y="2774731"/>
            <a:chExt cx="1490420" cy="890885"/>
          </a:xfrm>
        </p:grpSpPr>
        <p:sp>
          <p:nvSpPr>
            <p:cNvPr id="621" name="Google Shape;621;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622" name="Google Shape;622;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623" name="Google Shape;623;p17"/>
            <p:cNvGrpSpPr/>
            <p:nvPr/>
          </p:nvGrpSpPr>
          <p:grpSpPr>
            <a:xfrm>
              <a:off x="7713435" y="2848414"/>
              <a:ext cx="1043670" cy="423496"/>
              <a:chOff x="7786941" y="2884917"/>
              <a:chExt cx="899018" cy="352209"/>
            </a:xfrm>
          </p:grpSpPr>
          <p:sp>
            <p:nvSpPr>
              <p:cNvPr id="624" name="Google Shape;624;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25" name="Google Shape;625;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26" name="Google Shape;626;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27" name="Google Shape;627;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sp>
        <p:nvSpPr>
          <p:cNvPr id="628" name="Google Shape;628;p17"/>
          <p:cNvSpPr/>
          <p:nvPr/>
        </p:nvSpPr>
        <p:spPr>
          <a:xfrm>
            <a:off x="4323513" y="2366869"/>
            <a:ext cx="2298073" cy="2012816"/>
          </a:xfrm>
          <a:custGeom>
            <a:rect b="b" l="l" r="r" t="t"/>
            <a:pathLst>
              <a:path extrusionOk="0" h="2683755" w="3064097">
                <a:moveTo>
                  <a:pt x="0" y="0"/>
                </a:moveTo>
                <a:lnTo>
                  <a:pt x="980661" y="1007165"/>
                </a:lnTo>
                <a:lnTo>
                  <a:pt x="2014330" y="1011756"/>
                </a:lnTo>
                <a:lnTo>
                  <a:pt x="2478156" y="1007165"/>
                </a:lnTo>
                <a:lnTo>
                  <a:pt x="2054087" y="1709530"/>
                </a:lnTo>
                <a:lnTo>
                  <a:pt x="2753026" y="2050143"/>
                </a:lnTo>
                <a:lnTo>
                  <a:pt x="2769703" y="2675452"/>
                </a:lnTo>
                <a:cubicBezTo>
                  <a:pt x="2903519" y="2686485"/>
                  <a:pt x="2930284" y="2684136"/>
                  <a:pt x="3064097" y="2681787"/>
                </a:cubicBezTo>
              </a:path>
            </a:pathLst>
          </a:custGeom>
          <a:noFill/>
          <a:ln cap="flat" cmpd="sng" w="3175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nvGrpSpPr>
          <p:cNvPr id="629" name="Google Shape;629;p17"/>
          <p:cNvGrpSpPr/>
          <p:nvPr/>
        </p:nvGrpSpPr>
        <p:grpSpPr>
          <a:xfrm>
            <a:off x="3764910" y="2222918"/>
            <a:ext cx="2381" cy="284709"/>
            <a:chOff x="6543892" y="2922325"/>
            <a:chExt cx="3175" cy="379612"/>
          </a:xfrm>
        </p:grpSpPr>
        <p:cxnSp>
          <p:nvCxnSpPr>
            <p:cNvPr id="630" name="Google Shape;630;p17"/>
            <p:cNvCxnSpPr/>
            <p:nvPr/>
          </p:nvCxnSpPr>
          <p:spPr>
            <a:xfrm rot="10800000">
              <a:off x="6543892" y="2922325"/>
              <a:ext cx="0" cy="147900"/>
            </a:xfrm>
            <a:prstGeom prst="straightConnector1">
              <a:avLst/>
            </a:prstGeom>
            <a:noFill/>
            <a:ln cap="flat" cmpd="sng" w="28575">
              <a:solidFill>
                <a:srgbClr val="C00000"/>
              </a:solidFill>
              <a:prstDash val="solid"/>
              <a:miter lim="800000"/>
              <a:headEnd len="sm" w="sm" type="none"/>
              <a:tailEnd len="med" w="med" type="triangle"/>
            </a:ln>
          </p:spPr>
        </p:cxnSp>
        <p:cxnSp>
          <p:nvCxnSpPr>
            <p:cNvPr id="631" name="Google Shape;631;p17"/>
            <p:cNvCxnSpPr/>
            <p:nvPr/>
          </p:nvCxnSpPr>
          <p:spPr>
            <a:xfrm>
              <a:off x="6547067" y="3154037"/>
              <a:ext cx="0" cy="147900"/>
            </a:xfrm>
            <a:prstGeom prst="straightConnector1">
              <a:avLst/>
            </a:prstGeom>
            <a:noFill/>
            <a:ln cap="flat" cmpd="sng" w="28575">
              <a:solidFill>
                <a:srgbClr val="C00000"/>
              </a:solidFill>
              <a:prstDash val="solid"/>
              <a:miter lim="800000"/>
              <a:headEnd len="sm" w="sm" type="none"/>
              <a:tailEnd len="med" w="med" type="triangle"/>
            </a:ln>
          </p:spPr>
        </p:cxnSp>
      </p:grpSp>
      <p:grpSp>
        <p:nvGrpSpPr>
          <p:cNvPr id="632" name="Google Shape;632;p17"/>
          <p:cNvGrpSpPr/>
          <p:nvPr/>
        </p:nvGrpSpPr>
        <p:grpSpPr>
          <a:xfrm>
            <a:off x="7282016" y="4237455"/>
            <a:ext cx="2381" cy="284709"/>
            <a:chOff x="6543892" y="2922325"/>
            <a:chExt cx="3175" cy="379612"/>
          </a:xfrm>
        </p:grpSpPr>
        <p:cxnSp>
          <p:nvCxnSpPr>
            <p:cNvPr id="633" name="Google Shape;633;p17"/>
            <p:cNvCxnSpPr/>
            <p:nvPr/>
          </p:nvCxnSpPr>
          <p:spPr>
            <a:xfrm rot="10800000">
              <a:off x="6543892" y="2922325"/>
              <a:ext cx="0" cy="147900"/>
            </a:xfrm>
            <a:prstGeom prst="straightConnector1">
              <a:avLst/>
            </a:prstGeom>
            <a:noFill/>
            <a:ln cap="flat" cmpd="sng" w="28575">
              <a:solidFill>
                <a:srgbClr val="C00000"/>
              </a:solidFill>
              <a:prstDash val="solid"/>
              <a:miter lim="800000"/>
              <a:headEnd len="sm" w="sm" type="none"/>
              <a:tailEnd len="med" w="med" type="triangle"/>
            </a:ln>
          </p:spPr>
        </p:cxnSp>
        <p:cxnSp>
          <p:nvCxnSpPr>
            <p:cNvPr id="634" name="Google Shape;634;p17"/>
            <p:cNvCxnSpPr/>
            <p:nvPr/>
          </p:nvCxnSpPr>
          <p:spPr>
            <a:xfrm>
              <a:off x="6547067" y="3154037"/>
              <a:ext cx="0" cy="147900"/>
            </a:xfrm>
            <a:prstGeom prst="straightConnector1">
              <a:avLst/>
            </a:prstGeom>
            <a:noFill/>
            <a:ln cap="flat" cmpd="sng" w="28575">
              <a:solidFill>
                <a:srgbClr val="C00000"/>
              </a:solidFill>
              <a:prstDash val="solid"/>
              <a:miter lim="800000"/>
              <a:headEnd len="sm" w="sm" type="none"/>
              <a:tailEnd len="med" w="med" type="triangle"/>
            </a:ln>
          </p:spPr>
        </p:cxnSp>
      </p:grpSp>
      <p:pic>
        <p:nvPicPr>
          <p:cNvPr id="635" name="Google Shape;635;p17"/>
          <p:cNvPicPr preferRelativeResize="0"/>
          <p:nvPr/>
        </p:nvPicPr>
        <p:blipFill rotWithShape="1">
          <a:blip r:embed="rId24">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5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5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5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5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5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500"/>
                                        <p:tgtEl>
                                          <p:spTgt spid="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animEffect filter="fade" transition="in">
                                      <p:cBhvr>
                                        <p:cTn dur="500"/>
                                        <p:tgtEl>
                                          <p:spTgt spid="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5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500"/>
                                        <p:tgtEl>
                                          <p:spTgt spid="504"/>
                                        </p:tgtEl>
                                      </p:cBhvr>
                                    </p:animEffect>
                                  </p:childTnLst>
                                </p:cTn>
                              </p:par>
                              <p:par>
                                <p:cTn fill="hold" nodeType="with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500"/>
                                        <p:tgtEl>
                                          <p:spTgt spid="629"/>
                                        </p:tgtEl>
                                      </p:cBhvr>
                                    </p:animEffect>
                                  </p:childTnLst>
                                </p:cTn>
                              </p:par>
                              <p:par>
                                <p:cTn fill="hold" nodeType="with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500"/>
                                        <p:tgtEl>
                                          <p:spTgt spid="63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3" name="Shape 2413"/>
        <p:cNvGrpSpPr/>
        <p:nvPr/>
      </p:nvGrpSpPr>
      <p:grpSpPr>
        <a:xfrm>
          <a:off x="0" y="0"/>
          <a:ext cx="0" cy="0"/>
          <a:chOff x="0" y="0"/>
          <a:chExt cx="0" cy="0"/>
        </a:xfrm>
      </p:grpSpPr>
      <p:pic>
        <p:nvPicPr>
          <p:cNvPr descr="A close up of a logo&#10;&#10;Description automatically generated" id="2414" name="Google Shape;2414;p53"/>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sp>
        <p:nvSpPr>
          <p:cNvPr id="2415" name="Google Shape;2415;p53"/>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cxnSp>
        <p:nvCxnSpPr>
          <p:cNvPr id="2416" name="Google Shape;2416;p53"/>
          <p:cNvCxnSpPr/>
          <p:nvPr/>
        </p:nvCxnSpPr>
        <p:spPr>
          <a:xfrm>
            <a:off x="-6231" y="641111"/>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417" name="Google Shape;2417;p53"/>
          <p:cNvSpPr txBox="1"/>
          <p:nvPr/>
        </p:nvSpPr>
        <p:spPr>
          <a:xfrm>
            <a:off x="232911" y="1401639"/>
            <a:ext cx="4463700" cy="3552900"/>
          </a:xfrm>
          <a:prstGeom prst="rect">
            <a:avLst/>
          </a:prstGeom>
          <a:noFill/>
          <a:ln>
            <a:noFill/>
          </a:ln>
        </p:spPr>
        <p:txBody>
          <a:bodyPr anchorCtr="0" anchor="t" bIns="34275" lIns="68575" spcFirstLastPara="1" rIns="68575" wrap="square" tIns="34275">
            <a:normAutofit fontScale="92500" lnSpcReduction="10000"/>
          </a:bodyPr>
          <a:lstStyle/>
          <a:p>
            <a:pPr indent="-177800" lvl="1" marL="520700" marR="0" rtl="0" algn="l">
              <a:lnSpc>
                <a:spcPct val="100000"/>
              </a:lnSpc>
              <a:spcBef>
                <a:spcPts val="0"/>
              </a:spcBef>
              <a:spcAft>
                <a:spcPts val="0"/>
              </a:spcAft>
              <a:buClr>
                <a:srgbClr val="BFBFBF"/>
              </a:buClr>
              <a:buSzPct val="100000"/>
              <a:buFont typeface="Arial"/>
              <a:buNone/>
            </a:pPr>
            <a:r>
              <a:rPr b="0" i="0" lang="en" sz="1800" u="none" cap="none" strike="noStrike">
                <a:solidFill>
                  <a:srgbClr val="BFBFBF"/>
                </a:solidFill>
                <a:latin typeface="Calibri"/>
                <a:ea typeface="Calibri"/>
                <a:cs typeface="Calibri"/>
                <a:sym typeface="Calibri"/>
              </a:rPr>
              <a:t>4.1 Overview of Network Layer</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ct val="100000"/>
              <a:buFont typeface="Arial"/>
              <a:buNone/>
            </a:pPr>
            <a:r>
              <a:rPr b="0" i="0" lang="en" sz="1800" u="none" cap="none" strike="noStrike">
                <a:solidFill>
                  <a:srgbClr val="BFBFBF"/>
                </a:solidFill>
                <a:latin typeface="Calibri"/>
                <a:ea typeface="Calibri"/>
                <a:cs typeface="Calibri"/>
                <a:sym typeface="Calibri"/>
              </a:rPr>
              <a:t>4.2 What’s Inside a Router?</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ct val="100000"/>
              <a:buFont typeface="Arial"/>
              <a:buNone/>
            </a:pPr>
            <a:r>
              <a:rPr b="0" i="0" lang="en" sz="1800" u="none" cap="none" strike="noStrike">
                <a:solidFill>
                  <a:srgbClr val="BFBFBF"/>
                </a:solidFill>
                <a:latin typeface="Calibri"/>
                <a:ea typeface="Calibri"/>
                <a:cs typeface="Calibri"/>
                <a:sym typeface="Calibri"/>
              </a:rPr>
              <a:t>4.3 Switching</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ct val="100000"/>
              <a:buFont typeface="Arial"/>
              <a:buNone/>
            </a:pPr>
            <a:r>
              <a:rPr b="0" i="0" lang="en" sz="1800" u="none" cap="none" strike="noStrike">
                <a:solidFill>
                  <a:srgbClr val="000099"/>
                </a:solidFill>
                <a:latin typeface="Calibri"/>
                <a:ea typeface="Calibri"/>
                <a:cs typeface="Calibri"/>
                <a:sym typeface="Calibri"/>
              </a:rPr>
              <a:t>4.4</a:t>
            </a:r>
            <a:r>
              <a:rPr b="0" i="0" lang="en" sz="1800" u="none" cap="none" strike="noStrike">
                <a:solidFill>
                  <a:srgbClr val="BFBFBF"/>
                </a:solidFill>
                <a:latin typeface="Calibri"/>
                <a:ea typeface="Calibri"/>
                <a:cs typeface="Calibri"/>
                <a:sym typeface="Calibri"/>
              </a:rPr>
              <a:t> </a:t>
            </a:r>
            <a:r>
              <a:rPr b="0" i="0" lang="en" sz="1800" u="none" cap="none" strike="noStrike">
                <a:solidFill>
                  <a:schemeClr val="dk1"/>
                </a:solidFill>
                <a:latin typeface="Calibri"/>
                <a:ea typeface="Calibri"/>
                <a:cs typeface="Calibri"/>
                <a:sym typeface="Calibri"/>
              </a:rPr>
              <a:t>The Internet Protocol (IP)</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rgbClr val="BFBFBF"/>
                </a:solidFill>
                <a:latin typeface="Calibri"/>
                <a:ea typeface="Calibri"/>
                <a:cs typeface="Calibri"/>
                <a:sym typeface="Calibri"/>
              </a:rPr>
              <a:t>Datagram format</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rgbClr val="BFBFBF"/>
                </a:solidFill>
                <a:latin typeface="Calibri"/>
                <a:ea typeface="Calibri"/>
                <a:cs typeface="Calibri"/>
                <a:sym typeface="Calibri"/>
              </a:rPr>
              <a:t>Fragmentation</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chemeClr val="dk1"/>
                </a:solidFill>
                <a:latin typeface="Calibri"/>
                <a:ea typeface="Calibri"/>
                <a:cs typeface="Calibri"/>
                <a:sym typeface="Calibri"/>
              </a:rPr>
              <a:t>IPv4 addressing</a:t>
            </a:r>
            <a:endParaRPr b="0" i="0" sz="1100" u="none" cap="none" strike="noStrike">
              <a:solidFill>
                <a:srgbClr val="000000"/>
              </a:solidFill>
              <a:latin typeface="Arial"/>
              <a:ea typeface="Arial"/>
              <a:cs typeface="Arial"/>
              <a:sym typeface="Arial"/>
            </a:endParaRPr>
          </a:p>
          <a:p>
            <a:pPr indent="-177006" lvl="2" marL="863600" marR="0" rtl="0" algn="l">
              <a:lnSpc>
                <a:spcPct val="130000"/>
              </a:lnSpc>
              <a:spcBef>
                <a:spcPts val="400"/>
              </a:spcBef>
              <a:spcAft>
                <a:spcPts val="0"/>
              </a:spcAft>
              <a:buClr>
                <a:srgbClr val="BFBFBF"/>
              </a:buClr>
              <a:buSzPct val="100000"/>
              <a:buFont typeface="Arial"/>
              <a:buChar char="•"/>
            </a:pPr>
            <a:r>
              <a:rPr b="0" i="0" lang="en" sz="1500" u="none" cap="none" strike="noStrike">
                <a:solidFill>
                  <a:srgbClr val="BFBFBF"/>
                </a:solidFill>
                <a:latin typeface="Calibri"/>
                <a:ea typeface="Calibri"/>
                <a:cs typeface="Calibri"/>
                <a:sym typeface="Calibri"/>
              </a:rPr>
              <a:t>NAT</a:t>
            </a:r>
            <a:endParaRPr b="0" i="0" sz="1100" u="none" cap="none" strike="noStrike">
              <a:solidFill>
                <a:srgbClr val="000000"/>
              </a:solidFill>
              <a:latin typeface="Arial"/>
              <a:ea typeface="Arial"/>
              <a:cs typeface="Arial"/>
              <a:sym typeface="Arial"/>
            </a:endParaRPr>
          </a:p>
          <a:p>
            <a:pPr indent="-177800" lvl="1" marL="520700" marR="0" rtl="0" algn="l">
              <a:lnSpc>
                <a:spcPct val="120000"/>
              </a:lnSpc>
              <a:spcBef>
                <a:spcPts val="400"/>
              </a:spcBef>
              <a:spcAft>
                <a:spcPts val="0"/>
              </a:spcAft>
              <a:buClr>
                <a:srgbClr val="BFBFBF"/>
              </a:buClr>
              <a:buSzPct val="100000"/>
              <a:buFont typeface="Arial"/>
              <a:buNone/>
            </a:pPr>
            <a:r>
              <a:rPr b="0" i="0" lang="en" sz="1800" u="none" cap="none" strike="noStrike">
                <a:solidFill>
                  <a:srgbClr val="BFBFBF"/>
                </a:solidFill>
                <a:latin typeface="Calibri"/>
                <a:ea typeface="Calibri"/>
                <a:cs typeface="Calibri"/>
                <a:sym typeface="Calibri"/>
              </a:rPr>
              <a:t>4.5 Introduction to Network Layer Protocols</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rgbClr val="BFBFBF"/>
                </a:solidFill>
                <a:latin typeface="Calibri"/>
                <a:ea typeface="Calibri"/>
                <a:cs typeface="Calibri"/>
                <a:sym typeface="Calibri"/>
              </a:rPr>
              <a:t>DHCP</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rgbClr val="BFBFBF"/>
                </a:solidFill>
                <a:latin typeface="Calibri"/>
                <a:ea typeface="Calibri"/>
                <a:cs typeface="Calibri"/>
                <a:sym typeface="Calibri"/>
              </a:rPr>
              <a:t>ICMP</a:t>
            </a:r>
            <a:endParaRPr b="0" i="0" sz="1100" u="none" cap="none" strike="noStrike">
              <a:solidFill>
                <a:srgbClr val="000000"/>
              </a:solidFill>
              <a:latin typeface="Arial"/>
              <a:ea typeface="Arial"/>
              <a:cs typeface="Arial"/>
              <a:sym typeface="Arial"/>
            </a:endParaRPr>
          </a:p>
        </p:txBody>
      </p:sp>
      <p:sp>
        <p:nvSpPr>
          <p:cNvPr id="2418" name="Google Shape;2418;p53"/>
          <p:cNvSpPr/>
          <p:nvPr/>
        </p:nvSpPr>
        <p:spPr>
          <a:xfrm>
            <a:off x="294833" y="845048"/>
            <a:ext cx="4755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Unit – 4 Network Layer and Internet Protocol</a:t>
            </a:r>
            <a:endParaRPr b="1" i="0" sz="1800" u="none" cap="none" strike="noStrike">
              <a:solidFill>
                <a:srgbClr val="2F5496"/>
              </a:solidFill>
              <a:latin typeface="Calibri"/>
              <a:ea typeface="Calibri"/>
              <a:cs typeface="Calibri"/>
              <a:sym typeface="Calibri"/>
            </a:endParaRPr>
          </a:p>
        </p:txBody>
      </p:sp>
      <p:sp>
        <p:nvSpPr>
          <p:cNvPr id="2419" name="Google Shape;2419;p53"/>
          <p:cNvSpPr txBox="1"/>
          <p:nvPr/>
        </p:nvSpPr>
        <p:spPr>
          <a:xfrm>
            <a:off x="4229099" y="1401639"/>
            <a:ext cx="4208400" cy="3339300"/>
          </a:xfrm>
          <a:prstGeom prst="rect">
            <a:avLst/>
          </a:prstGeom>
          <a:noFill/>
          <a:ln>
            <a:noFill/>
          </a:ln>
        </p:spPr>
        <p:txBody>
          <a:bodyPr anchorCtr="0" anchor="t" bIns="34275" lIns="68575" spcFirstLastPara="1" rIns="68575" wrap="square" tIns="34275">
            <a:normAutofit/>
          </a:bodyPr>
          <a:lstStyle/>
          <a:p>
            <a:pPr indent="-177800" lvl="1" marL="520700" marR="0" rtl="0" algn="l">
              <a:lnSpc>
                <a:spcPct val="110000"/>
              </a:lnSpc>
              <a:spcBef>
                <a:spcPts val="0"/>
              </a:spcBef>
              <a:spcAft>
                <a:spcPts val="0"/>
              </a:spcAft>
              <a:buClr>
                <a:srgbClr val="BFBFBF"/>
              </a:buClr>
              <a:buSzPts val="1700"/>
              <a:buFont typeface="Arial"/>
              <a:buNone/>
            </a:pPr>
            <a:r>
              <a:rPr b="0" i="0" lang="en" sz="1700" u="none" cap="none" strike="noStrike">
                <a:solidFill>
                  <a:srgbClr val="BFBFBF"/>
                </a:solidFill>
                <a:latin typeface="Calibri"/>
                <a:ea typeface="Calibri"/>
                <a:cs typeface="Calibri"/>
                <a:sym typeface="Calibri"/>
              </a:rPr>
              <a:t>4.6 IPv6 Addressing</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ts val="1700"/>
              <a:buFont typeface="Arial"/>
              <a:buNone/>
            </a:pPr>
            <a:r>
              <a:rPr b="0" i="0" lang="en" sz="1700" u="none" cap="none" strike="noStrike">
                <a:solidFill>
                  <a:srgbClr val="BFBFBF"/>
                </a:solidFill>
                <a:latin typeface="Calibri"/>
                <a:ea typeface="Calibri"/>
                <a:cs typeface="Calibri"/>
                <a:sym typeface="Calibri"/>
              </a:rPr>
              <a:t>4.7 Introduction to Routing Algorithms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pic>
        <p:nvPicPr>
          <p:cNvPr descr="A close up of a logo&#10;&#10;Description automatically generated" id="2424" name="Google Shape;2424;p54"/>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425" name="Google Shape;2425;p54"/>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426" name="Google Shape;2426;p54"/>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427" name="Google Shape;2427;p54"/>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Introduction</a:t>
            </a:r>
            <a:endParaRPr b="0" i="0" sz="1100" u="none" cap="none" strike="noStrike">
              <a:solidFill>
                <a:srgbClr val="000000"/>
              </a:solidFill>
              <a:latin typeface="Arial"/>
              <a:ea typeface="Arial"/>
              <a:cs typeface="Arial"/>
              <a:sym typeface="Arial"/>
            </a:endParaRPr>
          </a:p>
        </p:txBody>
      </p:sp>
      <p:sp>
        <p:nvSpPr>
          <p:cNvPr id="2428" name="Google Shape;2428;p54"/>
          <p:cNvSpPr txBox="1"/>
          <p:nvPr>
            <p:ph idx="1" type="body"/>
          </p:nvPr>
        </p:nvSpPr>
        <p:spPr>
          <a:xfrm>
            <a:off x="31132" y="1264576"/>
            <a:ext cx="3793800" cy="28914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rgbClr val="C00000"/>
              </a:buClr>
              <a:buSzPts val="2100"/>
              <a:buChar char="•"/>
            </a:pPr>
            <a:r>
              <a:rPr lang="en">
                <a:solidFill>
                  <a:srgbClr val="C00000"/>
                </a:solidFill>
              </a:rPr>
              <a:t>IP address:</a:t>
            </a:r>
            <a:r>
              <a:rPr lang="en" sz="1800">
                <a:solidFill>
                  <a:srgbClr val="C00000"/>
                </a:solidFill>
              </a:rPr>
              <a:t> </a:t>
            </a:r>
            <a:r>
              <a:rPr lang="en" sz="1800"/>
              <a:t>32-bit unique ID associated with each host or router </a:t>
            </a:r>
            <a:r>
              <a:rPr i="1" lang="en" sz="1800">
                <a:solidFill>
                  <a:srgbClr val="0000A3"/>
                </a:solidFill>
              </a:rPr>
              <a:t>interface</a:t>
            </a:r>
            <a:r>
              <a:rPr lang="en" sz="1800"/>
              <a:t> </a:t>
            </a:r>
            <a:endParaRPr/>
          </a:p>
          <a:p>
            <a:pPr indent="-171450" lvl="0" marL="177800" rtl="0" algn="l">
              <a:lnSpc>
                <a:spcPct val="90000"/>
              </a:lnSpc>
              <a:spcBef>
                <a:spcPts val="800"/>
              </a:spcBef>
              <a:spcAft>
                <a:spcPts val="0"/>
              </a:spcAft>
              <a:buClr>
                <a:srgbClr val="CC0000"/>
              </a:buClr>
              <a:buSzPts val="2100"/>
              <a:buChar char="•"/>
            </a:pPr>
            <a:r>
              <a:rPr lang="en">
                <a:solidFill>
                  <a:srgbClr val="CC0000"/>
                </a:solidFill>
              </a:rPr>
              <a:t>interface:</a:t>
            </a:r>
            <a:r>
              <a:rPr lang="en" sz="1800"/>
              <a:t> connection between host/router and physical link</a:t>
            </a:r>
            <a:endParaRPr/>
          </a:p>
          <a:p>
            <a:pPr indent="-228600" lvl="1" marL="393700" rtl="0" algn="l">
              <a:lnSpc>
                <a:spcPct val="90000"/>
              </a:lnSpc>
              <a:spcBef>
                <a:spcPts val="400"/>
              </a:spcBef>
              <a:spcAft>
                <a:spcPts val="0"/>
              </a:spcAft>
              <a:buClr>
                <a:schemeClr val="dk1"/>
              </a:buClr>
              <a:buSzPts val="1800"/>
              <a:buChar char="•"/>
            </a:pPr>
            <a:r>
              <a:rPr lang="en"/>
              <a:t>router’s typically have multiple interfaces</a:t>
            </a:r>
            <a:endParaRPr/>
          </a:p>
          <a:p>
            <a:pPr indent="-228600" lvl="1" marL="393700" rtl="0" algn="l">
              <a:lnSpc>
                <a:spcPct val="90000"/>
              </a:lnSpc>
              <a:spcBef>
                <a:spcPts val="400"/>
              </a:spcBef>
              <a:spcAft>
                <a:spcPts val="0"/>
              </a:spcAft>
              <a:buClr>
                <a:schemeClr val="dk1"/>
              </a:buClr>
              <a:buSzPts val="1800"/>
              <a:buChar char="•"/>
            </a:pPr>
            <a:r>
              <a:rPr lang="en"/>
              <a:t>host typically has one or two interfaces </a:t>
            </a:r>
            <a:r>
              <a:rPr lang="en" sz="1500"/>
              <a:t>(e.g., wired Ethernet, wireless 802.11)</a:t>
            </a:r>
            <a:endParaRPr/>
          </a:p>
          <a:p>
            <a:pPr indent="0" lvl="0" marL="228600" rtl="0" algn="l">
              <a:lnSpc>
                <a:spcPct val="90000"/>
              </a:lnSpc>
              <a:spcBef>
                <a:spcPts val="800"/>
              </a:spcBef>
              <a:spcAft>
                <a:spcPts val="0"/>
              </a:spcAft>
              <a:buClr>
                <a:schemeClr val="dk1"/>
              </a:buClr>
              <a:buSzPts val="2100"/>
              <a:buNone/>
            </a:pPr>
            <a:r>
              <a:t/>
            </a:r>
            <a:endParaRPr/>
          </a:p>
        </p:txBody>
      </p:sp>
      <p:sp>
        <p:nvSpPr>
          <p:cNvPr id="2429" name="Google Shape;2429;p54"/>
          <p:cNvSpPr/>
          <p:nvPr/>
        </p:nvSpPr>
        <p:spPr>
          <a:xfrm rot="-5400000">
            <a:off x="5722627" y="2492715"/>
            <a:ext cx="634605" cy="119540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430" name="Google Shape;2430;p54"/>
          <p:cNvSpPr/>
          <p:nvPr/>
        </p:nvSpPr>
        <p:spPr>
          <a:xfrm rot="10800000">
            <a:off x="6470928" y="1497967"/>
            <a:ext cx="634605" cy="1195375"/>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431" name="Google Shape;2431;p54"/>
          <p:cNvSpPr/>
          <p:nvPr/>
        </p:nvSpPr>
        <p:spPr>
          <a:xfrm>
            <a:off x="4944548" y="1184821"/>
            <a:ext cx="778669" cy="1445420"/>
          </a:xfrm>
          <a:custGeom>
            <a:rect b="b" l="l" r="r" t="t"/>
            <a:pathLst>
              <a:path extrusionOk="0" h="1291" w="1223">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432" name="Google Shape;2432;p54"/>
          <p:cNvSpPr txBox="1"/>
          <p:nvPr/>
        </p:nvSpPr>
        <p:spPr>
          <a:xfrm>
            <a:off x="4481396" y="1057424"/>
            <a:ext cx="6192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223.1.1.1</a:t>
            </a:r>
            <a:endParaRPr b="0" i="0" sz="900" u="none" cap="none" strike="noStrike">
              <a:solidFill>
                <a:srgbClr val="000000"/>
              </a:solidFill>
              <a:latin typeface="Comic Sans MS"/>
              <a:ea typeface="Comic Sans MS"/>
              <a:cs typeface="Comic Sans MS"/>
              <a:sym typeface="Comic Sans MS"/>
            </a:endParaRPr>
          </a:p>
        </p:txBody>
      </p:sp>
      <p:grpSp>
        <p:nvGrpSpPr>
          <p:cNvPr id="2433" name="Google Shape;2433;p54"/>
          <p:cNvGrpSpPr/>
          <p:nvPr/>
        </p:nvGrpSpPr>
        <p:grpSpPr>
          <a:xfrm>
            <a:off x="3931327" y="1777752"/>
            <a:ext cx="779859" cy="357188"/>
            <a:chOff x="3251" y="608"/>
            <a:chExt cx="655" cy="300"/>
          </a:xfrm>
        </p:grpSpPr>
        <p:sp>
          <p:nvSpPr>
            <p:cNvPr id="2434" name="Google Shape;2434;p54"/>
            <p:cNvSpPr/>
            <p:nvPr/>
          </p:nvSpPr>
          <p:spPr>
            <a:xfrm>
              <a:off x="3306" y="657"/>
              <a:ext cx="6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435" name="Google Shape;2435;p54"/>
            <p:cNvSpPr txBox="1"/>
            <p:nvPr/>
          </p:nvSpPr>
          <p:spPr>
            <a:xfrm>
              <a:off x="3251" y="608"/>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223.1.1.2</a:t>
              </a:r>
              <a:endParaRPr b="0" i="0" sz="900" u="none" cap="none" strike="noStrike">
                <a:solidFill>
                  <a:srgbClr val="000000"/>
                </a:solidFill>
                <a:latin typeface="Comic Sans MS"/>
                <a:ea typeface="Comic Sans MS"/>
                <a:cs typeface="Comic Sans MS"/>
                <a:sym typeface="Comic Sans MS"/>
              </a:endParaRPr>
            </a:p>
          </p:txBody>
        </p:sp>
      </p:grpSp>
      <p:sp>
        <p:nvSpPr>
          <p:cNvPr id="2436" name="Google Shape;2436;p54"/>
          <p:cNvSpPr txBox="1"/>
          <p:nvPr/>
        </p:nvSpPr>
        <p:spPr>
          <a:xfrm>
            <a:off x="4559977" y="2524274"/>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223.1.1.3</a:t>
            </a:r>
            <a:endParaRPr b="0" i="0" sz="900" u="none" cap="none" strike="noStrike">
              <a:solidFill>
                <a:srgbClr val="000000"/>
              </a:solidFill>
              <a:latin typeface="Comic Sans MS"/>
              <a:ea typeface="Comic Sans MS"/>
              <a:cs typeface="Comic Sans MS"/>
              <a:sym typeface="Comic Sans MS"/>
            </a:endParaRPr>
          </a:p>
        </p:txBody>
      </p:sp>
      <p:sp>
        <p:nvSpPr>
          <p:cNvPr id="2437" name="Google Shape;2437;p54"/>
          <p:cNvSpPr txBox="1"/>
          <p:nvPr/>
        </p:nvSpPr>
        <p:spPr>
          <a:xfrm>
            <a:off x="5287109" y="1914674"/>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223.1.1.4</a:t>
            </a:r>
            <a:endParaRPr b="0" i="0" sz="900" u="none" cap="none" strike="noStrike">
              <a:solidFill>
                <a:srgbClr val="000000"/>
              </a:solidFill>
              <a:latin typeface="Comic Sans MS"/>
              <a:ea typeface="Comic Sans MS"/>
              <a:cs typeface="Comic Sans MS"/>
              <a:sym typeface="Comic Sans MS"/>
            </a:endParaRPr>
          </a:p>
        </p:txBody>
      </p:sp>
      <p:sp>
        <p:nvSpPr>
          <p:cNvPr id="2438" name="Google Shape;2438;p54"/>
          <p:cNvSpPr txBox="1"/>
          <p:nvPr/>
        </p:nvSpPr>
        <p:spPr>
          <a:xfrm>
            <a:off x="6196916" y="1915693"/>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223.1.2.9</a:t>
            </a:r>
            <a:endParaRPr b="0" i="0" sz="900" u="none" cap="none" strike="noStrike">
              <a:solidFill>
                <a:srgbClr val="000000"/>
              </a:solidFill>
              <a:latin typeface="Comic Sans MS"/>
              <a:ea typeface="Comic Sans MS"/>
              <a:cs typeface="Comic Sans MS"/>
              <a:sym typeface="Comic Sans MS"/>
            </a:endParaRPr>
          </a:p>
        </p:txBody>
      </p:sp>
      <p:sp>
        <p:nvSpPr>
          <p:cNvPr id="2439" name="Google Shape;2439;p54"/>
          <p:cNvSpPr txBox="1"/>
          <p:nvPr/>
        </p:nvSpPr>
        <p:spPr>
          <a:xfrm>
            <a:off x="6624010" y="2622926"/>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223.1.2.2</a:t>
            </a:r>
            <a:endParaRPr b="0" i="0" sz="900" u="none" cap="none" strike="noStrike">
              <a:solidFill>
                <a:srgbClr val="000000"/>
              </a:solidFill>
              <a:latin typeface="Comic Sans MS"/>
              <a:ea typeface="Comic Sans MS"/>
              <a:cs typeface="Comic Sans MS"/>
              <a:sym typeface="Comic Sans MS"/>
            </a:endParaRPr>
          </a:p>
        </p:txBody>
      </p:sp>
      <p:sp>
        <p:nvSpPr>
          <p:cNvPr id="2440" name="Google Shape;2440;p54"/>
          <p:cNvSpPr txBox="1"/>
          <p:nvPr/>
        </p:nvSpPr>
        <p:spPr>
          <a:xfrm>
            <a:off x="6593563" y="1485368"/>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223.1.2.1</a:t>
            </a:r>
            <a:endParaRPr b="0" i="0" sz="900" u="none" cap="none" strike="noStrike">
              <a:solidFill>
                <a:srgbClr val="000000"/>
              </a:solidFill>
              <a:latin typeface="Comic Sans MS"/>
              <a:ea typeface="Comic Sans MS"/>
              <a:cs typeface="Comic Sans MS"/>
              <a:sym typeface="Comic Sans MS"/>
            </a:endParaRPr>
          </a:p>
        </p:txBody>
      </p:sp>
      <p:cxnSp>
        <p:nvCxnSpPr>
          <p:cNvPr id="2441" name="Google Shape;2441;p54"/>
          <p:cNvCxnSpPr/>
          <p:nvPr/>
        </p:nvCxnSpPr>
        <p:spPr>
          <a:xfrm>
            <a:off x="6032780" y="2259102"/>
            <a:ext cx="0" cy="659400"/>
          </a:xfrm>
          <a:prstGeom prst="straightConnector1">
            <a:avLst/>
          </a:prstGeom>
          <a:noFill/>
          <a:ln cap="flat" cmpd="sng" w="19050">
            <a:solidFill>
              <a:srgbClr val="000000"/>
            </a:solidFill>
            <a:prstDash val="solid"/>
            <a:round/>
            <a:headEnd len="sm" w="sm" type="none"/>
            <a:tailEnd len="sm" w="sm" type="none"/>
          </a:ln>
        </p:spPr>
      </p:cxnSp>
      <p:sp>
        <p:nvSpPr>
          <p:cNvPr id="2442" name="Google Shape;2442;p54"/>
          <p:cNvSpPr txBox="1"/>
          <p:nvPr/>
        </p:nvSpPr>
        <p:spPr>
          <a:xfrm>
            <a:off x="6479264" y="3354139"/>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223.1.3.2</a:t>
            </a:r>
            <a:endParaRPr b="0" i="0" sz="900" u="none" cap="none" strike="noStrike">
              <a:solidFill>
                <a:srgbClr val="000000"/>
              </a:solidFill>
              <a:latin typeface="Comic Sans MS"/>
              <a:ea typeface="Comic Sans MS"/>
              <a:cs typeface="Comic Sans MS"/>
              <a:sym typeface="Comic Sans MS"/>
            </a:endParaRPr>
          </a:p>
        </p:txBody>
      </p:sp>
      <p:sp>
        <p:nvSpPr>
          <p:cNvPr id="2443" name="Google Shape;2443;p54"/>
          <p:cNvSpPr txBox="1"/>
          <p:nvPr/>
        </p:nvSpPr>
        <p:spPr>
          <a:xfrm>
            <a:off x="5547005" y="3357711"/>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223.1.3.1</a:t>
            </a:r>
            <a:endParaRPr b="0" i="0" sz="900" u="none" cap="none" strike="noStrike">
              <a:solidFill>
                <a:srgbClr val="000000"/>
              </a:solidFill>
              <a:latin typeface="Comic Sans MS"/>
              <a:ea typeface="Comic Sans MS"/>
              <a:cs typeface="Comic Sans MS"/>
              <a:sym typeface="Comic Sans MS"/>
            </a:endParaRPr>
          </a:p>
        </p:txBody>
      </p:sp>
      <p:grpSp>
        <p:nvGrpSpPr>
          <p:cNvPr id="2444" name="Google Shape;2444;p54"/>
          <p:cNvGrpSpPr/>
          <p:nvPr/>
        </p:nvGrpSpPr>
        <p:grpSpPr>
          <a:xfrm>
            <a:off x="5676783" y="2455217"/>
            <a:ext cx="758428" cy="357188"/>
            <a:chOff x="4550" y="1257"/>
            <a:chExt cx="637" cy="300"/>
          </a:xfrm>
        </p:grpSpPr>
        <p:sp>
          <p:nvSpPr>
            <p:cNvPr id="2445" name="Google Shape;2445;p54"/>
            <p:cNvSpPr/>
            <p:nvPr/>
          </p:nvSpPr>
          <p:spPr>
            <a:xfrm>
              <a:off x="4587" y="1284"/>
              <a:ext cx="6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446" name="Google Shape;2446;p54"/>
            <p:cNvSpPr txBox="1"/>
            <p:nvPr/>
          </p:nvSpPr>
          <p:spPr>
            <a:xfrm>
              <a:off x="4550" y="1257"/>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223.1.3.27</a:t>
              </a:r>
              <a:endParaRPr b="0" i="0" sz="900" u="none" cap="none" strike="noStrike">
                <a:solidFill>
                  <a:srgbClr val="000000"/>
                </a:solidFill>
                <a:latin typeface="Comic Sans MS"/>
                <a:ea typeface="Comic Sans MS"/>
                <a:cs typeface="Comic Sans MS"/>
                <a:sym typeface="Comic Sans MS"/>
              </a:endParaRPr>
            </a:p>
          </p:txBody>
        </p:sp>
      </p:grpSp>
      <p:grpSp>
        <p:nvGrpSpPr>
          <p:cNvPr id="2447" name="Google Shape;2447;p54"/>
          <p:cNvGrpSpPr/>
          <p:nvPr/>
        </p:nvGrpSpPr>
        <p:grpSpPr>
          <a:xfrm>
            <a:off x="4156694" y="4530640"/>
            <a:ext cx="3782700" cy="573258"/>
            <a:chOff x="6727825" y="5192036"/>
            <a:chExt cx="5043600" cy="871875"/>
          </a:xfrm>
        </p:grpSpPr>
        <p:sp>
          <p:nvSpPr>
            <p:cNvPr id="2448" name="Google Shape;2448;p54"/>
            <p:cNvSpPr txBox="1"/>
            <p:nvPr/>
          </p:nvSpPr>
          <p:spPr>
            <a:xfrm>
              <a:off x="6727825" y="5192036"/>
              <a:ext cx="5043600" cy="386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223.1.1.1 = 11011111 00000001 00000001 00000001</a:t>
              </a:r>
              <a:endParaRPr b="0" i="0" sz="1400" u="none" cap="none" strike="noStrike">
                <a:solidFill>
                  <a:srgbClr val="000000"/>
                </a:solidFill>
                <a:latin typeface="Comic Sans MS"/>
                <a:ea typeface="Comic Sans MS"/>
                <a:cs typeface="Comic Sans MS"/>
                <a:sym typeface="Comic Sans MS"/>
              </a:endParaRPr>
            </a:p>
          </p:txBody>
        </p:sp>
        <p:sp>
          <p:nvSpPr>
            <p:cNvPr id="2449" name="Google Shape;2449;p54"/>
            <p:cNvSpPr/>
            <p:nvPr/>
          </p:nvSpPr>
          <p:spPr>
            <a:xfrm>
              <a:off x="7905750" y="5447623"/>
              <a:ext cx="892175" cy="92075"/>
            </a:xfrm>
            <a:custGeom>
              <a:rect b="b" l="l" r="r" t="t"/>
              <a:pathLst>
                <a:path extrusionOk="0" h="58" w="562">
                  <a:moveTo>
                    <a:pt x="0" y="0"/>
                  </a:moveTo>
                  <a:lnTo>
                    <a:pt x="0" y="58"/>
                  </a:lnTo>
                  <a:lnTo>
                    <a:pt x="562" y="58"/>
                  </a:lnTo>
                  <a:lnTo>
                    <a:pt x="562" y="16"/>
                  </a:lnTo>
                </a:path>
              </a:pathLst>
            </a:custGeom>
            <a:no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450" name="Google Shape;2450;p54"/>
            <p:cNvSpPr/>
            <p:nvPr/>
          </p:nvSpPr>
          <p:spPr>
            <a:xfrm>
              <a:off x="8867775" y="5466673"/>
              <a:ext cx="892175" cy="79375"/>
            </a:xfrm>
            <a:custGeom>
              <a:rect b="b" l="l" r="r" t="t"/>
              <a:pathLst>
                <a:path extrusionOk="0" h="50" w="562">
                  <a:moveTo>
                    <a:pt x="0" y="0"/>
                  </a:moveTo>
                  <a:lnTo>
                    <a:pt x="0" y="50"/>
                  </a:lnTo>
                  <a:lnTo>
                    <a:pt x="562" y="50"/>
                  </a:lnTo>
                  <a:lnTo>
                    <a:pt x="562" y="8"/>
                  </a:lnTo>
                </a:path>
              </a:pathLst>
            </a:custGeom>
            <a:no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451" name="Google Shape;2451;p54"/>
            <p:cNvSpPr/>
            <p:nvPr/>
          </p:nvSpPr>
          <p:spPr>
            <a:xfrm>
              <a:off x="9832975" y="5469848"/>
              <a:ext cx="869949" cy="79375"/>
            </a:xfrm>
            <a:custGeom>
              <a:rect b="b" l="l" r="r" t="t"/>
              <a:pathLst>
                <a:path extrusionOk="0" h="50" w="562">
                  <a:moveTo>
                    <a:pt x="0" y="0"/>
                  </a:moveTo>
                  <a:lnTo>
                    <a:pt x="0" y="50"/>
                  </a:lnTo>
                  <a:lnTo>
                    <a:pt x="562" y="50"/>
                  </a:lnTo>
                  <a:lnTo>
                    <a:pt x="562" y="8"/>
                  </a:lnTo>
                </a:path>
              </a:pathLst>
            </a:custGeom>
            <a:no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452" name="Google Shape;2452;p54"/>
            <p:cNvSpPr/>
            <p:nvPr/>
          </p:nvSpPr>
          <p:spPr>
            <a:xfrm>
              <a:off x="10798175" y="5473023"/>
              <a:ext cx="869949" cy="79375"/>
            </a:xfrm>
            <a:custGeom>
              <a:rect b="b" l="l" r="r" t="t"/>
              <a:pathLst>
                <a:path extrusionOk="0" h="50" w="562">
                  <a:moveTo>
                    <a:pt x="0" y="0"/>
                  </a:moveTo>
                  <a:lnTo>
                    <a:pt x="0" y="50"/>
                  </a:lnTo>
                  <a:lnTo>
                    <a:pt x="562" y="50"/>
                  </a:lnTo>
                  <a:lnTo>
                    <a:pt x="562" y="8"/>
                  </a:lnTo>
                </a:path>
              </a:pathLst>
            </a:custGeom>
            <a:no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453" name="Google Shape;2453;p54"/>
            <p:cNvSpPr txBox="1"/>
            <p:nvPr/>
          </p:nvSpPr>
          <p:spPr>
            <a:xfrm>
              <a:off x="8104188" y="5668286"/>
              <a:ext cx="522300" cy="386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223</a:t>
              </a:r>
              <a:endParaRPr b="0" i="0" sz="1400" u="none" cap="none" strike="noStrike">
                <a:solidFill>
                  <a:srgbClr val="000000"/>
                </a:solidFill>
                <a:latin typeface="Comic Sans MS"/>
                <a:ea typeface="Comic Sans MS"/>
                <a:cs typeface="Comic Sans MS"/>
                <a:sym typeface="Comic Sans MS"/>
              </a:endParaRPr>
            </a:p>
          </p:txBody>
        </p:sp>
        <p:sp>
          <p:nvSpPr>
            <p:cNvPr id="2454" name="Google Shape;2454;p54"/>
            <p:cNvSpPr txBox="1"/>
            <p:nvPr/>
          </p:nvSpPr>
          <p:spPr>
            <a:xfrm>
              <a:off x="9147175" y="5677811"/>
              <a:ext cx="297000" cy="386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1</a:t>
              </a:r>
              <a:endParaRPr b="0" i="0" sz="1400" u="none" cap="none" strike="noStrike">
                <a:solidFill>
                  <a:srgbClr val="000000"/>
                </a:solidFill>
                <a:latin typeface="Comic Sans MS"/>
                <a:ea typeface="Comic Sans MS"/>
                <a:cs typeface="Comic Sans MS"/>
                <a:sym typeface="Comic Sans MS"/>
              </a:endParaRPr>
            </a:p>
          </p:txBody>
        </p:sp>
        <p:sp>
          <p:nvSpPr>
            <p:cNvPr id="2455" name="Google Shape;2455;p54"/>
            <p:cNvSpPr txBox="1"/>
            <p:nvPr/>
          </p:nvSpPr>
          <p:spPr>
            <a:xfrm>
              <a:off x="11104563" y="5677811"/>
              <a:ext cx="297000" cy="386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1</a:t>
              </a:r>
              <a:endParaRPr b="0" i="0" sz="1400" u="none" cap="none" strike="noStrike">
                <a:solidFill>
                  <a:srgbClr val="000000"/>
                </a:solidFill>
                <a:latin typeface="Comic Sans MS"/>
                <a:ea typeface="Comic Sans MS"/>
                <a:cs typeface="Comic Sans MS"/>
                <a:sym typeface="Comic Sans MS"/>
              </a:endParaRPr>
            </a:p>
          </p:txBody>
        </p:sp>
        <p:sp>
          <p:nvSpPr>
            <p:cNvPr id="2456" name="Google Shape;2456;p54"/>
            <p:cNvSpPr txBox="1"/>
            <p:nvPr/>
          </p:nvSpPr>
          <p:spPr>
            <a:xfrm>
              <a:off x="10085388" y="5677811"/>
              <a:ext cx="297000" cy="386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1</a:t>
              </a:r>
              <a:endParaRPr b="0" i="0" sz="1400" u="none" cap="none" strike="noStrike">
                <a:solidFill>
                  <a:srgbClr val="000000"/>
                </a:solidFill>
                <a:latin typeface="Comic Sans MS"/>
                <a:ea typeface="Comic Sans MS"/>
                <a:cs typeface="Comic Sans MS"/>
                <a:sym typeface="Comic Sans MS"/>
              </a:endParaRPr>
            </a:p>
          </p:txBody>
        </p:sp>
      </p:grpSp>
      <p:grpSp>
        <p:nvGrpSpPr>
          <p:cNvPr id="2457" name="Google Shape;2457;p54"/>
          <p:cNvGrpSpPr/>
          <p:nvPr/>
        </p:nvGrpSpPr>
        <p:grpSpPr>
          <a:xfrm>
            <a:off x="4350427" y="1241971"/>
            <a:ext cx="481013" cy="419116"/>
            <a:chOff x="-44" y="1473"/>
            <a:chExt cx="981" cy="1105"/>
          </a:xfrm>
        </p:grpSpPr>
        <p:pic>
          <p:nvPicPr>
            <p:cNvPr descr="desktop_computer_stylized_medium" id="2458" name="Google Shape;2458;p54"/>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459" name="Google Shape;2459;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460" name="Google Shape;2460;p54"/>
          <p:cNvGrpSpPr/>
          <p:nvPr/>
        </p:nvGrpSpPr>
        <p:grpSpPr>
          <a:xfrm>
            <a:off x="4346854" y="1690836"/>
            <a:ext cx="481013" cy="419116"/>
            <a:chOff x="-44" y="1473"/>
            <a:chExt cx="981" cy="1105"/>
          </a:xfrm>
        </p:grpSpPr>
        <p:pic>
          <p:nvPicPr>
            <p:cNvPr descr="desktop_computer_stylized_medium" id="2461" name="Google Shape;2461;p54"/>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462" name="Google Shape;2462;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463" name="Google Shape;2463;p54"/>
          <p:cNvGrpSpPr/>
          <p:nvPr/>
        </p:nvGrpSpPr>
        <p:grpSpPr>
          <a:xfrm>
            <a:off x="4368286" y="2148036"/>
            <a:ext cx="481013" cy="419116"/>
            <a:chOff x="-44" y="1473"/>
            <a:chExt cx="981" cy="1105"/>
          </a:xfrm>
        </p:grpSpPr>
        <p:pic>
          <p:nvPicPr>
            <p:cNvPr descr="desktop_computer_stylized_medium" id="2464" name="Google Shape;2464;p54"/>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465" name="Google Shape;2465;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466" name="Google Shape;2466;p54"/>
          <p:cNvGrpSpPr/>
          <p:nvPr/>
        </p:nvGrpSpPr>
        <p:grpSpPr>
          <a:xfrm flipH="1">
            <a:off x="7112677" y="1359842"/>
            <a:ext cx="481013" cy="419116"/>
            <a:chOff x="-44" y="1473"/>
            <a:chExt cx="981" cy="1105"/>
          </a:xfrm>
        </p:grpSpPr>
        <p:pic>
          <p:nvPicPr>
            <p:cNvPr descr="desktop_computer_stylized_medium" id="2467" name="Google Shape;2467;p54"/>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468" name="Google Shape;2468;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469" name="Google Shape;2469;p54"/>
          <p:cNvGrpSpPr/>
          <p:nvPr/>
        </p:nvGrpSpPr>
        <p:grpSpPr>
          <a:xfrm flipH="1">
            <a:off x="7123392" y="2319486"/>
            <a:ext cx="481013" cy="419116"/>
            <a:chOff x="-44" y="1473"/>
            <a:chExt cx="981" cy="1105"/>
          </a:xfrm>
        </p:grpSpPr>
        <p:pic>
          <p:nvPicPr>
            <p:cNvPr descr="desktop_computer_stylized_medium" id="2470" name="Google Shape;2470;p54"/>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471" name="Google Shape;2471;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472" name="Google Shape;2472;p54"/>
          <p:cNvGrpSpPr/>
          <p:nvPr/>
        </p:nvGrpSpPr>
        <p:grpSpPr>
          <a:xfrm flipH="1">
            <a:off x="6299479" y="3462486"/>
            <a:ext cx="481013" cy="419116"/>
            <a:chOff x="-44" y="1473"/>
            <a:chExt cx="981" cy="1105"/>
          </a:xfrm>
        </p:grpSpPr>
        <p:pic>
          <p:nvPicPr>
            <p:cNvPr descr="desktop_computer_stylized_medium" id="2473" name="Google Shape;2473;p54"/>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474" name="Google Shape;2474;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475" name="Google Shape;2475;p54"/>
          <p:cNvGrpSpPr/>
          <p:nvPr/>
        </p:nvGrpSpPr>
        <p:grpSpPr>
          <a:xfrm flipH="1">
            <a:off x="5426752" y="3493442"/>
            <a:ext cx="481013" cy="419116"/>
            <a:chOff x="-44" y="1473"/>
            <a:chExt cx="981" cy="1105"/>
          </a:xfrm>
        </p:grpSpPr>
        <p:pic>
          <p:nvPicPr>
            <p:cNvPr descr="desktop_computer_stylized_medium" id="2476" name="Google Shape;2476;p54"/>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477" name="Google Shape;2477;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cxnSp>
        <p:nvCxnSpPr>
          <p:cNvPr id="2478" name="Google Shape;2478;p54"/>
          <p:cNvCxnSpPr/>
          <p:nvPr/>
        </p:nvCxnSpPr>
        <p:spPr>
          <a:xfrm>
            <a:off x="4785898" y="1547279"/>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479" name="Google Shape;2479;p54"/>
          <p:cNvCxnSpPr/>
          <p:nvPr/>
        </p:nvCxnSpPr>
        <p:spPr>
          <a:xfrm>
            <a:off x="4793042" y="1996442"/>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480" name="Google Shape;2480;p54"/>
          <p:cNvCxnSpPr/>
          <p:nvPr/>
        </p:nvCxnSpPr>
        <p:spPr>
          <a:xfrm>
            <a:off x="4813580" y="2456321"/>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481" name="Google Shape;2481;p54"/>
          <p:cNvCxnSpPr/>
          <p:nvPr/>
        </p:nvCxnSpPr>
        <p:spPr>
          <a:xfrm>
            <a:off x="5286239" y="2141792"/>
            <a:ext cx="595800" cy="0"/>
          </a:xfrm>
          <a:prstGeom prst="straightConnector1">
            <a:avLst/>
          </a:prstGeom>
          <a:noFill/>
          <a:ln cap="flat" cmpd="sng" w="19050">
            <a:solidFill>
              <a:schemeClr val="dk1"/>
            </a:solidFill>
            <a:prstDash val="solid"/>
            <a:miter lim="800000"/>
            <a:headEnd len="sm" w="sm" type="none"/>
            <a:tailEnd len="sm" w="sm" type="none"/>
          </a:ln>
        </p:spPr>
      </p:cxnSp>
      <p:cxnSp>
        <p:nvCxnSpPr>
          <p:cNvPr id="2482" name="Google Shape;2482;p54"/>
          <p:cNvCxnSpPr/>
          <p:nvPr/>
        </p:nvCxnSpPr>
        <p:spPr>
          <a:xfrm>
            <a:off x="6173571" y="2146256"/>
            <a:ext cx="731700" cy="0"/>
          </a:xfrm>
          <a:prstGeom prst="straightConnector1">
            <a:avLst/>
          </a:prstGeom>
          <a:noFill/>
          <a:ln cap="flat" cmpd="sng" w="19050">
            <a:solidFill>
              <a:schemeClr val="dk1"/>
            </a:solidFill>
            <a:prstDash val="solid"/>
            <a:miter lim="800000"/>
            <a:headEnd len="sm" w="sm" type="none"/>
            <a:tailEnd len="sm" w="sm" type="none"/>
          </a:ln>
        </p:spPr>
      </p:cxnSp>
      <p:grpSp>
        <p:nvGrpSpPr>
          <p:cNvPr id="2483" name="Google Shape;2483;p54"/>
          <p:cNvGrpSpPr/>
          <p:nvPr/>
        </p:nvGrpSpPr>
        <p:grpSpPr>
          <a:xfrm>
            <a:off x="5802721" y="2036731"/>
            <a:ext cx="477381" cy="224770"/>
            <a:chOff x="7493876" y="2774731"/>
            <a:chExt cx="1490420" cy="890885"/>
          </a:xfrm>
        </p:grpSpPr>
        <p:sp>
          <p:nvSpPr>
            <p:cNvPr id="2484" name="Google Shape;2484;p54"/>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485" name="Google Shape;2485;p54"/>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486" name="Google Shape;2486;p54"/>
            <p:cNvGrpSpPr/>
            <p:nvPr/>
          </p:nvGrpSpPr>
          <p:grpSpPr>
            <a:xfrm>
              <a:off x="7713435" y="2848414"/>
              <a:ext cx="1043670" cy="423496"/>
              <a:chOff x="7786941" y="2884917"/>
              <a:chExt cx="899018" cy="352209"/>
            </a:xfrm>
          </p:grpSpPr>
          <p:sp>
            <p:nvSpPr>
              <p:cNvPr id="2487" name="Google Shape;2487;p54"/>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88" name="Google Shape;2488;p54"/>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89" name="Google Shape;2489;p54"/>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90" name="Google Shape;2490;p54"/>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cxnSp>
        <p:nvCxnSpPr>
          <p:cNvPr id="2491" name="Google Shape;2491;p54"/>
          <p:cNvCxnSpPr/>
          <p:nvPr/>
        </p:nvCxnSpPr>
        <p:spPr>
          <a:xfrm>
            <a:off x="6985280" y="1664641"/>
            <a:ext cx="195900" cy="0"/>
          </a:xfrm>
          <a:prstGeom prst="straightConnector1">
            <a:avLst/>
          </a:prstGeom>
          <a:noFill/>
          <a:ln cap="flat" cmpd="sng" w="19050">
            <a:solidFill>
              <a:schemeClr val="dk1"/>
            </a:solidFill>
            <a:prstDash val="solid"/>
            <a:miter lim="800000"/>
            <a:headEnd len="sm" w="sm" type="none"/>
            <a:tailEnd len="sm" w="sm" type="none"/>
          </a:ln>
        </p:spPr>
      </p:cxnSp>
      <p:cxnSp>
        <p:nvCxnSpPr>
          <p:cNvPr id="2492" name="Google Shape;2492;p54"/>
          <p:cNvCxnSpPr/>
          <p:nvPr/>
        </p:nvCxnSpPr>
        <p:spPr>
          <a:xfrm>
            <a:off x="6986300" y="2627006"/>
            <a:ext cx="195900" cy="0"/>
          </a:xfrm>
          <a:prstGeom prst="straightConnector1">
            <a:avLst/>
          </a:prstGeom>
          <a:noFill/>
          <a:ln cap="flat" cmpd="sng" w="19050">
            <a:solidFill>
              <a:schemeClr val="dk1"/>
            </a:solidFill>
            <a:prstDash val="solid"/>
            <a:miter lim="800000"/>
            <a:headEnd len="sm" w="sm" type="none"/>
            <a:tailEnd len="sm" w="sm" type="none"/>
          </a:ln>
        </p:spPr>
      </p:cxnSp>
      <p:cxnSp>
        <p:nvCxnSpPr>
          <p:cNvPr id="2493" name="Google Shape;2493;p54"/>
          <p:cNvCxnSpPr/>
          <p:nvPr/>
        </p:nvCxnSpPr>
        <p:spPr>
          <a:xfrm>
            <a:off x="5568513" y="3344316"/>
            <a:ext cx="0" cy="174600"/>
          </a:xfrm>
          <a:prstGeom prst="straightConnector1">
            <a:avLst/>
          </a:prstGeom>
          <a:noFill/>
          <a:ln cap="flat" cmpd="sng" w="19050">
            <a:solidFill>
              <a:schemeClr val="dk1"/>
            </a:solidFill>
            <a:prstDash val="solid"/>
            <a:miter lim="800000"/>
            <a:headEnd len="sm" w="sm" type="none"/>
            <a:tailEnd len="sm" w="sm" type="none"/>
          </a:ln>
        </p:spPr>
      </p:cxnSp>
      <p:cxnSp>
        <p:nvCxnSpPr>
          <p:cNvPr id="2494" name="Google Shape;2494;p54"/>
          <p:cNvCxnSpPr/>
          <p:nvPr/>
        </p:nvCxnSpPr>
        <p:spPr>
          <a:xfrm>
            <a:off x="6427607" y="3316049"/>
            <a:ext cx="0" cy="174600"/>
          </a:xfrm>
          <a:prstGeom prst="straightConnector1">
            <a:avLst/>
          </a:prstGeom>
          <a:noFill/>
          <a:ln cap="flat" cmpd="sng" w="19050">
            <a:solidFill>
              <a:schemeClr val="dk1"/>
            </a:solidFill>
            <a:prstDash val="solid"/>
            <a:miter lim="800000"/>
            <a:headEnd len="sm" w="sm" type="none"/>
            <a:tailEnd len="sm" w="sm" type="none"/>
          </a:ln>
        </p:spPr>
      </p:cxnSp>
      <p:sp>
        <p:nvSpPr>
          <p:cNvPr id="2495" name="Google Shape;2495;p54"/>
          <p:cNvSpPr txBox="1"/>
          <p:nvPr/>
        </p:nvSpPr>
        <p:spPr>
          <a:xfrm>
            <a:off x="4144108" y="4175668"/>
            <a:ext cx="34896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dotted-decimal IP address notation:</a:t>
            </a:r>
            <a:endParaRPr b="0"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8">
                                            <p:txEl>
                                              <p:pRg end="0" st="0"/>
                                            </p:txEl>
                                          </p:spTgt>
                                        </p:tgtEl>
                                        <p:attrNameLst>
                                          <p:attrName>style.visibility</p:attrName>
                                        </p:attrNameLst>
                                      </p:cBhvr>
                                      <p:to>
                                        <p:strVal val="visible"/>
                                      </p:to>
                                    </p:set>
                                    <p:animEffect filter="fade" transition="in">
                                      <p:cBhvr>
                                        <p:cTn dur="500"/>
                                        <p:tgtEl>
                                          <p:spTgt spid="24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8">
                                            <p:txEl>
                                              <p:pRg end="1" st="1"/>
                                            </p:txEl>
                                          </p:spTgt>
                                        </p:tgtEl>
                                        <p:attrNameLst>
                                          <p:attrName>style.visibility</p:attrName>
                                        </p:attrNameLst>
                                      </p:cBhvr>
                                      <p:to>
                                        <p:strVal val="visible"/>
                                      </p:to>
                                    </p:set>
                                    <p:animEffect filter="fade" transition="in">
                                      <p:cBhvr>
                                        <p:cTn dur="500"/>
                                        <p:tgtEl>
                                          <p:spTgt spid="24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8">
                                            <p:txEl>
                                              <p:pRg end="2" st="2"/>
                                            </p:txEl>
                                          </p:spTgt>
                                        </p:tgtEl>
                                        <p:attrNameLst>
                                          <p:attrName>style.visibility</p:attrName>
                                        </p:attrNameLst>
                                      </p:cBhvr>
                                      <p:to>
                                        <p:strVal val="visible"/>
                                      </p:to>
                                    </p:set>
                                    <p:animEffect filter="fade" transition="in">
                                      <p:cBhvr>
                                        <p:cTn dur="500"/>
                                        <p:tgtEl>
                                          <p:spTgt spid="24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8">
                                            <p:txEl>
                                              <p:pRg end="3" st="3"/>
                                            </p:txEl>
                                          </p:spTgt>
                                        </p:tgtEl>
                                        <p:attrNameLst>
                                          <p:attrName>style.visibility</p:attrName>
                                        </p:attrNameLst>
                                      </p:cBhvr>
                                      <p:to>
                                        <p:strVal val="visible"/>
                                      </p:to>
                                    </p:set>
                                    <p:animEffect filter="fade" transition="in">
                                      <p:cBhvr>
                                        <p:cTn dur="500"/>
                                        <p:tgtEl>
                                          <p:spTgt spid="24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8">
                                            <p:txEl>
                                              <p:pRg end="4" st="4"/>
                                            </p:txEl>
                                          </p:spTgt>
                                        </p:tgtEl>
                                        <p:attrNameLst>
                                          <p:attrName>style.visibility</p:attrName>
                                        </p:attrNameLst>
                                      </p:cBhvr>
                                      <p:to>
                                        <p:strVal val="visible"/>
                                      </p:to>
                                    </p:set>
                                    <p:animEffect filter="fade" transition="in">
                                      <p:cBhvr>
                                        <p:cTn dur="500"/>
                                        <p:tgtEl>
                                          <p:spTgt spid="24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7"/>
                                        </p:tgtEl>
                                        <p:attrNameLst>
                                          <p:attrName>style.visibility</p:attrName>
                                        </p:attrNameLst>
                                      </p:cBhvr>
                                      <p:to>
                                        <p:strVal val="visible"/>
                                      </p:to>
                                    </p:set>
                                    <p:animEffect filter="fade" transition="in">
                                      <p:cBhvr>
                                        <p:cTn dur="500"/>
                                        <p:tgtEl>
                                          <p:spTgt spid="2447"/>
                                        </p:tgtEl>
                                      </p:cBhvr>
                                    </p:animEffect>
                                  </p:childTnLst>
                                </p:cTn>
                              </p:par>
                              <p:par>
                                <p:cTn fill="hold" nodeType="withEffect" presetClass="entr" presetID="10" presetSubtype="0">
                                  <p:stCondLst>
                                    <p:cond delay="0"/>
                                  </p:stCondLst>
                                  <p:childTnLst>
                                    <p:set>
                                      <p:cBhvr>
                                        <p:cTn dur="1" fill="hold">
                                          <p:stCondLst>
                                            <p:cond delay="0"/>
                                          </p:stCondLst>
                                        </p:cTn>
                                        <p:tgtEl>
                                          <p:spTgt spid="2495"/>
                                        </p:tgtEl>
                                        <p:attrNameLst>
                                          <p:attrName>style.visibility</p:attrName>
                                        </p:attrNameLst>
                                      </p:cBhvr>
                                      <p:to>
                                        <p:strVal val="visible"/>
                                      </p:to>
                                    </p:set>
                                    <p:animEffect filter="fade" transition="in">
                                      <p:cBhvr>
                                        <p:cTn dur="500"/>
                                        <p:tgtEl>
                                          <p:spTgt spid="24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9" name="Shape 2499"/>
        <p:cNvGrpSpPr/>
        <p:nvPr/>
      </p:nvGrpSpPr>
      <p:grpSpPr>
        <a:xfrm>
          <a:off x="0" y="0"/>
          <a:ext cx="0" cy="0"/>
          <a:chOff x="0" y="0"/>
          <a:chExt cx="0" cy="0"/>
        </a:xfrm>
      </p:grpSpPr>
      <p:pic>
        <p:nvPicPr>
          <p:cNvPr descr="A close up of a logo&#10;&#10;Description automatically generated" id="2500" name="Google Shape;2500;p55"/>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501" name="Google Shape;2501;p55"/>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502" name="Google Shape;2502;p55"/>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503" name="Google Shape;2503;p55"/>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Introduction</a:t>
            </a:r>
            <a:endParaRPr b="0" i="0" sz="1100" u="none" cap="none" strike="noStrike">
              <a:solidFill>
                <a:srgbClr val="000000"/>
              </a:solidFill>
              <a:latin typeface="Arial"/>
              <a:ea typeface="Arial"/>
              <a:cs typeface="Arial"/>
              <a:sym typeface="Arial"/>
            </a:endParaRPr>
          </a:p>
        </p:txBody>
      </p:sp>
      <p:pic>
        <p:nvPicPr>
          <p:cNvPr id="2504" name="Google Shape;2504;p55"/>
          <p:cNvPicPr preferRelativeResize="0"/>
          <p:nvPr/>
        </p:nvPicPr>
        <p:blipFill rotWithShape="1">
          <a:blip r:embed="rId4">
            <a:alphaModFix/>
          </a:blip>
          <a:srcRect b="4402" l="13250" r="13666" t="3676"/>
          <a:stretch/>
        </p:blipFill>
        <p:spPr>
          <a:xfrm>
            <a:off x="6922496" y="1912831"/>
            <a:ext cx="1617411" cy="2263366"/>
          </a:xfrm>
          <a:prstGeom prst="rect">
            <a:avLst/>
          </a:prstGeom>
          <a:noFill/>
          <a:ln>
            <a:noFill/>
          </a:ln>
        </p:spPr>
      </p:pic>
      <p:sp>
        <p:nvSpPr>
          <p:cNvPr id="2505" name="Google Shape;2505;p55"/>
          <p:cNvSpPr/>
          <p:nvPr/>
        </p:nvSpPr>
        <p:spPr>
          <a:xfrm>
            <a:off x="226307" y="1134916"/>
            <a:ext cx="6515100" cy="6234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Change the following IPv4 addresses from binary notation to dotted-decimal notation.</a:t>
            </a:r>
            <a:endParaRPr b="0" i="0" sz="1100" u="none" cap="none" strike="noStrike">
              <a:solidFill>
                <a:srgbClr val="000000"/>
              </a:solidFill>
              <a:latin typeface="Arial"/>
              <a:ea typeface="Arial"/>
              <a:cs typeface="Arial"/>
              <a:sym typeface="Arial"/>
            </a:endParaRPr>
          </a:p>
        </p:txBody>
      </p:sp>
      <p:sp>
        <p:nvSpPr>
          <p:cNvPr id="2506" name="Google Shape;2506;p55"/>
          <p:cNvSpPr/>
          <p:nvPr/>
        </p:nvSpPr>
        <p:spPr>
          <a:xfrm>
            <a:off x="263163" y="2642113"/>
            <a:ext cx="6515100" cy="9003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i="0" lang="en" sz="1800" u="none" cap="none" strike="noStrike">
                <a:solidFill>
                  <a:schemeClr val="hlink"/>
                </a:solidFill>
                <a:latin typeface="Times New Roman"/>
                <a:ea typeface="Times New Roman"/>
                <a:cs typeface="Times New Roman"/>
                <a:sym typeface="Times New Roman"/>
              </a:rPr>
              <a:t>Solution:</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We replace each group of 8 bits with its equivalent decimal number and add dots for separation.</a:t>
            </a:r>
            <a:endParaRPr b="0" i="0" sz="1100" u="none" cap="none" strike="noStrike">
              <a:solidFill>
                <a:srgbClr val="000000"/>
              </a:solidFill>
              <a:latin typeface="Arial"/>
              <a:ea typeface="Arial"/>
              <a:cs typeface="Arial"/>
              <a:sym typeface="Arial"/>
            </a:endParaRPr>
          </a:p>
        </p:txBody>
      </p:sp>
      <p:pic>
        <p:nvPicPr>
          <p:cNvPr id="2507" name="Google Shape;2507;p55"/>
          <p:cNvPicPr preferRelativeResize="0"/>
          <p:nvPr/>
        </p:nvPicPr>
        <p:blipFill rotWithShape="1">
          <a:blip r:embed="rId5">
            <a:alphaModFix/>
          </a:blip>
          <a:srcRect b="0" l="0" r="0" t="0"/>
          <a:stretch/>
        </p:blipFill>
        <p:spPr>
          <a:xfrm>
            <a:off x="489794" y="3706090"/>
            <a:ext cx="1816081" cy="540600"/>
          </a:xfrm>
          <a:prstGeom prst="rect">
            <a:avLst/>
          </a:prstGeom>
          <a:noFill/>
          <a:ln>
            <a:noFill/>
          </a:ln>
        </p:spPr>
      </p:pic>
      <p:pic>
        <p:nvPicPr>
          <p:cNvPr id="2508" name="Google Shape;2508;p55"/>
          <p:cNvPicPr preferRelativeResize="0"/>
          <p:nvPr/>
        </p:nvPicPr>
        <p:blipFill rotWithShape="1">
          <a:blip r:embed="rId6">
            <a:alphaModFix/>
          </a:blip>
          <a:srcRect b="0" l="0" r="0" t="0"/>
          <a:stretch/>
        </p:blipFill>
        <p:spPr>
          <a:xfrm>
            <a:off x="397005" y="1937754"/>
            <a:ext cx="4509656" cy="5715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6"/>
                                        </p:tgtEl>
                                        <p:attrNameLst>
                                          <p:attrName>style.visibility</p:attrName>
                                        </p:attrNameLst>
                                      </p:cBhvr>
                                      <p:to>
                                        <p:strVal val="visible"/>
                                      </p:to>
                                    </p:set>
                                    <p:animEffect filter="fade" transition="in">
                                      <p:cBhvr>
                                        <p:cTn dur="1000"/>
                                        <p:tgtEl>
                                          <p:spTgt spid="2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7"/>
                                        </p:tgtEl>
                                        <p:attrNameLst>
                                          <p:attrName>style.visibility</p:attrName>
                                        </p:attrNameLst>
                                      </p:cBhvr>
                                      <p:to>
                                        <p:strVal val="visible"/>
                                      </p:to>
                                    </p:set>
                                    <p:animEffect filter="fade" transition="in">
                                      <p:cBhvr>
                                        <p:cTn dur="1000"/>
                                        <p:tgtEl>
                                          <p:spTgt spid="25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2" name="Shape 2512"/>
        <p:cNvGrpSpPr/>
        <p:nvPr/>
      </p:nvGrpSpPr>
      <p:grpSpPr>
        <a:xfrm>
          <a:off x="0" y="0"/>
          <a:ext cx="0" cy="0"/>
          <a:chOff x="0" y="0"/>
          <a:chExt cx="0" cy="0"/>
        </a:xfrm>
      </p:grpSpPr>
      <p:pic>
        <p:nvPicPr>
          <p:cNvPr descr="A close up of a logo&#10;&#10;Description automatically generated" id="2513" name="Google Shape;2513;p56"/>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514" name="Google Shape;2514;p56"/>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515" name="Google Shape;2515;p56"/>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516" name="Google Shape;2516;p56"/>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Introduction</a:t>
            </a:r>
            <a:endParaRPr b="0" i="0" sz="1100" u="none" cap="none" strike="noStrike">
              <a:solidFill>
                <a:srgbClr val="000000"/>
              </a:solidFill>
              <a:latin typeface="Arial"/>
              <a:ea typeface="Arial"/>
              <a:cs typeface="Arial"/>
              <a:sym typeface="Arial"/>
            </a:endParaRPr>
          </a:p>
        </p:txBody>
      </p:sp>
      <p:pic>
        <p:nvPicPr>
          <p:cNvPr id="2517" name="Google Shape;2517;p56"/>
          <p:cNvPicPr preferRelativeResize="0"/>
          <p:nvPr/>
        </p:nvPicPr>
        <p:blipFill rotWithShape="1">
          <a:blip r:embed="rId4">
            <a:alphaModFix/>
          </a:blip>
          <a:srcRect b="4402" l="13250" r="13666" t="3676"/>
          <a:stretch/>
        </p:blipFill>
        <p:spPr>
          <a:xfrm>
            <a:off x="6922496" y="1912831"/>
            <a:ext cx="1617411" cy="2263366"/>
          </a:xfrm>
          <a:prstGeom prst="rect">
            <a:avLst/>
          </a:prstGeom>
          <a:noFill/>
          <a:ln>
            <a:noFill/>
          </a:ln>
        </p:spPr>
      </p:pic>
      <p:sp>
        <p:nvSpPr>
          <p:cNvPr id="2518" name="Google Shape;2518;p56"/>
          <p:cNvSpPr/>
          <p:nvPr/>
        </p:nvSpPr>
        <p:spPr>
          <a:xfrm>
            <a:off x="226307" y="1134916"/>
            <a:ext cx="6515100" cy="6234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Change the following IPv4 addresses from dotted-decimal notation to binary notation.</a:t>
            </a:r>
            <a:endParaRPr b="0" i="0" sz="1100" u="none" cap="none" strike="noStrike">
              <a:solidFill>
                <a:srgbClr val="000000"/>
              </a:solidFill>
              <a:latin typeface="Arial"/>
              <a:ea typeface="Arial"/>
              <a:cs typeface="Arial"/>
              <a:sym typeface="Arial"/>
            </a:endParaRPr>
          </a:p>
        </p:txBody>
      </p:sp>
      <p:sp>
        <p:nvSpPr>
          <p:cNvPr id="2519" name="Google Shape;2519;p56"/>
          <p:cNvSpPr/>
          <p:nvPr/>
        </p:nvSpPr>
        <p:spPr>
          <a:xfrm>
            <a:off x="263163" y="2642113"/>
            <a:ext cx="6515100" cy="6234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i="0" lang="en" sz="1800" u="none" cap="none" strike="noStrike">
                <a:solidFill>
                  <a:schemeClr val="hlink"/>
                </a:solidFill>
                <a:latin typeface="Times New Roman"/>
                <a:ea typeface="Times New Roman"/>
                <a:cs typeface="Times New Roman"/>
                <a:sym typeface="Times New Roman"/>
              </a:rPr>
              <a:t>Solution:</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We replace each decimal number with its binary equivalent.</a:t>
            </a:r>
            <a:endParaRPr b="0" i="0" sz="1100" u="none" cap="none" strike="noStrike">
              <a:solidFill>
                <a:srgbClr val="000000"/>
              </a:solidFill>
              <a:latin typeface="Arial"/>
              <a:ea typeface="Arial"/>
              <a:cs typeface="Arial"/>
              <a:sym typeface="Arial"/>
            </a:endParaRPr>
          </a:p>
        </p:txBody>
      </p:sp>
      <p:pic>
        <p:nvPicPr>
          <p:cNvPr id="2520" name="Google Shape;2520;p56"/>
          <p:cNvPicPr preferRelativeResize="0"/>
          <p:nvPr/>
        </p:nvPicPr>
        <p:blipFill rotWithShape="1">
          <a:blip r:embed="rId5">
            <a:alphaModFix/>
          </a:blip>
          <a:srcRect b="0" l="0" r="0" t="0"/>
          <a:stretch/>
        </p:blipFill>
        <p:spPr>
          <a:xfrm>
            <a:off x="375493" y="1871294"/>
            <a:ext cx="1816082" cy="554467"/>
          </a:xfrm>
          <a:prstGeom prst="rect">
            <a:avLst/>
          </a:prstGeom>
          <a:noFill/>
          <a:ln>
            <a:noFill/>
          </a:ln>
        </p:spPr>
      </p:pic>
      <p:pic>
        <p:nvPicPr>
          <p:cNvPr id="2521" name="Google Shape;2521;p56"/>
          <p:cNvPicPr preferRelativeResize="0"/>
          <p:nvPr/>
        </p:nvPicPr>
        <p:blipFill rotWithShape="1">
          <a:blip r:embed="rId6">
            <a:alphaModFix/>
          </a:blip>
          <a:srcRect b="0" l="0" r="0" t="0"/>
          <a:stretch/>
        </p:blipFill>
        <p:spPr>
          <a:xfrm>
            <a:off x="470894" y="3481713"/>
            <a:ext cx="4475181" cy="64335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9"/>
                                        </p:tgtEl>
                                        <p:attrNameLst>
                                          <p:attrName>style.visibility</p:attrName>
                                        </p:attrNameLst>
                                      </p:cBhvr>
                                      <p:to>
                                        <p:strVal val="visible"/>
                                      </p:to>
                                    </p:set>
                                    <p:animEffect filter="fade" transition="in">
                                      <p:cBhvr>
                                        <p:cTn dur="1000"/>
                                        <p:tgtEl>
                                          <p:spTgt spid="25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5" name="Shape 2525"/>
        <p:cNvGrpSpPr/>
        <p:nvPr/>
      </p:nvGrpSpPr>
      <p:grpSpPr>
        <a:xfrm>
          <a:off x="0" y="0"/>
          <a:ext cx="0" cy="0"/>
          <a:chOff x="0" y="0"/>
          <a:chExt cx="0" cy="0"/>
        </a:xfrm>
      </p:grpSpPr>
      <p:pic>
        <p:nvPicPr>
          <p:cNvPr descr="A close up of a logo&#10;&#10;Description automatically generated" id="2526" name="Google Shape;2526;p57"/>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527" name="Google Shape;2527;p57"/>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528" name="Google Shape;2528;p57"/>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529" name="Google Shape;2529;p57"/>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Introduction</a:t>
            </a:r>
            <a:endParaRPr b="0" i="0" sz="1100" u="none" cap="none" strike="noStrike">
              <a:solidFill>
                <a:srgbClr val="000000"/>
              </a:solidFill>
              <a:latin typeface="Arial"/>
              <a:ea typeface="Arial"/>
              <a:cs typeface="Arial"/>
              <a:sym typeface="Arial"/>
            </a:endParaRPr>
          </a:p>
        </p:txBody>
      </p:sp>
      <p:sp>
        <p:nvSpPr>
          <p:cNvPr id="2530" name="Google Shape;2530;p57"/>
          <p:cNvSpPr/>
          <p:nvPr/>
        </p:nvSpPr>
        <p:spPr>
          <a:xfrm rot="-5400000">
            <a:off x="6231788" y="2648575"/>
            <a:ext cx="634605" cy="119540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531" name="Google Shape;2531;p57"/>
          <p:cNvSpPr/>
          <p:nvPr/>
        </p:nvSpPr>
        <p:spPr>
          <a:xfrm rot="10800000">
            <a:off x="6980090" y="1653827"/>
            <a:ext cx="634605" cy="1195375"/>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532" name="Google Shape;2532;p57"/>
          <p:cNvSpPr/>
          <p:nvPr/>
        </p:nvSpPr>
        <p:spPr>
          <a:xfrm>
            <a:off x="5453710" y="1340681"/>
            <a:ext cx="778669" cy="1445420"/>
          </a:xfrm>
          <a:custGeom>
            <a:rect b="b" l="l" r="r" t="t"/>
            <a:pathLst>
              <a:path extrusionOk="0" h="1291" w="1223">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533" name="Google Shape;2533;p57"/>
          <p:cNvSpPr txBox="1"/>
          <p:nvPr/>
        </p:nvSpPr>
        <p:spPr>
          <a:xfrm>
            <a:off x="4990557" y="1213283"/>
            <a:ext cx="6192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223.1.1.1</a:t>
            </a:r>
            <a:endParaRPr b="0" i="0" sz="900" u="none" cap="none" strike="noStrike">
              <a:solidFill>
                <a:srgbClr val="000000"/>
              </a:solidFill>
              <a:latin typeface="Comic Sans MS"/>
              <a:ea typeface="Comic Sans MS"/>
              <a:cs typeface="Comic Sans MS"/>
              <a:sym typeface="Comic Sans MS"/>
            </a:endParaRPr>
          </a:p>
        </p:txBody>
      </p:sp>
      <p:grpSp>
        <p:nvGrpSpPr>
          <p:cNvPr id="2534" name="Google Shape;2534;p57"/>
          <p:cNvGrpSpPr/>
          <p:nvPr/>
        </p:nvGrpSpPr>
        <p:grpSpPr>
          <a:xfrm>
            <a:off x="4440488" y="1933612"/>
            <a:ext cx="779859" cy="357188"/>
            <a:chOff x="3251" y="608"/>
            <a:chExt cx="655" cy="300"/>
          </a:xfrm>
        </p:grpSpPr>
        <p:sp>
          <p:nvSpPr>
            <p:cNvPr id="2535" name="Google Shape;2535;p57"/>
            <p:cNvSpPr/>
            <p:nvPr/>
          </p:nvSpPr>
          <p:spPr>
            <a:xfrm>
              <a:off x="3306" y="657"/>
              <a:ext cx="6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536" name="Google Shape;2536;p57"/>
            <p:cNvSpPr txBox="1"/>
            <p:nvPr/>
          </p:nvSpPr>
          <p:spPr>
            <a:xfrm>
              <a:off x="3251" y="608"/>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223.1.1.2</a:t>
              </a:r>
              <a:endParaRPr b="0" i="0" sz="900" u="none" cap="none" strike="noStrike">
                <a:solidFill>
                  <a:srgbClr val="000000"/>
                </a:solidFill>
                <a:latin typeface="Comic Sans MS"/>
                <a:ea typeface="Comic Sans MS"/>
                <a:cs typeface="Comic Sans MS"/>
                <a:sym typeface="Comic Sans MS"/>
              </a:endParaRPr>
            </a:p>
          </p:txBody>
        </p:sp>
      </p:grpSp>
      <p:sp>
        <p:nvSpPr>
          <p:cNvPr id="2537" name="Google Shape;2537;p57"/>
          <p:cNvSpPr txBox="1"/>
          <p:nvPr/>
        </p:nvSpPr>
        <p:spPr>
          <a:xfrm>
            <a:off x="5069138" y="2680133"/>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223.1.1.3</a:t>
            </a:r>
            <a:endParaRPr b="0" i="0" sz="900" u="none" cap="none" strike="noStrike">
              <a:solidFill>
                <a:srgbClr val="000000"/>
              </a:solidFill>
              <a:latin typeface="Comic Sans MS"/>
              <a:ea typeface="Comic Sans MS"/>
              <a:cs typeface="Comic Sans MS"/>
              <a:sym typeface="Comic Sans MS"/>
            </a:endParaRPr>
          </a:p>
        </p:txBody>
      </p:sp>
      <p:sp>
        <p:nvSpPr>
          <p:cNvPr id="2538" name="Google Shape;2538;p57"/>
          <p:cNvSpPr txBox="1"/>
          <p:nvPr/>
        </p:nvSpPr>
        <p:spPr>
          <a:xfrm>
            <a:off x="5796270" y="2070533"/>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223.1.1.4</a:t>
            </a:r>
            <a:endParaRPr b="0" i="0" sz="900" u="none" cap="none" strike="noStrike">
              <a:solidFill>
                <a:srgbClr val="000000"/>
              </a:solidFill>
              <a:latin typeface="Comic Sans MS"/>
              <a:ea typeface="Comic Sans MS"/>
              <a:cs typeface="Comic Sans MS"/>
              <a:sym typeface="Comic Sans MS"/>
            </a:endParaRPr>
          </a:p>
        </p:txBody>
      </p:sp>
      <p:sp>
        <p:nvSpPr>
          <p:cNvPr id="2539" name="Google Shape;2539;p57"/>
          <p:cNvSpPr txBox="1"/>
          <p:nvPr/>
        </p:nvSpPr>
        <p:spPr>
          <a:xfrm>
            <a:off x="6706078" y="2071553"/>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223.1.2.9</a:t>
            </a:r>
            <a:endParaRPr b="0" i="0" sz="900" u="none" cap="none" strike="noStrike">
              <a:solidFill>
                <a:srgbClr val="000000"/>
              </a:solidFill>
              <a:latin typeface="Comic Sans MS"/>
              <a:ea typeface="Comic Sans MS"/>
              <a:cs typeface="Comic Sans MS"/>
              <a:sym typeface="Comic Sans MS"/>
            </a:endParaRPr>
          </a:p>
        </p:txBody>
      </p:sp>
      <p:sp>
        <p:nvSpPr>
          <p:cNvPr id="2540" name="Google Shape;2540;p57"/>
          <p:cNvSpPr txBox="1"/>
          <p:nvPr/>
        </p:nvSpPr>
        <p:spPr>
          <a:xfrm>
            <a:off x="7133171" y="2778785"/>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223.1.2.2</a:t>
            </a:r>
            <a:endParaRPr b="0" i="0" sz="900" u="none" cap="none" strike="noStrike">
              <a:solidFill>
                <a:srgbClr val="000000"/>
              </a:solidFill>
              <a:latin typeface="Comic Sans MS"/>
              <a:ea typeface="Comic Sans MS"/>
              <a:cs typeface="Comic Sans MS"/>
              <a:sym typeface="Comic Sans MS"/>
            </a:endParaRPr>
          </a:p>
        </p:txBody>
      </p:sp>
      <p:sp>
        <p:nvSpPr>
          <p:cNvPr id="2541" name="Google Shape;2541;p57"/>
          <p:cNvSpPr txBox="1"/>
          <p:nvPr/>
        </p:nvSpPr>
        <p:spPr>
          <a:xfrm>
            <a:off x="7102725" y="1641228"/>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223.1.2.1</a:t>
            </a:r>
            <a:endParaRPr b="0" i="0" sz="900" u="none" cap="none" strike="noStrike">
              <a:solidFill>
                <a:srgbClr val="000000"/>
              </a:solidFill>
              <a:latin typeface="Comic Sans MS"/>
              <a:ea typeface="Comic Sans MS"/>
              <a:cs typeface="Comic Sans MS"/>
              <a:sym typeface="Comic Sans MS"/>
            </a:endParaRPr>
          </a:p>
        </p:txBody>
      </p:sp>
      <p:cxnSp>
        <p:nvCxnSpPr>
          <p:cNvPr id="2542" name="Google Shape;2542;p57"/>
          <p:cNvCxnSpPr/>
          <p:nvPr/>
        </p:nvCxnSpPr>
        <p:spPr>
          <a:xfrm>
            <a:off x="6541941" y="2414962"/>
            <a:ext cx="0" cy="659400"/>
          </a:xfrm>
          <a:prstGeom prst="straightConnector1">
            <a:avLst/>
          </a:prstGeom>
          <a:noFill/>
          <a:ln cap="flat" cmpd="sng" w="19050">
            <a:solidFill>
              <a:srgbClr val="000000"/>
            </a:solidFill>
            <a:prstDash val="solid"/>
            <a:round/>
            <a:headEnd len="sm" w="sm" type="none"/>
            <a:tailEnd len="sm" w="sm" type="none"/>
          </a:ln>
        </p:spPr>
      </p:cxnSp>
      <p:sp>
        <p:nvSpPr>
          <p:cNvPr id="2543" name="Google Shape;2543;p57"/>
          <p:cNvSpPr txBox="1"/>
          <p:nvPr/>
        </p:nvSpPr>
        <p:spPr>
          <a:xfrm>
            <a:off x="6988426" y="3509999"/>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223.1.3.2</a:t>
            </a:r>
            <a:endParaRPr b="0" i="0" sz="900" u="none" cap="none" strike="noStrike">
              <a:solidFill>
                <a:srgbClr val="000000"/>
              </a:solidFill>
              <a:latin typeface="Comic Sans MS"/>
              <a:ea typeface="Comic Sans MS"/>
              <a:cs typeface="Comic Sans MS"/>
              <a:sym typeface="Comic Sans MS"/>
            </a:endParaRPr>
          </a:p>
        </p:txBody>
      </p:sp>
      <p:sp>
        <p:nvSpPr>
          <p:cNvPr id="2544" name="Google Shape;2544;p57"/>
          <p:cNvSpPr txBox="1"/>
          <p:nvPr/>
        </p:nvSpPr>
        <p:spPr>
          <a:xfrm>
            <a:off x="6056166" y="3513571"/>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223.1.3.1</a:t>
            </a:r>
            <a:endParaRPr b="0" i="0" sz="900" u="none" cap="none" strike="noStrike">
              <a:solidFill>
                <a:srgbClr val="000000"/>
              </a:solidFill>
              <a:latin typeface="Comic Sans MS"/>
              <a:ea typeface="Comic Sans MS"/>
              <a:cs typeface="Comic Sans MS"/>
              <a:sym typeface="Comic Sans MS"/>
            </a:endParaRPr>
          </a:p>
        </p:txBody>
      </p:sp>
      <p:grpSp>
        <p:nvGrpSpPr>
          <p:cNvPr id="2545" name="Google Shape;2545;p57"/>
          <p:cNvGrpSpPr/>
          <p:nvPr/>
        </p:nvGrpSpPr>
        <p:grpSpPr>
          <a:xfrm>
            <a:off x="6185944" y="2611077"/>
            <a:ext cx="758428" cy="357188"/>
            <a:chOff x="4550" y="1257"/>
            <a:chExt cx="637" cy="300"/>
          </a:xfrm>
        </p:grpSpPr>
        <p:sp>
          <p:nvSpPr>
            <p:cNvPr id="2546" name="Google Shape;2546;p57"/>
            <p:cNvSpPr/>
            <p:nvPr/>
          </p:nvSpPr>
          <p:spPr>
            <a:xfrm>
              <a:off x="4587" y="1284"/>
              <a:ext cx="6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547" name="Google Shape;2547;p57"/>
            <p:cNvSpPr txBox="1"/>
            <p:nvPr/>
          </p:nvSpPr>
          <p:spPr>
            <a:xfrm>
              <a:off x="4550" y="1257"/>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223.1.3.27</a:t>
              </a:r>
              <a:endParaRPr b="0" i="0" sz="900" u="none" cap="none" strike="noStrike">
                <a:solidFill>
                  <a:srgbClr val="000000"/>
                </a:solidFill>
                <a:latin typeface="Comic Sans MS"/>
                <a:ea typeface="Comic Sans MS"/>
                <a:cs typeface="Comic Sans MS"/>
                <a:sym typeface="Comic Sans MS"/>
              </a:endParaRPr>
            </a:p>
          </p:txBody>
        </p:sp>
      </p:grpSp>
      <p:grpSp>
        <p:nvGrpSpPr>
          <p:cNvPr id="2548" name="Google Shape;2548;p57"/>
          <p:cNvGrpSpPr/>
          <p:nvPr/>
        </p:nvGrpSpPr>
        <p:grpSpPr>
          <a:xfrm>
            <a:off x="4859588" y="1397831"/>
            <a:ext cx="481013" cy="419116"/>
            <a:chOff x="-44" y="1473"/>
            <a:chExt cx="981" cy="1105"/>
          </a:xfrm>
        </p:grpSpPr>
        <p:pic>
          <p:nvPicPr>
            <p:cNvPr descr="desktop_computer_stylized_medium" id="2549" name="Google Shape;2549;p57"/>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550" name="Google Shape;2550;p5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551" name="Google Shape;2551;p57"/>
          <p:cNvGrpSpPr/>
          <p:nvPr/>
        </p:nvGrpSpPr>
        <p:grpSpPr>
          <a:xfrm>
            <a:off x="4856016" y="1846696"/>
            <a:ext cx="481013" cy="419116"/>
            <a:chOff x="-44" y="1473"/>
            <a:chExt cx="981" cy="1105"/>
          </a:xfrm>
        </p:grpSpPr>
        <p:pic>
          <p:nvPicPr>
            <p:cNvPr descr="desktop_computer_stylized_medium" id="2552" name="Google Shape;2552;p57"/>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553" name="Google Shape;2553;p5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554" name="Google Shape;2554;p57"/>
          <p:cNvGrpSpPr/>
          <p:nvPr/>
        </p:nvGrpSpPr>
        <p:grpSpPr>
          <a:xfrm>
            <a:off x="4877447" y="2303896"/>
            <a:ext cx="481013" cy="419116"/>
            <a:chOff x="-44" y="1473"/>
            <a:chExt cx="981" cy="1105"/>
          </a:xfrm>
        </p:grpSpPr>
        <p:pic>
          <p:nvPicPr>
            <p:cNvPr descr="desktop_computer_stylized_medium" id="2555" name="Google Shape;2555;p57"/>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556" name="Google Shape;2556;p5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557" name="Google Shape;2557;p57"/>
          <p:cNvGrpSpPr/>
          <p:nvPr/>
        </p:nvGrpSpPr>
        <p:grpSpPr>
          <a:xfrm flipH="1">
            <a:off x="7621838" y="1515702"/>
            <a:ext cx="481013" cy="419116"/>
            <a:chOff x="-44" y="1473"/>
            <a:chExt cx="981" cy="1105"/>
          </a:xfrm>
        </p:grpSpPr>
        <p:pic>
          <p:nvPicPr>
            <p:cNvPr descr="desktop_computer_stylized_medium" id="2558" name="Google Shape;2558;p57"/>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559" name="Google Shape;2559;p5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560" name="Google Shape;2560;p57"/>
          <p:cNvGrpSpPr/>
          <p:nvPr/>
        </p:nvGrpSpPr>
        <p:grpSpPr>
          <a:xfrm flipH="1">
            <a:off x="7632553" y="2475346"/>
            <a:ext cx="481013" cy="419116"/>
            <a:chOff x="-44" y="1473"/>
            <a:chExt cx="981" cy="1105"/>
          </a:xfrm>
        </p:grpSpPr>
        <p:pic>
          <p:nvPicPr>
            <p:cNvPr descr="desktop_computer_stylized_medium" id="2561" name="Google Shape;2561;p57"/>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562" name="Google Shape;2562;p5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563" name="Google Shape;2563;p57"/>
          <p:cNvGrpSpPr/>
          <p:nvPr/>
        </p:nvGrpSpPr>
        <p:grpSpPr>
          <a:xfrm flipH="1">
            <a:off x="6808641" y="3618346"/>
            <a:ext cx="481013" cy="419116"/>
            <a:chOff x="-44" y="1473"/>
            <a:chExt cx="981" cy="1105"/>
          </a:xfrm>
        </p:grpSpPr>
        <p:pic>
          <p:nvPicPr>
            <p:cNvPr descr="desktop_computer_stylized_medium" id="2564" name="Google Shape;2564;p57"/>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565" name="Google Shape;2565;p5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566" name="Google Shape;2566;p57"/>
          <p:cNvGrpSpPr/>
          <p:nvPr/>
        </p:nvGrpSpPr>
        <p:grpSpPr>
          <a:xfrm flipH="1">
            <a:off x="5935913" y="3649302"/>
            <a:ext cx="481013" cy="419116"/>
            <a:chOff x="-44" y="1473"/>
            <a:chExt cx="981" cy="1105"/>
          </a:xfrm>
        </p:grpSpPr>
        <p:pic>
          <p:nvPicPr>
            <p:cNvPr descr="desktop_computer_stylized_medium" id="2567" name="Google Shape;2567;p57"/>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568" name="Google Shape;2568;p5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cxnSp>
        <p:nvCxnSpPr>
          <p:cNvPr id="2569" name="Google Shape;2569;p57"/>
          <p:cNvCxnSpPr/>
          <p:nvPr/>
        </p:nvCxnSpPr>
        <p:spPr>
          <a:xfrm>
            <a:off x="5295059" y="1703138"/>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570" name="Google Shape;2570;p57"/>
          <p:cNvCxnSpPr/>
          <p:nvPr/>
        </p:nvCxnSpPr>
        <p:spPr>
          <a:xfrm>
            <a:off x="5296134" y="2152302"/>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571" name="Google Shape;2571;p57"/>
          <p:cNvCxnSpPr/>
          <p:nvPr/>
        </p:nvCxnSpPr>
        <p:spPr>
          <a:xfrm>
            <a:off x="5301500" y="2612181"/>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572" name="Google Shape;2572;p57"/>
          <p:cNvCxnSpPr/>
          <p:nvPr/>
        </p:nvCxnSpPr>
        <p:spPr>
          <a:xfrm>
            <a:off x="7494441" y="1820501"/>
            <a:ext cx="195900" cy="0"/>
          </a:xfrm>
          <a:prstGeom prst="straightConnector1">
            <a:avLst/>
          </a:prstGeom>
          <a:noFill/>
          <a:ln cap="flat" cmpd="sng" w="19050">
            <a:solidFill>
              <a:schemeClr val="dk1"/>
            </a:solidFill>
            <a:prstDash val="solid"/>
            <a:miter lim="800000"/>
            <a:headEnd len="sm" w="sm" type="none"/>
            <a:tailEnd len="sm" w="sm" type="none"/>
          </a:ln>
        </p:spPr>
      </p:cxnSp>
      <p:cxnSp>
        <p:nvCxnSpPr>
          <p:cNvPr id="2573" name="Google Shape;2573;p57"/>
          <p:cNvCxnSpPr/>
          <p:nvPr/>
        </p:nvCxnSpPr>
        <p:spPr>
          <a:xfrm>
            <a:off x="7495462" y="2779832"/>
            <a:ext cx="195900" cy="0"/>
          </a:xfrm>
          <a:prstGeom prst="straightConnector1">
            <a:avLst/>
          </a:prstGeom>
          <a:noFill/>
          <a:ln cap="flat" cmpd="sng" w="19050">
            <a:solidFill>
              <a:schemeClr val="dk1"/>
            </a:solidFill>
            <a:prstDash val="solid"/>
            <a:miter lim="800000"/>
            <a:headEnd len="sm" w="sm" type="none"/>
            <a:tailEnd len="sm" w="sm" type="none"/>
          </a:ln>
        </p:spPr>
      </p:cxnSp>
      <p:cxnSp>
        <p:nvCxnSpPr>
          <p:cNvPr id="2574" name="Google Shape;2574;p57"/>
          <p:cNvCxnSpPr/>
          <p:nvPr/>
        </p:nvCxnSpPr>
        <p:spPr>
          <a:xfrm>
            <a:off x="6077675" y="3500176"/>
            <a:ext cx="0" cy="174600"/>
          </a:xfrm>
          <a:prstGeom prst="straightConnector1">
            <a:avLst/>
          </a:prstGeom>
          <a:noFill/>
          <a:ln cap="flat" cmpd="sng" w="19050">
            <a:solidFill>
              <a:schemeClr val="dk1"/>
            </a:solidFill>
            <a:prstDash val="solid"/>
            <a:miter lim="800000"/>
            <a:headEnd len="sm" w="sm" type="none"/>
            <a:tailEnd len="sm" w="sm" type="none"/>
          </a:ln>
        </p:spPr>
      </p:cxnSp>
      <p:cxnSp>
        <p:nvCxnSpPr>
          <p:cNvPr id="2575" name="Google Shape;2575;p57"/>
          <p:cNvCxnSpPr/>
          <p:nvPr/>
        </p:nvCxnSpPr>
        <p:spPr>
          <a:xfrm>
            <a:off x="6936768" y="3471908"/>
            <a:ext cx="0" cy="174600"/>
          </a:xfrm>
          <a:prstGeom prst="straightConnector1">
            <a:avLst/>
          </a:prstGeom>
          <a:noFill/>
          <a:ln cap="flat" cmpd="sng" w="19050">
            <a:solidFill>
              <a:schemeClr val="dk1"/>
            </a:solidFill>
            <a:prstDash val="solid"/>
            <a:miter lim="800000"/>
            <a:headEnd len="sm" w="sm" type="none"/>
            <a:tailEnd len="sm" w="sm" type="none"/>
          </a:ln>
        </p:spPr>
      </p:cxnSp>
      <p:sp>
        <p:nvSpPr>
          <p:cNvPr id="2576" name="Google Shape;2576;p57"/>
          <p:cNvSpPr txBox="1"/>
          <p:nvPr/>
        </p:nvSpPr>
        <p:spPr>
          <a:xfrm>
            <a:off x="181421" y="1470401"/>
            <a:ext cx="2622300" cy="1260900"/>
          </a:xfrm>
          <a:prstGeom prst="rect">
            <a:avLst/>
          </a:prstGeom>
          <a:noFill/>
          <a:ln>
            <a:noFill/>
          </a:ln>
        </p:spPr>
        <p:txBody>
          <a:bodyPr anchorCtr="0" anchor="t" bIns="34275" lIns="68575" spcFirstLastPara="1" rIns="68575" wrap="square" tIns="34275">
            <a:normAutofit/>
          </a:bodyPr>
          <a:lstStyle/>
          <a:p>
            <a:pPr indent="-304800" lvl="0" marL="304800" marR="0" rtl="0" algn="l">
              <a:lnSpc>
                <a:spcPct val="90000"/>
              </a:lnSpc>
              <a:spcBef>
                <a:spcPts val="0"/>
              </a:spcBef>
              <a:spcAft>
                <a:spcPts val="0"/>
              </a:spcAft>
              <a:buClr>
                <a:srgbClr val="0000A3"/>
              </a:buClr>
              <a:buSzPts val="1800"/>
              <a:buFont typeface="Noto Sans Symbols"/>
              <a:buNone/>
            </a:pPr>
            <a:r>
              <a:rPr b="0" i="0" lang="en" sz="1800" u="none" cap="none" strike="noStrike">
                <a:solidFill>
                  <a:srgbClr val="CC0000"/>
                </a:solidFill>
                <a:latin typeface="Calibri"/>
                <a:ea typeface="Calibri"/>
                <a:cs typeface="Calibri"/>
                <a:sym typeface="Calibri"/>
              </a:rPr>
              <a:t>Q: how are interfaces actually connected?</a:t>
            </a:r>
            <a:endParaRPr b="0" i="0" sz="1100" u="none" cap="none" strike="noStrike">
              <a:solidFill>
                <a:srgbClr val="000000"/>
              </a:solidFill>
              <a:latin typeface="Arial"/>
              <a:ea typeface="Arial"/>
              <a:cs typeface="Arial"/>
              <a:sym typeface="Arial"/>
            </a:endParaRPr>
          </a:p>
        </p:txBody>
      </p:sp>
      <p:grpSp>
        <p:nvGrpSpPr>
          <p:cNvPr id="2577" name="Google Shape;2577;p57"/>
          <p:cNvGrpSpPr/>
          <p:nvPr/>
        </p:nvGrpSpPr>
        <p:grpSpPr>
          <a:xfrm>
            <a:off x="3041184" y="2130367"/>
            <a:ext cx="2389546" cy="992660"/>
            <a:chOff x="4692210" y="2354697"/>
            <a:chExt cx="3185636" cy="1323900"/>
          </a:xfrm>
        </p:grpSpPr>
        <p:sp>
          <p:nvSpPr>
            <p:cNvPr id="2578" name="Google Shape;2578;p57"/>
            <p:cNvSpPr txBox="1"/>
            <p:nvPr/>
          </p:nvSpPr>
          <p:spPr>
            <a:xfrm>
              <a:off x="4692210" y="2354697"/>
              <a:ext cx="2548200" cy="132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Arial"/>
                <a:buNone/>
              </a:pPr>
              <a:r>
                <a:rPr b="0" i="1" lang="en" sz="1500" u="none" cap="none" strike="noStrike">
                  <a:solidFill>
                    <a:srgbClr val="CC0000"/>
                  </a:solidFill>
                  <a:latin typeface="Arial"/>
                  <a:ea typeface="Arial"/>
                  <a:cs typeface="Arial"/>
                  <a:sym typeface="Arial"/>
                </a:rPr>
                <a:t>A: </a:t>
              </a:r>
              <a:r>
                <a:rPr b="0" i="0" lang="en" sz="1500" u="none" cap="none" strike="noStrike">
                  <a:solidFill>
                    <a:srgbClr val="000000"/>
                  </a:solidFill>
                  <a:latin typeface="Arial"/>
                  <a:ea typeface="Arial"/>
                  <a:cs typeface="Arial"/>
                  <a:sym typeface="Arial"/>
                </a:rPr>
                <a:t>wired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Ethernet interfaces connected by Ethernet switches</a:t>
              </a:r>
              <a:endParaRPr b="0" i="0" sz="1100" u="none" cap="none" strike="noStrike">
                <a:solidFill>
                  <a:srgbClr val="000000"/>
                </a:solidFill>
                <a:latin typeface="Arial"/>
                <a:ea typeface="Arial"/>
                <a:cs typeface="Arial"/>
                <a:sym typeface="Arial"/>
              </a:endParaRPr>
            </a:p>
          </p:txBody>
        </p:sp>
        <p:cxnSp>
          <p:nvCxnSpPr>
            <p:cNvPr id="2579" name="Google Shape;2579;p57"/>
            <p:cNvCxnSpPr/>
            <p:nvPr/>
          </p:nvCxnSpPr>
          <p:spPr>
            <a:xfrm rot="10800000">
              <a:off x="5801546" y="2510599"/>
              <a:ext cx="2076300" cy="0"/>
            </a:xfrm>
            <a:prstGeom prst="straightConnector1">
              <a:avLst/>
            </a:prstGeom>
            <a:noFill/>
            <a:ln cap="flat" cmpd="sng" w="9525">
              <a:solidFill>
                <a:srgbClr val="C00000"/>
              </a:solidFill>
              <a:prstDash val="solid"/>
              <a:round/>
              <a:headEnd len="sm" w="sm" type="none"/>
              <a:tailEnd len="sm" w="sm" type="none"/>
            </a:ln>
          </p:spPr>
        </p:cxnSp>
      </p:grpSp>
      <p:grpSp>
        <p:nvGrpSpPr>
          <p:cNvPr id="2580" name="Google Shape;2580;p57"/>
          <p:cNvGrpSpPr/>
          <p:nvPr/>
        </p:nvGrpSpPr>
        <p:grpSpPr>
          <a:xfrm>
            <a:off x="5289484" y="3105577"/>
            <a:ext cx="3125541" cy="1827079"/>
            <a:chOff x="5036498" y="3790332"/>
            <a:chExt cx="4168500" cy="2436106"/>
          </a:xfrm>
        </p:grpSpPr>
        <p:pic>
          <p:nvPicPr>
            <p:cNvPr descr="access_point_stylized_small" id="2581" name="Google Shape;2581;p57"/>
            <p:cNvPicPr preferRelativeResize="0"/>
            <p:nvPr/>
          </p:nvPicPr>
          <p:blipFill rotWithShape="1">
            <a:blip r:embed="rId5">
              <a:alphaModFix/>
            </a:blip>
            <a:srcRect b="0" l="0" r="0" t="0"/>
            <a:stretch/>
          </p:blipFill>
          <p:spPr>
            <a:xfrm>
              <a:off x="6312411" y="3790332"/>
              <a:ext cx="587569" cy="486906"/>
            </a:xfrm>
            <a:prstGeom prst="rect">
              <a:avLst/>
            </a:prstGeom>
            <a:noFill/>
            <a:ln>
              <a:noFill/>
            </a:ln>
          </p:spPr>
        </p:pic>
        <p:sp>
          <p:nvSpPr>
            <p:cNvPr id="2582" name="Google Shape;2582;p57"/>
            <p:cNvSpPr txBox="1"/>
            <p:nvPr/>
          </p:nvSpPr>
          <p:spPr>
            <a:xfrm>
              <a:off x="5036498" y="5518438"/>
              <a:ext cx="4168500" cy="7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Arial"/>
                <a:buNone/>
              </a:pPr>
              <a:r>
                <a:rPr b="0" i="1" lang="en" sz="1500" u="none" cap="none" strike="noStrike">
                  <a:solidFill>
                    <a:srgbClr val="CC0000"/>
                  </a:solidFill>
                  <a:latin typeface="Arial"/>
                  <a:ea typeface="Arial"/>
                  <a:cs typeface="Arial"/>
                  <a:sym typeface="Arial"/>
                </a:rPr>
                <a:t>A: </a:t>
              </a:r>
              <a:r>
                <a:rPr b="0" i="0" lang="en" sz="1500" u="none" cap="none" strike="noStrike">
                  <a:solidFill>
                    <a:srgbClr val="000000"/>
                  </a:solidFill>
                  <a:latin typeface="Arial"/>
                  <a:ea typeface="Arial"/>
                  <a:cs typeface="Arial"/>
                  <a:sym typeface="Arial"/>
                </a:rPr>
                <a:t>wireless WiFi interfaces connected by WiFi base station</a:t>
              </a:r>
              <a:endParaRPr b="0" i="0" sz="1100" u="none" cap="none" strike="noStrike">
                <a:solidFill>
                  <a:srgbClr val="000000"/>
                </a:solidFill>
                <a:latin typeface="Arial"/>
                <a:ea typeface="Arial"/>
                <a:cs typeface="Arial"/>
                <a:sym typeface="Arial"/>
              </a:endParaRPr>
            </a:p>
          </p:txBody>
        </p:sp>
        <p:cxnSp>
          <p:nvCxnSpPr>
            <p:cNvPr id="2583" name="Google Shape;2583;p57"/>
            <p:cNvCxnSpPr/>
            <p:nvPr/>
          </p:nvCxnSpPr>
          <p:spPr>
            <a:xfrm rot="10800000">
              <a:off x="6850795" y="4241567"/>
              <a:ext cx="0" cy="1289100"/>
            </a:xfrm>
            <a:prstGeom prst="straightConnector1">
              <a:avLst/>
            </a:prstGeom>
            <a:noFill/>
            <a:ln cap="flat" cmpd="sng" w="12700">
              <a:solidFill>
                <a:srgbClr val="C00000"/>
              </a:solidFill>
              <a:prstDash val="solid"/>
              <a:round/>
              <a:headEnd len="sm" w="sm" type="none"/>
              <a:tailEnd len="sm" w="sm" type="none"/>
            </a:ln>
          </p:spPr>
        </p:cxnSp>
      </p:grpSp>
      <p:sp>
        <p:nvSpPr>
          <p:cNvPr id="2584" name="Google Shape;2584;p57"/>
          <p:cNvSpPr txBox="1"/>
          <p:nvPr/>
        </p:nvSpPr>
        <p:spPr>
          <a:xfrm>
            <a:off x="302727" y="3567534"/>
            <a:ext cx="3241200" cy="1177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800"/>
              <a:buFont typeface="Calibri"/>
              <a:buNone/>
            </a:pPr>
            <a:r>
              <a:rPr b="0" i="1" lang="en" sz="1800" u="none" cap="none" strike="noStrike">
                <a:solidFill>
                  <a:srgbClr val="CC0000"/>
                </a:solidFill>
                <a:latin typeface="Calibri"/>
                <a:ea typeface="Calibri"/>
                <a:cs typeface="Calibri"/>
                <a:sym typeface="Calibri"/>
              </a:rPr>
              <a:t>For now: </a:t>
            </a:r>
            <a:r>
              <a:rPr b="0" i="0" lang="en" sz="1800" u="none" cap="none" strike="noStrike">
                <a:solidFill>
                  <a:srgbClr val="000000"/>
                </a:solidFill>
                <a:latin typeface="Calibri"/>
                <a:ea typeface="Calibri"/>
                <a:cs typeface="Calibri"/>
                <a:sym typeface="Calibri"/>
              </a:rPr>
              <a:t>don’t need to worry about how one interface is connected to another (with no intervening router) </a:t>
            </a:r>
            <a:endParaRPr b="0" i="0" sz="1800" u="none" cap="none" strike="noStrike">
              <a:solidFill>
                <a:srgbClr val="000000"/>
              </a:solidFill>
              <a:latin typeface="Calibri"/>
              <a:ea typeface="Calibri"/>
              <a:cs typeface="Calibri"/>
              <a:sym typeface="Calibri"/>
            </a:endParaRPr>
          </a:p>
        </p:txBody>
      </p:sp>
      <p:cxnSp>
        <p:nvCxnSpPr>
          <p:cNvPr id="2585" name="Google Shape;2585;p57"/>
          <p:cNvCxnSpPr/>
          <p:nvPr/>
        </p:nvCxnSpPr>
        <p:spPr>
          <a:xfrm>
            <a:off x="5795400" y="2297651"/>
            <a:ext cx="595800" cy="0"/>
          </a:xfrm>
          <a:prstGeom prst="straightConnector1">
            <a:avLst/>
          </a:prstGeom>
          <a:noFill/>
          <a:ln cap="flat" cmpd="sng" w="19050">
            <a:solidFill>
              <a:schemeClr val="dk1"/>
            </a:solidFill>
            <a:prstDash val="solid"/>
            <a:miter lim="800000"/>
            <a:headEnd len="sm" w="sm" type="none"/>
            <a:tailEnd len="sm" w="sm" type="none"/>
          </a:ln>
        </p:spPr>
      </p:cxnSp>
      <p:cxnSp>
        <p:nvCxnSpPr>
          <p:cNvPr id="2586" name="Google Shape;2586;p57"/>
          <p:cNvCxnSpPr/>
          <p:nvPr/>
        </p:nvCxnSpPr>
        <p:spPr>
          <a:xfrm>
            <a:off x="6682733" y="2302115"/>
            <a:ext cx="731700" cy="0"/>
          </a:xfrm>
          <a:prstGeom prst="straightConnector1">
            <a:avLst/>
          </a:prstGeom>
          <a:noFill/>
          <a:ln cap="flat" cmpd="sng" w="19050">
            <a:solidFill>
              <a:schemeClr val="dk1"/>
            </a:solidFill>
            <a:prstDash val="solid"/>
            <a:miter lim="800000"/>
            <a:headEnd len="sm" w="sm" type="none"/>
            <a:tailEnd len="sm" w="sm" type="none"/>
          </a:ln>
        </p:spPr>
      </p:cxnSp>
      <p:grpSp>
        <p:nvGrpSpPr>
          <p:cNvPr id="2587" name="Google Shape;2587;p57"/>
          <p:cNvGrpSpPr/>
          <p:nvPr/>
        </p:nvGrpSpPr>
        <p:grpSpPr>
          <a:xfrm>
            <a:off x="6311882" y="2192590"/>
            <a:ext cx="477381" cy="224770"/>
            <a:chOff x="7493876" y="2774731"/>
            <a:chExt cx="1490420" cy="890885"/>
          </a:xfrm>
        </p:grpSpPr>
        <p:sp>
          <p:nvSpPr>
            <p:cNvPr id="2588" name="Google Shape;2588;p5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589" name="Google Shape;2589;p5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590" name="Google Shape;2590;p57"/>
            <p:cNvGrpSpPr/>
            <p:nvPr/>
          </p:nvGrpSpPr>
          <p:grpSpPr>
            <a:xfrm>
              <a:off x="7713435" y="2848414"/>
              <a:ext cx="1043670" cy="423496"/>
              <a:chOff x="7786941" y="2884917"/>
              <a:chExt cx="899018" cy="352209"/>
            </a:xfrm>
          </p:grpSpPr>
          <p:sp>
            <p:nvSpPr>
              <p:cNvPr id="2591" name="Google Shape;2591;p5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92" name="Google Shape;2592;p5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93" name="Google Shape;2593;p5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94" name="Google Shape;2594;p5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595" name="Google Shape;2595;p57"/>
          <p:cNvGrpSpPr/>
          <p:nvPr/>
        </p:nvGrpSpPr>
        <p:grpSpPr>
          <a:xfrm>
            <a:off x="5421272" y="1701905"/>
            <a:ext cx="2301749" cy="1083266"/>
            <a:chOff x="7865675" y="1784294"/>
            <a:chExt cx="3068998" cy="1444354"/>
          </a:xfrm>
        </p:grpSpPr>
        <p:cxnSp>
          <p:nvCxnSpPr>
            <p:cNvPr id="2596" name="Google Shape;2596;p57"/>
            <p:cNvCxnSpPr/>
            <p:nvPr/>
          </p:nvCxnSpPr>
          <p:spPr>
            <a:xfrm>
              <a:off x="8043483" y="1784294"/>
              <a:ext cx="0" cy="1218000"/>
            </a:xfrm>
            <a:prstGeom prst="straightConnector1">
              <a:avLst/>
            </a:prstGeom>
            <a:noFill/>
            <a:ln cap="flat" cmpd="sng" w="19050">
              <a:solidFill>
                <a:schemeClr val="dk1"/>
              </a:solidFill>
              <a:prstDash val="solid"/>
              <a:miter lim="800000"/>
              <a:headEnd len="sm" w="sm" type="none"/>
              <a:tailEnd len="sm" w="sm" type="none"/>
            </a:ln>
          </p:spPr>
        </p:cxnSp>
        <p:grpSp>
          <p:nvGrpSpPr>
            <p:cNvPr id="2597" name="Google Shape;2597;p57"/>
            <p:cNvGrpSpPr/>
            <p:nvPr/>
          </p:nvGrpSpPr>
          <p:grpSpPr>
            <a:xfrm>
              <a:off x="7865675" y="2488384"/>
              <a:ext cx="618460" cy="329760"/>
              <a:chOff x="3668110" y="2448910"/>
              <a:chExt cx="3794234" cy="2165199"/>
            </a:xfrm>
          </p:grpSpPr>
          <p:sp>
            <p:nvSpPr>
              <p:cNvPr id="2598" name="Google Shape;2598;p57"/>
              <p:cNvSpPr/>
              <p:nvPr/>
            </p:nvSpPr>
            <p:spPr>
              <a:xfrm>
                <a:off x="3668110" y="3741409"/>
                <a:ext cx="3780600" cy="872700"/>
              </a:xfrm>
              <a:prstGeom prst="rect">
                <a:avLst/>
              </a:prstGeom>
              <a:gradFill>
                <a:gsLst>
                  <a:gs pos="0">
                    <a:srgbClr val="B8C2C9"/>
                  </a:gs>
                  <a:gs pos="21000">
                    <a:schemeClr val="lt1"/>
                  </a:gs>
                  <a:gs pos="60000">
                    <a:srgbClr val="D6DCE0"/>
                  </a:gs>
                  <a:gs pos="100000">
                    <a:srgbClr val="B8C2C9"/>
                  </a:gs>
                </a:gsLst>
                <a:lin ang="0" scaled="0"/>
              </a:gradFill>
              <a:ln cap="flat" cmpd="sng" w="9525">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99" name="Google Shape;2599;p57"/>
              <p:cNvSpPr/>
              <p:nvPr/>
            </p:nvSpPr>
            <p:spPr>
              <a:xfrm>
                <a:off x="3678620" y="2448910"/>
                <a:ext cx="3783724" cy="1324303"/>
              </a:xfrm>
              <a:custGeom>
                <a:rect b="b" l="l" r="r" t="t"/>
                <a:pathLst>
                  <a:path extrusionOk="0" h="1324303" w="3783724">
                    <a:moveTo>
                      <a:pt x="0" y="1313793"/>
                    </a:moveTo>
                    <a:lnTo>
                      <a:pt x="0" y="1313793"/>
                    </a:lnTo>
                    <a:lnTo>
                      <a:pt x="252248" y="0"/>
                    </a:lnTo>
                    <a:lnTo>
                      <a:pt x="3415862" y="21020"/>
                    </a:lnTo>
                    <a:lnTo>
                      <a:pt x="3783724" y="1324303"/>
                    </a:lnTo>
                    <a:lnTo>
                      <a:pt x="0" y="1313793"/>
                    </a:lnTo>
                    <a:close/>
                  </a:path>
                </a:pathLst>
              </a:cu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nvGrpSpPr>
              <p:cNvPr id="2600" name="Google Shape;2600;p57"/>
              <p:cNvGrpSpPr/>
              <p:nvPr/>
            </p:nvGrpSpPr>
            <p:grpSpPr>
              <a:xfrm>
                <a:off x="3941666" y="2603245"/>
                <a:ext cx="3206977" cy="1060959"/>
                <a:chOff x="7939341" y="3037317"/>
                <a:chExt cx="899018" cy="352209"/>
              </a:xfrm>
            </p:grpSpPr>
            <p:sp>
              <p:nvSpPr>
                <p:cNvPr id="2601" name="Google Shape;2601;p57"/>
                <p:cNvSpPr/>
                <p:nvPr/>
              </p:nvSpPr>
              <p:spPr>
                <a:xfrm>
                  <a:off x="7964170" y="30373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02" name="Google Shape;2602;p57"/>
                <p:cNvSpPr/>
                <p:nvPr/>
              </p:nvSpPr>
              <p:spPr>
                <a:xfrm>
                  <a:off x="8519948" y="32067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03" name="Google Shape;2603;p57"/>
                <p:cNvSpPr/>
                <p:nvPr/>
              </p:nvSpPr>
              <p:spPr>
                <a:xfrm>
                  <a:off x="7939341" y="32067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04" name="Google Shape;2604;p57"/>
                <p:cNvSpPr/>
                <p:nvPr/>
              </p:nvSpPr>
              <p:spPr>
                <a:xfrm>
                  <a:off x="8047413" y="31234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cxnSp>
          <p:nvCxnSpPr>
            <p:cNvPr id="2605" name="Google Shape;2605;p57"/>
            <p:cNvCxnSpPr/>
            <p:nvPr/>
          </p:nvCxnSpPr>
          <p:spPr>
            <a:xfrm>
              <a:off x="10631585" y="1932648"/>
              <a:ext cx="0" cy="1296000"/>
            </a:xfrm>
            <a:prstGeom prst="straightConnector1">
              <a:avLst/>
            </a:prstGeom>
            <a:noFill/>
            <a:ln cap="flat" cmpd="sng" w="19050">
              <a:solidFill>
                <a:schemeClr val="dk1"/>
              </a:solidFill>
              <a:prstDash val="solid"/>
              <a:miter lim="800000"/>
              <a:headEnd len="sm" w="sm" type="none"/>
              <a:tailEnd len="sm" w="sm" type="none"/>
            </a:ln>
          </p:spPr>
        </p:cxnSp>
        <p:grpSp>
          <p:nvGrpSpPr>
            <p:cNvPr id="2606" name="Google Shape;2606;p57"/>
            <p:cNvGrpSpPr/>
            <p:nvPr/>
          </p:nvGrpSpPr>
          <p:grpSpPr>
            <a:xfrm>
              <a:off x="10316213" y="2442529"/>
              <a:ext cx="618460" cy="329760"/>
              <a:chOff x="3668110" y="2448910"/>
              <a:chExt cx="3794234" cy="2165199"/>
            </a:xfrm>
          </p:grpSpPr>
          <p:sp>
            <p:nvSpPr>
              <p:cNvPr id="2607" name="Google Shape;2607;p57"/>
              <p:cNvSpPr/>
              <p:nvPr/>
            </p:nvSpPr>
            <p:spPr>
              <a:xfrm>
                <a:off x="3668110" y="3741409"/>
                <a:ext cx="3780600" cy="872700"/>
              </a:xfrm>
              <a:prstGeom prst="rect">
                <a:avLst/>
              </a:prstGeom>
              <a:gradFill>
                <a:gsLst>
                  <a:gs pos="0">
                    <a:srgbClr val="B8C2C9"/>
                  </a:gs>
                  <a:gs pos="21000">
                    <a:schemeClr val="lt1"/>
                  </a:gs>
                  <a:gs pos="60000">
                    <a:srgbClr val="D6DCE0"/>
                  </a:gs>
                  <a:gs pos="100000">
                    <a:srgbClr val="B8C2C9"/>
                  </a:gs>
                </a:gsLst>
                <a:lin ang="0" scaled="0"/>
              </a:gradFill>
              <a:ln cap="flat" cmpd="sng" w="9525">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08" name="Google Shape;2608;p57"/>
              <p:cNvSpPr/>
              <p:nvPr/>
            </p:nvSpPr>
            <p:spPr>
              <a:xfrm>
                <a:off x="3678620" y="2448910"/>
                <a:ext cx="3783724" cy="1324303"/>
              </a:xfrm>
              <a:custGeom>
                <a:rect b="b" l="l" r="r" t="t"/>
                <a:pathLst>
                  <a:path extrusionOk="0" h="1324303" w="3783724">
                    <a:moveTo>
                      <a:pt x="0" y="1313793"/>
                    </a:moveTo>
                    <a:lnTo>
                      <a:pt x="0" y="1313793"/>
                    </a:lnTo>
                    <a:lnTo>
                      <a:pt x="252248" y="0"/>
                    </a:lnTo>
                    <a:lnTo>
                      <a:pt x="3415862" y="21020"/>
                    </a:lnTo>
                    <a:lnTo>
                      <a:pt x="3783724" y="1324303"/>
                    </a:lnTo>
                    <a:lnTo>
                      <a:pt x="0" y="1313793"/>
                    </a:lnTo>
                    <a:close/>
                  </a:path>
                </a:pathLst>
              </a:cu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nvGrpSpPr>
              <p:cNvPr id="2609" name="Google Shape;2609;p57"/>
              <p:cNvGrpSpPr/>
              <p:nvPr/>
            </p:nvGrpSpPr>
            <p:grpSpPr>
              <a:xfrm>
                <a:off x="3941666" y="2603245"/>
                <a:ext cx="3206977" cy="1060959"/>
                <a:chOff x="7939341" y="3037317"/>
                <a:chExt cx="899018" cy="352209"/>
              </a:xfrm>
            </p:grpSpPr>
            <p:sp>
              <p:nvSpPr>
                <p:cNvPr id="2610" name="Google Shape;2610;p57"/>
                <p:cNvSpPr/>
                <p:nvPr/>
              </p:nvSpPr>
              <p:spPr>
                <a:xfrm>
                  <a:off x="7964170" y="30373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11" name="Google Shape;2611;p57"/>
                <p:cNvSpPr/>
                <p:nvPr/>
              </p:nvSpPr>
              <p:spPr>
                <a:xfrm>
                  <a:off x="8519948" y="32067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12" name="Google Shape;2612;p57"/>
                <p:cNvSpPr/>
                <p:nvPr/>
              </p:nvSpPr>
              <p:spPr>
                <a:xfrm>
                  <a:off x="7939341" y="32067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13" name="Google Shape;2613;p57"/>
                <p:cNvSpPr/>
                <p:nvPr/>
              </p:nvSpPr>
              <p:spPr>
                <a:xfrm>
                  <a:off x="8047413" y="31234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sp>
        <p:nvSpPr>
          <p:cNvPr id="2614" name="Google Shape;2614;p57"/>
          <p:cNvSpPr txBox="1"/>
          <p:nvPr/>
        </p:nvSpPr>
        <p:spPr>
          <a:xfrm>
            <a:off x="185503" y="2086806"/>
            <a:ext cx="2622300" cy="799800"/>
          </a:xfrm>
          <a:prstGeom prst="rect">
            <a:avLst/>
          </a:prstGeom>
          <a:noFill/>
          <a:ln>
            <a:noFill/>
          </a:ln>
        </p:spPr>
        <p:txBody>
          <a:bodyPr anchorCtr="0" anchor="t" bIns="34275" lIns="68575" spcFirstLastPara="1" rIns="68575" wrap="square" tIns="34275">
            <a:normAutofit/>
          </a:bodyPr>
          <a:lstStyle/>
          <a:p>
            <a:pPr indent="-292100" lvl="0" marL="304800" marR="0" rtl="0" algn="l">
              <a:lnSpc>
                <a:spcPct val="90000"/>
              </a:lnSpc>
              <a:spcBef>
                <a:spcPts val="0"/>
              </a:spcBef>
              <a:spcAft>
                <a:spcPts val="0"/>
              </a:spcAft>
              <a:buClr>
                <a:srgbClr val="0000A3"/>
              </a:buClr>
              <a:buSzPts val="1800"/>
              <a:buFont typeface="Noto Sans Symbols"/>
              <a:buNone/>
            </a:pPr>
            <a:r>
              <a:rPr b="0" i="0" lang="en" sz="1800" u="none" cap="none" strike="noStrike">
                <a:solidFill>
                  <a:srgbClr val="CC0000"/>
                </a:solidFill>
                <a:latin typeface="Calibri"/>
                <a:ea typeface="Calibri"/>
                <a:cs typeface="Calibri"/>
                <a:sym typeface="Calibri"/>
              </a:rPr>
              <a:t>A: </a:t>
            </a:r>
            <a:r>
              <a:rPr b="0" i="0" lang="en" sz="1800" u="none" cap="none" strike="noStrike">
                <a:solidFill>
                  <a:srgbClr val="000000"/>
                </a:solidFill>
                <a:latin typeface="Calibri"/>
                <a:ea typeface="Calibri"/>
                <a:cs typeface="Calibri"/>
                <a:sym typeface="Calibri"/>
              </a:rPr>
              <a:t>we’ll learn about that in chapters 6, 7</a:t>
            </a:r>
            <a:endParaRPr b="0"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4"/>
                                        </p:tgtEl>
                                        <p:attrNameLst>
                                          <p:attrName>style.visibility</p:attrName>
                                        </p:attrNameLst>
                                      </p:cBhvr>
                                      <p:to>
                                        <p:strVal val="visible"/>
                                      </p:to>
                                    </p:set>
                                    <p:animEffect filter="fade" transition="in">
                                      <p:cBhvr>
                                        <p:cTn dur="500"/>
                                        <p:tgtEl>
                                          <p:spTgt spid="26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7"/>
                                        </p:tgtEl>
                                        <p:attrNameLst>
                                          <p:attrName>style.visibility</p:attrName>
                                        </p:attrNameLst>
                                      </p:cBhvr>
                                      <p:to>
                                        <p:strVal val="visible"/>
                                      </p:to>
                                    </p:set>
                                    <p:animEffect filter="fade" transition="in">
                                      <p:cBhvr>
                                        <p:cTn dur="500"/>
                                        <p:tgtEl>
                                          <p:spTgt spid="2577"/>
                                        </p:tgtEl>
                                      </p:cBhvr>
                                    </p:animEffect>
                                  </p:childTnLst>
                                </p:cTn>
                              </p:par>
                              <p:par>
                                <p:cTn fill="hold" nodeType="withEffect" presetClass="entr" presetID="10" presetSubtype="0">
                                  <p:stCondLst>
                                    <p:cond delay="0"/>
                                  </p:stCondLst>
                                  <p:childTnLst>
                                    <p:set>
                                      <p:cBhvr>
                                        <p:cTn dur="1" fill="hold">
                                          <p:stCondLst>
                                            <p:cond delay="0"/>
                                          </p:stCondLst>
                                        </p:cTn>
                                        <p:tgtEl>
                                          <p:spTgt spid="2595"/>
                                        </p:tgtEl>
                                        <p:attrNameLst>
                                          <p:attrName>style.visibility</p:attrName>
                                        </p:attrNameLst>
                                      </p:cBhvr>
                                      <p:to>
                                        <p:strVal val="visible"/>
                                      </p:to>
                                    </p:set>
                                    <p:animEffect filter="fade" transition="in">
                                      <p:cBhvr>
                                        <p:cTn dur="500"/>
                                        <p:tgtEl>
                                          <p:spTgt spid="25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0"/>
                                        </p:tgtEl>
                                        <p:attrNameLst>
                                          <p:attrName>style.visibility</p:attrName>
                                        </p:attrNameLst>
                                      </p:cBhvr>
                                      <p:to>
                                        <p:strVal val="visible"/>
                                      </p:to>
                                    </p:set>
                                    <p:animEffect filter="fade" transition="in">
                                      <p:cBhvr>
                                        <p:cTn dur="500"/>
                                        <p:tgtEl>
                                          <p:spTgt spid="25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4"/>
                                        </p:tgtEl>
                                        <p:attrNameLst>
                                          <p:attrName>style.visibility</p:attrName>
                                        </p:attrNameLst>
                                      </p:cBhvr>
                                      <p:to>
                                        <p:strVal val="visible"/>
                                      </p:to>
                                    </p:set>
                                    <p:animEffect filter="fade" transition="in">
                                      <p:cBhvr>
                                        <p:cTn dur="500"/>
                                        <p:tgtEl>
                                          <p:spTgt spid="2584"/>
                                        </p:tgtEl>
                                      </p:cBhvr>
                                    </p:animEffect>
                                  </p:childTnLst>
                                </p:cTn>
                              </p:par>
                              <p:par>
                                <p:cTn fill="hold" nodeType="withEffect" presetClass="exit" presetID="10" presetSubtype="0">
                                  <p:stCondLst>
                                    <p:cond delay="0"/>
                                  </p:stCondLst>
                                  <p:childTnLst>
                                    <p:animEffect filter="fade" transition="out">
                                      <p:cBhvr>
                                        <p:cTn dur="500"/>
                                        <p:tgtEl>
                                          <p:spTgt spid="2577"/>
                                        </p:tgtEl>
                                      </p:cBhvr>
                                    </p:animEffect>
                                    <p:set>
                                      <p:cBhvr>
                                        <p:cTn dur="1" fill="hold">
                                          <p:stCondLst>
                                            <p:cond delay="500"/>
                                          </p:stCondLst>
                                        </p:cTn>
                                        <p:tgtEl>
                                          <p:spTgt spid="25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580"/>
                                        </p:tgtEl>
                                      </p:cBhvr>
                                    </p:animEffect>
                                    <p:set>
                                      <p:cBhvr>
                                        <p:cTn dur="1" fill="hold">
                                          <p:stCondLst>
                                            <p:cond delay="500"/>
                                          </p:stCondLst>
                                        </p:cTn>
                                        <p:tgtEl>
                                          <p:spTgt spid="25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595"/>
                                        </p:tgtEl>
                                      </p:cBhvr>
                                    </p:animEffect>
                                    <p:set>
                                      <p:cBhvr>
                                        <p:cTn dur="1" fill="hold">
                                          <p:stCondLst>
                                            <p:cond delay="500"/>
                                          </p:stCondLst>
                                        </p:cTn>
                                        <p:tgtEl>
                                          <p:spTgt spid="259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8" name="Shape 2618"/>
        <p:cNvGrpSpPr/>
        <p:nvPr/>
      </p:nvGrpSpPr>
      <p:grpSpPr>
        <a:xfrm>
          <a:off x="0" y="0"/>
          <a:ext cx="0" cy="0"/>
          <a:chOff x="0" y="0"/>
          <a:chExt cx="0" cy="0"/>
        </a:xfrm>
      </p:grpSpPr>
      <p:pic>
        <p:nvPicPr>
          <p:cNvPr descr="A close up of a logo&#10;&#10;Description automatically generated" id="2619" name="Google Shape;2619;p58"/>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620" name="Google Shape;2620;p58"/>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621" name="Google Shape;2621;p58"/>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622" name="Google Shape;2622;p58"/>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Subnets</a:t>
            </a:r>
            <a:endParaRPr b="0" i="0" sz="1100" u="none" cap="none" strike="noStrike">
              <a:solidFill>
                <a:srgbClr val="000000"/>
              </a:solidFill>
              <a:latin typeface="Arial"/>
              <a:ea typeface="Arial"/>
              <a:cs typeface="Arial"/>
              <a:sym typeface="Arial"/>
            </a:endParaRPr>
          </a:p>
        </p:txBody>
      </p:sp>
      <p:sp>
        <p:nvSpPr>
          <p:cNvPr id="2623" name="Google Shape;2623;p58"/>
          <p:cNvSpPr/>
          <p:nvPr/>
        </p:nvSpPr>
        <p:spPr>
          <a:xfrm rot="-5400000">
            <a:off x="5982405" y="2596624"/>
            <a:ext cx="634605" cy="119540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624" name="Google Shape;2624;p58"/>
          <p:cNvSpPr/>
          <p:nvPr/>
        </p:nvSpPr>
        <p:spPr>
          <a:xfrm rot="10800000">
            <a:off x="6730707" y="1601876"/>
            <a:ext cx="634605" cy="1195375"/>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625" name="Google Shape;2625;p58"/>
          <p:cNvSpPr/>
          <p:nvPr/>
        </p:nvSpPr>
        <p:spPr>
          <a:xfrm>
            <a:off x="5204327" y="1288729"/>
            <a:ext cx="778669" cy="1445420"/>
          </a:xfrm>
          <a:custGeom>
            <a:rect b="b" l="l" r="r" t="t"/>
            <a:pathLst>
              <a:path extrusionOk="0" h="1291" w="1223">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626" name="Google Shape;2626;p58"/>
          <p:cNvSpPr txBox="1"/>
          <p:nvPr/>
        </p:nvSpPr>
        <p:spPr>
          <a:xfrm>
            <a:off x="4741174" y="1161332"/>
            <a:ext cx="6192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223.1.1.1</a:t>
            </a:r>
            <a:endParaRPr b="0" i="0" sz="900" u="none" cap="none" strike="noStrike">
              <a:solidFill>
                <a:srgbClr val="000000"/>
              </a:solidFill>
              <a:latin typeface="Comic Sans MS"/>
              <a:ea typeface="Comic Sans MS"/>
              <a:cs typeface="Comic Sans MS"/>
              <a:sym typeface="Comic Sans MS"/>
            </a:endParaRPr>
          </a:p>
        </p:txBody>
      </p:sp>
      <p:grpSp>
        <p:nvGrpSpPr>
          <p:cNvPr id="2627" name="Google Shape;2627;p58"/>
          <p:cNvGrpSpPr/>
          <p:nvPr/>
        </p:nvGrpSpPr>
        <p:grpSpPr>
          <a:xfrm>
            <a:off x="4191105" y="1881661"/>
            <a:ext cx="779859" cy="357188"/>
            <a:chOff x="3251" y="608"/>
            <a:chExt cx="655" cy="300"/>
          </a:xfrm>
        </p:grpSpPr>
        <p:sp>
          <p:nvSpPr>
            <p:cNvPr id="2628" name="Google Shape;2628;p58"/>
            <p:cNvSpPr/>
            <p:nvPr/>
          </p:nvSpPr>
          <p:spPr>
            <a:xfrm>
              <a:off x="3306" y="657"/>
              <a:ext cx="6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629" name="Google Shape;2629;p58"/>
            <p:cNvSpPr txBox="1"/>
            <p:nvPr/>
          </p:nvSpPr>
          <p:spPr>
            <a:xfrm>
              <a:off x="3251" y="608"/>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223.1.1.2</a:t>
              </a:r>
              <a:endParaRPr b="0" i="0" sz="900" u="none" cap="none" strike="noStrike">
                <a:solidFill>
                  <a:srgbClr val="000000"/>
                </a:solidFill>
                <a:latin typeface="Comic Sans MS"/>
                <a:ea typeface="Comic Sans MS"/>
                <a:cs typeface="Comic Sans MS"/>
                <a:sym typeface="Comic Sans MS"/>
              </a:endParaRPr>
            </a:p>
          </p:txBody>
        </p:sp>
      </p:grpSp>
      <p:sp>
        <p:nvSpPr>
          <p:cNvPr id="2630" name="Google Shape;2630;p58"/>
          <p:cNvSpPr txBox="1"/>
          <p:nvPr/>
        </p:nvSpPr>
        <p:spPr>
          <a:xfrm>
            <a:off x="4819755" y="2628182"/>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223.1.1.3</a:t>
            </a:r>
            <a:endParaRPr b="0" i="0" sz="900" u="none" cap="none" strike="noStrike">
              <a:solidFill>
                <a:srgbClr val="000000"/>
              </a:solidFill>
              <a:latin typeface="Comic Sans MS"/>
              <a:ea typeface="Comic Sans MS"/>
              <a:cs typeface="Comic Sans MS"/>
              <a:sym typeface="Comic Sans MS"/>
            </a:endParaRPr>
          </a:p>
        </p:txBody>
      </p:sp>
      <p:sp>
        <p:nvSpPr>
          <p:cNvPr id="2631" name="Google Shape;2631;p58"/>
          <p:cNvSpPr txBox="1"/>
          <p:nvPr/>
        </p:nvSpPr>
        <p:spPr>
          <a:xfrm>
            <a:off x="5546887" y="2018582"/>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223.1.1.4</a:t>
            </a:r>
            <a:endParaRPr b="0" i="0" sz="900" u="none" cap="none" strike="noStrike">
              <a:solidFill>
                <a:srgbClr val="000000"/>
              </a:solidFill>
              <a:latin typeface="Comic Sans MS"/>
              <a:ea typeface="Comic Sans MS"/>
              <a:cs typeface="Comic Sans MS"/>
              <a:sym typeface="Comic Sans MS"/>
            </a:endParaRPr>
          </a:p>
        </p:txBody>
      </p:sp>
      <p:sp>
        <p:nvSpPr>
          <p:cNvPr id="2632" name="Google Shape;2632;p58"/>
          <p:cNvSpPr txBox="1"/>
          <p:nvPr/>
        </p:nvSpPr>
        <p:spPr>
          <a:xfrm>
            <a:off x="6456695" y="2019602"/>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223.1.2.9</a:t>
            </a:r>
            <a:endParaRPr b="0" i="0" sz="900" u="none" cap="none" strike="noStrike">
              <a:solidFill>
                <a:srgbClr val="000000"/>
              </a:solidFill>
              <a:latin typeface="Comic Sans MS"/>
              <a:ea typeface="Comic Sans MS"/>
              <a:cs typeface="Comic Sans MS"/>
              <a:sym typeface="Comic Sans MS"/>
            </a:endParaRPr>
          </a:p>
        </p:txBody>
      </p:sp>
      <p:sp>
        <p:nvSpPr>
          <p:cNvPr id="2633" name="Google Shape;2633;p58"/>
          <p:cNvSpPr txBox="1"/>
          <p:nvPr/>
        </p:nvSpPr>
        <p:spPr>
          <a:xfrm>
            <a:off x="6883788" y="2726834"/>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223.1.2.2</a:t>
            </a:r>
            <a:endParaRPr b="0" i="0" sz="900" u="none" cap="none" strike="noStrike">
              <a:solidFill>
                <a:srgbClr val="000000"/>
              </a:solidFill>
              <a:latin typeface="Comic Sans MS"/>
              <a:ea typeface="Comic Sans MS"/>
              <a:cs typeface="Comic Sans MS"/>
              <a:sym typeface="Comic Sans MS"/>
            </a:endParaRPr>
          </a:p>
        </p:txBody>
      </p:sp>
      <p:sp>
        <p:nvSpPr>
          <p:cNvPr id="2634" name="Google Shape;2634;p58"/>
          <p:cNvSpPr txBox="1"/>
          <p:nvPr/>
        </p:nvSpPr>
        <p:spPr>
          <a:xfrm>
            <a:off x="6853342" y="1589277"/>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223.1.2.1</a:t>
            </a:r>
            <a:endParaRPr b="0" i="0" sz="900" u="none" cap="none" strike="noStrike">
              <a:solidFill>
                <a:srgbClr val="000000"/>
              </a:solidFill>
              <a:latin typeface="Comic Sans MS"/>
              <a:ea typeface="Comic Sans MS"/>
              <a:cs typeface="Comic Sans MS"/>
              <a:sym typeface="Comic Sans MS"/>
            </a:endParaRPr>
          </a:p>
        </p:txBody>
      </p:sp>
      <p:cxnSp>
        <p:nvCxnSpPr>
          <p:cNvPr id="2635" name="Google Shape;2635;p58"/>
          <p:cNvCxnSpPr/>
          <p:nvPr/>
        </p:nvCxnSpPr>
        <p:spPr>
          <a:xfrm>
            <a:off x="6292558" y="2363011"/>
            <a:ext cx="0" cy="659400"/>
          </a:xfrm>
          <a:prstGeom prst="straightConnector1">
            <a:avLst/>
          </a:prstGeom>
          <a:noFill/>
          <a:ln cap="flat" cmpd="sng" w="19050">
            <a:solidFill>
              <a:srgbClr val="000000"/>
            </a:solidFill>
            <a:prstDash val="solid"/>
            <a:round/>
            <a:headEnd len="sm" w="sm" type="none"/>
            <a:tailEnd len="sm" w="sm" type="none"/>
          </a:ln>
        </p:spPr>
      </p:cxnSp>
      <p:sp>
        <p:nvSpPr>
          <p:cNvPr id="2636" name="Google Shape;2636;p58"/>
          <p:cNvSpPr txBox="1"/>
          <p:nvPr/>
        </p:nvSpPr>
        <p:spPr>
          <a:xfrm>
            <a:off x="6739043" y="3458048"/>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223.1.3.2</a:t>
            </a:r>
            <a:endParaRPr b="0" i="0" sz="900" u="none" cap="none" strike="noStrike">
              <a:solidFill>
                <a:srgbClr val="000000"/>
              </a:solidFill>
              <a:latin typeface="Comic Sans MS"/>
              <a:ea typeface="Comic Sans MS"/>
              <a:cs typeface="Comic Sans MS"/>
              <a:sym typeface="Comic Sans MS"/>
            </a:endParaRPr>
          </a:p>
        </p:txBody>
      </p:sp>
      <p:sp>
        <p:nvSpPr>
          <p:cNvPr id="2637" name="Google Shape;2637;p58"/>
          <p:cNvSpPr txBox="1"/>
          <p:nvPr/>
        </p:nvSpPr>
        <p:spPr>
          <a:xfrm>
            <a:off x="5806783" y="3461620"/>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223.1.3.1</a:t>
            </a:r>
            <a:endParaRPr b="0" i="0" sz="900" u="none" cap="none" strike="noStrike">
              <a:solidFill>
                <a:srgbClr val="000000"/>
              </a:solidFill>
              <a:latin typeface="Comic Sans MS"/>
              <a:ea typeface="Comic Sans MS"/>
              <a:cs typeface="Comic Sans MS"/>
              <a:sym typeface="Comic Sans MS"/>
            </a:endParaRPr>
          </a:p>
        </p:txBody>
      </p:sp>
      <p:grpSp>
        <p:nvGrpSpPr>
          <p:cNvPr id="2638" name="Google Shape;2638;p58"/>
          <p:cNvGrpSpPr/>
          <p:nvPr/>
        </p:nvGrpSpPr>
        <p:grpSpPr>
          <a:xfrm>
            <a:off x="5936561" y="2559126"/>
            <a:ext cx="758428" cy="357188"/>
            <a:chOff x="4550" y="1257"/>
            <a:chExt cx="637" cy="300"/>
          </a:xfrm>
        </p:grpSpPr>
        <p:sp>
          <p:nvSpPr>
            <p:cNvPr id="2639" name="Google Shape;2639;p58"/>
            <p:cNvSpPr/>
            <p:nvPr/>
          </p:nvSpPr>
          <p:spPr>
            <a:xfrm>
              <a:off x="4587" y="1284"/>
              <a:ext cx="6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640" name="Google Shape;2640;p58"/>
            <p:cNvSpPr txBox="1"/>
            <p:nvPr/>
          </p:nvSpPr>
          <p:spPr>
            <a:xfrm>
              <a:off x="4550" y="1257"/>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223.1.3.27</a:t>
              </a:r>
              <a:endParaRPr b="0" i="0" sz="900" u="none" cap="none" strike="noStrike">
                <a:solidFill>
                  <a:srgbClr val="000000"/>
                </a:solidFill>
                <a:latin typeface="Comic Sans MS"/>
                <a:ea typeface="Comic Sans MS"/>
                <a:cs typeface="Comic Sans MS"/>
                <a:sym typeface="Comic Sans MS"/>
              </a:endParaRPr>
            </a:p>
          </p:txBody>
        </p:sp>
      </p:grpSp>
      <p:grpSp>
        <p:nvGrpSpPr>
          <p:cNvPr id="2641" name="Google Shape;2641;p58"/>
          <p:cNvGrpSpPr/>
          <p:nvPr/>
        </p:nvGrpSpPr>
        <p:grpSpPr>
          <a:xfrm>
            <a:off x="4610205" y="1345880"/>
            <a:ext cx="481013" cy="419116"/>
            <a:chOff x="-44" y="1473"/>
            <a:chExt cx="981" cy="1105"/>
          </a:xfrm>
        </p:grpSpPr>
        <p:pic>
          <p:nvPicPr>
            <p:cNvPr descr="desktop_computer_stylized_medium" id="2642" name="Google Shape;2642;p58"/>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643" name="Google Shape;2643;p5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644" name="Google Shape;2644;p58"/>
          <p:cNvGrpSpPr/>
          <p:nvPr/>
        </p:nvGrpSpPr>
        <p:grpSpPr>
          <a:xfrm>
            <a:off x="4606633" y="1794745"/>
            <a:ext cx="481013" cy="419116"/>
            <a:chOff x="-44" y="1473"/>
            <a:chExt cx="981" cy="1105"/>
          </a:xfrm>
        </p:grpSpPr>
        <p:pic>
          <p:nvPicPr>
            <p:cNvPr descr="desktop_computer_stylized_medium" id="2645" name="Google Shape;2645;p58"/>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646" name="Google Shape;2646;p5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647" name="Google Shape;2647;p58"/>
          <p:cNvGrpSpPr/>
          <p:nvPr/>
        </p:nvGrpSpPr>
        <p:grpSpPr>
          <a:xfrm>
            <a:off x="4628064" y="2251945"/>
            <a:ext cx="481013" cy="419116"/>
            <a:chOff x="-44" y="1473"/>
            <a:chExt cx="981" cy="1105"/>
          </a:xfrm>
        </p:grpSpPr>
        <p:pic>
          <p:nvPicPr>
            <p:cNvPr descr="desktop_computer_stylized_medium" id="2648" name="Google Shape;2648;p58"/>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649" name="Google Shape;2649;p5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650" name="Google Shape;2650;p58"/>
          <p:cNvGrpSpPr/>
          <p:nvPr/>
        </p:nvGrpSpPr>
        <p:grpSpPr>
          <a:xfrm flipH="1">
            <a:off x="7372455" y="1463751"/>
            <a:ext cx="481013" cy="419116"/>
            <a:chOff x="-44" y="1473"/>
            <a:chExt cx="981" cy="1105"/>
          </a:xfrm>
        </p:grpSpPr>
        <p:pic>
          <p:nvPicPr>
            <p:cNvPr descr="desktop_computer_stylized_medium" id="2651" name="Google Shape;2651;p58"/>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652" name="Google Shape;2652;p5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653" name="Google Shape;2653;p58"/>
          <p:cNvGrpSpPr/>
          <p:nvPr/>
        </p:nvGrpSpPr>
        <p:grpSpPr>
          <a:xfrm flipH="1">
            <a:off x="7383170" y="2423395"/>
            <a:ext cx="481013" cy="419116"/>
            <a:chOff x="-44" y="1473"/>
            <a:chExt cx="981" cy="1105"/>
          </a:xfrm>
        </p:grpSpPr>
        <p:pic>
          <p:nvPicPr>
            <p:cNvPr descr="desktop_computer_stylized_medium" id="2654" name="Google Shape;2654;p58"/>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655" name="Google Shape;2655;p5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656" name="Google Shape;2656;p58"/>
          <p:cNvGrpSpPr/>
          <p:nvPr/>
        </p:nvGrpSpPr>
        <p:grpSpPr>
          <a:xfrm flipH="1">
            <a:off x="6559258" y="3566395"/>
            <a:ext cx="481013" cy="419116"/>
            <a:chOff x="-44" y="1473"/>
            <a:chExt cx="981" cy="1105"/>
          </a:xfrm>
        </p:grpSpPr>
        <p:pic>
          <p:nvPicPr>
            <p:cNvPr descr="desktop_computer_stylized_medium" id="2657" name="Google Shape;2657;p58"/>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658" name="Google Shape;2658;p5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659" name="Google Shape;2659;p58"/>
          <p:cNvGrpSpPr/>
          <p:nvPr/>
        </p:nvGrpSpPr>
        <p:grpSpPr>
          <a:xfrm flipH="1">
            <a:off x="5686530" y="3597351"/>
            <a:ext cx="481013" cy="419116"/>
            <a:chOff x="-44" y="1473"/>
            <a:chExt cx="981" cy="1105"/>
          </a:xfrm>
        </p:grpSpPr>
        <p:pic>
          <p:nvPicPr>
            <p:cNvPr descr="desktop_computer_stylized_medium" id="2660" name="Google Shape;2660;p58"/>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661" name="Google Shape;2661;p5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cxnSp>
        <p:nvCxnSpPr>
          <p:cNvPr id="2662" name="Google Shape;2662;p58"/>
          <p:cNvCxnSpPr/>
          <p:nvPr/>
        </p:nvCxnSpPr>
        <p:spPr>
          <a:xfrm>
            <a:off x="5045676" y="1651187"/>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663" name="Google Shape;2663;p58"/>
          <p:cNvCxnSpPr/>
          <p:nvPr/>
        </p:nvCxnSpPr>
        <p:spPr>
          <a:xfrm>
            <a:off x="5046751" y="2100351"/>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664" name="Google Shape;2664;p58"/>
          <p:cNvCxnSpPr/>
          <p:nvPr/>
        </p:nvCxnSpPr>
        <p:spPr>
          <a:xfrm>
            <a:off x="5052117" y="2560230"/>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665" name="Google Shape;2665;p58"/>
          <p:cNvCxnSpPr/>
          <p:nvPr/>
        </p:nvCxnSpPr>
        <p:spPr>
          <a:xfrm>
            <a:off x="7245058" y="1768550"/>
            <a:ext cx="195900" cy="0"/>
          </a:xfrm>
          <a:prstGeom prst="straightConnector1">
            <a:avLst/>
          </a:prstGeom>
          <a:noFill/>
          <a:ln cap="flat" cmpd="sng" w="19050">
            <a:solidFill>
              <a:schemeClr val="dk1"/>
            </a:solidFill>
            <a:prstDash val="solid"/>
            <a:miter lim="800000"/>
            <a:headEnd len="sm" w="sm" type="none"/>
            <a:tailEnd len="sm" w="sm" type="none"/>
          </a:ln>
        </p:spPr>
      </p:cxnSp>
      <p:cxnSp>
        <p:nvCxnSpPr>
          <p:cNvPr id="2666" name="Google Shape;2666;p58"/>
          <p:cNvCxnSpPr/>
          <p:nvPr/>
        </p:nvCxnSpPr>
        <p:spPr>
          <a:xfrm>
            <a:off x="7246079" y="2727881"/>
            <a:ext cx="195900" cy="0"/>
          </a:xfrm>
          <a:prstGeom prst="straightConnector1">
            <a:avLst/>
          </a:prstGeom>
          <a:noFill/>
          <a:ln cap="flat" cmpd="sng" w="19050">
            <a:solidFill>
              <a:schemeClr val="dk1"/>
            </a:solidFill>
            <a:prstDash val="solid"/>
            <a:miter lim="800000"/>
            <a:headEnd len="sm" w="sm" type="none"/>
            <a:tailEnd len="sm" w="sm" type="none"/>
          </a:ln>
        </p:spPr>
      </p:cxnSp>
      <p:cxnSp>
        <p:nvCxnSpPr>
          <p:cNvPr id="2667" name="Google Shape;2667;p58"/>
          <p:cNvCxnSpPr/>
          <p:nvPr/>
        </p:nvCxnSpPr>
        <p:spPr>
          <a:xfrm>
            <a:off x="5828291" y="3448225"/>
            <a:ext cx="0" cy="174600"/>
          </a:xfrm>
          <a:prstGeom prst="straightConnector1">
            <a:avLst/>
          </a:prstGeom>
          <a:noFill/>
          <a:ln cap="flat" cmpd="sng" w="19050">
            <a:solidFill>
              <a:schemeClr val="dk1"/>
            </a:solidFill>
            <a:prstDash val="solid"/>
            <a:miter lim="800000"/>
            <a:headEnd len="sm" w="sm" type="none"/>
            <a:tailEnd len="sm" w="sm" type="none"/>
          </a:ln>
        </p:spPr>
      </p:cxnSp>
      <p:cxnSp>
        <p:nvCxnSpPr>
          <p:cNvPr id="2668" name="Google Shape;2668;p58"/>
          <p:cNvCxnSpPr/>
          <p:nvPr/>
        </p:nvCxnSpPr>
        <p:spPr>
          <a:xfrm>
            <a:off x="6687385" y="3419957"/>
            <a:ext cx="0" cy="174600"/>
          </a:xfrm>
          <a:prstGeom prst="straightConnector1">
            <a:avLst/>
          </a:prstGeom>
          <a:noFill/>
          <a:ln cap="flat" cmpd="sng" w="19050">
            <a:solidFill>
              <a:schemeClr val="dk1"/>
            </a:solidFill>
            <a:prstDash val="solid"/>
            <a:miter lim="800000"/>
            <a:headEnd len="sm" w="sm" type="none"/>
            <a:tailEnd len="sm" w="sm" type="none"/>
          </a:ln>
        </p:spPr>
      </p:cxnSp>
      <p:sp>
        <p:nvSpPr>
          <p:cNvPr id="2669" name="Google Shape;2669;p58"/>
          <p:cNvSpPr txBox="1"/>
          <p:nvPr/>
        </p:nvSpPr>
        <p:spPr>
          <a:xfrm>
            <a:off x="318289" y="1221994"/>
            <a:ext cx="3404400" cy="1661100"/>
          </a:xfrm>
          <a:prstGeom prst="rect">
            <a:avLst/>
          </a:prstGeom>
          <a:noFill/>
          <a:ln>
            <a:noFill/>
          </a:ln>
        </p:spPr>
        <p:txBody>
          <a:bodyPr anchorCtr="0" anchor="t" bIns="34275" lIns="68575" spcFirstLastPara="1" rIns="68575" wrap="square" tIns="34275">
            <a:normAutofit lnSpcReduction="10000"/>
          </a:bodyPr>
          <a:lstStyle/>
          <a:p>
            <a:pPr indent="-171450" lvl="0" marL="177800" marR="0" rtl="0" algn="l">
              <a:lnSpc>
                <a:spcPct val="90000"/>
              </a:lnSpc>
              <a:spcBef>
                <a:spcPts val="0"/>
              </a:spcBef>
              <a:spcAft>
                <a:spcPts val="0"/>
              </a:spcAft>
              <a:buClr>
                <a:srgbClr val="0000A3"/>
              </a:buClr>
              <a:buSzPts val="2100"/>
              <a:buFont typeface="Noto Sans Symbols"/>
              <a:buChar char="▪"/>
            </a:pPr>
            <a:r>
              <a:rPr b="0" i="1" lang="en" sz="2100" u="none" cap="none" strike="noStrike">
                <a:solidFill>
                  <a:srgbClr val="000099"/>
                </a:solidFill>
                <a:latin typeface="Calibri"/>
                <a:ea typeface="Calibri"/>
                <a:cs typeface="Calibri"/>
                <a:sym typeface="Calibri"/>
              </a:rPr>
              <a:t>What’s a subnet ?</a:t>
            </a:r>
            <a:endParaRPr b="0" i="0" sz="1100" u="none" cap="none" strike="noStrike">
              <a:solidFill>
                <a:srgbClr val="000000"/>
              </a:solidFill>
              <a:latin typeface="Arial"/>
              <a:ea typeface="Arial"/>
              <a:cs typeface="Arial"/>
              <a:sym typeface="Arial"/>
            </a:endParaRPr>
          </a:p>
          <a:p>
            <a:pPr indent="-165100" lvl="1" marL="431800" marR="0" rtl="0" algn="l">
              <a:lnSpc>
                <a:spcPct val="90000"/>
              </a:lnSpc>
              <a:spcBef>
                <a:spcPts val="4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device interfaces that can physically reach each other </a:t>
            </a:r>
            <a:r>
              <a:rPr b="0" i="0" lang="en" sz="1800" u="none" cap="none" strike="noStrike">
                <a:solidFill>
                  <a:srgbClr val="C00000"/>
                </a:solidFill>
                <a:latin typeface="Calibri"/>
                <a:ea typeface="Calibri"/>
                <a:cs typeface="Calibri"/>
                <a:sym typeface="Calibri"/>
              </a:rPr>
              <a:t>without passing through an intervening router</a:t>
            </a:r>
            <a:endParaRPr b="0" i="1" sz="1800" u="none" cap="none" strike="noStrike">
              <a:solidFill>
                <a:srgbClr val="CC0000"/>
              </a:solidFill>
              <a:latin typeface="Calibri"/>
              <a:ea typeface="Calibri"/>
              <a:cs typeface="Calibri"/>
              <a:sym typeface="Calibri"/>
            </a:endParaRPr>
          </a:p>
          <a:p>
            <a:pPr indent="-50800" lvl="1" marL="431800" marR="0" rtl="0" algn="l">
              <a:lnSpc>
                <a:spcPct val="90000"/>
              </a:lnSpc>
              <a:spcBef>
                <a:spcPts val="400"/>
              </a:spcBef>
              <a:spcAft>
                <a:spcPts val="0"/>
              </a:spcAft>
              <a:buClr>
                <a:srgbClr val="0000A8"/>
              </a:buClr>
              <a:buSzPts val="1800"/>
              <a:buFont typeface="Arial"/>
              <a:buNone/>
            </a:pPr>
            <a:r>
              <a:t/>
            </a:r>
            <a:endParaRPr b="0" i="1" sz="1800" u="none" cap="none" strike="noStrike">
              <a:solidFill>
                <a:srgbClr val="CC0000"/>
              </a:solidFill>
              <a:latin typeface="Calibri"/>
              <a:ea typeface="Calibri"/>
              <a:cs typeface="Calibri"/>
              <a:sym typeface="Calibri"/>
            </a:endParaRPr>
          </a:p>
        </p:txBody>
      </p:sp>
      <p:cxnSp>
        <p:nvCxnSpPr>
          <p:cNvPr id="2670" name="Google Shape;2670;p58"/>
          <p:cNvCxnSpPr/>
          <p:nvPr/>
        </p:nvCxnSpPr>
        <p:spPr>
          <a:xfrm>
            <a:off x="5546017" y="2245700"/>
            <a:ext cx="595800" cy="0"/>
          </a:xfrm>
          <a:prstGeom prst="straightConnector1">
            <a:avLst/>
          </a:prstGeom>
          <a:noFill/>
          <a:ln cap="flat" cmpd="sng" w="19050">
            <a:solidFill>
              <a:schemeClr val="dk1"/>
            </a:solidFill>
            <a:prstDash val="solid"/>
            <a:miter lim="800000"/>
            <a:headEnd len="sm" w="sm" type="none"/>
            <a:tailEnd len="sm" w="sm" type="none"/>
          </a:ln>
        </p:spPr>
      </p:cxnSp>
      <p:cxnSp>
        <p:nvCxnSpPr>
          <p:cNvPr id="2671" name="Google Shape;2671;p58"/>
          <p:cNvCxnSpPr/>
          <p:nvPr/>
        </p:nvCxnSpPr>
        <p:spPr>
          <a:xfrm>
            <a:off x="6433349" y="2250164"/>
            <a:ext cx="731700" cy="0"/>
          </a:xfrm>
          <a:prstGeom prst="straightConnector1">
            <a:avLst/>
          </a:prstGeom>
          <a:noFill/>
          <a:ln cap="flat" cmpd="sng" w="19050">
            <a:solidFill>
              <a:schemeClr val="dk1"/>
            </a:solidFill>
            <a:prstDash val="solid"/>
            <a:miter lim="800000"/>
            <a:headEnd len="sm" w="sm" type="none"/>
            <a:tailEnd len="sm" w="sm" type="none"/>
          </a:ln>
        </p:spPr>
      </p:cxnSp>
      <p:grpSp>
        <p:nvGrpSpPr>
          <p:cNvPr id="2672" name="Google Shape;2672;p58"/>
          <p:cNvGrpSpPr/>
          <p:nvPr/>
        </p:nvGrpSpPr>
        <p:grpSpPr>
          <a:xfrm>
            <a:off x="6062499" y="2140639"/>
            <a:ext cx="477381" cy="224770"/>
            <a:chOff x="7493876" y="2774731"/>
            <a:chExt cx="1490420" cy="890885"/>
          </a:xfrm>
        </p:grpSpPr>
        <p:sp>
          <p:nvSpPr>
            <p:cNvPr id="2673" name="Google Shape;2673;p58"/>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674" name="Google Shape;2674;p58"/>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675" name="Google Shape;2675;p58"/>
            <p:cNvGrpSpPr/>
            <p:nvPr/>
          </p:nvGrpSpPr>
          <p:grpSpPr>
            <a:xfrm>
              <a:off x="7713435" y="2848414"/>
              <a:ext cx="1043670" cy="423496"/>
              <a:chOff x="7786941" y="2884917"/>
              <a:chExt cx="899018" cy="352209"/>
            </a:xfrm>
          </p:grpSpPr>
          <p:sp>
            <p:nvSpPr>
              <p:cNvPr id="2676" name="Google Shape;2676;p58"/>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77" name="Google Shape;2677;p58"/>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78" name="Google Shape;2678;p58"/>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79" name="Google Shape;2679;p58"/>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sp>
        <p:nvSpPr>
          <p:cNvPr id="2680" name="Google Shape;2680;p58"/>
          <p:cNvSpPr txBox="1"/>
          <p:nvPr/>
        </p:nvSpPr>
        <p:spPr>
          <a:xfrm>
            <a:off x="5130196" y="4166060"/>
            <a:ext cx="2793300" cy="53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network consisting of 3 subnets</a:t>
            </a:r>
            <a:endParaRPr b="0" i="0" sz="1100" u="none" cap="none" strike="noStrike">
              <a:solidFill>
                <a:srgbClr val="000000"/>
              </a:solidFill>
              <a:latin typeface="Arial"/>
              <a:ea typeface="Arial"/>
              <a:cs typeface="Arial"/>
              <a:sym typeface="Arial"/>
            </a:endParaRPr>
          </a:p>
        </p:txBody>
      </p:sp>
      <p:sp>
        <p:nvSpPr>
          <p:cNvPr id="2681" name="Google Shape;2681;p58"/>
          <p:cNvSpPr txBox="1"/>
          <p:nvPr/>
        </p:nvSpPr>
        <p:spPr>
          <a:xfrm>
            <a:off x="160297" y="2978760"/>
            <a:ext cx="4030800" cy="1312800"/>
          </a:xfrm>
          <a:prstGeom prst="rect">
            <a:avLst/>
          </a:prstGeom>
          <a:noFill/>
          <a:ln>
            <a:noFill/>
          </a:ln>
        </p:spPr>
        <p:txBody>
          <a:bodyPr anchorCtr="0" anchor="t" bIns="34275" lIns="68575" spcFirstLastPara="1" rIns="68575" wrap="square" tIns="34275">
            <a:normAutofit lnSpcReduction="20000"/>
          </a:bodyPr>
          <a:lstStyle/>
          <a:p>
            <a:pPr indent="-171450" lvl="0" marL="177800" marR="0" rtl="0" algn="l">
              <a:lnSpc>
                <a:spcPct val="90000"/>
              </a:lnSpc>
              <a:spcBef>
                <a:spcPts val="0"/>
              </a:spcBef>
              <a:spcAft>
                <a:spcPts val="0"/>
              </a:spcAft>
              <a:buClr>
                <a:srgbClr val="0000A3"/>
              </a:buClr>
              <a:buSzPts val="2100"/>
              <a:buFont typeface="Noto Sans Symbols"/>
              <a:buChar char="▪"/>
            </a:pPr>
            <a:r>
              <a:rPr b="0" i="0" lang="en" sz="2100" u="none" cap="none" strike="noStrike">
                <a:solidFill>
                  <a:srgbClr val="000099"/>
                </a:solidFill>
                <a:latin typeface="Calibri"/>
                <a:ea typeface="Calibri"/>
                <a:cs typeface="Calibri"/>
                <a:sym typeface="Calibri"/>
              </a:rPr>
              <a:t>IP addresses have structure:</a:t>
            </a:r>
            <a:r>
              <a:rPr b="0" i="0" lang="en" sz="2100" u="none" cap="none" strike="noStrike">
                <a:solidFill>
                  <a:srgbClr val="000000"/>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a:p>
            <a:pPr indent="-165100" lvl="1" marL="431800" marR="0" rtl="0" algn="l">
              <a:lnSpc>
                <a:spcPct val="90000"/>
              </a:lnSpc>
              <a:spcBef>
                <a:spcPts val="400"/>
              </a:spcBef>
              <a:spcAft>
                <a:spcPts val="0"/>
              </a:spcAft>
              <a:buClr>
                <a:srgbClr val="0000A8"/>
              </a:buClr>
              <a:buSzPts val="1800"/>
              <a:buFont typeface="Arial"/>
              <a:buChar char="•"/>
            </a:pPr>
            <a:r>
              <a:rPr b="0" i="0" lang="en" sz="1800" u="none" cap="none" strike="noStrike">
                <a:solidFill>
                  <a:srgbClr val="C00000"/>
                </a:solidFill>
                <a:latin typeface="Calibri"/>
                <a:ea typeface="Calibri"/>
                <a:cs typeface="Calibri"/>
                <a:sym typeface="Calibri"/>
              </a:rPr>
              <a:t>subnet part: </a:t>
            </a:r>
            <a:r>
              <a:rPr b="0" i="0" lang="en" sz="1800" u="none" cap="none" strike="noStrike">
                <a:solidFill>
                  <a:srgbClr val="000000"/>
                </a:solidFill>
                <a:latin typeface="Calibri"/>
                <a:ea typeface="Calibri"/>
                <a:cs typeface="Calibri"/>
                <a:sym typeface="Calibri"/>
              </a:rPr>
              <a:t>devices in same subnet have common high order bits</a:t>
            </a:r>
            <a:endParaRPr b="0" i="0" sz="1100" u="none" cap="none" strike="noStrike">
              <a:solidFill>
                <a:srgbClr val="000000"/>
              </a:solidFill>
              <a:latin typeface="Arial"/>
              <a:ea typeface="Arial"/>
              <a:cs typeface="Arial"/>
              <a:sym typeface="Arial"/>
            </a:endParaRPr>
          </a:p>
          <a:p>
            <a:pPr indent="-165100" lvl="1" marL="431800" marR="0" rtl="0" algn="l">
              <a:lnSpc>
                <a:spcPct val="90000"/>
              </a:lnSpc>
              <a:spcBef>
                <a:spcPts val="400"/>
              </a:spcBef>
              <a:spcAft>
                <a:spcPts val="0"/>
              </a:spcAft>
              <a:buClr>
                <a:srgbClr val="0000A8"/>
              </a:buClr>
              <a:buSzPts val="1800"/>
              <a:buFont typeface="Arial"/>
              <a:buChar char="•"/>
            </a:pPr>
            <a:r>
              <a:rPr b="0" i="0" lang="en" sz="1800" u="none" cap="none" strike="noStrike">
                <a:solidFill>
                  <a:srgbClr val="C00000"/>
                </a:solidFill>
                <a:latin typeface="Calibri"/>
                <a:ea typeface="Calibri"/>
                <a:cs typeface="Calibri"/>
                <a:sym typeface="Calibri"/>
              </a:rPr>
              <a:t>host part: remaining</a:t>
            </a:r>
            <a:r>
              <a:rPr b="0" i="0" lang="en" sz="1800" u="none" cap="none" strike="noStrike">
                <a:solidFill>
                  <a:srgbClr val="000000"/>
                </a:solidFill>
                <a:latin typeface="Calibri"/>
                <a:ea typeface="Calibri"/>
                <a:cs typeface="Calibri"/>
                <a:sym typeface="Calibri"/>
              </a:rPr>
              <a:t> low order bits </a:t>
            </a:r>
            <a:endParaRPr b="0" i="0" sz="1100" u="none" cap="none" strike="noStrike">
              <a:solidFill>
                <a:srgbClr val="000000"/>
              </a:solidFill>
              <a:latin typeface="Arial"/>
              <a:ea typeface="Arial"/>
              <a:cs typeface="Arial"/>
              <a:sym typeface="Arial"/>
            </a:endParaRPr>
          </a:p>
          <a:p>
            <a:pPr indent="-50800" lvl="1" marL="431800" marR="0" rtl="0" algn="l">
              <a:lnSpc>
                <a:spcPct val="90000"/>
              </a:lnSpc>
              <a:spcBef>
                <a:spcPts val="400"/>
              </a:spcBef>
              <a:spcAft>
                <a:spcPts val="0"/>
              </a:spcAft>
              <a:buClr>
                <a:srgbClr val="0000A8"/>
              </a:buClr>
              <a:buSzPts val="1800"/>
              <a:buFont typeface="Arial"/>
              <a:buNone/>
            </a:pPr>
            <a:r>
              <a:t/>
            </a:r>
            <a:endParaRPr b="0" i="1" sz="1800" u="none" cap="none" strike="noStrike">
              <a:solidFill>
                <a:srgbClr val="CC0000"/>
              </a:solidFill>
              <a:latin typeface="Calibri"/>
              <a:ea typeface="Calibri"/>
              <a:cs typeface="Calibri"/>
              <a:sym typeface="Calibri"/>
            </a:endParaRPr>
          </a:p>
        </p:txBody>
      </p:sp>
      <p:sp>
        <p:nvSpPr>
          <p:cNvPr id="2682" name="Google Shape;2682;p58"/>
          <p:cNvSpPr txBox="1"/>
          <p:nvPr/>
        </p:nvSpPr>
        <p:spPr>
          <a:xfrm>
            <a:off x="625070" y="4342952"/>
            <a:ext cx="3566100" cy="623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548135"/>
                </a:solidFill>
                <a:latin typeface="Calibri"/>
                <a:ea typeface="Calibri"/>
                <a:cs typeface="Calibri"/>
                <a:sym typeface="Calibri"/>
              </a:rPr>
              <a:t>A portion of a network that shares a particular subnet address.</a:t>
            </a:r>
            <a:endParaRPr b="1" i="0" sz="1800" u="none" cap="none" strike="noStrike">
              <a:solidFill>
                <a:srgbClr val="548135"/>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9"/>
                                        </p:tgtEl>
                                        <p:attrNameLst>
                                          <p:attrName>style.visibility</p:attrName>
                                        </p:attrNameLst>
                                      </p:cBhvr>
                                      <p:to>
                                        <p:strVal val="visible"/>
                                      </p:to>
                                    </p:set>
                                    <p:animEffect filter="fade" transition="in">
                                      <p:cBhvr>
                                        <p:cTn dur="500"/>
                                        <p:tgtEl>
                                          <p:spTgt spid="26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1"/>
                                        </p:tgtEl>
                                        <p:attrNameLst>
                                          <p:attrName>style.visibility</p:attrName>
                                        </p:attrNameLst>
                                      </p:cBhvr>
                                      <p:to>
                                        <p:strVal val="visible"/>
                                      </p:to>
                                    </p:set>
                                    <p:animEffect filter="fade" transition="in">
                                      <p:cBhvr>
                                        <p:cTn dur="500"/>
                                        <p:tgtEl>
                                          <p:spTgt spid="26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2"/>
                                        </p:tgtEl>
                                        <p:attrNameLst>
                                          <p:attrName>style.visibility</p:attrName>
                                        </p:attrNameLst>
                                      </p:cBhvr>
                                      <p:to>
                                        <p:strVal val="visible"/>
                                      </p:to>
                                    </p:set>
                                    <p:animEffect filter="fade" transition="in">
                                      <p:cBhvr>
                                        <p:cTn dur="1000"/>
                                        <p:tgtEl>
                                          <p:spTgt spid="26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pic>
        <p:nvPicPr>
          <p:cNvPr descr="A close up of a logo&#10;&#10;Description automatically generated" id="2687" name="Google Shape;2687;p59"/>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688" name="Google Shape;2688;p59"/>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689" name="Google Shape;2689;p59"/>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690" name="Google Shape;2690;p59"/>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Subnets</a:t>
            </a:r>
            <a:endParaRPr b="0" i="0" sz="1100" u="none" cap="none" strike="noStrike">
              <a:solidFill>
                <a:srgbClr val="000000"/>
              </a:solidFill>
              <a:latin typeface="Arial"/>
              <a:ea typeface="Arial"/>
              <a:cs typeface="Arial"/>
              <a:sym typeface="Arial"/>
            </a:endParaRPr>
          </a:p>
        </p:txBody>
      </p:sp>
      <p:sp>
        <p:nvSpPr>
          <p:cNvPr id="2691" name="Google Shape;2691;p59"/>
          <p:cNvSpPr/>
          <p:nvPr/>
        </p:nvSpPr>
        <p:spPr>
          <a:xfrm rot="-5400000">
            <a:off x="5753804" y="2960301"/>
            <a:ext cx="634605" cy="119540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692" name="Google Shape;2692;p59"/>
          <p:cNvSpPr/>
          <p:nvPr/>
        </p:nvSpPr>
        <p:spPr>
          <a:xfrm rot="10800000">
            <a:off x="6502105" y="1965553"/>
            <a:ext cx="634605" cy="1195375"/>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693" name="Google Shape;2693;p59"/>
          <p:cNvSpPr/>
          <p:nvPr/>
        </p:nvSpPr>
        <p:spPr>
          <a:xfrm>
            <a:off x="4975725" y="1652407"/>
            <a:ext cx="778669" cy="1445420"/>
          </a:xfrm>
          <a:custGeom>
            <a:rect b="b" l="l" r="r" t="t"/>
            <a:pathLst>
              <a:path extrusionOk="0" h="1291" w="1223">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694" name="Google Shape;2694;p59"/>
          <p:cNvSpPr txBox="1"/>
          <p:nvPr/>
        </p:nvSpPr>
        <p:spPr>
          <a:xfrm>
            <a:off x="4512572" y="1525009"/>
            <a:ext cx="6192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223.1.1.1</a:t>
            </a:r>
            <a:endParaRPr b="0" i="0" sz="900" u="none" cap="none" strike="noStrike">
              <a:solidFill>
                <a:srgbClr val="000000"/>
              </a:solidFill>
              <a:latin typeface="Comic Sans MS"/>
              <a:ea typeface="Comic Sans MS"/>
              <a:cs typeface="Comic Sans MS"/>
              <a:sym typeface="Comic Sans MS"/>
            </a:endParaRPr>
          </a:p>
        </p:txBody>
      </p:sp>
      <p:grpSp>
        <p:nvGrpSpPr>
          <p:cNvPr id="2695" name="Google Shape;2695;p59"/>
          <p:cNvGrpSpPr/>
          <p:nvPr/>
        </p:nvGrpSpPr>
        <p:grpSpPr>
          <a:xfrm>
            <a:off x="3962504" y="2245338"/>
            <a:ext cx="779859" cy="357188"/>
            <a:chOff x="3251" y="608"/>
            <a:chExt cx="655" cy="300"/>
          </a:xfrm>
        </p:grpSpPr>
        <p:sp>
          <p:nvSpPr>
            <p:cNvPr id="2696" name="Google Shape;2696;p59"/>
            <p:cNvSpPr/>
            <p:nvPr/>
          </p:nvSpPr>
          <p:spPr>
            <a:xfrm>
              <a:off x="3306" y="657"/>
              <a:ext cx="6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697" name="Google Shape;2697;p59"/>
            <p:cNvSpPr txBox="1"/>
            <p:nvPr/>
          </p:nvSpPr>
          <p:spPr>
            <a:xfrm>
              <a:off x="3251" y="608"/>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223.1.1.2</a:t>
              </a:r>
              <a:endParaRPr b="0" i="0" sz="900" u="none" cap="none" strike="noStrike">
                <a:solidFill>
                  <a:srgbClr val="000000"/>
                </a:solidFill>
                <a:latin typeface="Comic Sans MS"/>
                <a:ea typeface="Comic Sans MS"/>
                <a:cs typeface="Comic Sans MS"/>
                <a:sym typeface="Comic Sans MS"/>
              </a:endParaRPr>
            </a:p>
          </p:txBody>
        </p:sp>
      </p:grpSp>
      <p:sp>
        <p:nvSpPr>
          <p:cNvPr id="2698" name="Google Shape;2698;p59"/>
          <p:cNvSpPr txBox="1"/>
          <p:nvPr/>
        </p:nvSpPr>
        <p:spPr>
          <a:xfrm>
            <a:off x="4591154" y="2991860"/>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223.1.1.3</a:t>
            </a:r>
            <a:endParaRPr b="0" i="0" sz="900" u="none" cap="none" strike="noStrike">
              <a:solidFill>
                <a:srgbClr val="000000"/>
              </a:solidFill>
              <a:latin typeface="Comic Sans MS"/>
              <a:ea typeface="Comic Sans MS"/>
              <a:cs typeface="Comic Sans MS"/>
              <a:sym typeface="Comic Sans MS"/>
            </a:endParaRPr>
          </a:p>
        </p:txBody>
      </p:sp>
      <p:sp>
        <p:nvSpPr>
          <p:cNvPr id="2699" name="Google Shape;2699;p59"/>
          <p:cNvSpPr txBox="1"/>
          <p:nvPr/>
        </p:nvSpPr>
        <p:spPr>
          <a:xfrm>
            <a:off x="5318285" y="2382260"/>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223.1.1.4</a:t>
            </a:r>
            <a:endParaRPr b="0" i="0" sz="900" u="none" cap="none" strike="noStrike">
              <a:solidFill>
                <a:srgbClr val="000000"/>
              </a:solidFill>
              <a:latin typeface="Comic Sans MS"/>
              <a:ea typeface="Comic Sans MS"/>
              <a:cs typeface="Comic Sans MS"/>
              <a:sym typeface="Comic Sans MS"/>
            </a:endParaRPr>
          </a:p>
        </p:txBody>
      </p:sp>
      <p:sp>
        <p:nvSpPr>
          <p:cNvPr id="2700" name="Google Shape;2700;p59"/>
          <p:cNvSpPr txBox="1"/>
          <p:nvPr/>
        </p:nvSpPr>
        <p:spPr>
          <a:xfrm>
            <a:off x="6228093" y="2383279"/>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223.1.2.9</a:t>
            </a:r>
            <a:endParaRPr b="0" i="0" sz="900" u="none" cap="none" strike="noStrike">
              <a:solidFill>
                <a:srgbClr val="000000"/>
              </a:solidFill>
              <a:latin typeface="Comic Sans MS"/>
              <a:ea typeface="Comic Sans MS"/>
              <a:cs typeface="Comic Sans MS"/>
              <a:sym typeface="Comic Sans MS"/>
            </a:endParaRPr>
          </a:p>
        </p:txBody>
      </p:sp>
      <p:sp>
        <p:nvSpPr>
          <p:cNvPr id="2701" name="Google Shape;2701;p59"/>
          <p:cNvSpPr txBox="1"/>
          <p:nvPr/>
        </p:nvSpPr>
        <p:spPr>
          <a:xfrm>
            <a:off x="6655187" y="3090512"/>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223.1.2.2</a:t>
            </a:r>
            <a:endParaRPr b="0" i="0" sz="900" u="none" cap="none" strike="noStrike">
              <a:solidFill>
                <a:srgbClr val="000000"/>
              </a:solidFill>
              <a:latin typeface="Comic Sans MS"/>
              <a:ea typeface="Comic Sans MS"/>
              <a:cs typeface="Comic Sans MS"/>
              <a:sym typeface="Comic Sans MS"/>
            </a:endParaRPr>
          </a:p>
        </p:txBody>
      </p:sp>
      <p:sp>
        <p:nvSpPr>
          <p:cNvPr id="2702" name="Google Shape;2702;p59"/>
          <p:cNvSpPr txBox="1"/>
          <p:nvPr/>
        </p:nvSpPr>
        <p:spPr>
          <a:xfrm>
            <a:off x="6624740" y="1952954"/>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223.1.2.1</a:t>
            </a:r>
            <a:endParaRPr b="0" i="0" sz="900" u="none" cap="none" strike="noStrike">
              <a:solidFill>
                <a:srgbClr val="000000"/>
              </a:solidFill>
              <a:latin typeface="Comic Sans MS"/>
              <a:ea typeface="Comic Sans MS"/>
              <a:cs typeface="Comic Sans MS"/>
              <a:sym typeface="Comic Sans MS"/>
            </a:endParaRPr>
          </a:p>
        </p:txBody>
      </p:sp>
      <p:cxnSp>
        <p:nvCxnSpPr>
          <p:cNvPr id="2703" name="Google Shape;2703;p59"/>
          <p:cNvCxnSpPr/>
          <p:nvPr/>
        </p:nvCxnSpPr>
        <p:spPr>
          <a:xfrm>
            <a:off x="6063956" y="2726688"/>
            <a:ext cx="0" cy="659400"/>
          </a:xfrm>
          <a:prstGeom prst="straightConnector1">
            <a:avLst/>
          </a:prstGeom>
          <a:noFill/>
          <a:ln cap="flat" cmpd="sng" w="19050">
            <a:solidFill>
              <a:srgbClr val="000000"/>
            </a:solidFill>
            <a:prstDash val="solid"/>
            <a:round/>
            <a:headEnd len="sm" w="sm" type="none"/>
            <a:tailEnd len="sm" w="sm" type="none"/>
          </a:ln>
        </p:spPr>
      </p:cxnSp>
      <p:sp>
        <p:nvSpPr>
          <p:cNvPr id="2704" name="Google Shape;2704;p59"/>
          <p:cNvSpPr txBox="1"/>
          <p:nvPr/>
        </p:nvSpPr>
        <p:spPr>
          <a:xfrm>
            <a:off x="6510441" y="3821726"/>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223.1.3.2</a:t>
            </a:r>
            <a:endParaRPr b="0" i="0" sz="900" u="none" cap="none" strike="noStrike">
              <a:solidFill>
                <a:srgbClr val="000000"/>
              </a:solidFill>
              <a:latin typeface="Comic Sans MS"/>
              <a:ea typeface="Comic Sans MS"/>
              <a:cs typeface="Comic Sans MS"/>
              <a:sym typeface="Comic Sans MS"/>
            </a:endParaRPr>
          </a:p>
        </p:txBody>
      </p:sp>
      <p:sp>
        <p:nvSpPr>
          <p:cNvPr id="2705" name="Google Shape;2705;p59"/>
          <p:cNvSpPr txBox="1"/>
          <p:nvPr/>
        </p:nvSpPr>
        <p:spPr>
          <a:xfrm>
            <a:off x="5578181" y="3825297"/>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223.1.3.1</a:t>
            </a:r>
            <a:endParaRPr b="0" i="0" sz="900" u="none" cap="none" strike="noStrike">
              <a:solidFill>
                <a:srgbClr val="000000"/>
              </a:solidFill>
              <a:latin typeface="Comic Sans MS"/>
              <a:ea typeface="Comic Sans MS"/>
              <a:cs typeface="Comic Sans MS"/>
              <a:sym typeface="Comic Sans MS"/>
            </a:endParaRPr>
          </a:p>
        </p:txBody>
      </p:sp>
      <p:grpSp>
        <p:nvGrpSpPr>
          <p:cNvPr id="2706" name="Google Shape;2706;p59"/>
          <p:cNvGrpSpPr/>
          <p:nvPr/>
        </p:nvGrpSpPr>
        <p:grpSpPr>
          <a:xfrm>
            <a:off x="5707960" y="2922803"/>
            <a:ext cx="758428" cy="357188"/>
            <a:chOff x="4550" y="1257"/>
            <a:chExt cx="637" cy="300"/>
          </a:xfrm>
        </p:grpSpPr>
        <p:sp>
          <p:nvSpPr>
            <p:cNvPr id="2707" name="Google Shape;2707;p59"/>
            <p:cNvSpPr/>
            <p:nvPr/>
          </p:nvSpPr>
          <p:spPr>
            <a:xfrm>
              <a:off x="4587" y="1284"/>
              <a:ext cx="6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708" name="Google Shape;2708;p59"/>
            <p:cNvSpPr txBox="1"/>
            <p:nvPr/>
          </p:nvSpPr>
          <p:spPr>
            <a:xfrm>
              <a:off x="4550" y="1257"/>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223.1.3.27</a:t>
              </a:r>
              <a:endParaRPr b="0" i="0" sz="900" u="none" cap="none" strike="noStrike">
                <a:solidFill>
                  <a:srgbClr val="000000"/>
                </a:solidFill>
                <a:latin typeface="Comic Sans MS"/>
                <a:ea typeface="Comic Sans MS"/>
                <a:cs typeface="Comic Sans MS"/>
                <a:sym typeface="Comic Sans MS"/>
              </a:endParaRPr>
            </a:p>
          </p:txBody>
        </p:sp>
      </p:grpSp>
      <p:cxnSp>
        <p:nvCxnSpPr>
          <p:cNvPr id="2709" name="Google Shape;2709;p59"/>
          <p:cNvCxnSpPr/>
          <p:nvPr/>
        </p:nvCxnSpPr>
        <p:spPr>
          <a:xfrm>
            <a:off x="4817075" y="2014865"/>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710" name="Google Shape;2710;p59"/>
          <p:cNvCxnSpPr/>
          <p:nvPr/>
        </p:nvCxnSpPr>
        <p:spPr>
          <a:xfrm>
            <a:off x="4818149" y="2464028"/>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711" name="Google Shape;2711;p59"/>
          <p:cNvCxnSpPr/>
          <p:nvPr/>
        </p:nvCxnSpPr>
        <p:spPr>
          <a:xfrm>
            <a:off x="4823516" y="2923907"/>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712" name="Google Shape;2712;p59"/>
          <p:cNvCxnSpPr/>
          <p:nvPr/>
        </p:nvCxnSpPr>
        <p:spPr>
          <a:xfrm>
            <a:off x="7016456" y="2132227"/>
            <a:ext cx="195900" cy="0"/>
          </a:xfrm>
          <a:prstGeom prst="straightConnector1">
            <a:avLst/>
          </a:prstGeom>
          <a:noFill/>
          <a:ln cap="flat" cmpd="sng" w="19050">
            <a:solidFill>
              <a:schemeClr val="dk1"/>
            </a:solidFill>
            <a:prstDash val="solid"/>
            <a:miter lim="800000"/>
            <a:headEnd len="sm" w="sm" type="none"/>
            <a:tailEnd len="sm" w="sm" type="none"/>
          </a:ln>
        </p:spPr>
      </p:cxnSp>
      <p:cxnSp>
        <p:nvCxnSpPr>
          <p:cNvPr id="2713" name="Google Shape;2713;p59"/>
          <p:cNvCxnSpPr/>
          <p:nvPr/>
        </p:nvCxnSpPr>
        <p:spPr>
          <a:xfrm>
            <a:off x="7017477" y="3091558"/>
            <a:ext cx="195900" cy="0"/>
          </a:xfrm>
          <a:prstGeom prst="straightConnector1">
            <a:avLst/>
          </a:prstGeom>
          <a:noFill/>
          <a:ln cap="flat" cmpd="sng" w="19050">
            <a:solidFill>
              <a:schemeClr val="dk1"/>
            </a:solidFill>
            <a:prstDash val="solid"/>
            <a:miter lim="800000"/>
            <a:headEnd len="sm" w="sm" type="none"/>
            <a:tailEnd len="sm" w="sm" type="none"/>
          </a:ln>
        </p:spPr>
      </p:cxnSp>
      <p:cxnSp>
        <p:nvCxnSpPr>
          <p:cNvPr id="2714" name="Google Shape;2714;p59"/>
          <p:cNvCxnSpPr/>
          <p:nvPr/>
        </p:nvCxnSpPr>
        <p:spPr>
          <a:xfrm>
            <a:off x="5599690" y="3811902"/>
            <a:ext cx="0" cy="174600"/>
          </a:xfrm>
          <a:prstGeom prst="straightConnector1">
            <a:avLst/>
          </a:prstGeom>
          <a:noFill/>
          <a:ln cap="flat" cmpd="sng" w="19050">
            <a:solidFill>
              <a:schemeClr val="dk1"/>
            </a:solidFill>
            <a:prstDash val="solid"/>
            <a:miter lim="800000"/>
            <a:headEnd len="sm" w="sm" type="none"/>
            <a:tailEnd len="sm" w="sm" type="none"/>
          </a:ln>
        </p:spPr>
      </p:cxnSp>
      <p:cxnSp>
        <p:nvCxnSpPr>
          <p:cNvPr id="2715" name="Google Shape;2715;p59"/>
          <p:cNvCxnSpPr/>
          <p:nvPr/>
        </p:nvCxnSpPr>
        <p:spPr>
          <a:xfrm>
            <a:off x="6458783" y="3783635"/>
            <a:ext cx="0" cy="174600"/>
          </a:xfrm>
          <a:prstGeom prst="straightConnector1">
            <a:avLst/>
          </a:prstGeom>
          <a:noFill/>
          <a:ln cap="flat" cmpd="sng" w="19050">
            <a:solidFill>
              <a:schemeClr val="dk1"/>
            </a:solidFill>
            <a:prstDash val="solid"/>
            <a:miter lim="800000"/>
            <a:headEnd len="sm" w="sm" type="none"/>
            <a:tailEnd len="sm" w="sm" type="none"/>
          </a:ln>
        </p:spPr>
      </p:cxnSp>
      <p:sp>
        <p:nvSpPr>
          <p:cNvPr id="2716" name="Google Shape;2716;p59"/>
          <p:cNvSpPr txBox="1"/>
          <p:nvPr/>
        </p:nvSpPr>
        <p:spPr>
          <a:xfrm>
            <a:off x="254922" y="1234886"/>
            <a:ext cx="3561000" cy="1926000"/>
          </a:xfrm>
          <a:prstGeom prst="rect">
            <a:avLst/>
          </a:prstGeom>
          <a:noFill/>
          <a:ln>
            <a:noFill/>
          </a:ln>
        </p:spPr>
        <p:txBody>
          <a:bodyPr anchorCtr="0" anchor="t" bIns="34275" lIns="68575" spcFirstLastPara="1" rIns="68575" wrap="square" tIns="34275">
            <a:normAutofit lnSpcReduction="10000"/>
          </a:bodyPr>
          <a:lstStyle/>
          <a:p>
            <a:pPr indent="-165100" lvl="0" marL="266700" marR="0" rtl="0" algn="l">
              <a:lnSpc>
                <a:spcPct val="90000"/>
              </a:lnSpc>
              <a:spcBef>
                <a:spcPts val="0"/>
              </a:spcBef>
              <a:spcAft>
                <a:spcPts val="0"/>
              </a:spcAft>
              <a:buClr>
                <a:srgbClr val="0000A3"/>
              </a:buClr>
              <a:buSzPts val="1800"/>
              <a:buFont typeface="Noto Sans Symbols"/>
              <a:buNone/>
            </a:pPr>
            <a:r>
              <a:rPr b="0" i="1" lang="en" sz="1800" u="none" cap="none" strike="noStrike">
                <a:solidFill>
                  <a:srgbClr val="CC0000"/>
                </a:solidFill>
                <a:latin typeface="Calibri"/>
                <a:ea typeface="Calibri"/>
                <a:cs typeface="Calibri"/>
                <a:sym typeface="Calibri"/>
              </a:rPr>
              <a:t>Recipe for defining subnets:</a:t>
            </a:r>
            <a:endParaRPr b="0" i="0" sz="1100" u="none" cap="none" strike="noStrike">
              <a:solidFill>
                <a:srgbClr val="000000"/>
              </a:solidFill>
              <a:latin typeface="Arial"/>
              <a:ea typeface="Arial"/>
              <a:cs typeface="Arial"/>
              <a:sym typeface="Arial"/>
            </a:endParaRPr>
          </a:p>
          <a:p>
            <a:pPr indent="-165100" lvl="0" marL="266700" marR="0" rtl="0" algn="l">
              <a:lnSpc>
                <a:spcPct val="90000"/>
              </a:lnSpc>
              <a:spcBef>
                <a:spcPts val="80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detach each interface from its host or router, creating “islands” of isolated networks</a:t>
            </a:r>
            <a:endParaRPr b="0" i="0" sz="1100" u="none" cap="none" strike="noStrike">
              <a:solidFill>
                <a:srgbClr val="000000"/>
              </a:solidFill>
              <a:latin typeface="Arial"/>
              <a:ea typeface="Arial"/>
              <a:cs typeface="Arial"/>
              <a:sym typeface="Arial"/>
            </a:endParaRPr>
          </a:p>
          <a:p>
            <a:pPr indent="-165100" lvl="0" marL="266700" marR="0" rtl="0" algn="l">
              <a:lnSpc>
                <a:spcPct val="90000"/>
              </a:lnSpc>
              <a:spcBef>
                <a:spcPts val="80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each isolated network is called a </a:t>
            </a:r>
            <a:r>
              <a:rPr b="0" i="1" lang="en" sz="1800" u="none" cap="none" strike="noStrike">
                <a:solidFill>
                  <a:srgbClr val="CC0000"/>
                </a:solidFill>
                <a:latin typeface="Calibri"/>
                <a:ea typeface="Calibri"/>
                <a:cs typeface="Calibri"/>
                <a:sym typeface="Calibri"/>
              </a:rPr>
              <a:t>subnet</a:t>
            </a:r>
            <a:endParaRPr b="0" i="0" sz="1100" u="none" cap="none" strike="noStrike">
              <a:solidFill>
                <a:srgbClr val="000000"/>
              </a:solidFill>
              <a:latin typeface="Arial"/>
              <a:ea typeface="Arial"/>
              <a:cs typeface="Arial"/>
              <a:sym typeface="Arial"/>
            </a:endParaRPr>
          </a:p>
          <a:p>
            <a:pPr indent="-76200" lvl="1" marL="431800" marR="0" rtl="0" algn="l">
              <a:lnSpc>
                <a:spcPct val="90000"/>
              </a:lnSpc>
              <a:spcBef>
                <a:spcPts val="400"/>
              </a:spcBef>
              <a:spcAft>
                <a:spcPts val="0"/>
              </a:spcAft>
              <a:buClr>
                <a:srgbClr val="0000A8"/>
              </a:buClr>
              <a:buSzPts val="1500"/>
              <a:buFont typeface="Arial"/>
              <a:buNone/>
            </a:pPr>
            <a:r>
              <a:t/>
            </a:r>
            <a:endParaRPr b="0" i="1" sz="1500" u="none" cap="none" strike="noStrike">
              <a:solidFill>
                <a:srgbClr val="CC0000"/>
              </a:solidFill>
              <a:latin typeface="Calibri"/>
              <a:ea typeface="Calibri"/>
              <a:cs typeface="Calibri"/>
              <a:sym typeface="Calibri"/>
            </a:endParaRPr>
          </a:p>
        </p:txBody>
      </p:sp>
      <p:cxnSp>
        <p:nvCxnSpPr>
          <p:cNvPr id="2717" name="Google Shape;2717;p59"/>
          <p:cNvCxnSpPr/>
          <p:nvPr/>
        </p:nvCxnSpPr>
        <p:spPr>
          <a:xfrm>
            <a:off x="5317415" y="2609378"/>
            <a:ext cx="595800" cy="0"/>
          </a:xfrm>
          <a:prstGeom prst="straightConnector1">
            <a:avLst/>
          </a:prstGeom>
          <a:noFill/>
          <a:ln cap="flat" cmpd="sng" w="19050">
            <a:solidFill>
              <a:schemeClr val="dk1"/>
            </a:solidFill>
            <a:prstDash val="solid"/>
            <a:miter lim="800000"/>
            <a:headEnd len="sm" w="sm" type="none"/>
            <a:tailEnd len="sm" w="sm" type="none"/>
          </a:ln>
        </p:spPr>
      </p:cxnSp>
      <p:cxnSp>
        <p:nvCxnSpPr>
          <p:cNvPr id="2718" name="Google Shape;2718;p59"/>
          <p:cNvCxnSpPr/>
          <p:nvPr/>
        </p:nvCxnSpPr>
        <p:spPr>
          <a:xfrm>
            <a:off x="6204748" y="2613842"/>
            <a:ext cx="731700" cy="0"/>
          </a:xfrm>
          <a:prstGeom prst="straightConnector1">
            <a:avLst/>
          </a:prstGeom>
          <a:noFill/>
          <a:ln cap="flat" cmpd="sng" w="19050">
            <a:solidFill>
              <a:schemeClr val="dk1"/>
            </a:solidFill>
            <a:prstDash val="solid"/>
            <a:miter lim="800000"/>
            <a:headEnd len="sm" w="sm" type="none"/>
            <a:tailEnd len="sm" w="sm" type="none"/>
          </a:ln>
        </p:spPr>
      </p:cxnSp>
      <p:grpSp>
        <p:nvGrpSpPr>
          <p:cNvPr id="2719" name="Google Shape;2719;p59"/>
          <p:cNvGrpSpPr/>
          <p:nvPr/>
        </p:nvGrpSpPr>
        <p:grpSpPr>
          <a:xfrm>
            <a:off x="4378031" y="1709557"/>
            <a:ext cx="3257550" cy="2670588"/>
            <a:chOff x="7112000" y="1378861"/>
            <a:chExt cx="4343400" cy="3560784"/>
          </a:xfrm>
        </p:grpSpPr>
        <p:grpSp>
          <p:nvGrpSpPr>
            <p:cNvPr id="2720" name="Google Shape;2720;p59"/>
            <p:cNvGrpSpPr/>
            <p:nvPr/>
          </p:nvGrpSpPr>
          <p:grpSpPr>
            <a:xfrm>
              <a:off x="7116763" y="1378861"/>
              <a:ext cx="641350" cy="558822"/>
              <a:chOff x="-44" y="1473"/>
              <a:chExt cx="981" cy="1105"/>
            </a:xfrm>
          </p:grpSpPr>
          <p:pic>
            <p:nvPicPr>
              <p:cNvPr descr="desktop_computer_stylized_medium" id="2721" name="Google Shape;2721;p59"/>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722" name="Google Shape;2722;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723" name="Google Shape;2723;p59"/>
            <p:cNvGrpSpPr/>
            <p:nvPr/>
          </p:nvGrpSpPr>
          <p:grpSpPr>
            <a:xfrm>
              <a:off x="7112000" y="1977348"/>
              <a:ext cx="641350" cy="558822"/>
              <a:chOff x="-44" y="1473"/>
              <a:chExt cx="981" cy="1105"/>
            </a:xfrm>
          </p:grpSpPr>
          <p:pic>
            <p:nvPicPr>
              <p:cNvPr descr="desktop_computer_stylized_medium" id="2724" name="Google Shape;2724;p59"/>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725" name="Google Shape;2725;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726" name="Google Shape;2726;p59"/>
            <p:cNvGrpSpPr/>
            <p:nvPr/>
          </p:nvGrpSpPr>
          <p:grpSpPr>
            <a:xfrm>
              <a:off x="7140575" y="2586948"/>
              <a:ext cx="641350" cy="558822"/>
              <a:chOff x="-44" y="1473"/>
              <a:chExt cx="981" cy="1105"/>
            </a:xfrm>
          </p:grpSpPr>
          <p:pic>
            <p:nvPicPr>
              <p:cNvPr descr="desktop_computer_stylized_medium" id="2727" name="Google Shape;2727;p59"/>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728" name="Google Shape;2728;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729" name="Google Shape;2729;p59"/>
            <p:cNvGrpSpPr/>
            <p:nvPr/>
          </p:nvGrpSpPr>
          <p:grpSpPr>
            <a:xfrm flipH="1">
              <a:off x="10799763" y="1536023"/>
              <a:ext cx="641350" cy="558822"/>
              <a:chOff x="-44" y="1473"/>
              <a:chExt cx="981" cy="1105"/>
            </a:xfrm>
          </p:grpSpPr>
          <p:pic>
            <p:nvPicPr>
              <p:cNvPr descr="desktop_computer_stylized_medium" id="2730" name="Google Shape;2730;p59"/>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731" name="Google Shape;2731;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732" name="Google Shape;2732;p59"/>
            <p:cNvGrpSpPr/>
            <p:nvPr/>
          </p:nvGrpSpPr>
          <p:grpSpPr>
            <a:xfrm flipH="1">
              <a:off x="10814050" y="2815548"/>
              <a:ext cx="641350" cy="558822"/>
              <a:chOff x="-44" y="1473"/>
              <a:chExt cx="981" cy="1105"/>
            </a:xfrm>
          </p:grpSpPr>
          <p:pic>
            <p:nvPicPr>
              <p:cNvPr descr="desktop_computer_stylized_medium" id="2733" name="Google Shape;2733;p59"/>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734" name="Google Shape;2734;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735" name="Google Shape;2735;p59"/>
            <p:cNvGrpSpPr/>
            <p:nvPr/>
          </p:nvGrpSpPr>
          <p:grpSpPr>
            <a:xfrm flipH="1">
              <a:off x="9715500" y="4339548"/>
              <a:ext cx="641350" cy="558822"/>
              <a:chOff x="-44" y="1473"/>
              <a:chExt cx="981" cy="1105"/>
            </a:xfrm>
          </p:grpSpPr>
          <p:pic>
            <p:nvPicPr>
              <p:cNvPr descr="desktop_computer_stylized_medium" id="2736" name="Google Shape;2736;p59"/>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737" name="Google Shape;2737;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738" name="Google Shape;2738;p59"/>
            <p:cNvGrpSpPr/>
            <p:nvPr/>
          </p:nvGrpSpPr>
          <p:grpSpPr>
            <a:xfrm flipH="1">
              <a:off x="8551863" y="4380823"/>
              <a:ext cx="641350" cy="558822"/>
              <a:chOff x="-44" y="1473"/>
              <a:chExt cx="981" cy="1105"/>
            </a:xfrm>
          </p:grpSpPr>
          <p:pic>
            <p:nvPicPr>
              <p:cNvPr descr="desktop_computer_stylized_medium" id="2739" name="Google Shape;2739;p59"/>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740" name="Google Shape;2740;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741" name="Google Shape;2741;p59"/>
            <p:cNvGrpSpPr/>
            <p:nvPr/>
          </p:nvGrpSpPr>
          <p:grpSpPr>
            <a:xfrm>
              <a:off x="9053405" y="2438541"/>
              <a:ext cx="636558" cy="299694"/>
              <a:chOff x="7493876" y="2774731"/>
              <a:chExt cx="1490420" cy="890885"/>
            </a:xfrm>
          </p:grpSpPr>
          <p:sp>
            <p:nvSpPr>
              <p:cNvPr id="2742" name="Google Shape;2742;p59"/>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743" name="Google Shape;2743;p59"/>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744" name="Google Shape;2744;p59"/>
              <p:cNvGrpSpPr/>
              <p:nvPr/>
            </p:nvGrpSpPr>
            <p:grpSpPr>
              <a:xfrm>
                <a:off x="7713435" y="2848414"/>
                <a:ext cx="1043670" cy="423496"/>
                <a:chOff x="7786941" y="2884917"/>
                <a:chExt cx="899018" cy="352209"/>
              </a:xfrm>
            </p:grpSpPr>
            <p:sp>
              <p:nvSpPr>
                <p:cNvPr id="2745" name="Google Shape;2745;p59"/>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746" name="Google Shape;2746;p59"/>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747" name="Google Shape;2747;p59"/>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748" name="Google Shape;2748;p59"/>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sp>
        <p:nvSpPr>
          <p:cNvPr id="2749" name="Google Shape;2749;p59"/>
          <p:cNvSpPr txBox="1"/>
          <p:nvPr/>
        </p:nvSpPr>
        <p:spPr>
          <a:xfrm>
            <a:off x="3756222" y="4494506"/>
            <a:ext cx="4397700" cy="623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subnet mask: /24</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(high-order 24 bits: subnet part of IP address)</a:t>
            </a:r>
            <a:endParaRPr b="0" i="0" sz="1100" u="none" cap="none" strike="noStrike">
              <a:solidFill>
                <a:srgbClr val="000000"/>
              </a:solidFill>
              <a:latin typeface="Arial"/>
              <a:ea typeface="Arial"/>
              <a:cs typeface="Arial"/>
              <a:sym typeface="Arial"/>
            </a:endParaRPr>
          </a:p>
        </p:txBody>
      </p:sp>
      <p:grpSp>
        <p:nvGrpSpPr>
          <p:cNvPr id="2750" name="Google Shape;2750;p59"/>
          <p:cNvGrpSpPr/>
          <p:nvPr/>
        </p:nvGrpSpPr>
        <p:grpSpPr>
          <a:xfrm>
            <a:off x="3723609" y="3570103"/>
            <a:ext cx="1931136" cy="531000"/>
            <a:chOff x="6239437" y="3859589"/>
            <a:chExt cx="2574848" cy="708000"/>
          </a:xfrm>
        </p:grpSpPr>
        <p:sp>
          <p:nvSpPr>
            <p:cNvPr id="2751" name="Google Shape;2751;p59"/>
            <p:cNvSpPr txBox="1"/>
            <p:nvPr/>
          </p:nvSpPr>
          <p:spPr>
            <a:xfrm>
              <a:off x="6239437" y="3859589"/>
              <a:ext cx="1608000" cy="7080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CC0000"/>
                </a:buClr>
                <a:buSzPts val="1500"/>
                <a:buFont typeface="Arial"/>
                <a:buNone/>
              </a:pPr>
              <a:r>
                <a:rPr b="0" i="1" lang="en" sz="1500" u="none" cap="none" strike="noStrike">
                  <a:solidFill>
                    <a:srgbClr val="CC0000"/>
                  </a:solidFill>
                  <a:latin typeface="Arial"/>
                  <a:ea typeface="Arial"/>
                  <a:cs typeface="Arial"/>
                  <a:sym typeface="Arial"/>
                </a:rPr>
                <a:t>subnet</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CC0000"/>
                </a:buClr>
                <a:buSzPts val="1500"/>
                <a:buFont typeface="Arial"/>
                <a:buNone/>
              </a:pPr>
              <a:r>
                <a:rPr b="0" i="1" lang="en" sz="1500" u="none" cap="none" strike="noStrike">
                  <a:solidFill>
                    <a:srgbClr val="CC0000"/>
                  </a:solidFill>
                  <a:latin typeface="Arial"/>
                  <a:ea typeface="Arial"/>
                  <a:cs typeface="Arial"/>
                  <a:sym typeface="Arial"/>
                </a:rPr>
                <a:t>223.1.3.0/24</a:t>
              </a:r>
              <a:endParaRPr b="0" i="0" sz="1100" u="none" cap="none" strike="noStrike">
                <a:solidFill>
                  <a:srgbClr val="000000"/>
                </a:solidFill>
                <a:latin typeface="Arial"/>
                <a:ea typeface="Arial"/>
                <a:cs typeface="Arial"/>
                <a:sym typeface="Arial"/>
              </a:endParaRPr>
            </a:p>
          </p:txBody>
        </p:sp>
        <p:cxnSp>
          <p:nvCxnSpPr>
            <p:cNvPr id="2752" name="Google Shape;2752;p59"/>
            <p:cNvCxnSpPr/>
            <p:nvPr/>
          </p:nvCxnSpPr>
          <p:spPr>
            <a:xfrm>
              <a:off x="7794885" y="4062334"/>
              <a:ext cx="1019400" cy="0"/>
            </a:xfrm>
            <a:prstGeom prst="straightConnector1">
              <a:avLst/>
            </a:prstGeom>
            <a:noFill/>
            <a:ln cap="flat" cmpd="sng" w="15875">
              <a:solidFill>
                <a:srgbClr val="C00000"/>
              </a:solidFill>
              <a:prstDash val="solid"/>
              <a:miter lim="800000"/>
              <a:headEnd len="sm" w="sm" type="none"/>
              <a:tailEnd len="sm" w="sm" type="none"/>
            </a:ln>
          </p:spPr>
        </p:cxnSp>
      </p:grpSp>
      <p:grpSp>
        <p:nvGrpSpPr>
          <p:cNvPr id="2753" name="Google Shape;2753;p59"/>
          <p:cNvGrpSpPr/>
          <p:nvPr/>
        </p:nvGrpSpPr>
        <p:grpSpPr>
          <a:xfrm>
            <a:off x="4485648" y="1131293"/>
            <a:ext cx="1868625" cy="1106953"/>
            <a:chOff x="7255489" y="607842"/>
            <a:chExt cx="2491500" cy="1475937"/>
          </a:xfrm>
        </p:grpSpPr>
        <p:sp>
          <p:nvSpPr>
            <p:cNvPr id="2754" name="Google Shape;2754;p59"/>
            <p:cNvSpPr txBox="1"/>
            <p:nvPr/>
          </p:nvSpPr>
          <p:spPr>
            <a:xfrm>
              <a:off x="7255489" y="607842"/>
              <a:ext cx="24915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Arial"/>
                <a:buNone/>
              </a:pPr>
              <a:r>
                <a:rPr b="0" i="1" lang="en" sz="1500" u="none" cap="none" strike="noStrike">
                  <a:solidFill>
                    <a:srgbClr val="CC0000"/>
                  </a:solidFill>
                  <a:latin typeface="Arial"/>
                  <a:ea typeface="Arial"/>
                  <a:cs typeface="Arial"/>
                  <a:sym typeface="Arial"/>
                </a:rPr>
                <a:t>subnet 223.1.1.0/24</a:t>
              </a:r>
              <a:endParaRPr b="0" i="0" sz="1100" u="none" cap="none" strike="noStrike">
                <a:solidFill>
                  <a:srgbClr val="000000"/>
                </a:solidFill>
                <a:latin typeface="Arial"/>
                <a:ea typeface="Arial"/>
                <a:cs typeface="Arial"/>
                <a:sym typeface="Arial"/>
              </a:endParaRPr>
            </a:p>
          </p:txBody>
        </p:sp>
        <p:cxnSp>
          <p:nvCxnSpPr>
            <p:cNvPr id="2755" name="Google Shape;2755;p59"/>
            <p:cNvCxnSpPr/>
            <p:nvPr/>
          </p:nvCxnSpPr>
          <p:spPr>
            <a:xfrm>
              <a:off x="8289561" y="944379"/>
              <a:ext cx="0" cy="1139400"/>
            </a:xfrm>
            <a:prstGeom prst="straightConnector1">
              <a:avLst/>
            </a:prstGeom>
            <a:noFill/>
            <a:ln cap="flat" cmpd="sng" w="19050">
              <a:solidFill>
                <a:srgbClr val="C00000"/>
              </a:solidFill>
              <a:prstDash val="solid"/>
              <a:miter lim="800000"/>
              <a:headEnd len="sm" w="sm" type="none"/>
              <a:tailEnd len="sm" w="sm" type="none"/>
            </a:ln>
          </p:spPr>
        </p:cxnSp>
      </p:grpSp>
      <p:grpSp>
        <p:nvGrpSpPr>
          <p:cNvPr id="2756" name="Google Shape;2756;p59"/>
          <p:cNvGrpSpPr/>
          <p:nvPr/>
        </p:nvGrpSpPr>
        <p:grpSpPr>
          <a:xfrm>
            <a:off x="6192381" y="1425884"/>
            <a:ext cx="1868625" cy="1106543"/>
            <a:chOff x="9531133" y="1000631"/>
            <a:chExt cx="2491500" cy="1475390"/>
          </a:xfrm>
        </p:grpSpPr>
        <p:sp>
          <p:nvSpPr>
            <p:cNvPr id="2757" name="Google Shape;2757;p59"/>
            <p:cNvSpPr txBox="1"/>
            <p:nvPr/>
          </p:nvSpPr>
          <p:spPr>
            <a:xfrm>
              <a:off x="9531133" y="1000631"/>
              <a:ext cx="24915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Arial"/>
                <a:buNone/>
              </a:pPr>
              <a:r>
                <a:rPr b="0" i="1" lang="en" sz="1500" u="none" cap="none" strike="noStrike">
                  <a:solidFill>
                    <a:srgbClr val="CC0000"/>
                  </a:solidFill>
                  <a:latin typeface="Arial"/>
                  <a:ea typeface="Arial"/>
                  <a:cs typeface="Arial"/>
                  <a:sym typeface="Arial"/>
                </a:rPr>
                <a:t>subnet 223.1.2.0/24</a:t>
              </a:r>
              <a:endParaRPr b="0" i="0" sz="1100" u="none" cap="none" strike="noStrike">
                <a:solidFill>
                  <a:srgbClr val="000000"/>
                </a:solidFill>
                <a:latin typeface="Arial"/>
                <a:ea typeface="Arial"/>
                <a:cs typeface="Arial"/>
                <a:sym typeface="Arial"/>
              </a:endParaRPr>
            </a:p>
          </p:txBody>
        </p:sp>
        <p:cxnSp>
          <p:nvCxnSpPr>
            <p:cNvPr id="2758" name="Google Shape;2758;p59"/>
            <p:cNvCxnSpPr/>
            <p:nvPr/>
          </p:nvCxnSpPr>
          <p:spPr>
            <a:xfrm>
              <a:off x="10630525" y="1336621"/>
              <a:ext cx="0" cy="1139400"/>
            </a:xfrm>
            <a:prstGeom prst="straightConnector1">
              <a:avLst/>
            </a:prstGeom>
            <a:noFill/>
            <a:ln cap="flat" cmpd="sng" w="19050">
              <a:solidFill>
                <a:srgbClr val="C00000"/>
              </a:solidFill>
              <a:prstDash val="solid"/>
              <a:miter lim="800000"/>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719"/>
                                        </p:tgtEl>
                                      </p:cBhvr>
                                    </p:animEffect>
                                    <p:set>
                                      <p:cBhvr>
                                        <p:cTn dur="1" fill="hold">
                                          <p:stCondLst>
                                            <p:cond delay="500"/>
                                          </p:stCondLst>
                                        </p:cTn>
                                        <p:tgtEl>
                                          <p:spTgt spid="27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0"/>
                                        </p:tgtEl>
                                        <p:attrNameLst>
                                          <p:attrName>style.visibility</p:attrName>
                                        </p:attrNameLst>
                                      </p:cBhvr>
                                      <p:to>
                                        <p:strVal val="visible"/>
                                      </p:to>
                                    </p:set>
                                    <p:animEffect filter="fade" transition="in">
                                      <p:cBhvr>
                                        <p:cTn dur="500"/>
                                        <p:tgtEl>
                                          <p:spTgt spid="2750"/>
                                        </p:tgtEl>
                                      </p:cBhvr>
                                    </p:animEffect>
                                  </p:childTnLst>
                                </p:cTn>
                              </p:par>
                              <p:par>
                                <p:cTn fill="hold" nodeType="withEffect" presetClass="entr" presetID="10" presetSubtype="0">
                                  <p:stCondLst>
                                    <p:cond delay="0"/>
                                  </p:stCondLst>
                                  <p:childTnLst>
                                    <p:set>
                                      <p:cBhvr>
                                        <p:cTn dur="1" fill="hold">
                                          <p:stCondLst>
                                            <p:cond delay="0"/>
                                          </p:stCondLst>
                                        </p:cTn>
                                        <p:tgtEl>
                                          <p:spTgt spid="2749"/>
                                        </p:tgtEl>
                                        <p:attrNameLst>
                                          <p:attrName>style.visibility</p:attrName>
                                        </p:attrNameLst>
                                      </p:cBhvr>
                                      <p:to>
                                        <p:strVal val="visible"/>
                                      </p:to>
                                    </p:set>
                                    <p:animEffect filter="fade" transition="in">
                                      <p:cBhvr>
                                        <p:cTn dur="500"/>
                                        <p:tgtEl>
                                          <p:spTgt spid="27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3"/>
                                        </p:tgtEl>
                                        <p:attrNameLst>
                                          <p:attrName>style.visibility</p:attrName>
                                        </p:attrNameLst>
                                      </p:cBhvr>
                                      <p:to>
                                        <p:strVal val="visible"/>
                                      </p:to>
                                    </p:set>
                                    <p:animEffect filter="fade" transition="in">
                                      <p:cBhvr>
                                        <p:cTn dur="500"/>
                                        <p:tgtEl>
                                          <p:spTgt spid="27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6"/>
                                        </p:tgtEl>
                                        <p:attrNameLst>
                                          <p:attrName>style.visibility</p:attrName>
                                        </p:attrNameLst>
                                      </p:cBhvr>
                                      <p:to>
                                        <p:strVal val="visible"/>
                                      </p:to>
                                    </p:set>
                                    <p:animEffect filter="fade" transition="in">
                                      <p:cBhvr>
                                        <p:cTn dur="500"/>
                                        <p:tgtEl>
                                          <p:spTgt spid="27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2" name="Shape 2762"/>
        <p:cNvGrpSpPr/>
        <p:nvPr/>
      </p:nvGrpSpPr>
      <p:grpSpPr>
        <a:xfrm>
          <a:off x="0" y="0"/>
          <a:ext cx="0" cy="0"/>
          <a:chOff x="0" y="0"/>
          <a:chExt cx="0" cy="0"/>
        </a:xfrm>
      </p:grpSpPr>
      <p:pic>
        <p:nvPicPr>
          <p:cNvPr descr="A close up of a logo&#10;&#10;Description automatically generated" id="2763" name="Google Shape;2763;p60"/>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764" name="Google Shape;2764;p60"/>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765" name="Google Shape;2765;p60"/>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766" name="Google Shape;2766;p60"/>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Subnets</a:t>
            </a:r>
            <a:endParaRPr b="0" i="0" sz="1100" u="none" cap="none" strike="noStrike">
              <a:solidFill>
                <a:srgbClr val="000000"/>
              </a:solidFill>
              <a:latin typeface="Arial"/>
              <a:ea typeface="Arial"/>
              <a:cs typeface="Arial"/>
              <a:sym typeface="Arial"/>
            </a:endParaRPr>
          </a:p>
        </p:txBody>
      </p:sp>
      <p:sp>
        <p:nvSpPr>
          <p:cNvPr id="2767" name="Google Shape;2767;p60"/>
          <p:cNvSpPr txBox="1"/>
          <p:nvPr/>
        </p:nvSpPr>
        <p:spPr>
          <a:xfrm>
            <a:off x="65592" y="1155713"/>
            <a:ext cx="2502300" cy="2120100"/>
          </a:xfrm>
          <a:prstGeom prst="rect">
            <a:avLst/>
          </a:prstGeom>
          <a:noFill/>
          <a:ln>
            <a:noFill/>
          </a:ln>
        </p:spPr>
        <p:txBody>
          <a:bodyPr anchorCtr="0" anchor="t" bIns="34275" lIns="68575" spcFirstLastPara="1" rIns="68575" wrap="square" tIns="34275">
            <a:normAutofit/>
          </a:bodyPr>
          <a:lstStyle/>
          <a:p>
            <a:pPr indent="-260350" lvl="0" marL="355600" marR="0" rtl="0" algn="l">
              <a:lnSpc>
                <a:spcPct val="90000"/>
              </a:lnSpc>
              <a:spcBef>
                <a:spcPts val="0"/>
              </a:spcBef>
              <a:spcAft>
                <a:spcPts val="0"/>
              </a:spcAft>
              <a:buClr>
                <a:srgbClr val="0000A3"/>
              </a:buClr>
              <a:buSzPts val="2100"/>
              <a:buFont typeface="Noto Sans Symbols"/>
              <a:buChar char="▪"/>
            </a:pPr>
            <a:r>
              <a:rPr b="0" i="0" lang="en" sz="2100" u="none" cap="none" strike="noStrike">
                <a:solidFill>
                  <a:srgbClr val="000000"/>
                </a:solidFill>
                <a:latin typeface="Calibri"/>
                <a:ea typeface="Calibri"/>
                <a:cs typeface="Calibri"/>
                <a:sym typeface="Calibri"/>
              </a:rPr>
              <a:t>where are the subnets?</a:t>
            </a:r>
            <a:endParaRPr b="0" i="0" sz="1100" u="none" cap="none" strike="noStrike">
              <a:solidFill>
                <a:srgbClr val="000000"/>
              </a:solidFill>
              <a:latin typeface="Arial"/>
              <a:ea typeface="Arial"/>
              <a:cs typeface="Arial"/>
              <a:sym typeface="Arial"/>
            </a:endParaRPr>
          </a:p>
          <a:p>
            <a:pPr indent="-260350" lvl="0" marL="355600" marR="0" rtl="0" algn="l">
              <a:lnSpc>
                <a:spcPct val="90000"/>
              </a:lnSpc>
              <a:spcBef>
                <a:spcPts val="800"/>
              </a:spcBef>
              <a:spcAft>
                <a:spcPts val="0"/>
              </a:spcAft>
              <a:buClr>
                <a:srgbClr val="0000A3"/>
              </a:buClr>
              <a:buSzPts val="2100"/>
              <a:buFont typeface="Noto Sans Symbols"/>
              <a:buChar char="▪"/>
            </a:pPr>
            <a:r>
              <a:rPr b="0" i="0" lang="en" sz="2100" u="none" cap="none" strike="noStrike">
                <a:solidFill>
                  <a:srgbClr val="000000"/>
                </a:solidFill>
                <a:latin typeface="Calibri"/>
                <a:ea typeface="Calibri"/>
                <a:cs typeface="Calibri"/>
                <a:sym typeface="Calibri"/>
              </a:rPr>
              <a:t>what are the /24 subnet addresses?</a:t>
            </a:r>
            <a:endParaRPr b="0" i="0" sz="1100" u="none" cap="none" strike="noStrike">
              <a:solidFill>
                <a:srgbClr val="000000"/>
              </a:solidFill>
              <a:latin typeface="Arial"/>
              <a:ea typeface="Arial"/>
              <a:cs typeface="Arial"/>
              <a:sym typeface="Arial"/>
            </a:endParaRPr>
          </a:p>
          <a:p>
            <a:pPr indent="-50800" lvl="1" marL="431800" marR="0" rtl="0" algn="l">
              <a:lnSpc>
                <a:spcPct val="90000"/>
              </a:lnSpc>
              <a:spcBef>
                <a:spcPts val="400"/>
              </a:spcBef>
              <a:spcAft>
                <a:spcPts val="0"/>
              </a:spcAft>
              <a:buClr>
                <a:srgbClr val="0000A8"/>
              </a:buClr>
              <a:buSzPts val="1800"/>
              <a:buFont typeface="Arial"/>
              <a:buNone/>
            </a:pPr>
            <a:r>
              <a:t/>
            </a:r>
            <a:endParaRPr b="0" i="1" sz="1800" u="none" cap="none" strike="noStrike">
              <a:solidFill>
                <a:srgbClr val="CC0000"/>
              </a:solidFill>
              <a:latin typeface="Calibri"/>
              <a:ea typeface="Calibri"/>
              <a:cs typeface="Calibri"/>
              <a:sym typeface="Calibri"/>
            </a:endParaRPr>
          </a:p>
        </p:txBody>
      </p:sp>
      <p:sp>
        <p:nvSpPr>
          <p:cNvPr id="2768" name="Google Shape;2768;p60"/>
          <p:cNvSpPr/>
          <p:nvPr/>
        </p:nvSpPr>
        <p:spPr>
          <a:xfrm>
            <a:off x="5185831" y="2342892"/>
            <a:ext cx="951309" cy="1097756"/>
          </a:xfrm>
          <a:custGeom>
            <a:rect b="b" l="l" r="r" t="t"/>
            <a:pathLst>
              <a:path extrusionOk="0" h="922" w="799">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769" name="Google Shape;2769;p60"/>
          <p:cNvSpPr/>
          <p:nvPr/>
        </p:nvSpPr>
        <p:spPr>
          <a:xfrm>
            <a:off x="4287123" y="3476367"/>
            <a:ext cx="1573969" cy="270916"/>
          </a:xfrm>
          <a:custGeom>
            <a:rect b="b" l="l" r="r" t="t"/>
            <a:pathLst>
              <a:path extrusionOk="0" h="206" w="1422">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770" name="Google Shape;2770;p60"/>
          <p:cNvSpPr/>
          <p:nvPr/>
        </p:nvSpPr>
        <p:spPr>
          <a:xfrm>
            <a:off x="4021400" y="2285742"/>
            <a:ext cx="869156" cy="1160859"/>
          </a:xfrm>
          <a:custGeom>
            <a:rect b="b" l="l" r="r" t="t"/>
            <a:pathLst>
              <a:path extrusionOk="0" h="975" w="730">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771" name="Google Shape;2771;p60"/>
          <p:cNvSpPr/>
          <p:nvPr/>
        </p:nvSpPr>
        <p:spPr>
          <a:xfrm rot="5265766">
            <a:off x="4763353" y="753414"/>
            <a:ext cx="808680" cy="1621632"/>
          </a:xfrm>
          <a:custGeom>
            <a:rect b="b" l="l" r="r" t="t"/>
            <a:pathLst>
              <a:path extrusionOk="0" h="1291" w="1223">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2772" name="Google Shape;2772;p60"/>
          <p:cNvCxnSpPr/>
          <p:nvPr/>
        </p:nvCxnSpPr>
        <p:spPr>
          <a:xfrm flipH="1">
            <a:off x="4991741" y="1571367"/>
            <a:ext cx="2400" cy="444000"/>
          </a:xfrm>
          <a:prstGeom prst="straightConnector1">
            <a:avLst/>
          </a:prstGeom>
          <a:noFill/>
          <a:ln cap="flat" cmpd="sng" w="19050">
            <a:solidFill>
              <a:schemeClr val="dk1"/>
            </a:solidFill>
            <a:prstDash val="solid"/>
            <a:round/>
            <a:headEnd len="sm" w="sm" type="none"/>
            <a:tailEnd len="sm" w="sm" type="none"/>
          </a:ln>
        </p:spPr>
      </p:cxnSp>
      <p:sp>
        <p:nvSpPr>
          <p:cNvPr id="2773" name="Google Shape;2773;p60"/>
          <p:cNvSpPr txBox="1"/>
          <p:nvPr/>
        </p:nvSpPr>
        <p:spPr>
          <a:xfrm>
            <a:off x="3836834" y="1156833"/>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223.1.1.1</a:t>
            </a:r>
            <a:endParaRPr b="0" i="0" sz="1400" u="none" cap="none" strike="noStrike">
              <a:solidFill>
                <a:srgbClr val="000000"/>
              </a:solidFill>
              <a:latin typeface="Calibri"/>
              <a:ea typeface="Calibri"/>
              <a:cs typeface="Calibri"/>
              <a:sym typeface="Calibri"/>
            </a:endParaRPr>
          </a:p>
        </p:txBody>
      </p:sp>
      <p:sp>
        <p:nvSpPr>
          <p:cNvPr id="2774" name="Google Shape;2774;p60"/>
          <p:cNvSpPr/>
          <p:nvPr/>
        </p:nvSpPr>
        <p:spPr>
          <a:xfrm>
            <a:off x="4868171" y="1767821"/>
            <a:ext cx="232200" cy="135600"/>
          </a:xfrm>
          <a:prstGeom prst="rect">
            <a:avLst/>
          </a:pr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75" name="Google Shape;2775;p60"/>
          <p:cNvSpPr txBox="1"/>
          <p:nvPr/>
        </p:nvSpPr>
        <p:spPr>
          <a:xfrm>
            <a:off x="4671126" y="1699670"/>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223.1.1.3</a:t>
            </a:r>
            <a:endParaRPr b="0" i="0" sz="1400" u="none" cap="none" strike="noStrike">
              <a:solidFill>
                <a:srgbClr val="000000"/>
              </a:solidFill>
              <a:latin typeface="Calibri"/>
              <a:ea typeface="Calibri"/>
              <a:cs typeface="Calibri"/>
              <a:sym typeface="Calibri"/>
            </a:endParaRPr>
          </a:p>
        </p:txBody>
      </p:sp>
      <p:sp>
        <p:nvSpPr>
          <p:cNvPr id="2776" name="Google Shape;2776;p60"/>
          <p:cNvSpPr txBox="1"/>
          <p:nvPr/>
        </p:nvSpPr>
        <p:spPr>
          <a:xfrm>
            <a:off x="5627435" y="1239755"/>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223.1.1.4</a:t>
            </a:r>
            <a:endParaRPr b="0" i="0" sz="1400" u="none" cap="none" strike="noStrike">
              <a:solidFill>
                <a:srgbClr val="000000"/>
              </a:solidFill>
              <a:latin typeface="Calibri"/>
              <a:ea typeface="Calibri"/>
              <a:cs typeface="Calibri"/>
              <a:sym typeface="Calibri"/>
            </a:endParaRPr>
          </a:p>
        </p:txBody>
      </p:sp>
      <p:sp>
        <p:nvSpPr>
          <p:cNvPr id="2777" name="Google Shape;2777;p60"/>
          <p:cNvSpPr/>
          <p:nvPr/>
        </p:nvSpPr>
        <p:spPr>
          <a:xfrm>
            <a:off x="3316550" y="3739617"/>
            <a:ext cx="1154906" cy="802699"/>
          </a:xfrm>
          <a:custGeom>
            <a:rect b="b" l="l" r="r" t="t"/>
            <a:pathLst>
              <a:path extrusionOk="0" h="939" w="970">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2778" name="Google Shape;2778;p60"/>
          <p:cNvCxnSpPr/>
          <p:nvPr/>
        </p:nvCxnSpPr>
        <p:spPr>
          <a:xfrm>
            <a:off x="3883287" y="3728780"/>
            <a:ext cx="6000" cy="421500"/>
          </a:xfrm>
          <a:prstGeom prst="straightConnector1">
            <a:avLst/>
          </a:prstGeom>
          <a:noFill/>
          <a:ln cap="flat" cmpd="sng" w="19050">
            <a:solidFill>
              <a:schemeClr val="dk1"/>
            </a:solidFill>
            <a:prstDash val="solid"/>
            <a:round/>
            <a:headEnd len="sm" w="sm" type="none"/>
            <a:tailEnd len="sm" w="sm" type="none"/>
          </a:ln>
        </p:spPr>
      </p:cxnSp>
      <p:sp>
        <p:nvSpPr>
          <p:cNvPr id="2779" name="Google Shape;2779;p60"/>
          <p:cNvSpPr txBox="1"/>
          <p:nvPr/>
        </p:nvSpPr>
        <p:spPr>
          <a:xfrm>
            <a:off x="4154966" y="4275385"/>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223.1.2.2</a:t>
            </a:r>
            <a:endParaRPr b="0" i="0" sz="1400" u="none" cap="none" strike="noStrike">
              <a:solidFill>
                <a:srgbClr val="000000"/>
              </a:solidFill>
              <a:latin typeface="Calibri"/>
              <a:ea typeface="Calibri"/>
              <a:cs typeface="Calibri"/>
              <a:sym typeface="Calibri"/>
            </a:endParaRPr>
          </a:p>
        </p:txBody>
      </p:sp>
      <p:sp>
        <p:nvSpPr>
          <p:cNvPr id="2780" name="Google Shape;2780;p60"/>
          <p:cNvSpPr/>
          <p:nvPr/>
        </p:nvSpPr>
        <p:spPr>
          <a:xfrm>
            <a:off x="3844677" y="3822839"/>
            <a:ext cx="96600" cy="135600"/>
          </a:xfrm>
          <a:prstGeom prst="rect">
            <a:avLst/>
          </a:pr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81" name="Google Shape;2781;p60"/>
          <p:cNvSpPr txBox="1"/>
          <p:nvPr/>
        </p:nvSpPr>
        <p:spPr>
          <a:xfrm>
            <a:off x="3445199" y="3760896"/>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223.1.2.6</a:t>
            </a:r>
            <a:endParaRPr b="0" i="0" sz="1400" u="none" cap="none" strike="noStrike">
              <a:solidFill>
                <a:srgbClr val="000000"/>
              </a:solidFill>
              <a:latin typeface="Calibri"/>
              <a:ea typeface="Calibri"/>
              <a:cs typeface="Calibri"/>
              <a:sym typeface="Calibri"/>
            </a:endParaRPr>
          </a:p>
        </p:txBody>
      </p:sp>
      <p:sp>
        <p:nvSpPr>
          <p:cNvPr id="2782" name="Google Shape;2782;p60"/>
          <p:cNvSpPr/>
          <p:nvPr/>
        </p:nvSpPr>
        <p:spPr>
          <a:xfrm>
            <a:off x="5579928" y="3748118"/>
            <a:ext cx="1154906" cy="847332"/>
          </a:xfrm>
          <a:custGeom>
            <a:rect b="b" l="l" r="r" t="t"/>
            <a:pathLst>
              <a:path extrusionOk="0" h="939" w="970">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2783" name="Google Shape;2783;p60"/>
          <p:cNvCxnSpPr/>
          <p:nvPr/>
        </p:nvCxnSpPr>
        <p:spPr>
          <a:xfrm>
            <a:off x="6155000" y="3743067"/>
            <a:ext cx="1200" cy="390600"/>
          </a:xfrm>
          <a:prstGeom prst="straightConnector1">
            <a:avLst/>
          </a:prstGeom>
          <a:noFill/>
          <a:ln cap="flat" cmpd="sng" w="19050">
            <a:solidFill>
              <a:schemeClr val="dk1"/>
            </a:solidFill>
            <a:prstDash val="solid"/>
            <a:round/>
            <a:headEnd len="sm" w="sm" type="none"/>
            <a:tailEnd len="sm" w="sm" type="none"/>
          </a:ln>
        </p:spPr>
      </p:cxnSp>
      <p:sp>
        <p:nvSpPr>
          <p:cNvPr id="2784" name="Google Shape;2784;p60"/>
          <p:cNvSpPr txBox="1"/>
          <p:nvPr/>
        </p:nvSpPr>
        <p:spPr>
          <a:xfrm>
            <a:off x="6543576" y="4422156"/>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223.1.3.2</a:t>
            </a:r>
            <a:endParaRPr b="0" i="0" sz="1400" u="none" cap="none" strike="noStrike">
              <a:solidFill>
                <a:srgbClr val="000000"/>
              </a:solidFill>
              <a:latin typeface="Calibri"/>
              <a:ea typeface="Calibri"/>
              <a:cs typeface="Calibri"/>
              <a:sym typeface="Calibri"/>
            </a:endParaRPr>
          </a:p>
        </p:txBody>
      </p:sp>
      <p:sp>
        <p:nvSpPr>
          <p:cNvPr id="2785" name="Google Shape;2785;p60"/>
          <p:cNvSpPr txBox="1"/>
          <p:nvPr/>
        </p:nvSpPr>
        <p:spPr>
          <a:xfrm>
            <a:off x="5215488" y="4348446"/>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223.1.3.1</a:t>
            </a:r>
            <a:endParaRPr b="0" i="0" sz="1400" u="none" cap="none" strike="noStrike">
              <a:solidFill>
                <a:srgbClr val="000000"/>
              </a:solidFill>
              <a:latin typeface="Calibri"/>
              <a:ea typeface="Calibri"/>
              <a:cs typeface="Calibri"/>
              <a:sym typeface="Calibri"/>
            </a:endParaRPr>
          </a:p>
        </p:txBody>
      </p:sp>
      <p:sp>
        <p:nvSpPr>
          <p:cNvPr id="2786" name="Google Shape;2786;p60"/>
          <p:cNvSpPr/>
          <p:nvPr/>
        </p:nvSpPr>
        <p:spPr>
          <a:xfrm>
            <a:off x="6110947" y="3818077"/>
            <a:ext cx="96600" cy="135600"/>
          </a:xfrm>
          <a:prstGeom prst="rect">
            <a:avLst/>
          </a:pr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87" name="Google Shape;2787;p60"/>
          <p:cNvSpPr txBox="1"/>
          <p:nvPr/>
        </p:nvSpPr>
        <p:spPr>
          <a:xfrm>
            <a:off x="5728658" y="3752209"/>
            <a:ext cx="8010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223.1.3.27</a:t>
            </a:r>
            <a:endParaRPr b="0" i="0" sz="1400" u="none" cap="none" strike="noStrike">
              <a:solidFill>
                <a:srgbClr val="000000"/>
              </a:solidFill>
              <a:latin typeface="Calibri"/>
              <a:ea typeface="Calibri"/>
              <a:cs typeface="Calibri"/>
              <a:sym typeface="Calibri"/>
            </a:endParaRPr>
          </a:p>
        </p:txBody>
      </p:sp>
      <p:sp>
        <p:nvSpPr>
          <p:cNvPr id="2788" name="Google Shape;2788;p60"/>
          <p:cNvSpPr txBox="1"/>
          <p:nvPr/>
        </p:nvSpPr>
        <p:spPr>
          <a:xfrm>
            <a:off x="4813166" y="522584"/>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223.1.1.2</a:t>
            </a:r>
            <a:endParaRPr b="0" i="0" sz="1100" u="none" cap="none" strike="noStrike">
              <a:solidFill>
                <a:srgbClr val="000000"/>
              </a:solidFill>
              <a:latin typeface="Arial"/>
              <a:ea typeface="Arial"/>
              <a:cs typeface="Arial"/>
              <a:sym typeface="Arial"/>
            </a:endParaRPr>
          </a:p>
        </p:txBody>
      </p:sp>
      <p:cxnSp>
        <p:nvCxnSpPr>
          <p:cNvPr id="2789" name="Google Shape;2789;p60"/>
          <p:cNvCxnSpPr/>
          <p:nvPr/>
        </p:nvCxnSpPr>
        <p:spPr>
          <a:xfrm flipH="1" rot="10800000">
            <a:off x="4042831" y="2300217"/>
            <a:ext cx="835800" cy="1157100"/>
          </a:xfrm>
          <a:prstGeom prst="straightConnector1">
            <a:avLst/>
          </a:prstGeom>
          <a:noFill/>
          <a:ln cap="flat" cmpd="sng" w="28575">
            <a:solidFill>
              <a:schemeClr val="dk1"/>
            </a:solidFill>
            <a:prstDash val="solid"/>
            <a:round/>
            <a:headEnd len="sm" w="sm" type="none"/>
            <a:tailEnd len="sm" w="sm" type="none"/>
          </a:ln>
        </p:spPr>
      </p:cxnSp>
      <p:cxnSp>
        <p:nvCxnSpPr>
          <p:cNvPr id="2790" name="Google Shape;2790;p60"/>
          <p:cNvCxnSpPr/>
          <p:nvPr/>
        </p:nvCxnSpPr>
        <p:spPr>
          <a:xfrm rot="10800000">
            <a:off x="5178950" y="2285930"/>
            <a:ext cx="957000" cy="1157100"/>
          </a:xfrm>
          <a:prstGeom prst="straightConnector1">
            <a:avLst/>
          </a:prstGeom>
          <a:noFill/>
          <a:ln cap="flat" cmpd="sng" w="28575">
            <a:solidFill>
              <a:schemeClr val="dk1"/>
            </a:solidFill>
            <a:prstDash val="solid"/>
            <a:round/>
            <a:headEnd len="sm" w="sm" type="none"/>
            <a:tailEnd len="sm" w="sm" type="none"/>
          </a:ln>
        </p:spPr>
      </p:cxnSp>
      <p:cxnSp>
        <p:nvCxnSpPr>
          <p:cNvPr id="2791" name="Google Shape;2791;p60"/>
          <p:cNvCxnSpPr/>
          <p:nvPr/>
        </p:nvCxnSpPr>
        <p:spPr>
          <a:xfrm rot="10800000">
            <a:off x="4185893" y="3607280"/>
            <a:ext cx="1728600" cy="7200"/>
          </a:xfrm>
          <a:prstGeom prst="straightConnector1">
            <a:avLst/>
          </a:prstGeom>
          <a:noFill/>
          <a:ln cap="flat" cmpd="sng" w="28575">
            <a:solidFill>
              <a:schemeClr val="dk1"/>
            </a:solidFill>
            <a:prstDash val="solid"/>
            <a:round/>
            <a:headEnd len="sm" w="sm" type="none"/>
            <a:tailEnd len="sm" w="sm" type="none"/>
          </a:ln>
        </p:spPr>
      </p:cxnSp>
      <p:sp>
        <p:nvSpPr>
          <p:cNvPr id="2792" name="Google Shape;2792;p60"/>
          <p:cNvSpPr txBox="1"/>
          <p:nvPr/>
        </p:nvSpPr>
        <p:spPr>
          <a:xfrm>
            <a:off x="5238218" y="2220258"/>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223.1.7.0</a:t>
            </a:r>
            <a:endParaRPr b="0" i="0" sz="1400" u="none" cap="none" strike="noStrike">
              <a:solidFill>
                <a:srgbClr val="000000"/>
              </a:solidFill>
              <a:latin typeface="Calibri"/>
              <a:ea typeface="Calibri"/>
              <a:cs typeface="Calibri"/>
              <a:sym typeface="Calibri"/>
            </a:endParaRPr>
          </a:p>
        </p:txBody>
      </p:sp>
      <p:sp>
        <p:nvSpPr>
          <p:cNvPr id="2793" name="Google Shape;2793;p60"/>
          <p:cNvSpPr txBox="1"/>
          <p:nvPr/>
        </p:nvSpPr>
        <p:spPr>
          <a:xfrm>
            <a:off x="6045462" y="3184664"/>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223.1.7.1</a:t>
            </a:r>
            <a:endParaRPr b="0" i="0" sz="1400" u="none" cap="none" strike="noStrike">
              <a:solidFill>
                <a:srgbClr val="000000"/>
              </a:solidFill>
              <a:latin typeface="Calibri"/>
              <a:ea typeface="Calibri"/>
              <a:cs typeface="Calibri"/>
              <a:sym typeface="Calibri"/>
            </a:endParaRPr>
          </a:p>
        </p:txBody>
      </p:sp>
      <p:sp>
        <p:nvSpPr>
          <p:cNvPr id="2794" name="Google Shape;2794;p60"/>
          <p:cNvSpPr txBox="1"/>
          <p:nvPr/>
        </p:nvSpPr>
        <p:spPr>
          <a:xfrm>
            <a:off x="5116775" y="3377546"/>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223.1.8.0</a:t>
            </a:r>
            <a:endParaRPr b="0" i="0" sz="1400" u="none" cap="none" strike="noStrike">
              <a:solidFill>
                <a:srgbClr val="000000"/>
              </a:solidFill>
              <a:latin typeface="Calibri"/>
              <a:ea typeface="Calibri"/>
              <a:cs typeface="Calibri"/>
              <a:sym typeface="Calibri"/>
            </a:endParaRPr>
          </a:p>
        </p:txBody>
      </p:sp>
      <p:sp>
        <p:nvSpPr>
          <p:cNvPr id="2795" name="Google Shape;2795;p60"/>
          <p:cNvSpPr txBox="1"/>
          <p:nvPr/>
        </p:nvSpPr>
        <p:spPr>
          <a:xfrm>
            <a:off x="4180943" y="3377546"/>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223.1.8.1</a:t>
            </a:r>
            <a:endParaRPr b="0" i="0" sz="1400" u="none" cap="none" strike="noStrike">
              <a:solidFill>
                <a:srgbClr val="000000"/>
              </a:solidFill>
              <a:latin typeface="Calibri"/>
              <a:ea typeface="Calibri"/>
              <a:cs typeface="Calibri"/>
              <a:sym typeface="Calibri"/>
            </a:endParaRPr>
          </a:p>
        </p:txBody>
      </p:sp>
      <p:sp>
        <p:nvSpPr>
          <p:cNvPr id="2796" name="Google Shape;2796;p60"/>
          <p:cNvSpPr txBox="1"/>
          <p:nvPr/>
        </p:nvSpPr>
        <p:spPr>
          <a:xfrm>
            <a:off x="3373700" y="3156089"/>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223.1.9.1</a:t>
            </a:r>
            <a:endParaRPr b="0" i="0" sz="1400" u="none" cap="none" strike="noStrike">
              <a:solidFill>
                <a:srgbClr val="000000"/>
              </a:solidFill>
              <a:latin typeface="Calibri"/>
              <a:ea typeface="Calibri"/>
              <a:cs typeface="Calibri"/>
              <a:sym typeface="Calibri"/>
            </a:endParaRPr>
          </a:p>
        </p:txBody>
      </p:sp>
      <p:sp>
        <p:nvSpPr>
          <p:cNvPr id="2797" name="Google Shape;2797;p60"/>
          <p:cNvSpPr txBox="1"/>
          <p:nvPr/>
        </p:nvSpPr>
        <p:spPr>
          <a:xfrm>
            <a:off x="4023781" y="2227402"/>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223.1.9.2</a:t>
            </a:r>
            <a:endParaRPr b="0" i="0" sz="1400" u="none" cap="none" strike="noStrike">
              <a:solidFill>
                <a:srgbClr val="000000"/>
              </a:solidFill>
              <a:latin typeface="Calibri"/>
              <a:ea typeface="Calibri"/>
              <a:cs typeface="Calibri"/>
              <a:sym typeface="Calibri"/>
            </a:endParaRPr>
          </a:p>
        </p:txBody>
      </p:sp>
      <p:cxnSp>
        <p:nvCxnSpPr>
          <p:cNvPr id="2798" name="Google Shape;2798;p60"/>
          <p:cNvCxnSpPr/>
          <p:nvPr/>
        </p:nvCxnSpPr>
        <p:spPr>
          <a:xfrm>
            <a:off x="5193037" y="1104105"/>
            <a:ext cx="0" cy="167100"/>
          </a:xfrm>
          <a:prstGeom prst="straightConnector1">
            <a:avLst/>
          </a:prstGeom>
          <a:noFill/>
          <a:ln cap="flat" cmpd="sng" w="19050">
            <a:solidFill>
              <a:schemeClr val="dk1"/>
            </a:solidFill>
            <a:prstDash val="solid"/>
            <a:miter lim="800000"/>
            <a:headEnd len="sm" w="sm" type="none"/>
            <a:tailEnd len="sm" w="sm" type="none"/>
          </a:ln>
        </p:spPr>
      </p:cxnSp>
      <p:cxnSp>
        <p:nvCxnSpPr>
          <p:cNvPr id="2799" name="Google Shape;2799;p60"/>
          <p:cNvCxnSpPr/>
          <p:nvPr/>
        </p:nvCxnSpPr>
        <p:spPr>
          <a:xfrm>
            <a:off x="4570527" y="1147558"/>
            <a:ext cx="0" cy="167100"/>
          </a:xfrm>
          <a:prstGeom prst="straightConnector1">
            <a:avLst/>
          </a:prstGeom>
          <a:noFill/>
          <a:ln cap="flat" cmpd="sng" w="19050">
            <a:solidFill>
              <a:schemeClr val="dk1"/>
            </a:solidFill>
            <a:prstDash val="solid"/>
            <a:miter lim="800000"/>
            <a:headEnd len="sm" w="sm" type="none"/>
            <a:tailEnd len="sm" w="sm" type="none"/>
          </a:ln>
        </p:spPr>
      </p:cxnSp>
      <p:cxnSp>
        <p:nvCxnSpPr>
          <p:cNvPr id="2800" name="Google Shape;2800;p60"/>
          <p:cNvCxnSpPr/>
          <p:nvPr/>
        </p:nvCxnSpPr>
        <p:spPr>
          <a:xfrm>
            <a:off x="5823104" y="1116385"/>
            <a:ext cx="0" cy="167100"/>
          </a:xfrm>
          <a:prstGeom prst="straightConnector1">
            <a:avLst/>
          </a:prstGeom>
          <a:noFill/>
          <a:ln cap="flat" cmpd="sng" w="19050">
            <a:solidFill>
              <a:schemeClr val="dk1"/>
            </a:solidFill>
            <a:prstDash val="solid"/>
            <a:miter lim="800000"/>
            <a:headEnd len="sm" w="sm" type="none"/>
            <a:tailEnd len="sm" w="sm" type="none"/>
          </a:ln>
        </p:spPr>
      </p:cxnSp>
      <p:cxnSp>
        <p:nvCxnSpPr>
          <p:cNvPr id="2801" name="Google Shape;2801;p60"/>
          <p:cNvCxnSpPr/>
          <p:nvPr/>
        </p:nvCxnSpPr>
        <p:spPr>
          <a:xfrm>
            <a:off x="6553066" y="4488235"/>
            <a:ext cx="0" cy="167100"/>
          </a:xfrm>
          <a:prstGeom prst="straightConnector1">
            <a:avLst/>
          </a:prstGeom>
          <a:noFill/>
          <a:ln cap="flat" cmpd="sng" w="19050">
            <a:solidFill>
              <a:schemeClr val="dk1"/>
            </a:solidFill>
            <a:prstDash val="solid"/>
            <a:miter lim="800000"/>
            <a:headEnd len="sm" w="sm" type="none"/>
            <a:tailEnd len="sm" w="sm" type="none"/>
          </a:ln>
        </p:spPr>
      </p:cxnSp>
      <p:cxnSp>
        <p:nvCxnSpPr>
          <p:cNvPr id="2802" name="Google Shape;2802;p60"/>
          <p:cNvCxnSpPr/>
          <p:nvPr/>
        </p:nvCxnSpPr>
        <p:spPr>
          <a:xfrm>
            <a:off x="5903635" y="4477844"/>
            <a:ext cx="0" cy="167100"/>
          </a:xfrm>
          <a:prstGeom prst="straightConnector1">
            <a:avLst/>
          </a:prstGeom>
          <a:noFill/>
          <a:ln cap="flat" cmpd="sng" w="19050">
            <a:solidFill>
              <a:schemeClr val="dk1"/>
            </a:solidFill>
            <a:prstDash val="solid"/>
            <a:miter lim="800000"/>
            <a:headEnd len="sm" w="sm" type="none"/>
            <a:tailEnd len="sm" w="sm" type="none"/>
          </a:ln>
        </p:spPr>
      </p:cxnSp>
      <p:cxnSp>
        <p:nvCxnSpPr>
          <p:cNvPr id="2803" name="Google Shape;2803;p60"/>
          <p:cNvCxnSpPr/>
          <p:nvPr/>
        </p:nvCxnSpPr>
        <p:spPr>
          <a:xfrm>
            <a:off x="4157961" y="4392119"/>
            <a:ext cx="0" cy="167100"/>
          </a:xfrm>
          <a:prstGeom prst="straightConnector1">
            <a:avLst/>
          </a:prstGeom>
          <a:noFill/>
          <a:ln cap="flat" cmpd="sng" w="19050">
            <a:solidFill>
              <a:schemeClr val="dk1"/>
            </a:solidFill>
            <a:prstDash val="solid"/>
            <a:miter lim="800000"/>
            <a:headEnd len="sm" w="sm" type="none"/>
            <a:tailEnd len="sm" w="sm" type="none"/>
          </a:ln>
        </p:spPr>
      </p:cxnSp>
      <p:cxnSp>
        <p:nvCxnSpPr>
          <p:cNvPr id="2804" name="Google Shape;2804;p60"/>
          <p:cNvCxnSpPr/>
          <p:nvPr/>
        </p:nvCxnSpPr>
        <p:spPr>
          <a:xfrm>
            <a:off x="3563081" y="4420694"/>
            <a:ext cx="0" cy="167100"/>
          </a:xfrm>
          <a:prstGeom prst="straightConnector1">
            <a:avLst/>
          </a:prstGeom>
          <a:noFill/>
          <a:ln cap="flat" cmpd="sng" w="19050">
            <a:solidFill>
              <a:schemeClr val="dk1"/>
            </a:solidFill>
            <a:prstDash val="solid"/>
            <a:miter lim="800000"/>
            <a:headEnd len="sm" w="sm" type="none"/>
            <a:tailEnd len="sm" w="sm" type="none"/>
          </a:ln>
        </p:spPr>
      </p:cxnSp>
      <p:grpSp>
        <p:nvGrpSpPr>
          <p:cNvPr id="2805" name="Google Shape;2805;p60"/>
          <p:cNvGrpSpPr/>
          <p:nvPr/>
        </p:nvGrpSpPr>
        <p:grpSpPr>
          <a:xfrm>
            <a:off x="3214698" y="727490"/>
            <a:ext cx="3428812" cy="4310295"/>
            <a:chOff x="3921589" y="800442"/>
            <a:chExt cx="4571749" cy="5747061"/>
          </a:xfrm>
        </p:grpSpPr>
        <p:grpSp>
          <p:nvGrpSpPr>
            <p:cNvPr id="2806" name="Google Shape;2806;p60"/>
            <p:cNvGrpSpPr/>
            <p:nvPr/>
          </p:nvGrpSpPr>
          <p:grpSpPr>
            <a:xfrm>
              <a:off x="6912267" y="813299"/>
              <a:ext cx="641350" cy="558822"/>
              <a:chOff x="-44" y="1473"/>
              <a:chExt cx="981" cy="1105"/>
            </a:xfrm>
          </p:grpSpPr>
          <p:pic>
            <p:nvPicPr>
              <p:cNvPr descr="desktop_computer_stylized_medium" id="2807" name="Google Shape;2807;p60"/>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808" name="Google Shape;2808;p6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2809" name="Google Shape;2809;p60"/>
            <p:cNvGrpSpPr/>
            <p:nvPr/>
          </p:nvGrpSpPr>
          <p:grpSpPr>
            <a:xfrm>
              <a:off x="5243214" y="845876"/>
              <a:ext cx="641350" cy="558822"/>
              <a:chOff x="-44" y="1473"/>
              <a:chExt cx="981" cy="1105"/>
            </a:xfrm>
          </p:grpSpPr>
          <p:pic>
            <p:nvPicPr>
              <p:cNvPr descr="desktop_computer_stylized_medium" id="2810" name="Google Shape;2810;p60"/>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811" name="Google Shape;2811;p6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2812" name="Google Shape;2812;p60"/>
            <p:cNvGrpSpPr/>
            <p:nvPr/>
          </p:nvGrpSpPr>
          <p:grpSpPr>
            <a:xfrm>
              <a:off x="6075064" y="800442"/>
              <a:ext cx="641350" cy="558822"/>
              <a:chOff x="-44" y="1473"/>
              <a:chExt cx="981" cy="1105"/>
            </a:xfrm>
          </p:grpSpPr>
          <p:pic>
            <p:nvPicPr>
              <p:cNvPr descr="desktop_computer_stylized_medium" id="2813" name="Google Shape;2813;p60"/>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814" name="Google Shape;2814;p6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2815" name="Google Shape;2815;p60"/>
            <p:cNvGrpSpPr/>
            <p:nvPr/>
          </p:nvGrpSpPr>
          <p:grpSpPr>
            <a:xfrm>
              <a:off x="5951319" y="2488434"/>
              <a:ext cx="768907" cy="447848"/>
              <a:chOff x="7493876" y="2774731"/>
              <a:chExt cx="1490420" cy="890885"/>
            </a:xfrm>
          </p:grpSpPr>
          <p:sp>
            <p:nvSpPr>
              <p:cNvPr id="2816" name="Google Shape;2816;p60"/>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817" name="Google Shape;2817;p60"/>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818" name="Google Shape;2818;p60"/>
              <p:cNvGrpSpPr/>
              <p:nvPr/>
            </p:nvGrpSpPr>
            <p:grpSpPr>
              <a:xfrm>
                <a:off x="7713435" y="2848414"/>
                <a:ext cx="1043670" cy="423496"/>
                <a:chOff x="7786941" y="2884917"/>
                <a:chExt cx="899018" cy="352209"/>
              </a:xfrm>
            </p:grpSpPr>
            <p:sp>
              <p:nvSpPr>
                <p:cNvPr id="2819" name="Google Shape;2819;p60"/>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20" name="Google Shape;2820;p60"/>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21" name="Google Shape;2821;p60"/>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22" name="Google Shape;2822;p60"/>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823" name="Google Shape;2823;p60"/>
            <p:cNvGrpSpPr/>
            <p:nvPr/>
          </p:nvGrpSpPr>
          <p:grpSpPr>
            <a:xfrm>
              <a:off x="7452833" y="4364703"/>
              <a:ext cx="768907" cy="447848"/>
              <a:chOff x="7493876" y="2774731"/>
              <a:chExt cx="1490420" cy="890885"/>
            </a:xfrm>
          </p:grpSpPr>
          <p:sp>
            <p:nvSpPr>
              <p:cNvPr id="2824" name="Google Shape;2824;p60"/>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825" name="Google Shape;2825;p60"/>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826" name="Google Shape;2826;p60"/>
              <p:cNvGrpSpPr/>
              <p:nvPr/>
            </p:nvGrpSpPr>
            <p:grpSpPr>
              <a:xfrm>
                <a:off x="7713435" y="2848414"/>
                <a:ext cx="1043670" cy="423496"/>
                <a:chOff x="7786941" y="2884917"/>
                <a:chExt cx="899018" cy="352209"/>
              </a:xfrm>
            </p:grpSpPr>
            <p:sp>
              <p:nvSpPr>
                <p:cNvPr id="2827" name="Google Shape;2827;p60"/>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28" name="Google Shape;2828;p60"/>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29" name="Google Shape;2829;p60"/>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30" name="Google Shape;2830;p60"/>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831" name="Google Shape;2831;p60"/>
            <p:cNvGrpSpPr/>
            <p:nvPr/>
          </p:nvGrpSpPr>
          <p:grpSpPr>
            <a:xfrm>
              <a:off x="4517259" y="4382192"/>
              <a:ext cx="768907" cy="447848"/>
              <a:chOff x="7493876" y="2774731"/>
              <a:chExt cx="1490420" cy="890885"/>
            </a:xfrm>
          </p:grpSpPr>
          <p:sp>
            <p:nvSpPr>
              <p:cNvPr id="2832" name="Google Shape;2832;p60"/>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833" name="Google Shape;2833;p60"/>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834" name="Google Shape;2834;p60"/>
              <p:cNvGrpSpPr/>
              <p:nvPr/>
            </p:nvGrpSpPr>
            <p:grpSpPr>
              <a:xfrm>
                <a:off x="7713435" y="2848414"/>
                <a:ext cx="1043670" cy="423496"/>
                <a:chOff x="7786941" y="2884917"/>
                <a:chExt cx="899018" cy="352209"/>
              </a:xfrm>
            </p:grpSpPr>
            <p:sp>
              <p:nvSpPr>
                <p:cNvPr id="2835" name="Google Shape;2835;p60"/>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36" name="Google Shape;2836;p60"/>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37" name="Google Shape;2837;p60"/>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38" name="Google Shape;2838;p60"/>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839" name="Google Shape;2839;p60"/>
            <p:cNvGrpSpPr/>
            <p:nvPr/>
          </p:nvGrpSpPr>
          <p:grpSpPr>
            <a:xfrm>
              <a:off x="7851988" y="5988681"/>
              <a:ext cx="641350" cy="558822"/>
              <a:chOff x="-44" y="1473"/>
              <a:chExt cx="981" cy="1105"/>
            </a:xfrm>
          </p:grpSpPr>
          <p:pic>
            <p:nvPicPr>
              <p:cNvPr descr="desktop_computer_stylized_medium" id="2840" name="Google Shape;2840;p60"/>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841" name="Google Shape;2841;p6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2842" name="Google Shape;2842;p60"/>
            <p:cNvGrpSpPr/>
            <p:nvPr/>
          </p:nvGrpSpPr>
          <p:grpSpPr>
            <a:xfrm>
              <a:off x="6916190" y="5955947"/>
              <a:ext cx="641350" cy="558822"/>
              <a:chOff x="-44" y="1473"/>
              <a:chExt cx="981" cy="1105"/>
            </a:xfrm>
          </p:grpSpPr>
          <p:pic>
            <p:nvPicPr>
              <p:cNvPr descr="desktop_computer_stylized_medium" id="2843" name="Google Shape;2843;p60"/>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844" name="Google Shape;2844;p6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2845" name="Google Shape;2845;p60"/>
            <p:cNvGrpSpPr/>
            <p:nvPr/>
          </p:nvGrpSpPr>
          <p:grpSpPr>
            <a:xfrm>
              <a:off x="3921589" y="5865644"/>
              <a:ext cx="641350" cy="558822"/>
              <a:chOff x="-44" y="1473"/>
              <a:chExt cx="981" cy="1105"/>
            </a:xfrm>
          </p:grpSpPr>
          <p:pic>
            <p:nvPicPr>
              <p:cNvPr descr="desktop_computer_stylized_medium" id="2846" name="Google Shape;2846;p60"/>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847" name="Google Shape;2847;p6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2848" name="Google Shape;2848;p60"/>
            <p:cNvGrpSpPr/>
            <p:nvPr/>
          </p:nvGrpSpPr>
          <p:grpSpPr>
            <a:xfrm>
              <a:off x="4833534" y="5813400"/>
              <a:ext cx="641350" cy="558822"/>
              <a:chOff x="-44" y="1473"/>
              <a:chExt cx="981" cy="1105"/>
            </a:xfrm>
          </p:grpSpPr>
          <p:pic>
            <p:nvPicPr>
              <p:cNvPr descr="desktop_computer_stylized_medium" id="2849" name="Google Shape;2849;p60"/>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850" name="Google Shape;2850;p6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sp>
        <p:nvSpPr>
          <p:cNvPr id="2851" name="Google Shape;2851;p60"/>
          <p:cNvSpPr txBox="1"/>
          <p:nvPr/>
        </p:nvSpPr>
        <p:spPr>
          <a:xfrm>
            <a:off x="2854985" y="4260571"/>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223.1.2.1</a:t>
            </a:r>
            <a:endParaRPr b="0" i="0" sz="1400" u="none" cap="none" strike="noStrike">
              <a:solidFill>
                <a:srgbClr val="000000"/>
              </a:solidFill>
              <a:latin typeface="Calibri"/>
              <a:ea typeface="Calibri"/>
              <a:cs typeface="Calibri"/>
              <a:sym typeface="Calibri"/>
            </a:endParaRPr>
          </a:p>
        </p:txBody>
      </p:sp>
      <p:grpSp>
        <p:nvGrpSpPr>
          <p:cNvPr id="2852" name="Google Shape;2852;p60"/>
          <p:cNvGrpSpPr/>
          <p:nvPr/>
        </p:nvGrpSpPr>
        <p:grpSpPr>
          <a:xfrm>
            <a:off x="1489894" y="803890"/>
            <a:ext cx="6792316" cy="3527126"/>
            <a:chOff x="2970204" y="933306"/>
            <a:chExt cx="9056421" cy="4702835"/>
          </a:xfrm>
        </p:grpSpPr>
        <p:grpSp>
          <p:nvGrpSpPr>
            <p:cNvPr id="2853" name="Google Shape;2853;p60"/>
            <p:cNvGrpSpPr/>
            <p:nvPr/>
          </p:nvGrpSpPr>
          <p:grpSpPr>
            <a:xfrm>
              <a:off x="8152242" y="933306"/>
              <a:ext cx="3244122" cy="864445"/>
              <a:chOff x="6090967" y="607842"/>
              <a:chExt cx="3244122" cy="864445"/>
            </a:xfrm>
          </p:grpSpPr>
          <p:sp>
            <p:nvSpPr>
              <p:cNvPr id="2854" name="Google Shape;2854;p60"/>
              <p:cNvSpPr txBox="1"/>
              <p:nvPr/>
            </p:nvSpPr>
            <p:spPr>
              <a:xfrm>
                <a:off x="7255489" y="607842"/>
                <a:ext cx="20796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Calibri"/>
                  <a:buNone/>
                </a:pPr>
                <a:r>
                  <a:rPr b="0" i="1" lang="en" sz="1500" u="none" cap="none" strike="noStrike">
                    <a:solidFill>
                      <a:srgbClr val="CC0000"/>
                    </a:solidFill>
                    <a:latin typeface="Calibri"/>
                    <a:ea typeface="Calibri"/>
                    <a:cs typeface="Calibri"/>
                    <a:sym typeface="Calibri"/>
                  </a:rPr>
                  <a:t>subnet 223.1.1/24</a:t>
                </a:r>
                <a:endParaRPr b="0" i="0" sz="1100" u="none" cap="none" strike="noStrike">
                  <a:solidFill>
                    <a:srgbClr val="000000"/>
                  </a:solidFill>
                  <a:latin typeface="Arial"/>
                  <a:ea typeface="Arial"/>
                  <a:cs typeface="Arial"/>
                  <a:sym typeface="Arial"/>
                </a:endParaRPr>
              </a:p>
            </p:txBody>
          </p:sp>
          <p:cxnSp>
            <p:nvCxnSpPr>
              <p:cNvPr id="2855" name="Google Shape;2855;p60"/>
              <p:cNvCxnSpPr/>
              <p:nvPr/>
            </p:nvCxnSpPr>
            <p:spPr>
              <a:xfrm flipH="1">
                <a:off x="6090967" y="866887"/>
                <a:ext cx="1222200" cy="605400"/>
              </a:xfrm>
              <a:prstGeom prst="straightConnector1">
                <a:avLst/>
              </a:prstGeom>
              <a:noFill/>
              <a:ln cap="flat" cmpd="sng" w="19050">
                <a:solidFill>
                  <a:srgbClr val="C00000"/>
                </a:solidFill>
                <a:prstDash val="solid"/>
                <a:miter lim="800000"/>
                <a:headEnd len="sm" w="sm" type="none"/>
                <a:tailEnd len="sm" w="sm" type="none"/>
              </a:ln>
            </p:spPr>
          </p:cxnSp>
        </p:grpSp>
        <p:grpSp>
          <p:nvGrpSpPr>
            <p:cNvPr id="2856" name="Google Shape;2856;p60"/>
            <p:cNvGrpSpPr/>
            <p:nvPr/>
          </p:nvGrpSpPr>
          <p:grpSpPr>
            <a:xfrm>
              <a:off x="8568086" y="2945502"/>
              <a:ext cx="2717204" cy="631947"/>
              <a:chOff x="6090940" y="840316"/>
              <a:chExt cx="2717204" cy="631947"/>
            </a:xfrm>
          </p:grpSpPr>
          <p:sp>
            <p:nvSpPr>
              <p:cNvPr id="2857" name="Google Shape;2857;p60"/>
              <p:cNvSpPr txBox="1"/>
              <p:nvPr/>
            </p:nvSpPr>
            <p:spPr>
              <a:xfrm>
                <a:off x="6728544" y="840316"/>
                <a:ext cx="20796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Calibri"/>
                  <a:buNone/>
                </a:pPr>
                <a:r>
                  <a:rPr b="0" i="1" lang="en" sz="1500" u="none" cap="none" strike="noStrike">
                    <a:solidFill>
                      <a:srgbClr val="CC0000"/>
                    </a:solidFill>
                    <a:latin typeface="Calibri"/>
                    <a:ea typeface="Calibri"/>
                    <a:cs typeface="Calibri"/>
                    <a:sym typeface="Calibri"/>
                  </a:rPr>
                  <a:t>subnet 223.1.7/24</a:t>
                </a:r>
                <a:endParaRPr b="0" i="0" sz="1100" u="none" cap="none" strike="noStrike">
                  <a:solidFill>
                    <a:srgbClr val="000000"/>
                  </a:solidFill>
                  <a:latin typeface="Arial"/>
                  <a:ea typeface="Arial"/>
                  <a:cs typeface="Arial"/>
                  <a:sym typeface="Arial"/>
                </a:endParaRPr>
              </a:p>
            </p:txBody>
          </p:sp>
          <p:cxnSp>
            <p:nvCxnSpPr>
              <p:cNvPr id="2858" name="Google Shape;2858;p60"/>
              <p:cNvCxnSpPr/>
              <p:nvPr/>
            </p:nvCxnSpPr>
            <p:spPr>
              <a:xfrm flipH="1">
                <a:off x="6090940" y="1102963"/>
                <a:ext cx="699900" cy="369300"/>
              </a:xfrm>
              <a:prstGeom prst="straightConnector1">
                <a:avLst/>
              </a:prstGeom>
              <a:noFill/>
              <a:ln cap="flat" cmpd="sng" w="19050">
                <a:solidFill>
                  <a:srgbClr val="C00000"/>
                </a:solidFill>
                <a:prstDash val="solid"/>
                <a:miter lim="800000"/>
                <a:headEnd len="sm" w="sm" type="none"/>
                <a:tailEnd len="sm" w="sm" type="none"/>
              </a:ln>
            </p:spPr>
          </p:cxnSp>
        </p:grpSp>
        <p:grpSp>
          <p:nvGrpSpPr>
            <p:cNvPr id="2859" name="Google Shape;2859;p60"/>
            <p:cNvGrpSpPr/>
            <p:nvPr/>
          </p:nvGrpSpPr>
          <p:grpSpPr>
            <a:xfrm>
              <a:off x="9262927" y="5019691"/>
              <a:ext cx="2763698" cy="616450"/>
              <a:chOff x="6090940" y="855813"/>
              <a:chExt cx="2763698" cy="616450"/>
            </a:xfrm>
          </p:grpSpPr>
          <p:sp>
            <p:nvSpPr>
              <p:cNvPr id="2860" name="Google Shape;2860;p60"/>
              <p:cNvSpPr txBox="1"/>
              <p:nvPr/>
            </p:nvSpPr>
            <p:spPr>
              <a:xfrm>
                <a:off x="6775038" y="855813"/>
                <a:ext cx="20796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Calibri"/>
                  <a:buNone/>
                </a:pPr>
                <a:r>
                  <a:rPr b="0" i="1" lang="en" sz="1500" u="none" cap="none" strike="noStrike">
                    <a:solidFill>
                      <a:srgbClr val="CC0000"/>
                    </a:solidFill>
                    <a:latin typeface="Calibri"/>
                    <a:ea typeface="Calibri"/>
                    <a:cs typeface="Calibri"/>
                    <a:sym typeface="Calibri"/>
                  </a:rPr>
                  <a:t>subnet 223.1.3/24</a:t>
                </a:r>
                <a:endParaRPr b="0" i="0" sz="1100" u="none" cap="none" strike="noStrike">
                  <a:solidFill>
                    <a:srgbClr val="000000"/>
                  </a:solidFill>
                  <a:latin typeface="Arial"/>
                  <a:ea typeface="Arial"/>
                  <a:cs typeface="Arial"/>
                  <a:sym typeface="Arial"/>
                </a:endParaRPr>
              </a:p>
            </p:txBody>
          </p:sp>
          <p:cxnSp>
            <p:nvCxnSpPr>
              <p:cNvPr id="2861" name="Google Shape;2861;p60"/>
              <p:cNvCxnSpPr/>
              <p:nvPr/>
            </p:nvCxnSpPr>
            <p:spPr>
              <a:xfrm flipH="1">
                <a:off x="6090940" y="1102963"/>
                <a:ext cx="699900" cy="369300"/>
              </a:xfrm>
              <a:prstGeom prst="straightConnector1">
                <a:avLst/>
              </a:prstGeom>
              <a:noFill/>
              <a:ln cap="flat" cmpd="sng" w="19050">
                <a:solidFill>
                  <a:srgbClr val="C00000"/>
                </a:solidFill>
                <a:prstDash val="solid"/>
                <a:miter lim="800000"/>
                <a:headEnd len="sm" w="sm" type="none"/>
                <a:tailEnd len="sm" w="sm" type="none"/>
              </a:ln>
            </p:spPr>
          </p:cxnSp>
        </p:grpSp>
        <p:grpSp>
          <p:nvGrpSpPr>
            <p:cNvPr id="2862" name="Google Shape;2862;p60"/>
            <p:cNvGrpSpPr/>
            <p:nvPr/>
          </p:nvGrpSpPr>
          <p:grpSpPr>
            <a:xfrm>
              <a:off x="2970204" y="4924121"/>
              <a:ext cx="2681406" cy="616447"/>
              <a:chOff x="2350272" y="4955118"/>
              <a:chExt cx="2681406" cy="616447"/>
            </a:xfrm>
          </p:grpSpPr>
          <p:sp>
            <p:nvSpPr>
              <p:cNvPr id="2863" name="Google Shape;2863;p60"/>
              <p:cNvSpPr txBox="1"/>
              <p:nvPr/>
            </p:nvSpPr>
            <p:spPr>
              <a:xfrm>
                <a:off x="2350272" y="4955118"/>
                <a:ext cx="20796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Calibri"/>
                  <a:buNone/>
                </a:pPr>
                <a:r>
                  <a:rPr b="0" i="1" lang="en" sz="1500" u="none" cap="none" strike="noStrike">
                    <a:solidFill>
                      <a:srgbClr val="CC0000"/>
                    </a:solidFill>
                    <a:latin typeface="Calibri"/>
                    <a:ea typeface="Calibri"/>
                    <a:cs typeface="Calibri"/>
                    <a:sym typeface="Calibri"/>
                  </a:rPr>
                  <a:t>subnet 223.1.2/24</a:t>
                </a:r>
                <a:endParaRPr b="0" i="0" sz="1100" u="none" cap="none" strike="noStrike">
                  <a:solidFill>
                    <a:srgbClr val="000000"/>
                  </a:solidFill>
                  <a:latin typeface="Arial"/>
                  <a:ea typeface="Arial"/>
                  <a:cs typeface="Arial"/>
                  <a:sym typeface="Arial"/>
                </a:endParaRPr>
              </a:p>
            </p:txBody>
          </p:sp>
          <p:cxnSp>
            <p:nvCxnSpPr>
              <p:cNvPr id="2864" name="Google Shape;2864;p60"/>
              <p:cNvCxnSpPr/>
              <p:nvPr/>
            </p:nvCxnSpPr>
            <p:spPr>
              <a:xfrm>
                <a:off x="4331778" y="5202265"/>
                <a:ext cx="699900" cy="369300"/>
              </a:xfrm>
              <a:prstGeom prst="straightConnector1">
                <a:avLst/>
              </a:prstGeom>
              <a:noFill/>
              <a:ln cap="flat" cmpd="sng" w="19050">
                <a:solidFill>
                  <a:srgbClr val="C00000"/>
                </a:solidFill>
                <a:prstDash val="solid"/>
                <a:miter lim="800000"/>
                <a:headEnd len="sm" w="sm" type="none"/>
                <a:tailEnd len="sm" w="sm" type="none"/>
              </a:ln>
            </p:spPr>
          </p:cxnSp>
        </p:grpSp>
        <p:grpSp>
          <p:nvGrpSpPr>
            <p:cNvPr id="2865" name="Google Shape;2865;p60"/>
            <p:cNvGrpSpPr/>
            <p:nvPr/>
          </p:nvGrpSpPr>
          <p:grpSpPr>
            <a:xfrm>
              <a:off x="4362467" y="3185728"/>
              <a:ext cx="2495634" cy="492395"/>
              <a:chOff x="2536251" y="5079104"/>
              <a:chExt cx="2495634" cy="492395"/>
            </a:xfrm>
          </p:grpSpPr>
          <p:sp>
            <p:nvSpPr>
              <p:cNvPr id="2866" name="Google Shape;2866;p60"/>
              <p:cNvSpPr txBox="1"/>
              <p:nvPr/>
            </p:nvSpPr>
            <p:spPr>
              <a:xfrm>
                <a:off x="2536251" y="5079104"/>
                <a:ext cx="20796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Calibri"/>
                  <a:buNone/>
                </a:pPr>
                <a:r>
                  <a:rPr b="0" i="1" lang="en" sz="1500" u="none" cap="none" strike="noStrike">
                    <a:solidFill>
                      <a:srgbClr val="CC0000"/>
                    </a:solidFill>
                    <a:latin typeface="Calibri"/>
                    <a:ea typeface="Calibri"/>
                    <a:cs typeface="Calibri"/>
                    <a:sym typeface="Calibri"/>
                  </a:rPr>
                  <a:t>subnet 223.1.9/24</a:t>
                </a:r>
                <a:endParaRPr b="0" i="0" sz="1100" u="none" cap="none" strike="noStrike">
                  <a:solidFill>
                    <a:srgbClr val="000000"/>
                  </a:solidFill>
                  <a:latin typeface="Arial"/>
                  <a:ea typeface="Arial"/>
                  <a:cs typeface="Arial"/>
                  <a:sym typeface="Arial"/>
                </a:endParaRPr>
              </a:p>
            </p:txBody>
          </p:sp>
          <p:cxnSp>
            <p:nvCxnSpPr>
              <p:cNvPr id="2867" name="Google Shape;2867;p60"/>
              <p:cNvCxnSpPr/>
              <p:nvPr/>
            </p:nvCxnSpPr>
            <p:spPr>
              <a:xfrm>
                <a:off x="4559085" y="5349499"/>
                <a:ext cx="472800" cy="222000"/>
              </a:xfrm>
              <a:prstGeom prst="straightConnector1">
                <a:avLst/>
              </a:prstGeom>
              <a:noFill/>
              <a:ln cap="flat" cmpd="sng" w="19050">
                <a:solidFill>
                  <a:srgbClr val="C00000"/>
                </a:solidFill>
                <a:prstDash val="solid"/>
                <a:miter lim="800000"/>
                <a:headEnd len="sm" w="sm" type="none"/>
                <a:tailEnd len="sm" w="sm" type="none"/>
              </a:ln>
            </p:spPr>
          </p:cxnSp>
        </p:grpSp>
        <p:grpSp>
          <p:nvGrpSpPr>
            <p:cNvPr id="2868" name="Google Shape;2868;p60"/>
            <p:cNvGrpSpPr/>
            <p:nvPr/>
          </p:nvGrpSpPr>
          <p:grpSpPr>
            <a:xfrm>
              <a:off x="6605504" y="4602860"/>
              <a:ext cx="2079600" cy="648311"/>
              <a:chOff x="1320582" y="5594751"/>
              <a:chExt cx="2079600" cy="648311"/>
            </a:xfrm>
          </p:grpSpPr>
          <p:sp>
            <p:nvSpPr>
              <p:cNvPr id="2869" name="Google Shape;2869;p60"/>
              <p:cNvSpPr txBox="1"/>
              <p:nvPr/>
            </p:nvSpPr>
            <p:spPr>
              <a:xfrm>
                <a:off x="1320582" y="5842862"/>
                <a:ext cx="20796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Calibri"/>
                  <a:buNone/>
                </a:pPr>
                <a:r>
                  <a:rPr b="0" i="1" lang="en" sz="1500" u="none" cap="none" strike="noStrike">
                    <a:solidFill>
                      <a:srgbClr val="CC0000"/>
                    </a:solidFill>
                    <a:latin typeface="Calibri"/>
                    <a:ea typeface="Calibri"/>
                    <a:cs typeface="Calibri"/>
                    <a:sym typeface="Calibri"/>
                  </a:rPr>
                  <a:t>subnet 223.1.8/24</a:t>
                </a:r>
                <a:endParaRPr b="0" i="0" sz="1100" u="none" cap="none" strike="noStrike">
                  <a:solidFill>
                    <a:srgbClr val="000000"/>
                  </a:solidFill>
                  <a:latin typeface="Arial"/>
                  <a:ea typeface="Arial"/>
                  <a:cs typeface="Arial"/>
                  <a:sym typeface="Arial"/>
                </a:endParaRPr>
              </a:p>
            </p:txBody>
          </p:sp>
          <p:cxnSp>
            <p:nvCxnSpPr>
              <p:cNvPr id="2870" name="Google Shape;2870;p60"/>
              <p:cNvCxnSpPr/>
              <p:nvPr/>
            </p:nvCxnSpPr>
            <p:spPr>
              <a:xfrm rot="10800000">
                <a:off x="2355742" y="5594751"/>
                <a:ext cx="0" cy="341100"/>
              </a:xfrm>
              <a:prstGeom prst="straightConnector1">
                <a:avLst/>
              </a:prstGeom>
              <a:noFill/>
              <a:ln cap="flat" cmpd="sng" w="19050">
                <a:solidFill>
                  <a:srgbClr val="C00000"/>
                </a:solidFill>
                <a:prstDash val="solid"/>
                <a:miter lim="800000"/>
                <a:headEnd len="sm" w="sm" type="none"/>
                <a:tailEnd len="sm" w="sm" type="none"/>
              </a:ln>
            </p:spPr>
          </p:cxnSp>
        </p:grpSp>
      </p:grpSp>
      <p:sp>
        <p:nvSpPr>
          <p:cNvPr id="2871" name="Google Shape;2871;p60"/>
          <p:cNvSpPr txBox="1"/>
          <p:nvPr/>
        </p:nvSpPr>
        <p:spPr>
          <a:xfrm>
            <a:off x="20540" y="3932911"/>
            <a:ext cx="3241500" cy="1177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548135"/>
                </a:solidFill>
                <a:latin typeface="Calibri"/>
                <a:ea typeface="Calibri"/>
                <a:cs typeface="Calibri"/>
                <a:sym typeface="Calibri"/>
              </a:rPr>
              <a:t>A 32-bit combination used to describe which portion of an address refers to the subnet and which part refers to the host.</a:t>
            </a:r>
            <a:endParaRPr b="1" i="0" sz="1800" u="none" cap="none" strike="noStrike">
              <a:solidFill>
                <a:srgbClr val="548135"/>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805"/>
                                        </p:tgtEl>
                                      </p:cBhvr>
                                    </p:animEffect>
                                    <p:set>
                                      <p:cBhvr>
                                        <p:cTn dur="1" fill="hold">
                                          <p:stCondLst>
                                            <p:cond delay="500"/>
                                          </p:stCondLst>
                                        </p:cTn>
                                        <p:tgtEl>
                                          <p:spTgt spid="28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2"/>
                                        </p:tgtEl>
                                        <p:attrNameLst>
                                          <p:attrName>style.visibility</p:attrName>
                                        </p:attrNameLst>
                                      </p:cBhvr>
                                      <p:to>
                                        <p:strVal val="visible"/>
                                      </p:to>
                                    </p:set>
                                    <p:animEffect filter="fade" transition="in">
                                      <p:cBhvr>
                                        <p:cTn dur="500"/>
                                        <p:tgtEl>
                                          <p:spTgt spid="28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1"/>
                                        </p:tgtEl>
                                        <p:attrNameLst>
                                          <p:attrName>style.visibility</p:attrName>
                                        </p:attrNameLst>
                                      </p:cBhvr>
                                      <p:to>
                                        <p:strVal val="visible"/>
                                      </p:to>
                                    </p:set>
                                    <p:animEffect filter="fade" transition="in">
                                      <p:cBhvr>
                                        <p:cTn dur="1000"/>
                                        <p:tgtEl>
                                          <p:spTgt spid="28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pic>
        <p:nvPicPr>
          <p:cNvPr descr="A close up of a logo&#10;&#10;Description automatically generated" id="2876" name="Google Shape;2876;p61"/>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877" name="Google Shape;2877;p61"/>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878" name="Google Shape;2878;p61"/>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879" name="Google Shape;2879;p61"/>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CIDR</a:t>
            </a:r>
            <a:endParaRPr b="0" i="0" sz="1100" u="none" cap="none" strike="noStrike">
              <a:solidFill>
                <a:srgbClr val="000000"/>
              </a:solidFill>
              <a:latin typeface="Arial"/>
              <a:ea typeface="Arial"/>
              <a:cs typeface="Arial"/>
              <a:sym typeface="Arial"/>
            </a:endParaRPr>
          </a:p>
        </p:txBody>
      </p:sp>
      <p:sp>
        <p:nvSpPr>
          <p:cNvPr id="2880" name="Google Shape;2880;p61"/>
          <p:cNvSpPr txBox="1"/>
          <p:nvPr/>
        </p:nvSpPr>
        <p:spPr>
          <a:xfrm>
            <a:off x="111720" y="1159613"/>
            <a:ext cx="6538500" cy="1558500"/>
          </a:xfrm>
          <a:prstGeom prst="rect">
            <a:avLst/>
          </a:prstGeom>
          <a:noFill/>
          <a:ln>
            <a:noFill/>
          </a:ln>
        </p:spPr>
        <p:txBody>
          <a:bodyPr anchorCtr="0" anchor="t" bIns="34275" lIns="68575" spcFirstLastPara="1" rIns="68575" wrap="square" tIns="34275">
            <a:normAutofit lnSpcReduction="20000"/>
          </a:bodyPr>
          <a:lstStyle/>
          <a:p>
            <a:pPr indent="-165100" lvl="0" marL="266700" marR="0" rtl="0" algn="l">
              <a:lnSpc>
                <a:spcPct val="90000"/>
              </a:lnSpc>
              <a:spcBef>
                <a:spcPts val="0"/>
              </a:spcBef>
              <a:spcAft>
                <a:spcPts val="0"/>
              </a:spcAft>
              <a:buClr>
                <a:srgbClr val="0000A3"/>
              </a:buClr>
              <a:buSzPts val="2400"/>
              <a:buFont typeface="Noto Sans Symbols"/>
              <a:buNone/>
            </a:pPr>
            <a:r>
              <a:rPr b="0" i="0" lang="en" sz="2400" u="none" cap="none" strike="noStrike">
                <a:solidFill>
                  <a:srgbClr val="CC0000"/>
                </a:solidFill>
                <a:latin typeface="Calibri"/>
                <a:ea typeface="Calibri"/>
                <a:cs typeface="Calibri"/>
                <a:sym typeface="Calibri"/>
              </a:rPr>
              <a:t>CIDR:</a:t>
            </a:r>
            <a:r>
              <a:rPr b="0" i="0" lang="en" sz="2400" u="none" cap="none" strike="noStrike">
                <a:solidFill>
                  <a:srgbClr val="000000"/>
                </a:solidFill>
                <a:latin typeface="Calibri"/>
                <a:ea typeface="Calibri"/>
                <a:cs typeface="Calibri"/>
                <a:sym typeface="Calibri"/>
              </a:rPr>
              <a:t> </a:t>
            </a:r>
            <a:r>
              <a:rPr b="0" i="0" lang="en" sz="2400" u="none" cap="none" strike="noStrike">
                <a:solidFill>
                  <a:srgbClr val="CC0000"/>
                </a:solidFill>
                <a:latin typeface="Calibri"/>
                <a:ea typeface="Calibri"/>
                <a:cs typeface="Calibri"/>
                <a:sym typeface="Calibri"/>
              </a:rPr>
              <a:t>C</a:t>
            </a:r>
            <a:r>
              <a:rPr b="0" i="0" lang="en" sz="2400" u="none" cap="none" strike="noStrike">
                <a:solidFill>
                  <a:srgbClr val="000000"/>
                </a:solidFill>
                <a:latin typeface="Calibri"/>
                <a:ea typeface="Calibri"/>
                <a:cs typeface="Calibri"/>
                <a:sym typeface="Calibri"/>
              </a:rPr>
              <a:t>lassless </a:t>
            </a:r>
            <a:r>
              <a:rPr b="0" i="0" lang="en" sz="2400" u="none" cap="none" strike="noStrike">
                <a:solidFill>
                  <a:srgbClr val="CC0000"/>
                </a:solidFill>
                <a:latin typeface="Calibri"/>
                <a:ea typeface="Calibri"/>
                <a:cs typeface="Calibri"/>
                <a:sym typeface="Calibri"/>
              </a:rPr>
              <a:t>I</a:t>
            </a:r>
            <a:r>
              <a:rPr b="0" i="0" lang="en" sz="2400" u="none" cap="none" strike="noStrike">
                <a:solidFill>
                  <a:srgbClr val="000000"/>
                </a:solidFill>
                <a:latin typeface="Calibri"/>
                <a:ea typeface="Calibri"/>
                <a:cs typeface="Calibri"/>
                <a:sym typeface="Calibri"/>
              </a:rPr>
              <a:t>nter</a:t>
            </a:r>
            <a:r>
              <a:rPr b="0" i="0" lang="en" sz="2400" u="none" cap="none" strike="noStrike">
                <a:solidFill>
                  <a:srgbClr val="CC0000"/>
                </a:solidFill>
                <a:latin typeface="Calibri"/>
                <a:ea typeface="Calibri"/>
                <a:cs typeface="Calibri"/>
                <a:sym typeface="Calibri"/>
              </a:rPr>
              <a:t>D</a:t>
            </a:r>
            <a:r>
              <a:rPr b="0" i="0" lang="en" sz="2400" u="none" cap="none" strike="noStrike">
                <a:solidFill>
                  <a:srgbClr val="000000"/>
                </a:solidFill>
                <a:latin typeface="Calibri"/>
                <a:ea typeface="Calibri"/>
                <a:cs typeface="Calibri"/>
                <a:sym typeface="Calibri"/>
              </a:rPr>
              <a:t>omain </a:t>
            </a:r>
            <a:r>
              <a:rPr b="0" i="0" lang="en" sz="2400" u="none" cap="none" strike="noStrike">
                <a:solidFill>
                  <a:srgbClr val="CC0000"/>
                </a:solidFill>
                <a:latin typeface="Calibri"/>
                <a:ea typeface="Calibri"/>
                <a:cs typeface="Calibri"/>
                <a:sym typeface="Calibri"/>
              </a:rPr>
              <a:t>R</a:t>
            </a:r>
            <a:r>
              <a:rPr b="0" i="0" lang="en" sz="2400" u="none" cap="none" strike="noStrike">
                <a:solidFill>
                  <a:srgbClr val="000000"/>
                </a:solidFill>
                <a:latin typeface="Calibri"/>
                <a:ea typeface="Calibri"/>
                <a:cs typeface="Calibri"/>
                <a:sym typeface="Calibri"/>
              </a:rPr>
              <a:t>outing </a:t>
            </a:r>
            <a:r>
              <a:rPr b="0" i="0" lang="en" sz="1800" u="none" cap="none" strike="noStrike">
                <a:solidFill>
                  <a:srgbClr val="000000"/>
                </a:solidFill>
                <a:latin typeface="Calibri"/>
                <a:ea typeface="Calibri"/>
                <a:cs typeface="Calibri"/>
                <a:sym typeface="Calibri"/>
              </a:rPr>
              <a:t>(pronounced “cider”)</a:t>
            </a:r>
            <a:endParaRPr b="0" i="0" sz="2400" u="none" cap="none" strike="noStrike">
              <a:solidFill>
                <a:srgbClr val="000000"/>
              </a:solidFill>
              <a:latin typeface="Calibri"/>
              <a:ea typeface="Calibri"/>
              <a:cs typeface="Calibri"/>
              <a:sym typeface="Calibri"/>
            </a:endParaRPr>
          </a:p>
          <a:p>
            <a:pPr indent="-171450" lvl="1" marL="520700" marR="0" rtl="0" algn="l">
              <a:lnSpc>
                <a:spcPct val="90000"/>
              </a:lnSpc>
              <a:spcBef>
                <a:spcPts val="400"/>
              </a:spcBef>
              <a:spcAft>
                <a:spcPts val="0"/>
              </a:spcAft>
              <a:buClr>
                <a:srgbClr val="0000A8"/>
              </a:buClr>
              <a:buSzPts val="2100"/>
              <a:buFont typeface="Arial"/>
              <a:buChar char="•"/>
            </a:pPr>
            <a:r>
              <a:rPr b="0" i="0" lang="en" sz="2100" u="none" cap="none" strike="noStrike">
                <a:solidFill>
                  <a:srgbClr val="000000"/>
                </a:solidFill>
                <a:latin typeface="Calibri"/>
                <a:ea typeface="Calibri"/>
                <a:cs typeface="Calibri"/>
                <a:sym typeface="Calibri"/>
              </a:rPr>
              <a:t>subnet portion of address of arbitrary length</a:t>
            </a:r>
            <a:endParaRPr b="0" i="0" sz="1100" u="none" cap="none" strike="noStrike">
              <a:solidFill>
                <a:srgbClr val="000000"/>
              </a:solidFill>
              <a:latin typeface="Arial"/>
              <a:ea typeface="Arial"/>
              <a:cs typeface="Arial"/>
              <a:sym typeface="Arial"/>
            </a:endParaRPr>
          </a:p>
          <a:p>
            <a:pPr indent="-171450" lvl="1" marL="520700" marR="0" rtl="0" algn="l">
              <a:lnSpc>
                <a:spcPct val="90000"/>
              </a:lnSpc>
              <a:spcBef>
                <a:spcPts val="400"/>
              </a:spcBef>
              <a:spcAft>
                <a:spcPts val="0"/>
              </a:spcAft>
              <a:buClr>
                <a:srgbClr val="0000A8"/>
              </a:buClr>
              <a:buSzPts val="2100"/>
              <a:buFont typeface="Arial"/>
              <a:buChar char="•"/>
            </a:pPr>
            <a:r>
              <a:rPr b="0" i="0" lang="en" sz="2100" u="none" cap="none" strike="noStrike">
                <a:solidFill>
                  <a:srgbClr val="000000"/>
                </a:solidFill>
                <a:latin typeface="Calibri"/>
                <a:ea typeface="Calibri"/>
                <a:cs typeface="Calibri"/>
                <a:sym typeface="Calibri"/>
              </a:rPr>
              <a:t>address format: </a:t>
            </a:r>
            <a:r>
              <a:rPr b="0" i="0" lang="en" sz="2100" u="none" cap="none" strike="noStrike">
                <a:solidFill>
                  <a:srgbClr val="CC0000"/>
                </a:solidFill>
                <a:latin typeface="Calibri"/>
                <a:ea typeface="Calibri"/>
                <a:cs typeface="Calibri"/>
                <a:sym typeface="Calibri"/>
              </a:rPr>
              <a:t>a.b.c.d/x</a:t>
            </a:r>
            <a:r>
              <a:rPr b="0" i="0" lang="en" sz="2100" u="none" cap="none" strike="noStrike">
                <a:solidFill>
                  <a:srgbClr val="000000"/>
                </a:solidFill>
                <a:latin typeface="Calibri"/>
                <a:ea typeface="Calibri"/>
                <a:cs typeface="Calibri"/>
                <a:sym typeface="Calibri"/>
              </a:rPr>
              <a:t>, where x is # bits in subnet portion of address</a:t>
            </a:r>
            <a:endParaRPr b="0" i="0" sz="1100" u="none" cap="none" strike="noStrike">
              <a:solidFill>
                <a:srgbClr val="000000"/>
              </a:solidFill>
              <a:latin typeface="Arial"/>
              <a:ea typeface="Arial"/>
              <a:cs typeface="Arial"/>
              <a:sym typeface="Arial"/>
            </a:endParaRPr>
          </a:p>
          <a:p>
            <a:pPr indent="-50800" lvl="1" marL="431800" marR="0" rtl="0" algn="l">
              <a:lnSpc>
                <a:spcPct val="90000"/>
              </a:lnSpc>
              <a:spcBef>
                <a:spcPts val="400"/>
              </a:spcBef>
              <a:spcAft>
                <a:spcPts val="0"/>
              </a:spcAft>
              <a:buClr>
                <a:srgbClr val="0000A8"/>
              </a:buClr>
              <a:buSzPts val="1800"/>
              <a:buFont typeface="Arial"/>
              <a:buNone/>
            </a:pPr>
            <a:r>
              <a:t/>
            </a:r>
            <a:endParaRPr b="0" i="1" sz="1800" u="none" cap="none" strike="noStrike">
              <a:solidFill>
                <a:srgbClr val="CC0000"/>
              </a:solidFill>
              <a:latin typeface="Calibri"/>
              <a:ea typeface="Calibri"/>
              <a:cs typeface="Calibri"/>
              <a:sym typeface="Calibri"/>
            </a:endParaRPr>
          </a:p>
        </p:txBody>
      </p:sp>
      <p:grpSp>
        <p:nvGrpSpPr>
          <p:cNvPr id="2881" name="Google Shape;2881;p61"/>
          <p:cNvGrpSpPr/>
          <p:nvPr/>
        </p:nvGrpSpPr>
        <p:grpSpPr>
          <a:xfrm>
            <a:off x="1860533" y="2928628"/>
            <a:ext cx="4593375" cy="1221384"/>
            <a:chOff x="3242716" y="3863272"/>
            <a:chExt cx="6124500" cy="1628512"/>
          </a:xfrm>
        </p:grpSpPr>
        <p:sp>
          <p:nvSpPr>
            <p:cNvPr id="2882" name="Google Shape;2882;p61"/>
            <p:cNvSpPr txBox="1"/>
            <p:nvPr/>
          </p:nvSpPr>
          <p:spPr>
            <a:xfrm>
              <a:off x="3242716" y="4444297"/>
              <a:ext cx="6124500" cy="461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99"/>
                </a:buClr>
                <a:buSzPts val="1800"/>
                <a:buFont typeface="Arial"/>
                <a:buNone/>
              </a:pPr>
              <a:r>
                <a:rPr b="0" i="0" lang="en" sz="1800" u="none" cap="none" strike="noStrike">
                  <a:solidFill>
                    <a:srgbClr val="000099"/>
                  </a:solidFill>
                  <a:latin typeface="Arial"/>
                  <a:ea typeface="Arial"/>
                  <a:cs typeface="Arial"/>
                  <a:sym typeface="Arial"/>
                </a:rPr>
                <a:t>11001000  00010111  0001000</a:t>
              </a:r>
              <a:r>
                <a:rPr b="0" i="0" lang="en" sz="1800" u="none" cap="none" strike="noStrike">
                  <a:solidFill>
                    <a:srgbClr val="000000"/>
                  </a:solidFill>
                  <a:latin typeface="Arial"/>
                  <a:ea typeface="Arial"/>
                  <a:cs typeface="Arial"/>
                  <a:sym typeface="Arial"/>
                </a:rPr>
                <a:t>0  00000000</a:t>
              </a:r>
              <a:endParaRPr b="0" i="0" sz="1800" u="none" cap="none" strike="noStrike">
                <a:solidFill>
                  <a:srgbClr val="000000"/>
                </a:solidFill>
                <a:latin typeface="Times New Roman"/>
                <a:ea typeface="Times New Roman"/>
                <a:cs typeface="Times New Roman"/>
                <a:sym typeface="Times New Roman"/>
              </a:endParaRPr>
            </a:p>
          </p:txBody>
        </p:sp>
        <p:sp>
          <p:nvSpPr>
            <p:cNvPr id="2883" name="Google Shape;2883;p61"/>
            <p:cNvSpPr txBox="1"/>
            <p:nvPr/>
          </p:nvSpPr>
          <p:spPr>
            <a:xfrm>
              <a:off x="4904829" y="3899784"/>
              <a:ext cx="870000" cy="954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99"/>
                </a:buClr>
                <a:buSzPts val="1400"/>
                <a:buFont typeface="Arial"/>
                <a:buNone/>
              </a:pPr>
              <a:r>
                <a:rPr b="0" i="0" lang="en" sz="1400" u="none" cap="none" strike="noStrike">
                  <a:solidFill>
                    <a:srgbClr val="000099"/>
                  </a:solidFill>
                  <a:latin typeface="Arial"/>
                  <a:ea typeface="Arial"/>
                  <a:cs typeface="Arial"/>
                  <a:sym typeface="Arial"/>
                </a:rPr>
                <a:t>subnet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99"/>
                </a:buClr>
                <a:buSzPts val="1400"/>
                <a:buFont typeface="Arial"/>
                <a:buNone/>
              </a:pPr>
              <a:r>
                <a:rPr b="0" i="0" lang="en" sz="1400" u="none" cap="none" strike="noStrike">
                  <a:solidFill>
                    <a:srgbClr val="000099"/>
                  </a:solidFill>
                  <a:latin typeface="Arial"/>
                  <a:ea typeface="Arial"/>
                  <a:cs typeface="Arial"/>
                  <a:sym typeface="Arial"/>
                </a:rPr>
                <a:t>part</a:t>
              </a:r>
              <a:endParaRPr b="0" i="0" sz="1100" u="none" cap="none" strike="noStrike">
                <a:solidFill>
                  <a:srgbClr val="000000"/>
                </a:solidFill>
                <a:latin typeface="Arial"/>
                <a:ea typeface="Arial"/>
                <a:cs typeface="Arial"/>
                <a:sym typeface="Arial"/>
              </a:endParaRPr>
            </a:p>
          </p:txBody>
        </p:sp>
        <p:sp>
          <p:nvSpPr>
            <p:cNvPr id="2884" name="Google Shape;2884;p61"/>
            <p:cNvSpPr txBox="1"/>
            <p:nvPr/>
          </p:nvSpPr>
          <p:spPr>
            <a:xfrm>
              <a:off x="8184604" y="3863272"/>
              <a:ext cx="615900" cy="954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host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part</a:t>
              </a:r>
              <a:endParaRPr b="0" i="0" sz="1100" u="none" cap="none" strike="noStrike">
                <a:solidFill>
                  <a:srgbClr val="000000"/>
                </a:solidFill>
                <a:latin typeface="Arial"/>
                <a:ea typeface="Arial"/>
                <a:cs typeface="Arial"/>
                <a:sym typeface="Arial"/>
              </a:endParaRPr>
            </a:p>
          </p:txBody>
        </p:sp>
        <p:cxnSp>
          <p:nvCxnSpPr>
            <p:cNvPr id="2885" name="Google Shape;2885;p61"/>
            <p:cNvCxnSpPr/>
            <p:nvPr/>
          </p:nvCxnSpPr>
          <p:spPr>
            <a:xfrm>
              <a:off x="5911304" y="4209347"/>
              <a:ext cx="1620900" cy="0"/>
            </a:xfrm>
            <a:prstGeom prst="straightConnector1">
              <a:avLst/>
            </a:prstGeom>
            <a:noFill/>
            <a:ln cap="flat" cmpd="sng" w="28575">
              <a:solidFill>
                <a:srgbClr val="000099"/>
              </a:solidFill>
              <a:prstDash val="solid"/>
              <a:round/>
              <a:headEnd len="sm" w="sm" type="none"/>
              <a:tailEnd len="med" w="med" type="triangle"/>
            </a:ln>
          </p:spPr>
        </p:cxnSp>
        <p:cxnSp>
          <p:nvCxnSpPr>
            <p:cNvPr id="2886" name="Google Shape;2886;p61"/>
            <p:cNvCxnSpPr/>
            <p:nvPr/>
          </p:nvCxnSpPr>
          <p:spPr>
            <a:xfrm>
              <a:off x="8702129" y="4198234"/>
              <a:ext cx="595200" cy="0"/>
            </a:xfrm>
            <a:prstGeom prst="straightConnector1">
              <a:avLst/>
            </a:prstGeom>
            <a:noFill/>
            <a:ln cap="flat" cmpd="sng" w="28575">
              <a:solidFill>
                <a:schemeClr val="dk1"/>
              </a:solidFill>
              <a:prstDash val="solid"/>
              <a:round/>
              <a:headEnd len="sm" w="sm" type="none"/>
              <a:tailEnd len="med" w="med" type="triangle"/>
            </a:ln>
          </p:spPr>
        </p:cxnSp>
        <p:sp>
          <p:nvSpPr>
            <p:cNvPr id="2887" name="Google Shape;2887;p61"/>
            <p:cNvSpPr txBox="1"/>
            <p:nvPr/>
          </p:nvSpPr>
          <p:spPr>
            <a:xfrm>
              <a:off x="5179466" y="5030084"/>
              <a:ext cx="2219400" cy="461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200.23.16.0/23</a:t>
              </a:r>
              <a:endParaRPr b="0" i="0" sz="1400" u="none" cap="none" strike="noStrike">
                <a:solidFill>
                  <a:srgbClr val="000000"/>
                </a:solidFill>
                <a:latin typeface="Arial"/>
                <a:ea typeface="Arial"/>
                <a:cs typeface="Arial"/>
                <a:sym typeface="Arial"/>
              </a:endParaRPr>
            </a:p>
          </p:txBody>
        </p:sp>
        <p:cxnSp>
          <p:nvCxnSpPr>
            <p:cNvPr id="2888" name="Google Shape;2888;p61"/>
            <p:cNvCxnSpPr/>
            <p:nvPr/>
          </p:nvCxnSpPr>
          <p:spPr>
            <a:xfrm rot="10800000">
              <a:off x="3312641" y="4199822"/>
              <a:ext cx="1438200" cy="0"/>
            </a:xfrm>
            <a:prstGeom prst="straightConnector1">
              <a:avLst/>
            </a:prstGeom>
            <a:noFill/>
            <a:ln cap="flat" cmpd="sng" w="28575">
              <a:solidFill>
                <a:srgbClr val="000099"/>
              </a:solidFill>
              <a:prstDash val="solid"/>
              <a:round/>
              <a:headEnd len="sm" w="sm" type="none"/>
              <a:tailEnd len="med" w="med" type="triangle"/>
            </a:ln>
          </p:spPr>
        </p:cxnSp>
        <p:cxnSp>
          <p:nvCxnSpPr>
            <p:cNvPr id="2889" name="Google Shape;2889;p61"/>
            <p:cNvCxnSpPr/>
            <p:nvPr/>
          </p:nvCxnSpPr>
          <p:spPr>
            <a:xfrm rot="10800000">
              <a:off x="7571829" y="4210934"/>
              <a:ext cx="647700" cy="0"/>
            </a:xfrm>
            <a:prstGeom prst="straightConnector1">
              <a:avLst/>
            </a:prstGeom>
            <a:noFill/>
            <a:ln cap="flat" cmpd="sng" w="19050">
              <a:solidFill>
                <a:schemeClr val="dk1"/>
              </a:solidFill>
              <a:prstDash val="solid"/>
              <a:round/>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1"/>
                                        </p:tgtEl>
                                        <p:attrNameLst>
                                          <p:attrName>style.visibility</p:attrName>
                                        </p:attrNameLst>
                                      </p:cBhvr>
                                      <p:to>
                                        <p:strVal val="visible"/>
                                      </p:to>
                                    </p:set>
                                    <p:animEffect filter="fade" transition="in">
                                      <p:cBhvr>
                                        <p:cTn dur="500"/>
                                        <p:tgtEl>
                                          <p:spTgt spid="28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3" name="Shape 2893"/>
        <p:cNvGrpSpPr/>
        <p:nvPr/>
      </p:nvGrpSpPr>
      <p:grpSpPr>
        <a:xfrm>
          <a:off x="0" y="0"/>
          <a:ext cx="0" cy="0"/>
          <a:chOff x="0" y="0"/>
          <a:chExt cx="0" cy="0"/>
        </a:xfrm>
      </p:grpSpPr>
      <p:pic>
        <p:nvPicPr>
          <p:cNvPr descr="A close up of a logo&#10;&#10;Description automatically generated" id="2894" name="Google Shape;2894;p62"/>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895" name="Google Shape;2895;p62"/>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896" name="Google Shape;2896;p62"/>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897" name="Google Shape;2897;p62"/>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CIDR</a:t>
            </a:r>
            <a:endParaRPr b="0" i="0" sz="1100" u="none" cap="none" strike="noStrike">
              <a:solidFill>
                <a:srgbClr val="000000"/>
              </a:solidFill>
              <a:latin typeface="Arial"/>
              <a:ea typeface="Arial"/>
              <a:cs typeface="Arial"/>
              <a:sym typeface="Arial"/>
            </a:endParaRPr>
          </a:p>
        </p:txBody>
      </p:sp>
      <p:pic>
        <p:nvPicPr>
          <p:cNvPr id="2898" name="Google Shape;2898;p62"/>
          <p:cNvPicPr preferRelativeResize="0"/>
          <p:nvPr/>
        </p:nvPicPr>
        <p:blipFill rotWithShape="1">
          <a:blip r:embed="rId4">
            <a:alphaModFix/>
          </a:blip>
          <a:srcRect b="0" l="0" r="0" t="0"/>
          <a:stretch/>
        </p:blipFill>
        <p:spPr>
          <a:xfrm>
            <a:off x="278910" y="1053194"/>
            <a:ext cx="4563253" cy="40295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cxnSp>
        <p:nvCxnSpPr>
          <p:cNvPr id="640" name="Google Shape;640;p18"/>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641" name="Google Shape;641;p18"/>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642" name="Google Shape;642;p18"/>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Two Key Network-layer Functions</a:t>
            </a:r>
            <a:endParaRPr b="0" i="0" sz="1100" u="none" cap="none" strike="noStrike">
              <a:solidFill>
                <a:srgbClr val="000000"/>
              </a:solidFill>
              <a:latin typeface="Arial"/>
              <a:ea typeface="Arial"/>
              <a:cs typeface="Arial"/>
              <a:sym typeface="Arial"/>
            </a:endParaRPr>
          </a:p>
        </p:txBody>
      </p:sp>
      <p:sp>
        <p:nvSpPr>
          <p:cNvPr id="643" name="Google Shape;643;p18"/>
          <p:cNvSpPr txBox="1"/>
          <p:nvPr>
            <p:ph idx="1" type="body"/>
          </p:nvPr>
        </p:nvSpPr>
        <p:spPr>
          <a:xfrm>
            <a:off x="180483" y="1135648"/>
            <a:ext cx="3886200" cy="1418100"/>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90000"/>
              </a:lnSpc>
              <a:spcBef>
                <a:spcPts val="0"/>
              </a:spcBef>
              <a:spcAft>
                <a:spcPts val="0"/>
              </a:spcAft>
              <a:buClr>
                <a:srgbClr val="CC0000"/>
              </a:buClr>
              <a:buSzPts val="2100"/>
              <a:buNone/>
            </a:pPr>
            <a:r>
              <a:rPr lang="en">
                <a:solidFill>
                  <a:srgbClr val="CC0000"/>
                </a:solidFill>
              </a:rPr>
              <a:t>network-layer functions:</a:t>
            </a:r>
            <a:endParaRPr/>
          </a:p>
          <a:p>
            <a:pPr indent="-177800" lvl="0" marL="177800" rtl="0" algn="l">
              <a:lnSpc>
                <a:spcPct val="90000"/>
              </a:lnSpc>
              <a:spcBef>
                <a:spcPts val="500"/>
              </a:spcBef>
              <a:spcAft>
                <a:spcPts val="0"/>
              </a:spcAft>
              <a:buClr>
                <a:srgbClr val="000099"/>
              </a:buClr>
              <a:buSzPts val="1800"/>
              <a:buChar char="•"/>
            </a:pPr>
            <a:r>
              <a:rPr i="1" lang="en" sz="1800">
                <a:solidFill>
                  <a:srgbClr val="000099"/>
                </a:solidFill>
              </a:rPr>
              <a:t>forwarding:</a:t>
            </a:r>
            <a:r>
              <a:rPr lang="en" sz="1800"/>
              <a:t> move packets from a router’s input link to appropriate router output link</a:t>
            </a:r>
            <a:endParaRPr/>
          </a:p>
          <a:p>
            <a:pPr indent="-63500" lvl="0" marL="177800" rtl="0" algn="l">
              <a:lnSpc>
                <a:spcPct val="90000"/>
              </a:lnSpc>
              <a:spcBef>
                <a:spcPts val="800"/>
              </a:spcBef>
              <a:spcAft>
                <a:spcPts val="0"/>
              </a:spcAft>
              <a:buClr>
                <a:schemeClr val="dk1"/>
              </a:buClr>
              <a:buSzPts val="1800"/>
              <a:buNone/>
            </a:pPr>
            <a:r>
              <a:t/>
            </a:r>
            <a:endParaRPr sz="1800"/>
          </a:p>
        </p:txBody>
      </p:sp>
      <p:sp>
        <p:nvSpPr>
          <p:cNvPr id="644" name="Google Shape;644;p18"/>
          <p:cNvSpPr txBox="1"/>
          <p:nvPr/>
        </p:nvSpPr>
        <p:spPr>
          <a:xfrm>
            <a:off x="4088819" y="1155526"/>
            <a:ext cx="3886200" cy="32634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85000"/>
              </a:lnSpc>
              <a:spcBef>
                <a:spcPts val="0"/>
              </a:spcBef>
              <a:spcAft>
                <a:spcPts val="0"/>
              </a:spcAft>
              <a:buClr>
                <a:srgbClr val="000099"/>
              </a:buClr>
              <a:buSzPts val="1400"/>
              <a:buFont typeface="Noto Sans Symbols"/>
              <a:buNone/>
            </a:pPr>
            <a:r>
              <a:rPr b="0" i="0" lang="en" sz="2100" u="none" cap="none" strike="noStrike">
                <a:solidFill>
                  <a:srgbClr val="CC0000"/>
                </a:solidFill>
                <a:latin typeface="Calibri"/>
                <a:ea typeface="Calibri"/>
                <a:cs typeface="Calibri"/>
                <a:sym typeface="Calibri"/>
              </a:rPr>
              <a:t>analogy: taking a trip</a:t>
            </a:r>
            <a:endParaRPr b="0" i="0" sz="1100" u="none" cap="none" strike="noStrike">
              <a:solidFill>
                <a:srgbClr val="000000"/>
              </a:solidFill>
              <a:latin typeface="Arial"/>
              <a:ea typeface="Arial"/>
              <a:cs typeface="Arial"/>
              <a:sym typeface="Arial"/>
            </a:endParaRPr>
          </a:p>
          <a:p>
            <a:pPr indent="-177800" lvl="0" marL="177800" marR="0" rtl="0" algn="l">
              <a:lnSpc>
                <a:spcPct val="85000"/>
              </a:lnSpc>
              <a:spcBef>
                <a:spcPts val="500"/>
              </a:spcBef>
              <a:spcAft>
                <a:spcPts val="0"/>
              </a:spcAft>
              <a:buClr>
                <a:srgbClr val="000099"/>
              </a:buClr>
              <a:buSzPts val="1800"/>
              <a:buFont typeface="Noto Sans Symbols"/>
              <a:buChar char="▪"/>
            </a:pPr>
            <a:r>
              <a:rPr b="0" i="1" lang="en" sz="1800" u="none" cap="none" strike="noStrike">
                <a:solidFill>
                  <a:srgbClr val="000099"/>
                </a:solidFill>
                <a:latin typeface="Calibri"/>
                <a:ea typeface="Calibri"/>
                <a:cs typeface="Calibri"/>
                <a:sym typeface="Calibri"/>
              </a:rPr>
              <a:t>forwarding</a:t>
            </a:r>
            <a:r>
              <a:rPr b="0" i="1" lang="en" sz="1800" u="none" cap="none" strike="noStrike">
                <a:solidFill>
                  <a:schemeClr val="accent2"/>
                </a:solidFill>
                <a:latin typeface="Calibri"/>
                <a:ea typeface="Calibri"/>
                <a:cs typeface="Calibri"/>
                <a:sym typeface="Calibri"/>
              </a:rPr>
              <a:t>:</a:t>
            </a:r>
            <a:r>
              <a:rPr b="0" i="0" lang="en" sz="1800" u="none" cap="none" strike="noStrike">
                <a:solidFill>
                  <a:schemeClr val="dk1"/>
                </a:solidFill>
                <a:latin typeface="Calibri"/>
                <a:ea typeface="Calibri"/>
                <a:cs typeface="Calibri"/>
                <a:sym typeface="Calibri"/>
              </a:rPr>
              <a:t> process of getting through single interchange</a:t>
            </a:r>
            <a:endParaRPr b="0" i="0" sz="1100" u="none" cap="none" strike="noStrike">
              <a:solidFill>
                <a:srgbClr val="000000"/>
              </a:solidFill>
              <a:latin typeface="Arial"/>
              <a:ea typeface="Arial"/>
              <a:cs typeface="Arial"/>
              <a:sym typeface="Arial"/>
            </a:endParaRPr>
          </a:p>
          <a:p>
            <a:pPr indent="0" lvl="0" marL="101600" marR="0" rtl="0" algn="l">
              <a:lnSpc>
                <a:spcPct val="90000"/>
              </a:lnSpc>
              <a:spcBef>
                <a:spcPts val="8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45" name="Google Shape;645;p18"/>
          <p:cNvGrpSpPr/>
          <p:nvPr/>
        </p:nvGrpSpPr>
        <p:grpSpPr>
          <a:xfrm>
            <a:off x="4411527" y="2942646"/>
            <a:ext cx="1670315" cy="1317079"/>
            <a:chOff x="6519349" y="4075932"/>
            <a:chExt cx="2227087" cy="1756105"/>
          </a:xfrm>
        </p:grpSpPr>
        <p:pic>
          <p:nvPicPr>
            <p:cNvPr descr="Why traffic apps make congestion worse | Berkeley News" id="646" name="Google Shape;646;p18"/>
            <p:cNvPicPr preferRelativeResize="0"/>
            <p:nvPr/>
          </p:nvPicPr>
          <p:blipFill rotWithShape="1">
            <a:blip r:embed="rId3">
              <a:alphaModFix/>
            </a:blip>
            <a:srcRect b="0" l="0" r="0" t="0"/>
            <a:stretch/>
          </p:blipFill>
          <p:spPr>
            <a:xfrm>
              <a:off x="6606213" y="4075932"/>
              <a:ext cx="2140223" cy="1426815"/>
            </a:xfrm>
            <a:prstGeom prst="rect">
              <a:avLst/>
            </a:prstGeom>
            <a:noFill/>
            <a:ln>
              <a:noFill/>
            </a:ln>
          </p:spPr>
        </p:pic>
        <p:sp>
          <p:nvSpPr>
            <p:cNvPr id="647" name="Google Shape;647;p18"/>
            <p:cNvSpPr txBox="1"/>
            <p:nvPr/>
          </p:nvSpPr>
          <p:spPr>
            <a:xfrm>
              <a:off x="6519349" y="5452537"/>
              <a:ext cx="15588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forwarding</a:t>
              </a:r>
              <a:endParaRPr b="0" i="0" sz="1100" u="none" cap="none" strike="noStrike">
                <a:solidFill>
                  <a:srgbClr val="000000"/>
                </a:solidFill>
                <a:latin typeface="Arial"/>
                <a:ea typeface="Arial"/>
                <a:cs typeface="Arial"/>
                <a:sym typeface="Arial"/>
              </a:endParaRPr>
            </a:p>
          </p:txBody>
        </p:sp>
      </p:grpSp>
      <p:grpSp>
        <p:nvGrpSpPr>
          <p:cNvPr id="648" name="Google Shape;648;p18"/>
          <p:cNvGrpSpPr/>
          <p:nvPr/>
        </p:nvGrpSpPr>
        <p:grpSpPr>
          <a:xfrm>
            <a:off x="6204523" y="3415719"/>
            <a:ext cx="2214843" cy="1237706"/>
            <a:chOff x="8314260" y="4706696"/>
            <a:chExt cx="2953124" cy="1650275"/>
          </a:xfrm>
        </p:grpSpPr>
        <p:pic>
          <p:nvPicPr>
            <p:cNvPr id="649" name="Google Shape;649;p18"/>
            <p:cNvPicPr preferRelativeResize="0"/>
            <p:nvPr/>
          </p:nvPicPr>
          <p:blipFill rotWithShape="1">
            <a:blip r:embed="rId4">
              <a:alphaModFix/>
            </a:blip>
            <a:srcRect b="0" l="0" r="0" t="0"/>
            <a:stretch/>
          </p:blipFill>
          <p:spPr>
            <a:xfrm>
              <a:off x="8415131" y="4706696"/>
              <a:ext cx="2852253" cy="1323319"/>
            </a:xfrm>
            <a:prstGeom prst="rect">
              <a:avLst/>
            </a:prstGeom>
            <a:noFill/>
            <a:ln>
              <a:noFill/>
            </a:ln>
          </p:spPr>
        </p:pic>
        <p:sp>
          <p:nvSpPr>
            <p:cNvPr id="650" name="Google Shape;650;p18"/>
            <p:cNvSpPr txBox="1"/>
            <p:nvPr/>
          </p:nvSpPr>
          <p:spPr>
            <a:xfrm>
              <a:off x="8314260" y="5977471"/>
              <a:ext cx="14343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routing</a:t>
              </a:r>
              <a:endParaRPr b="0" i="0" sz="1100" u="none" cap="none" strike="noStrike">
                <a:solidFill>
                  <a:srgbClr val="000000"/>
                </a:solidFill>
                <a:latin typeface="Arial"/>
                <a:ea typeface="Arial"/>
                <a:cs typeface="Arial"/>
                <a:sym typeface="Arial"/>
              </a:endParaRPr>
            </a:p>
          </p:txBody>
        </p:sp>
      </p:grpSp>
      <p:sp>
        <p:nvSpPr>
          <p:cNvPr id="651" name="Google Shape;651;p18"/>
          <p:cNvSpPr txBox="1"/>
          <p:nvPr/>
        </p:nvSpPr>
        <p:spPr>
          <a:xfrm>
            <a:off x="4014300" y="2155921"/>
            <a:ext cx="3886200" cy="659400"/>
          </a:xfrm>
          <a:prstGeom prst="rect">
            <a:avLst/>
          </a:prstGeom>
          <a:noFill/>
          <a:ln>
            <a:noFill/>
          </a:ln>
        </p:spPr>
        <p:txBody>
          <a:bodyPr anchorCtr="0" anchor="t" bIns="34275" lIns="68575" spcFirstLastPara="1" rIns="68575" wrap="square" tIns="34275">
            <a:normAutofit fontScale="77500" lnSpcReduction="20000"/>
          </a:bodyPr>
          <a:lstStyle/>
          <a:p>
            <a:pPr indent="-152082" lvl="0" marL="266700" marR="0" rtl="0" algn="l">
              <a:lnSpc>
                <a:spcPct val="90000"/>
              </a:lnSpc>
              <a:spcBef>
                <a:spcPts val="0"/>
              </a:spcBef>
              <a:spcAft>
                <a:spcPts val="0"/>
              </a:spcAft>
              <a:buClr>
                <a:srgbClr val="0000A3"/>
              </a:buClr>
              <a:buSzPct val="100000"/>
              <a:buFont typeface="Noto Sans Symbols"/>
              <a:buChar char="▪"/>
            </a:pPr>
            <a:r>
              <a:rPr b="0" i="1" lang="en" sz="1800" u="none" cap="none" strike="noStrike">
                <a:solidFill>
                  <a:srgbClr val="000099"/>
                </a:solidFill>
                <a:latin typeface="Calibri"/>
                <a:ea typeface="Calibri"/>
                <a:cs typeface="Calibri"/>
                <a:sym typeface="Calibri"/>
              </a:rPr>
              <a:t>routing:</a:t>
            </a:r>
            <a:r>
              <a:rPr b="0" i="0" lang="en" sz="1800" u="none" cap="none" strike="noStrike">
                <a:solidFill>
                  <a:srgbClr val="000000"/>
                </a:solidFill>
                <a:latin typeface="Calibri"/>
                <a:ea typeface="Calibri"/>
                <a:cs typeface="Calibri"/>
                <a:sym typeface="Calibri"/>
              </a:rPr>
              <a:t> process of planning trip from source to destination</a:t>
            </a:r>
            <a:endParaRPr b="0" i="0" sz="1100" u="none" cap="none" strike="noStrike">
              <a:solidFill>
                <a:srgbClr val="000000"/>
              </a:solidFill>
              <a:latin typeface="Arial"/>
              <a:ea typeface="Arial"/>
              <a:cs typeface="Arial"/>
              <a:sym typeface="Arial"/>
            </a:endParaRPr>
          </a:p>
          <a:p>
            <a:pPr indent="-50800" lvl="0" marL="266700" marR="0" rtl="0" algn="l">
              <a:lnSpc>
                <a:spcPct val="90000"/>
              </a:lnSpc>
              <a:spcBef>
                <a:spcPts val="800"/>
              </a:spcBef>
              <a:spcAft>
                <a:spcPts val="0"/>
              </a:spcAft>
              <a:buClr>
                <a:srgbClr val="0000A3"/>
              </a:buClr>
              <a:buSzPct val="100000"/>
              <a:buFont typeface="Noto Sans Symbols"/>
              <a:buNone/>
            </a:pPr>
            <a:r>
              <a:t/>
            </a:r>
            <a:endParaRPr b="0" i="0" sz="1800" u="none" cap="none" strike="noStrike">
              <a:solidFill>
                <a:srgbClr val="000000"/>
              </a:solidFill>
              <a:latin typeface="Calibri"/>
              <a:ea typeface="Calibri"/>
              <a:cs typeface="Calibri"/>
              <a:sym typeface="Calibri"/>
            </a:endParaRPr>
          </a:p>
        </p:txBody>
      </p:sp>
      <p:sp>
        <p:nvSpPr>
          <p:cNvPr id="652" name="Google Shape;652;p18"/>
          <p:cNvSpPr txBox="1"/>
          <p:nvPr/>
        </p:nvSpPr>
        <p:spPr>
          <a:xfrm>
            <a:off x="182049" y="2466842"/>
            <a:ext cx="3886200" cy="1392900"/>
          </a:xfrm>
          <a:prstGeom prst="rect">
            <a:avLst/>
          </a:prstGeom>
          <a:noFill/>
          <a:ln>
            <a:noFill/>
          </a:ln>
        </p:spPr>
        <p:txBody>
          <a:bodyPr anchorCtr="0" anchor="t" bIns="34275" lIns="68575" spcFirstLastPara="1" rIns="68575" wrap="square" tIns="34275">
            <a:normAutofit/>
          </a:bodyPr>
          <a:lstStyle/>
          <a:p>
            <a:pPr indent="-177800" lvl="0" marL="266700" marR="0" rtl="0" algn="l">
              <a:lnSpc>
                <a:spcPct val="90000"/>
              </a:lnSpc>
              <a:spcBef>
                <a:spcPts val="0"/>
              </a:spcBef>
              <a:spcAft>
                <a:spcPts val="0"/>
              </a:spcAft>
              <a:buClr>
                <a:srgbClr val="0000A3"/>
              </a:buClr>
              <a:buSzPts val="1800"/>
              <a:buFont typeface="Noto Sans Symbols"/>
              <a:buChar char="▪"/>
            </a:pPr>
            <a:r>
              <a:rPr b="0" i="1" lang="en" sz="1800" u="none" cap="none" strike="noStrike">
                <a:solidFill>
                  <a:srgbClr val="000099"/>
                </a:solidFill>
                <a:latin typeface="Calibri"/>
                <a:ea typeface="Calibri"/>
                <a:cs typeface="Calibri"/>
                <a:sym typeface="Calibri"/>
              </a:rPr>
              <a:t>routing:</a:t>
            </a:r>
            <a:r>
              <a:rPr b="0" i="0" lang="en" sz="1800" u="none" cap="none" strike="noStrike">
                <a:solidFill>
                  <a:srgbClr val="000000"/>
                </a:solidFill>
                <a:latin typeface="Calibri"/>
                <a:ea typeface="Calibri"/>
                <a:cs typeface="Calibri"/>
                <a:sym typeface="Calibri"/>
              </a:rPr>
              <a:t> determine route taken by packets from source to destination</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500"/>
              </a:spcBef>
              <a:spcAft>
                <a:spcPts val="0"/>
              </a:spcAft>
              <a:buClr>
                <a:srgbClr val="0000A8"/>
              </a:buClr>
              <a:buSzPts val="1800"/>
              <a:buFont typeface="Arial"/>
              <a:buChar char="•"/>
            </a:pPr>
            <a:r>
              <a:rPr b="0" i="1" lang="en" sz="1800" u="none" cap="none" strike="noStrike">
                <a:solidFill>
                  <a:srgbClr val="000000"/>
                </a:solidFill>
                <a:latin typeface="Calibri"/>
                <a:ea typeface="Calibri"/>
                <a:cs typeface="Calibri"/>
                <a:sym typeface="Calibri"/>
              </a:rPr>
              <a:t>routing algorithms</a:t>
            </a:r>
            <a:endParaRPr b="0" i="0" sz="1800" u="none" cap="none" strike="noStrike">
              <a:solidFill>
                <a:srgbClr val="000000"/>
              </a:solidFill>
              <a:latin typeface="Calibri"/>
              <a:ea typeface="Calibri"/>
              <a:cs typeface="Calibri"/>
              <a:sym typeface="Calibri"/>
            </a:endParaRPr>
          </a:p>
          <a:p>
            <a:pPr indent="-50800" lvl="0" marL="266700" marR="0" rtl="0" algn="l">
              <a:lnSpc>
                <a:spcPct val="90000"/>
              </a:lnSpc>
              <a:spcBef>
                <a:spcPts val="800"/>
              </a:spcBef>
              <a:spcAft>
                <a:spcPts val="0"/>
              </a:spcAft>
              <a:buClr>
                <a:srgbClr val="0000A3"/>
              </a:buClr>
              <a:buSzPts val="1800"/>
              <a:buFont typeface="Noto Sans Symbols"/>
              <a:buNone/>
            </a:pPr>
            <a:r>
              <a:t/>
            </a:r>
            <a:endParaRPr b="0" i="0" sz="1800" u="none" cap="none" strike="noStrike">
              <a:solidFill>
                <a:srgbClr val="000000"/>
              </a:solidFill>
              <a:latin typeface="Calibri"/>
              <a:ea typeface="Calibri"/>
              <a:cs typeface="Calibri"/>
              <a:sym typeface="Calibri"/>
            </a:endParaRPr>
          </a:p>
        </p:txBody>
      </p:sp>
      <p:pic>
        <p:nvPicPr>
          <p:cNvPr id="653" name="Google Shape;653;p18"/>
          <p:cNvPicPr preferRelativeResize="0"/>
          <p:nvPr/>
        </p:nvPicPr>
        <p:blipFill rotWithShape="1">
          <a:blip r:embed="rId5">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500"/>
                                        <p:tgtEl>
                                          <p:spTgt spid="6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5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500"/>
                                        <p:tgtEl>
                                          <p:spTgt spid="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500"/>
                                        <p:tgtEl>
                                          <p:spTgt spid="651"/>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500"/>
                                        <p:tgtEl>
                                          <p:spTgt spid="6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2" name="Shape 2902"/>
        <p:cNvGrpSpPr/>
        <p:nvPr/>
      </p:nvGrpSpPr>
      <p:grpSpPr>
        <a:xfrm>
          <a:off x="0" y="0"/>
          <a:ext cx="0" cy="0"/>
          <a:chOff x="0" y="0"/>
          <a:chExt cx="0" cy="0"/>
        </a:xfrm>
      </p:grpSpPr>
      <p:pic>
        <p:nvPicPr>
          <p:cNvPr descr="A close up of a logo&#10;&#10;Description automatically generated" id="2903" name="Google Shape;2903;p63"/>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904" name="Google Shape;2904;p63"/>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905" name="Google Shape;2905;p63"/>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906" name="Google Shape;2906;p63"/>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Why not Classful Addressing?</a:t>
            </a:r>
            <a:endParaRPr b="0" i="0" sz="1100" u="none" cap="none" strike="noStrike">
              <a:solidFill>
                <a:srgbClr val="000000"/>
              </a:solidFill>
              <a:latin typeface="Arial"/>
              <a:ea typeface="Arial"/>
              <a:cs typeface="Arial"/>
              <a:sym typeface="Arial"/>
            </a:endParaRPr>
          </a:p>
        </p:txBody>
      </p:sp>
      <p:sp>
        <p:nvSpPr>
          <p:cNvPr id="2907" name="Google Shape;2907;p63"/>
          <p:cNvSpPr txBox="1"/>
          <p:nvPr/>
        </p:nvSpPr>
        <p:spPr>
          <a:xfrm>
            <a:off x="111720" y="1159613"/>
            <a:ext cx="6673500" cy="2996700"/>
          </a:xfrm>
          <a:prstGeom prst="rect">
            <a:avLst/>
          </a:prstGeom>
          <a:noFill/>
          <a:ln>
            <a:noFill/>
          </a:ln>
        </p:spPr>
        <p:txBody>
          <a:bodyPr anchorCtr="0" anchor="t" bIns="34275" lIns="68575" spcFirstLastPara="1" rIns="68575" wrap="square" tIns="34275">
            <a:normAutofit lnSpcReduction="20000"/>
          </a:bodyPr>
          <a:lstStyle/>
          <a:p>
            <a:pPr indent="-260350" lvl="0" marL="355600" marR="0" rtl="0" algn="l">
              <a:lnSpc>
                <a:spcPct val="90000"/>
              </a:lnSpc>
              <a:spcBef>
                <a:spcPts val="0"/>
              </a:spcBef>
              <a:spcAft>
                <a:spcPts val="0"/>
              </a:spcAft>
              <a:buClr>
                <a:srgbClr val="0000A3"/>
              </a:buClr>
              <a:buSzPts val="2100"/>
              <a:buFont typeface="Noto Sans Symbols"/>
              <a:buChar char="▪"/>
            </a:pPr>
            <a:r>
              <a:rPr b="0" i="0" lang="en" sz="2100" u="none" cap="none" strike="noStrike">
                <a:solidFill>
                  <a:srgbClr val="000000"/>
                </a:solidFill>
                <a:latin typeface="Calibri"/>
                <a:ea typeface="Calibri"/>
                <a:cs typeface="Calibri"/>
                <a:sym typeface="Calibri"/>
              </a:rPr>
              <a:t>Network portion - 8, 16, or 24 bits in length – known as </a:t>
            </a:r>
            <a:r>
              <a:rPr b="1" i="0" lang="en" sz="2100" u="none" cap="none" strike="noStrike">
                <a:solidFill>
                  <a:srgbClr val="000000"/>
                </a:solidFill>
                <a:latin typeface="Calibri"/>
                <a:ea typeface="Calibri"/>
                <a:cs typeface="Calibri"/>
                <a:sym typeface="Calibri"/>
              </a:rPr>
              <a:t>Class A, B </a:t>
            </a:r>
            <a:r>
              <a:rPr b="0" i="0" lang="en" sz="2100" u="none" cap="none" strike="noStrike">
                <a:solidFill>
                  <a:srgbClr val="000000"/>
                </a:solidFill>
                <a:latin typeface="Calibri"/>
                <a:ea typeface="Calibri"/>
                <a:cs typeface="Calibri"/>
                <a:sym typeface="Calibri"/>
              </a:rPr>
              <a:t>and </a:t>
            </a:r>
            <a:r>
              <a:rPr b="1" i="0" lang="en" sz="2100" u="none" cap="none" strike="noStrike">
                <a:solidFill>
                  <a:srgbClr val="000000"/>
                </a:solidFill>
                <a:latin typeface="Calibri"/>
                <a:ea typeface="Calibri"/>
                <a:cs typeface="Calibri"/>
                <a:sym typeface="Calibri"/>
              </a:rPr>
              <a:t>C</a:t>
            </a:r>
            <a:r>
              <a:rPr b="0" i="0" lang="en" sz="2100" u="none" cap="none" strike="noStrike">
                <a:solidFill>
                  <a:srgbClr val="000000"/>
                </a:solidFill>
                <a:latin typeface="Calibri"/>
                <a:ea typeface="Calibri"/>
                <a:cs typeface="Calibri"/>
                <a:sym typeface="Calibri"/>
              </a:rPr>
              <a:t> networks respectively</a:t>
            </a:r>
            <a:endParaRPr b="0" i="0" sz="1100" u="none" cap="none" strike="noStrike">
              <a:solidFill>
                <a:srgbClr val="000000"/>
              </a:solidFill>
              <a:latin typeface="Arial"/>
              <a:ea typeface="Arial"/>
              <a:cs typeface="Arial"/>
              <a:sym typeface="Arial"/>
            </a:endParaRPr>
          </a:p>
          <a:p>
            <a:pPr indent="-260350" lvl="0" marL="355600" marR="0" rtl="0" algn="l">
              <a:lnSpc>
                <a:spcPct val="100000"/>
              </a:lnSpc>
              <a:spcBef>
                <a:spcPts val="800"/>
              </a:spcBef>
              <a:spcAft>
                <a:spcPts val="0"/>
              </a:spcAft>
              <a:buClr>
                <a:srgbClr val="0000A3"/>
              </a:buClr>
              <a:buSzPts val="2100"/>
              <a:buFont typeface="Noto Sans Symbols"/>
              <a:buChar char="▪"/>
            </a:pPr>
            <a:r>
              <a:rPr b="0" i="0" lang="en" sz="2100" u="none" cap="none" strike="noStrike">
                <a:solidFill>
                  <a:srgbClr val="000000"/>
                </a:solidFill>
                <a:latin typeface="Calibri"/>
                <a:ea typeface="Calibri"/>
                <a:cs typeface="Calibri"/>
                <a:sym typeface="Calibri"/>
              </a:rPr>
              <a:t>A class </a:t>
            </a:r>
            <a:r>
              <a:rPr b="1" i="0" lang="en" sz="2100" u="none" cap="none" strike="noStrike">
                <a:solidFill>
                  <a:srgbClr val="000000"/>
                </a:solidFill>
                <a:latin typeface="Calibri"/>
                <a:ea typeface="Calibri"/>
                <a:cs typeface="Calibri"/>
                <a:sym typeface="Calibri"/>
              </a:rPr>
              <a:t>C (/24) </a:t>
            </a:r>
            <a:r>
              <a:rPr b="0" i="0" lang="en" sz="2100" u="none" cap="none" strike="noStrike">
                <a:solidFill>
                  <a:srgbClr val="000000"/>
                </a:solidFill>
                <a:latin typeface="Calibri"/>
                <a:ea typeface="Calibri"/>
                <a:cs typeface="Calibri"/>
                <a:sym typeface="Calibri"/>
              </a:rPr>
              <a:t>- accommodate only up to 2</a:t>
            </a:r>
            <a:r>
              <a:rPr b="0" baseline="30000" i="0" lang="en" sz="2100" u="none" cap="none" strike="noStrike">
                <a:solidFill>
                  <a:srgbClr val="000000"/>
                </a:solidFill>
                <a:latin typeface="Calibri"/>
                <a:ea typeface="Calibri"/>
                <a:cs typeface="Calibri"/>
                <a:sym typeface="Calibri"/>
              </a:rPr>
              <a:t>8</a:t>
            </a:r>
            <a:r>
              <a:rPr b="0" i="0" lang="en" sz="2100" u="none" cap="none" strike="noStrike">
                <a:solidFill>
                  <a:srgbClr val="000000"/>
                </a:solidFill>
                <a:latin typeface="Calibri"/>
                <a:ea typeface="Calibri"/>
                <a:cs typeface="Calibri"/>
                <a:sym typeface="Calibri"/>
              </a:rPr>
              <a:t> - 2 = </a:t>
            </a:r>
            <a:r>
              <a:rPr b="1" i="0" lang="en" sz="2100" u="none" cap="none" strike="noStrike">
                <a:solidFill>
                  <a:srgbClr val="000000"/>
                </a:solidFill>
                <a:latin typeface="Calibri"/>
                <a:ea typeface="Calibri"/>
                <a:cs typeface="Calibri"/>
                <a:sym typeface="Calibri"/>
              </a:rPr>
              <a:t>254 hosts</a:t>
            </a:r>
            <a:r>
              <a:rPr b="0" i="0" lang="en" sz="2100" u="none" cap="none" strike="noStrike">
                <a:solidFill>
                  <a:srgbClr val="000000"/>
                </a:solidFill>
                <a:latin typeface="Calibri"/>
                <a:ea typeface="Calibri"/>
                <a:cs typeface="Calibri"/>
                <a:sym typeface="Calibri"/>
              </a:rPr>
              <a:t> (two of the 2</a:t>
            </a:r>
            <a:r>
              <a:rPr b="0" baseline="30000" i="0" lang="en" sz="2100" u="none" cap="none" strike="noStrike">
                <a:solidFill>
                  <a:srgbClr val="000000"/>
                </a:solidFill>
                <a:latin typeface="Calibri"/>
                <a:ea typeface="Calibri"/>
                <a:cs typeface="Calibri"/>
                <a:sym typeface="Calibri"/>
              </a:rPr>
              <a:t>8</a:t>
            </a:r>
            <a:r>
              <a:rPr b="0" i="0" lang="en" sz="2100" u="none" cap="none" strike="noStrike">
                <a:solidFill>
                  <a:srgbClr val="000000"/>
                </a:solidFill>
                <a:latin typeface="Calibri"/>
                <a:ea typeface="Calibri"/>
                <a:cs typeface="Calibri"/>
                <a:sym typeface="Calibri"/>
              </a:rPr>
              <a:t> = 256 addresses are reserved for special use)</a:t>
            </a:r>
            <a:endParaRPr b="0" i="0" sz="1100" u="none" cap="none" strike="noStrike">
              <a:solidFill>
                <a:srgbClr val="000000"/>
              </a:solidFill>
              <a:latin typeface="Arial"/>
              <a:ea typeface="Arial"/>
              <a:cs typeface="Arial"/>
              <a:sym typeface="Arial"/>
            </a:endParaRPr>
          </a:p>
          <a:p>
            <a:pPr indent="-260350" lvl="0" marL="355600" marR="0" rtl="0" algn="l">
              <a:lnSpc>
                <a:spcPct val="100000"/>
              </a:lnSpc>
              <a:spcBef>
                <a:spcPts val="800"/>
              </a:spcBef>
              <a:spcAft>
                <a:spcPts val="0"/>
              </a:spcAft>
              <a:buClr>
                <a:srgbClr val="0000A3"/>
              </a:buClr>
              <a:buSzPts val="2100"/>
              <a:buFont typeface="Noto Sans Symbols"/>
              <a:buChar char="▪"/>
            </a:pPr>
            <a:r>
              <a:rPr b="0" i="0" lang="en" sz="2100" u="none" cap="none" strike="noStrike">
                <a:solidFill>
                  <a:srgbClr val="000000"/>
                </a:solidFill>
                <a:latin typeface="Calibri"/>
                <a:ea typeface="Calibri"/>
                <a:cs typeface="Calibri"/>
                <a:sym typeface="Calibri"/>
              </a:rPr>
              <a:t>A class </a:t>
            </a:r>
            <a:r>
              <a:rPr b="1" i="0" lang="en" sz="2100" u="none" cap="none" strike="noStrike">
                <a:solidFill>
                  <a:srgbClr val="000000"/>
                </a:solidFill>
                <a:latin typeface="Calibri"/>
                <a:ea typeface="Calibri"/>
                <a:cs typeface="Calibri"/>
                <a:sym typeface="Calibri"/>
              </a:rPr>
              <a:t>B (/16) </a:t>
            </a:r>
            <a:r>
              <a:rPr b="0" i="0" lang="en" sz="2100" u="none" cap="none" strike="noStrike">
                <a:solidFill>
                  <a:srgbClr val="000000"/>
                </a:solidFill>
                <a:latin typeface="Calibri"/>
                <a:ea typeface="Calibri"/>
                <a:cs typeface="Calibri"/>
                <a:sym typeface="Calibri"/>
              </a:rPr>
              <a:t>subnet, supports up to </a:t>
            </a:r>
            <a:r>
              <a:rPr b="1" i="0" lang="en" sz="2100" u="none" cap="none" strike="noStrike">
                <a:solidFill>
                  <a:srgbClr val="000000"/>
                </a:solidFill>
                <a:latin typeface="Calibri"/>
                <a:ea typeface="Calibri"/>
                <a:cs typeface="Calibri"/>
                <a:sym typeface="Calibri"/>
              </a:rPr>
              <a:t>65,634 hosts</a:t>
            </a:r>
            <a:endParaRPr b="0" i="0" sz="1100" u="none" cap="none" strike="noStrike">
              <a:solidFill>
                <a:srgbClr val="000000"/>
              </a:solidFill>
              <a:latin typeface="Arial"/>
              <a:ea typeface="Arial"/>
              <a:cs typeface="Arial"/>
              <a:sym typeface="Arial"/>
            </a:endParaRPr>
          </a:p>
          <a:p>
            <a:pPr indent="-260350" lvl="0" marL="355600" marR="0" rtl="0" algn="l">
              <a:lnSpc>
                <a:spcPct val="100000"/>
              </a:lnSpc>
              <a:spcBef>
                <a:spcPts val="800"/>
              </a:spcBef>
              <a:spcAft>
                <a:spcPts val="0"/>
              </a:spcAft>
              <a:buClr>
                <a:srgbClr val="0000A3"/>
              </a:buClr>
              <a:buSzPts val="2100"/>
              <a:buFont typeface="Noto Sans Symbols"/>
              <a:buChar char="▪"/>
            </a:pPr>
            <a:r>
              <a:rPr b="0" i="0" lang="en" sz="2100" u="none" cap="none" strike="noStrike">
                <a:solidFill>
                  <a:srgbClr val="000000"/>
                </a:solidFill>
                <a:latin typeface="Calibri"/>
                <a:ea typeface="Calibri"/>
                <a:cs typeface="Calibri"/>
                <a:sym typeface="Calibri"/>
              </a:rPr>
              <a:t>A class </a:t>
            </a:r>
            <a:r>
              <a:rPr b="1" i="0" lang="en" sz="2100" u="none" cap="none" strike="noStrike">
                <a:solidFill>
                  <a:srgbClr val="000000"/>
                </a:solidFill>
                <a:latin typeface="Calibri"/>
                <a:ea typeface="Calibri"/>
                <a:cs typeface="Calibri"/>
                <a:sym typeface="Calibri"/>
              </a:rPr>
              <a:t>A (/8) </a:t>
            </a:r>
            <a:r>
              <a:rPr b="0" i="0" lang="en" sz="2100" u="none" cap="none" strike="noStrike">
                <a:solidFill>
                  <a:srgbClr val="000000"/>
                </a:solidFill>
                <a:latin typeface="Calibri"/>
                <a:ea typeface="Calibri"/>
                <a:cs typeface="Calibri"/>
                <a:sym typeface="Calibri"/>
              </a:rPr>
              <a:t>subnet, up to </a:t>
            </a:r>
            <a:r>
              <a:rPr b="1" i="0" lang="en" sz="2100" u="none" cap="none" strike="noStrike">
                <a:solidFill>
                  <a:srgbClr val="000000"/>
                </a:solidFill>
                <a:latin typeface="Calibri"/>
                <a:ea typeface="Calibri"/>
                <a:cs typeface="Calibri"/>
                <a:sym typeface="Calibri"/>
              </a:rPr>
              <a:t>16,777,214 hosts</a:t>
            </a:r>
            <a:endParaRPr b="0" i="0" sz="1100" u="none" cap="none" strike="noStrike">
              <a:solidFill>
                <a:srgbClr val="000000"/>
              </a:solidFill>
              <a:latin typeface="Arial"/>
              <a:ea typeface="Arial"/>
              <a:cs typeface="Arial"/>
              <a:sym typeface="Arial"/>
            </a:endParaRPr>
          </a:p>
          <a:p>
            <a:pPr indent="-127000" lvl="0" marL="355600" marR="0" rtl="0" algn="l">
              <a:lnSpc>
                <a:spcPct val="100000"/>
              </a:lnSpc>
              <a:spcBef>
                <a:spcPts val="800"/>
              </a:spcBef>
              <a:spcAft>
                <a:spcPts val="0"/>
              </a:spcAft>
              <a:buClr>
                <a:srgbClr val="0000A3"/>
              </a:buClr>
              <a:buSzPts val="2100"/>
              <a:buFont typeface="Noto Sans Symbols"/>
              <a:buNone/>
            </a:pPr>
            <a:r>
              <a:t/>
            </a:r>
            <a:endParaRPr b="1" i="0" sz="2100" u="none" cap="none" strike="noStrike">
              <a:solidFill>
                <a:srgbClr val="000000"/>
              </a:solidFill>
              <a:latin typeface="Calibri"/>
              <a:ea typeface="Calibri"/>
              <a:cs typeface="Calibri"/>
              <a:sym typeface="Calibri"/>
            </a:endParaRPr>
          </a:p>
          <a:p>
            <a:pPr indent="-127000" lvl="0" marL="355600" marR="0" rtl="0" algn="l">
              <a:lnSpc>
                <a:spcPct val="90000"/>
              </a:lnSpc>
              <a:spcBef>
                <a:spcPts val="800"/>
              </a:spcBef>
              <a:spcAft>
                <a:spcPts val="0"/>
              </a:spcAft>
              <a:buClr>
                <a:srgbClr val="0000A3"/>
              </a:buClr>
              <a:buSzPts val="2100"/>
              <a:buFont typeface="Noto Sans Symbols"/>
              <a:buNone/>
            </a:pPr>
            <a:r>
              <a:t/>
            </a:r>
            <a:endParaRPr b="0" i="0" sz="2100" u="none" cap="none" strike="noStrike">
              <a:solidFill>
                <a:srgbClr val="000000"/>
              </a:solidFill>
              <a:latin typeface="Calibri"/>
              <a:ea typeface="Calibri"/>
              <a:cs typeface="Calibri"/>
              <a:sym typeface="Calibri"/>
            </a:endParaRPr>
          </a:p>
        </p:txBody>
      </p:sp>
      <p:sp>
        <p:nvSpPr>
          <p:cNvPr id="2908" name="Google Shape;2908;p63"/>
          <p:cNvSpPr txBox="1"/>
          <p:nvPr/>
        </p:nvSpPr>
        <p:spPr>
          <a:xfrm>
            <a:off x="6729302" y="1795069"/>
            <a:ext cx="2036700" cy="900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Times"/>
                <a:ea typeface="Times"/>
                <a:cs typeface="Times"/>
                <a:sym typeface="Times"/>
              </a:rPr>
              <a:t>too small for many organizations</a:t>
            </a:r>
            <a:endParaRPr b="1" i="0" sz="1800" u="none" cap="none" strike="noStrike">
              <a:solidFill>
                <a:srgbClr val="FF0000"/>
              </a:solidFill>
              <a:latin typeface="Calibri"/>
              <a:ea typeface="Calibri"/>
              <a:cs typeface="Calibri"/>
              <a:sym typeface="Calibri"/>
            </a:endParaRPr>
          </a:p>
        </p:txBody>
      </p:sp>
      <p:sp>
        <p:nvSpPr>
          <p:cNvPr id="2909" name="Google Shape;2909;p63"/>
          <p:cNvSpPr txBox="1"/>
          <p:nvPr/>
        </p:nvSpPr>
        <p:spPr>
          <a:xfrm>
            <a:off x="6662180" y="2742757"/>
            <a:ext cx="2170800" cy="623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Times"/>
                <a:ea typeface="Times"/>
                <a:cs typeface="Times"/>
                <a:sym typeface="Times"/>
              </a:rPr>
              <a:t>too large, poor utilization</a:t>
            </a:r>
            <a:endParaRPr b="1" i="0" sz="1800" u="none" cap="none" strike="noStrike">
              <a:solidFill>
                <a:srgbClr val="FF0000"/>
              </a:solidFill>
              <a:latin typeface="Calibri"/>
              <a:ea typeface="Calibri"/>
              <a:cs typeface="Calibri"/>
              <a:sym typeface="Calibri"/>
            </a:endParaRPr>
          </a:p>
        </p:txBody>
      </p:sp>
      <p:pic>
        <p:nvPicPr>
          <p:cNvPr id="2910" name="Google Shape;2910;p63"/>
          <p:cNvPicPr preferRelativeResize="0"/>
          <p:nvPr/>
        </p:nvPicPr>
        <p:blipFill rotWithShape="1">
          <a:blip r:embed="rId4">
            <a:alphaModFix/>
          </a:blip>
          <a:srcRect b="0" l="0" r="0" t="0"/>
          <a:stretch/>
        </p:blipFill>
        <p:spPr>
          <a:xfrm>
            <a:off x="503658" y="3920932"/>
            <a:ext cx="3131480" cy="1033388"/>
          </a:xfrm>
          <a:prstGeom prst="rect">
            <a:avLst/>
          </a:prstGeom>
          <a:noFill/>
          <a:ln>
            <a:noFill/>
          </a:ln>
        </p:spPr>
      </p:pic>
      <p:sp>
        <p:nvSpPr>
          <p:cNvPr id="2911" name="Google Shape;2911;p63"/>
          <p:cNvSpPr/>
          <p:nvPr/>
        </p:nvSpPr>
        <p:spPr>
          <a:xfrm>
            <a:off x="4019628" y="4126001"/>
            <a:ext cx="4746300" cy="623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Times"/>
                <a:ea typeface="Times"/>
                <a:cs typeface="Times"/>
                <a:sym typeface="Times"/>
              </a:rPr>
              <a:t>Classful addressing, which is almost obsolete, is replaced with classless addressing.</a:t>
            </a:r>
            <a:endParaRPr b="0"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8"/>
                                        </p:tgtEl>
                                        <p:attrNameLst>
                                          <p:attrName>style.visibility</p:attrName>
                                        </p:attrNameLst>
                                      </p:cBhvr>
                                      <p:to>
                                        <p:strVal val="visible"/>
                                      </p:to>
                                    </p:set>
                                    <p:animEffect filter="fade" transition="in">
                                      <p:cBhvr>
                                        <p:cTn dur="1000"/>
                                        <p:tgtEl>
                                          <p:spTgt spid="29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9"/>
                                        </p:tgtEl>
                                        <p:attrNameLst>
                                          <p:attrName>style.visibility</p:attrName>
                                        </p:attrNameLst>
                                      </p:cBhvr>
                                      <p:to>
                                        <p:strVal val="visible"/>
                                      </p:to>
                                    </p:set>
                                    <p:animEffect filter="fade" transition="in">
                                      <p:cBhvr>
                                        <p:cTn dur="1000"/>
                                        <p:tgtEl>
                                          <p:spTgt spid="29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1"/>
                                        </p:tgtEl>
                                        <p:attrNameLst>
                                          <p:attrName>style.visibility</p:attrName>
                                        </p:attrNameLst>
                                      </p:cBhvr>
                                      <p:to>
                                        <p:strVal val="visible"/>
                                      </p:to>
                                    </p:set>
                                    <p:animEffect filter="fade" transition="in">
                                      <p:cBhvr>
                                        <p:cTn dur="1000"/>
                                        <p:tgtEl>
                                          <p:spTgt spid="29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5" name="Shape 2915"/>
        <p:cNvGrpSpPr/>
        <p:nvPr/>
      </p:nvGrpSpPr>
      <p:grpSpPr>
        <a:xfrm>
          <a:off x="0" y="0"/>
          <a:ext cx="0" cy="0"/>
          <a:chOff x="0" y="0"/>
          <a:chExt cx="0" cy="0"/>
        </a:xfrm>
      </p:grpSpPr>
      <p:pic>
        <p:nvPicPr>
          <p:cNvPr descr="A close up of a logo&#10;&#10;Description automatically generated" id="2916" name="Google Shape;2916;p64"/>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917" name="Google Shape;2917;p64"/>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918" name="Google Shape;2918;p64"/>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919" name="Google Shape;2919;p64"/>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Classful Addressing</a:t>
            </a:r>
            <a:endParaRPr b="0" i="0" sz="1100" u="none" cap="none" strike="noStrike">
              <a:solidFill>
                <a:srgbClr val="000000"/>
              </a:solidFill>
              <a:latin typeface="Arial"/>
              <a:ea typeface="Arial"/>
              <a:cs typeface="Arial"/>
              <a:sym typeface="Arial"/>
            </a:endParaRPr>
          </a:p>
        </p:txBody>
      </p:sp>
      <p:pic>
        <p:nvPicPr>
          <p:cNvPr id="2920" name="Google Shape;2920;p64"/>
          <p:cNvPicPr preferRelativeResize="0"/>
          <p:nvPr/>
        </p:nvPicPr>
        <p:blipFill rotWithShape="1">
          <a:blip r:embed="rId4">
            <a:alphaModFix/>
          </a:blip>
          <a:srcRect b="0" l="0" r="0" t="0"/>
          <a:stretch/>
        </p:blipFill>
        <p:spPr>
          <a:xfrm>
            <a:off x="0" y="1134916"/>
            <a:ext cx="5425698" cy="3939891"/>
          </a:xfrm>
          <a:prstGeom prst="rect">
            <a:avLst/>
          </a:prstGeom>
          <a:noFill/>
          <a:ln>
            <a:noFill/>
          </a:ln>
        </p:spPr>
      </p:pic>
      <p:pic>
        <p:nvPicPr>
          <p:cNvPr id="2921" name="Google Shape;2921;p64"/>
          <p:cNvPicPr preferRelativeResize="0"/>
          <p:nvPr/>
        </p:nvPicPr>
        <p:blipFill rotWithShape="1">
          <a:blip r:embed="rId5">
            <a:alphaModFix/>
          </a:blip>
          <a:srcRect b="0" l="0" r="0" t="0"/>
          <a:stretch/>
        </p:blipFill>
        <p:spPr>
          <a:xfrm>
            <a:off x="5512896" y="1061536"/>
            <a:ext cx="2688893" cy="768255"/>
          </a:xfrm>
          <a:prstGeom prst="rect">
            <a:avLst/>
          </a:prstGeom>
          <a:noFill/>
          <a:ln>
            <a:noFill/>
          </a:ln>
        </p:spPr>
      </p:pic>
      <p:pic>
        <p:nvPicPr>
          <p:cNvPr id="2922" name="Google Shape;2922;p64"/>
          <p:cNvPicPr preferRelativeResize="0"/>
          <p:nvPr/>
        </p:nvPicPr>
        <p:blipFill rotWithShape="1">
          <a:blip r:embed="rId6">
            <a:alphaModFix/>
          </a:blip>
          <a:srcRect b="0" l="0" r="0" t="0"/>
          <a:stretch/>
        </p:blipFill>
        <p:spPr>
          <a:xfrm>
            <a:off x="5497777" y="1883200"/>
            <a:ext cx="3062965" cy="819392"/>
          </a:xfrm>
          <a:prstGeom prst="rect">
            <a:avLst/>
          </a:prstGeom>
          <a:noFill/>
          <a:ln>
            <a:noFill/>
          </a:ln>
        </p:spPr>
      </p:pic>
      <p:pic>
        <p:nvPicPr>
          <p:cNvPr id="2923" name="Google Shape;2923;p64"/>
          <p:cNvPicPr preferRelativeResize="0"/>
          <p:nvPr/>
        </p:nvPicPr>
        <p:blipFill rotWithShape="1">
          <a:blip r:embed="rId7">
            <a:alphaModFix/>
          </a:blip>
          <a:srcRect b="0" l="0" r="0" t="0"/>
          <a:stretch/>
        </p:blipFill>
        <p:spPr>
          <a:xfrm>
            <a:off x="5497777" y="2850341"/>
            <a:ext cx="2879256" cy="696327"/>
          </a:xfrm>
          <a:prstGeom prst="rect">
            <a:avLst/>
          </a:prstGeom>
          <a:noFill/>
          <a:ln>
            <a:noFill/>
          </a:ln>
        </p:spPr>
      </p:pic>
      <p:pic>
        <p:nvPicPr>
          <p:cNvPr id="2924" name="Google Shape;2924;p64"/>
          <p:cNvPicPr preferRelativeResize="0"/>
          <p:nvPr/>
        </p:nvPicPr>
        <p:blipFill rotWithShape="1">
          <a:blip r:embed="rId8">
            <a:alphaModFix/>
          </a:blip>
          <a:srcRect b="0" l="0" r="0" t="0"/>
          <a:stretch/>
        </p:blipFill>
        <p:spPr>
          <a:xfrm>
            <a:off x="5497776" y="3628457"/>
            <a:ext cx="3062966" cy="740756"/>
          </a:xfrm>
          <a:prstGeom prst="rect">
            <a:avLst/>
          </a:prstGeom>
          <a:noFill/>
          <a:ln>
            <a:noFill/>
          </a:ln>
        </p:spPr>
      </p:pic>
      <p:pic>
        <p:nvPicPr>
          <p:cNvPr id="2925" name="Google Shape;2925;p64"/>
          <p:cNvPicPr preferRelativeResize="0"/>
          <p:nvPr/>
        </p:nvPicPr>
        <p:blipFill rotWithShape="1">
          <a:blip r:embed="rId9">
            <a:alphaModFix/>
          </a:blip>
          <a:srcRect b="0" l="0" r="0" t="0"/>
          <a:stretch/>
        </p:blipFill>
        <p:spPr>
          <a:xfrm>
            <a:off x="5579786" y="4411745"/>
            <a:ext cx="2879256" cy="69632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9" name="Shape 2929"/>
        <p:cNvGrpSpPr/>
        <p:nvPr/>
      </p:nvGrpSpPr>
      <p:grpSpPr>
        <a:xfrm>
          <a:off x="0" y="0"/>
          <a:ext cx="0" cy="0"/>
          <a:chOff x="0" y="0"/>
          <a:chExt cx="0" cy="0"/>
        </a:xfrm>
      </p:grpSpPr>
      <p:pic>
        <p:nvPicPr>
          <p:cNvPr descr="A close up of a logo&#10;&#10;Description automatically generated" id="2930" name="Google Shape;2930;p65"/>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931" name="Google Shape;2931;p65"/>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932" name="Google Shape;2932;p65"/>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933" name="Google Shape;2933;p65"/>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Classful Addressing</a:t>
            </a:r>
            <a:endParaRPr b="0" i="0" sz="1100" u="none" cap="none" strike="noStrike">
              <a:solidFill>
                <a:srgbClr val="000000"/>
              </a:solidFill>
              <a:latin typeface="Arial"/>
              <a:ea typeface="Arial"/>
              <a:cs typeface="Arial"/>
              <a:sym typeface="Arial"/>
            </a:endParaRPr>
          </a:p>
        </p:txBody>
      </p:sp>
      <p:pic>
        <p:nvPicPr>
          <p:cNvPr id="2934" name="Google Shape;2934;p65"/>
          <p:cNvPicPr preferRelativeResize="0"/>
          <p:nvPr/>
        </p:nvPicPr>
        <p:blipFill rotWithShape="1">
          <a:blip r:embed="rId4">
            <a:alphaModFix/>
          </a:blip>
          <a:srcRect b="0" l="0" r="0" t="0"/>
          <a:stretch/>
        </p:blipFill>
        <p:spPr>
          <a:xfrm>
            <a:off x="114300" y="1134916"/>
            <a:ext cx="7827740" cy="2252514"/>
          </a:xfrm>
          <a:prstGeom prst="rect">
            <a:avLst/>
          </a:prstGeom>
          <a:noFill/>
          <a:ln>
            <a:noFill/>
          </a:ln>
        </p:spPr>
      </p:pic>
      <p:sp>
        <p:nvSpPr>
          <p:cNvPr id="2935" name="Google Shape;2935;p65"/>
          <p:cNvSpPr txBox="1"/>
          <p:nvPr/>
        </p:nvSpPr>
        <p:spPr>
          <a:xfrm>
            <a:off x="184068" y="3387430"/>
            <a:ext cx="60945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baseline="-25000" i="0" lang="en" sz="2100" u="none" cap="none" strike="noStrike">
                <a:solidFill>
                  <a:schemeClr val="dk1"/>
                </a:solidFill>
                <a:latin typeface="Arial"/>
                <a:ea typeface="Arial"/>
                <a:cs typeface="Arial"/>
                <a:sym typeface="Arial"/>
              </a:rPr>
              <a:t>Class D: multicast, Class E: reserved (experimental)</a:t>
            </a:r>
            <a:endParaRPr b="0" i="0" sz="1100" u="none" cap="none" strike="noStrike">
              <a:solidFill>
                <a:srgbClr val="000000"/>
              </a:solidFill>
              <a:latin typeface="Arial"/>
              <a:ea typeface="Arial"/>
              <a:cs typeface="Arial"/>
              <a:sym typeface="Arial"/>
            </a:endParaRPr>
          </a:p>
        </p:txBody>
      </p:sp>
      <p:sp>
        <p:nvSpPr>
          <p:cNvPr id="2936" name="Google Shape;2936;p65"/>
          <p:cNvSpPr txBox="1"/>
          <p:nvPr/>
        </p:nvSpPr>
        <p:spPr>
          <a:xfrm>
            <a:off x="184068" y="3723891"/>
            <a:ext cx="45771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baseline="-25000" i="0" lang="en" sz="2100" u="none" cap="none" strike="noStrike">
                <a:solidFill>
                  <a:schemeClr val="dk1"/>
                </a:solidFill>
                <a:latin typeface="Arial"/>
                <a:ea typeface="Arial"/>
                <a:cs typeface="Arial"/>
                <a:sym typeface="Arial"/>
              </a:rPr>
              <a:t>Broadcast Address: 255.255.255.255</a:t>
            </a:r>
            <a:endParaRPr b="0" i="0" sz="1100" u="none" cap="none" strike="noStrike">
              <a:solidFill>
                <a:srgbClr val="000000"/>
              </a:solidFill>
              <a:latin typeface="Arial"/>
              <a:ea typeface="Arial"/>
              <a:cs typeface="Arial"/>
              <a:sym typeface="Arial"/>
            </a:endParaRPr>
          </a:p>
        </p:txBody>
      </p:sp>
      <p:sp>
        <p:nvSpPr>
          <p:cNvPr id="2937" name="Google Shape;2937;p65"/>
          <p:cNvSpPr txBox="1"/>
          <p:nvPr/>
        </p:nvSpPr>
        <p:spPr>
          <a:xfrm>
            <a:off x="5676822" y="3387430"/>
            <a:ext cx="2265300" cy="15315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Network Masks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Class A: 255.0.0.0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Class B: 255.255.0.0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Class C: 255.255.255.0</a:t>
            </a:r>
            <a:r>
              <a:rPr b="0" i="0" lang="en" sz="1800" u="none" cap="none" strike="noStrike">
                <a:solidFill>
                  <a:schemeClr val="dk1"/>
                </a:solidFill>
                <a:latin typeface="Arial"/>
                <a:ea typeface="Arial"/>
                <a:cs typeface="Arial"/>
                <a:sym typeface="Arial"/>
              </a:rPr>
              <a:t> </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1" name="Shape 2941"/>
        <p:cNvGrpSpPr/>
        <p:nvPr/>
      </p:nvGrpSpPr>
      <p:grpSpPr>
        <a:xfrm>
          <a:off x="0" y="0"/>
          <a:ext cx="0" cy="0"/>
          <a:chOff x="0" y="0"/>
          <a:chExt cx="0" cy="0"/>
        </a:xfrm>
      </p:grpSpPr>
      <p:pic>
        <p:nvPicPr>
          <p:cNvPr descr="A close up of a logo&#10;&#10;Description automatically generated" id="2942" name="Google Shape;2942;p66"/>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943" name="Google Shape;2943;p66"/>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944" name="Google Shape;2944;p66"/>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945" name="Google Shape;2945;p66"/>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Classful Subnet Masks</a:t>
            </a:r>
            <a:endParaRPr b="0" i="0" sz="1100" u="none" cap="none" strike="noStrike">
              <a:solidFill>
                <a:srgbClr val="000000"/>
              </a:solidFill>
              <a:latin typeface="Arial"/>
              <a:ea typeface="Arial"/>
              <a:cs typeface="Arial"/>
              <a:sym typeface="Arial"/>
            </a:endParaRPr>
          </a:p>
        </p:txBody>
      </p:sp>
      <p:pic>
        <p:nvPicPr>
          <p:cNvPr id="2946" name="Google Shape;2946;p66"/>
          <p:cNvPicPr preferRelativeResize="0"/>
          <p:nvPr/>
        </p:nvPicPr>
        <p:blipFill rotWithShape="1">
          <a:blip r:embed="rId4">
            <a:alphaModFix/>
          </a:blip>
          <a:srcRect b="15469" l="24042" r="20687" t="35373"/>
          <a:stretch/>
        </p:blipFill>
        <p:spPr>
          <a:xfrm>
            <a:off x="77409" y="1134916"/>
            <a:ext cx="7638272" cy="381939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0" name="Shape 2950"/>
        <p:cNvGrpSpPr/>
        <p:nvPr/>
      </p:nvGrpSpPr>
      <p:grpSpPr>
        <a:xfrm>
          <a:off x="0" y="0"/>
          <a:ext cx="0" cy="0"/>
          <a:chOff x="0" y="0"/>
          <a:chExt cx="0" cy="0"/>
        </a:xfrm>
      </p:grpSpPr>
      <p:pic>
        <p:nvPicPr>
          <p:cNvPr descr="A close up of a logo&#10;&#10;Description automatically generated" id="2951" name="Google Shape;2951;p67"/>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952" name="Google Shape;2952;p67"/>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953" name="Google Shape;2953;p67"/>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954" name="Google Shape;2954;p67"/>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addresses: how to get one?</a:t>
            </a:r>
            <a:endParaRPr b="0" i="0" sz="1100" u="none" cap="none" strike="noStrike">
              <a:solidFill>
                <a:srgbClr val="000000"/>
              </a:solidFill>
              <a:latin typeface="Arial"/>
              <a:ea typeface="Arial"/>
              <a:cs typeface="Arial"/>
              <a:sym typeface="Arial"/>
            </a:endParaRPr>
          </a:p>
        </p:txBody>
      </p:sp>
      <p:sp>
        <p:nvSpPr>
          <p:cNvPr id="2955" name="Google Shape;2955;p67"/>
          <p:cNvSpPr txBox="1"/>
          <p:nvPr/>
        </p:nvSpPr>
        <p:spPr>
          <a:xfrm>
            <a:off x="87523" y="1121572"/>
            <a:ext cx="7259100" cy="1357200"/>
          </a:xfrm>
          <a:prstGeom prst="rect">
            <a:avLst/>
          </a:prstGeom>
          <a:noFill/>
          <a:ln>
            <a:noFill/>
          </a:ln>
        </p:spPr>
        <p:txBody>
          <a:bodyPr anchorCtr="0" anchor="t" bIns="34275" lIns="68575" spcFirstLastPara="1" rIns="68575" wrap="square" tIns="34275">
            <a:normAutofit/>
          </a:bodyPr>
          <a:lstStyle/>
          <a:p>
            <a:pPr indent="-165100" lvl="0" marL="266700" marR="0" rtl="0" algn="l">
              <a:lnSpc>
                <a:spcPct val="90000"/>
              </a:lnSpc>
              <a:spcBef>
                <a:spcPts val="0"/>
              </a:spcBef>
              <a:spcAft>
                <a:spcPts val="0"/>
              </a:spcAft>
              <a:buClr>
                <a:srgbClr val="0000A3"/>
              </a:buClr>
              <a:buSzPts val="2100"/>
              <a:buFont typeface="Noto Sans Symbols"/>
              <a:buNone/>
            </a:pPr>
            <a:r>
              <a:rPr b="0" i="1" lang="en" sz="2100" u="none" cap="none" strike="noStrike">
                <a:solidFill>
                  <a:srgbClr val="CC0000"/>
                </a:solidFill>
                <a:latin typeface="Calibri"/>
                <a:ea typeface="Calibri"/>
                <a:cs typeface="Calibri"/>
                <a:sym typeface="Calibri"/>
              </a:rPr>
              <a:t>Q:</a:t>
            </a:r>
            <a:r>
              <a:rPr b="0" i="0" lang="en" sz="2100" u="none" cap="none" strike="noStrike">
                <a:solidFill>
                  <a:srgbClr val="000000"/>
                </a:solidFill>
                <a:latin typeface="Calibri"/>
                <a:ea typeface="Calibri"/>
                <a:cs typeface="Calibri"/>
                <a:sym typeface="Calibri"/>
              </a:rPr>
              <a:t> how does </a:t>
            </a:r>
            <a:r>
              <a:rPr b="0" i="1" lang="en" sz="2100" u="none" cap="none" strike="noStrike">
                <a:solidFill>
                  <a:srgbClr val="000000"/>
                </a:solidFill>
                <a:latin typeface="Calibri"/>
                <a:ea typeface="Calibri"/>
                <a:cs typeface="Calibri"/>
                <a:sym typeface="Calibri"/>
              </a:rPr>
              <a:t>network</a:t>
            </a:r>
            <a:r>
              <a:rPr b="0" i="0" lang="en" sz="2100" u="none" cap="none" strike="noStrike">
                <a:solidFill>
                  <a:srgbClr val="000000"/>
                </a:solidFill>
                <a:latin typeface="Calibri"/>
                <a:ea typeface="Calibri"/>
                <a:cs typeface="Calibri"/>
                <a:sym typeface="Calibri"/>
              </a:rPr>
              <a:t> get subnet part of IP address?</a:t>
            </a:r>
            <a:endParaRPr b="0" i="0" sz="1100" u="none" cap="none" strike="noStrike">
              <a:solidFill>
                <a:srgbClr val="000000"/>
              </a:solidFill>
              <a:latin typeface="Arial"/>
              <a:ea typeface="Arial"/>
              <a:cs typeface="Arial"/>
              <a:sym typeface="Arial"/>
            </a:endParaRPr>
          </a:p>
          <a:p>
            <a:pPr indent="-165100" lvl="0" marL="266700" marR="0" rtl="0" algn="l">
              <a:lnSpc>
                <a:spcPct val="90000"/>
              </a:lnSpc>
              <a:spcBef>
                <a:spcPts val="800"/>
              </a:spcBef>
              <a:spcAft>
                <a:spcPts val="0"/>
              </a:spcAft>
              <a:buClr>
                <a:srgbClr val="0000A3"/>
              </a:buClr>
              <a:buSzPts val="2100"/>
              <a:buFont typeface="Noto Sans Symbols"/>
              <a:buNone/>
            </a:pPr>
            <a:r>
              <a:rPr b="0" i="1" lang="en" sz="2100" u="none" cap="none" strike="noStrike">
                <a:solidFill>
                  <a:srgbClr val="CC0000"/>
                </a:solidFill>
                <a:latin typeface="Calibri"/>
                <a:ea typeface="Calibri"/>
                <a:cs typeface="Calibri"/>
                <a:sym typeface="Calibri"/>
              </a:rPr>
              <a:t>A:</a:t>
            </a:r>
            <a:r>
              <a:rPr b="0" i="0" lang="en" sz="2100" u="none" cap="none" strike="noStrike">
                <a:solidFill>
                  <a:srgbClr val="000000"/>
                </a:solidFill>
                <a:latin typeface="Calibri"/>
                <a:ea typeface="Calibri"/>
                <a:cs typeface="Calibri"/>
                <a:sym typeface="Calibri"/>
              </a:rPr>
              <a:t> gets allocated portion of its provider ISP’s address space</a:t>
            </a:r>
            <a:endParaRPr b="0" i="0" sz="1800" u="none" cap="none" strike="noStrike">
              <a:solidFill>
                <a:srgbClr val="000000"/>
              </a:solidFill>
              <a:latin typeface="Calibri"/>
              <a:ea typeface="Calibri"/>
              <a:cs typeface="Calibri"/>
              <a:sym typeface="Calibri"/>
            </a:endParaRPr>
          </a:p>
        </p:txBody>
      </p:sp>
      <p:sp>
        <p:nvSpPr>
          <p:cNvPr id="2956" name="Google Shape;2956;p67"/>
          <p:cNvSpPr txBox="1"/>
          <p:nvPr/>
        </p:nvSpPr>
        <p:spPr>
          <a:xfrm>
            <a:off x="488394" y="2116899"/>
            <a:ext cx="7662000" cy="762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99"/>
              </a:buClr>
              <a:buSzPts val="1500"/>
              <a:buFont typeface="Arial"/>
              <a:buNone/>
            </a:pPr>
            <a:r>
              <a:rPr b="0" i="0" lang="en" sz="1500" u="none" cap="none" strike="noStrike">
                <a:solidFill>
                  <a:srgbClr val="000099"/>
                </a:solidFill>
                <a:latin typeface="Arial"/>
                <a:ea typeface="Arial"/>
                <a:cs typeface="Arial"/>
                <a:sym typeface="Arial"/>
              </a:rPr>
              <a:t>ISP's block          </a:t>
            </a:r>
            <a:r>
              <a:rPr b="0" i="0" lang="en" sz="1500" u="sng" cap="none" strike="noStrike">
                <a:solidFill>
                  <a:srgbClr val="000099"/>
                </a:solidFill>
                <a:latin typeface="Arial"/>
                <a:ea typeface="Arial"/>
                <a:cs typeface="Arial"/>
                <a:sym typeface="Arial"/>
              </a:rPr>
              <a:t>11001000  00010111  0001</a:t>
            </a:r>
            <a:r>
              <a:rPr b="0" i="0" lang="en" sz="1500" u="none" cap="none" strike="noStrike">
                <a:solidFill>
                  <a:srgbClr val="000099"/>
                </a:solidFill>
                <a:latin typeface="Arial"/>
                <a:ea typeface="Arial"/>
                <a:cs typeface="Arial"/>
                <a:sym typeface="Arial"/>
              </a:rPr>
              <a:t>0000  00000000    200.23.16.0/20</a:t>
            </a:r>
            <a:r>
              <a:rPr b="0" i="0" lang="en" sz="1500" u="none" cap="none" strike="noStrike">
                <a:solidFill>
                  <a:srgbClr val="ED7D31"/>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Comic Sans MS"/>
              <a:ea typeface="Comic Sans MS"/>
              <a:cs typeface="Comic Sans MS"/>
              <a:sym typeface="Comic Sans MS"/>
            </a:endParaRPr>
          </a:p>
        </p:txBody>
      </p:sp>
      <p:sp>
        <p:nvSpPr>
          <p:cNvPr id="2957" name="Google Shape;2957;p67"/>
          <p:cNvSpPr txBox="1"/>
          <p:nvPr/>
        </p:nvSpPr>
        <p:spPr>
          <a:xfrm>
            <a:off x="207814" y="2828098"/>
            <a:ext cx="7662000" cy="2100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Calibri"/>
              <a:buNone/>
            </a:pPr>
            <a:r>
              <a:rPr b="0" i="0" lang="en" sz="2100" u="none" cap="none" strike="noStrike">
                <a:solidFill>
                  <a:srgbClr val="000000"/>
                </a:solidFill>
                <a:latin typeface="Calibri"/>
                <a:ea typeface="Calibri"/>
                <a:cs typeface="Calibri"/>
                <a:sym typeface="Calibri"/>
              </a:rPr>
              <a:t>ISP can then allocate out its address space in 8 blocks: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Organization 0    </a:t>
            </a:r>
            <a:r>
              <a:rPr b="0" i="0" lang="en" sz="1500" u="sng" cap="none" strike="noStrike">
                <a:solidFill>
                  <a:srgbClr val="000000"/>
                </a:solidFill>
                <a:latin typeface="Arial"/>
                <a:ea typeface="Arial"/>
                <a:cs typeface="Arial"/>
                <a:sym typeface="Arial"/>
              </a:rPr>
              <a:t>11001000  00010111  0001000</a:t>
            </a:r>
            <a:r>
              <a:rPr b="0" i="0" lang="en" sz="1500" u="none" cap="none" strike="noStrike">
                <a:solidFill>
                  <a:srgbClr val="000000"/>
                </a:solidFill>
                <a:latin typeface="Arial"/>
                <a:ea typeface="Arial"/>
                <a:cs typeface="Arial"/>
                <a:sym typeface="Arial"/>
              </a:rPr>
              <a:t>0  00000000    200.23.16.0/23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Organization 1    </a:t>
            </a:r>
            <a:r>
              <a:rPr b="0" i="0" lang="en" sz="1500" u="sng" cap="none" strike="noStrike">
                <a:solidFill>
                  <a:srgbClr val="000000"/>
                </a:solidFill>
                <a:latin typeface="Arial"/>
                <a:ea typeface="Arial"/>
                <a:cs typeface="Arial"/>
                <a:sym typeface="Arial"/>
              </a:rPr>
              <a:t>11001000  00010111  0001001</a:t>
            </a:r>
            <a:r>
              <a:rPr b="0" i="0" lang="en" sz="1500" u="none" cap="none" strike="noStrike">
                <a:solidFill>
                  <a:srgbClr val="000000"/>
                </a:solidFill>
                <a:latin typeface="Arial"/>
                <a:ea typeface="Arial"/>
                <a:cs typeface="Arial"/>
                <a:sym typeface="Arial"/>
              </a:rPr>
              <a:t>0  00000000    200.23.18.0/23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Organization 2    </a:t>
            </a:r>
            <a:r>
              <a:rPr b="0" i="0" lang="en" sz="1500" u="sng" cap="none" strike="noStrike">
                <a:solidFill>
                  <a:srgbClr val="000000"/>
                </a:solidFill>
                <a:latin typeface="Arial"/>
                <a:ea typeface="Arial"/>
                <a:cs typeface="Arial"/>
                <a:sym typeface="Arial"/>
              </a:rPr>
              <a:t>11001000  00010111  0001010</a:t>
            </a:r>
            <a:r>
              <a:rPr b="0" i="0" lang="en" sz="1500" u="none" cap="none" strike="noStrike">
                <a:solidFill>
                  <a:srgbClr val="000000"/>
                </a:solidFill>
                <a:latin typeface="Arial"/>
                <a:ea typeface="Arial"/>
                <a:cs typeface="Arial"/>
                <a:sym typeface="Arial"/>
              </a:rPr>
              <a:t>0  00000000    200.23.20.0/23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                                          …..                                   ….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Organization 7    </a:t>
            </a:r>
            <a:r>
              <a:rPr b="0" i="0" lang="en" sz="1500" u="sng" cap="none" strike="noStrike">
                <a:solidFill>
                  <a:srgbClr val="000000"/>
                </a:solidFill>
                <a:latin typeface="Arial"/>
                <a:ea typeface="Arial"/>
                <a:cs typeface="Arial"/>
                <a:sym typeface="Arial"/>
              </a:rPr>
              <a:t>11001000  00010111  0001111</a:t>
            </a:r>
            <a:r>
              <a:rPr b="0" i="0" lang="en" sz="1500" u="none" cap="none" strike="noStrike">
                <a:solidFill>
                  <a:srgbClr val="000000"/>
                </a:solidFill>
                <a:latin typeface="Arial"/>
                <a:ea typeface="Arial"/>
                <a:cs typeface="Arial"/>
                <a:sym typeface="Arial"/>
              </a:rPr>
              <a:t>0   00000000    200.23.30.0/23</a:t>
            </a:r>
            <a:r>
              <a:rPr b="0" i="0" lang="en" sz="21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7"/>
                                        </p:tgtEl>
                                        <p:attrNameLst>
                                          <p:attrName>style.visibility</p:attrName>
                                        </p:attrNameLst>
                                      </p:cBhvr>
                                      <p:to>
                                        <p:strVal val="visible"/>
                                      </p:to>
                                    </p:set>
                                    <p:animEffect filter="fade" transition="in">
                                      <p:cBhvr>
                                        <p:cTn dur="500"/>
                                        <p:tgtEl>
                                          <p:spTgt spid="29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1" name="Shape 2961"/>
        <p:cNvGrpSpPr/>
        <p:nvPr/>
      </p:nvGrpSpPr>
      <p:grpSpPr>
        <a:xfrm>
          <a:off x="0" y="0"/>
          <a:ext cx="0" cy="0"/>
          <a:chOff x="0" y="0"/>
          <a:chExt cx="0" cy="0"/>
        </a:xfrm>
      </p:grpSpPr>
      <p:pic>
        <p:nvPicPr>
          <p:cNvPr descr="A close up of a logo&#10;&#10;Description automatically generated" id="2962" name="Google Shape;2962;p68"/>
          <p:cNvPicPr preferRelativeResize="0"/>
          <p:nvPr/>
        </p:nvPicPr>
        <p:blipFill rotWithShape="1">
          <a:blip r:embed="rId3">
            <a:alphaModFix/>
          </a:blip>
          <a:srcRect b="0" l="0" r="0" t="0"/>
          <a:stretch/>
        </p:blipFill>
        <p:spPr>
          <a:xfrm>
            <a:off x="7994639" y="359141"/>
            <a:ext cx="700199" cy="1049223"/>
          </a:xfrm>
          <a:prstGeom prst="rect">
            <a:avLst/>
          </a:prstGeom>
          <a:noFill/>
          <a:ln>
            <a:noFill/>
          </a:ln>
        </p:spPr>
      </p:pic>
      <p:cxnSp>
        <p:nvCxnSpPr>
          <p:cNvPr id="2963" name="Google Shape;2963;p68"/>
          <p:cNvCxnSpPr/>
          <p:nvPr/>
        </p:nvCxnSpPr>
        <p:spPr>
          <a:xfrm>
            <a:off x="-6231" y="994067"/>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964" name="Google Shape;2964;p68"/>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965" name="Google Shape;2965;p68"/>
          <p:cNvSpPr/>
          <p:nvPr/>
        </p:nvSpPr>
        <p:spPr>
          <a:xfrm>
            <a:off x="294833" y="509150"/>
            <a:ext cx="27123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introduction</a:t>
            </a:r>
            <a:endParaRPr b="0" i="0" sz="1100" u="none" cap="none" strike="noStrike">
              <a:solidFill>
                <a:srgbClr val="000000"/>
              </a:solidFill>
              <a:latin typeface="Arial"/>
              <a:ea typeface="Arial"/>
              <a:cs typeface="Arial"/>
              <a:sym typeface="Arial"/>
            </a:endParaRPr>
          </a:p>
        </p:txBody>
      </p:sp>
      <p:sp>
        <p:nvSpPr>
          <p:cNvPr id="2966" name="Google Shape;2966;p68"/>
          <p:cNvSpPr/>
          <p:nvPr/>
        </p:nvSpPr>
        <p:spPr>
          <a:xfrm>
            <a:off x="351983" y="1051345"/>
            <a:ext cx="6515100" cy="14541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Times New Roman"/>
                <a:ea typeface="Times New Roman"/>
                <a:cs typeface="Times New Roman"/>
                <a:sym typeface="Times New Roman"/>
              </a:rPr>
              <a:t>Find the class of each address.</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1" i="0" lang="en" sz="1800" u="none" cap="none" strike="noStrike">
                <a:solidFill>
                  <a:schemeClr val="hlink"/>
                </a:solidFill>
                <a:latin typeface="Times New Roman"/>
                <a:ea typeface="Times New Roman"/>
                <a:cs typeface="Times New Roman"/>
                <a:sym typeface="Times New Roman"/>
              </a:rPr>
              <a:t>a.</a:t>
            </a:r>
            <a:r>
              <a:rPr b="1" i="0" lang="en" sz="1800" u="none" cap="none" strike="noStrike">
                <a:solidFill>
                  <a:schemeClr val="dk1"/>
                </a:solidFill>
                <a:latin typeface="Times New Roman"/>
                <a:ea typeface="Times New Roman"/>
                <a:cs typeface="Times New Roman"/>
                <a:sym typeface="Times New Roman"/>
              </a:rPr>
              <a:t>   </a:t>
            </a:r>
            <a:r>
              <a:rPr b="1" i="0" lang="en" sz="1800" u="sng" cap="none" strike="noStrike">
                <a:solidFill>
                  <a:srgbClr val="009900"/>
                </a:solidFill>
                <a:latin typeface="Times New Roman"/>
                <a:ea typeface="Times New Roman"/>
                <a:cs typeface="Times New Roman"/>
                <a:sym typeface="Times New Roman"/>
              </a:rPr>
              <a:t>0</a:t>
            </a:r>
            <a:r>
              <a:rPr b="0" i="0" lang="en" sz="1800" u="none" cap="none" strike="noStrike">
                <a:solidFill>
                  <a:schemeClr val="dk1"/>
                </a:solidFill>
                <a:latin typeface="Times New Roman"/>
                <a:ea typeface="Times New Roman"/>
                <a:cs typeface="Times New Roman"/>
                <a:sym typeface="Times New Roman"/>
              </a:rPr>
              <a:t>0000001 00001011 00001011 11101111</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1" i="0" lang="en" sz="1800" u="none" cap="none" strike="noStrike">
                <a:solidFill>
                  <a:schemeClr val="hlink"/>
                </a:solidFill>
                <a:latin typeface="Times New Roman"/>
                <a:ea typeface="Times New Roman"/>
                <a:cs typeface="Times New Roman"/>
                <a:sym typeface="Times New Roman"/>
              </a:rPr>
              <a:t>b.</a:t>
            </a:r>
            <a:r>
              <a:rPr b="1" i="0" lang="en" sz="1800" u="none" cap="none" strike="noStrike">
                <a:solidFill>
                  <a:schemeClr val="dk1"/>
                </a:solidFill>
                <a:latin typeface="Times New Roman"/>
                <a:ea typeface="Times New Roman"/>
                <a:cs typeface="Times New Roman"/>
                <a:sym typeface="Times New Roman"/>
              </a:rPr>
              <a:t>   </a:t>
            </a:r>
            <a:r>
              <a:rPr b="1" i="0" lang="en" sz="1800" u="sng" cap="none" strike="noStrike">
                <a:solidFill>
                  <a:srgbClr val="009900"/>
                </a:solidFill>
                <a:latin typeface="Times New Roman"/>
                <a:ea typeface="Times New Roman"/>
                <a:cs typeface="Times New Roman"/>
                <a:sym typeface="Times New Roman"/>
              </a:rPr>
              <a:t>110</a:t>
            </a:r>
            <a:r>
              <a:rPr b="0" i="0" lang="en" sz="1800" u="none" cap="none" strike="noStrike">
                <a:solidFill>
                  <a:schemeClr val="dk1"/>
                </a:solidFill>
                <a:latin typeface="Times New Roman"/>
                <a:ea typeface="Times New Roman"/>
                <a:cs typeface="Times New Roman"/>
                <a:sym typeface="Times New Roman"/>
              </a:rPr>
              <a:t>00001 10000011 00011011 11111111</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1" i="0" lang="en" sz="1800" u="none" cap="none" strike="noStrike">
                <a:solidFill>
                  <a:schemeClr val="hlink"/>
                </a:solidFill>
                <a:latin typeface="Times New Roman"/>
                <a:ea typeface="Times New Roman"/>
                <a:cs typeface="Times New Roman"/>
                <a:sym typeface="Times New Roman"/>
              </a:rPr>
              <a:t>c.</a:t>
            </a:r>
            <a:r>
              <a:rPr b="1" i="0" lang="en" sz="1800" u="none" cap="none" strike="noStrike">
                <a:solidFill>
                  <a:schemeClr val="dk1"/>
                </a:solidFill>
                <a:latin typeface="Times New Roman"/>
                <a:ea typeface="Times New Roman"/>
                <a:cs typeface="Times New Roman"/>
                <a:sym typeface="Times New Roman"/>
              </a:rPr>
              <a:t>   </a:t>
            </a:r>
            <a:r>
              <a:rPr b="1" i="0" lang="en" sz="1800" u="sng" cap="none" strike="noStrike">
                <a:solidFill>
                  <a:srgbClr val="009900"/>
                </a:solidFill>
                <a:latin typeface="Times New Roman"/>
                <a:ea typeface="Times New Roman"/>
                <a:cs typeface="Times New Roman"/>
                <a:sym typeface="Times New Roman"/>
              </a:rPr>
              <a:t>14</a:t>
            </a:r>
            <a:r>
              <a:rPr b="0" i="0" lang="en" sz="1800" u="none" cap="none" strike="noStrike">
                <a:solidFill>
                  <a:schemeClr val="dk1"/>
                </a:solidFill>
                <a:latin typeface="Times New Roman"/>
                <a:ea typeface="Times New Roman"/>
                <a:cs typeface="Times New Roman"/>
                <a:sym typeface="Times New Roman"/>
              </a:rPr>
              <a:t>.23.120.8</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1" i="0" lang="en" sz="1800" u="none" cap="none" strike="noStrike">
                <a:solidFill>
                  <a:schemeClr val="hlink"/>
                </a:solidFill>
                <a:latin typeface="Times New Roman"/>
                <a:ea typeface="Times New Roman"/>
                <a:cs typeface="Times New Roman"/>
                <a:sym typeface="Times New Roman"/>
              </a:rPr>
              <a:t>d.</a:t>
            </a:r>
            <a:r>
              <a:rPr b="1" i="0" lang="en" sz="1800" u="none" cap="none" strike="noStrike">
                <a:solidFill>
                  <a:schemeClr val="dk1"/>
                </a:solidFill>
                <a:latin typeface="Times New Roman"/>
                <a:ea typeface="Times New Roman"/>
                <a:cs typeface="Times New Roman"/>
                <a:sym typeface="Times New Roman"/>
              </a:rPr>
              <a:t>   </a:t>
            </a:r>
            <a:r>
              <a:rPr b="1" i="0" lang="en" sz="1800" u="sng" cap="none" strike="noStrike">
                <a:solidFill>
                  <a:srgbClr val="009900"/>
                </a:solidFill>
                <a:latin typeface="Times New Roman"/>
                <a:ea typeface="Times New Roman"/>
                <a:cs typeface="Times New Roman"/>
                <a:sym typeface="Times New Roman"/>
              </a:rPr>
              <a:t>252</a:t>
            </a:r>
            <a:r>
              <a:rPr b="0" i="0" lang="en" sz="1800" u="none" cap="none" strike="noStrike">
                <a:solidFill>
                  <a:schemeClr val="dk1"/>
                </a:solidFill>
                <a:latin typeface="Times New Roman"/>
                <a:ea typeface="Times New Roman"/>
                <a:cs typeface="Times New Roman"/>
                <a:sym typeface="Times New Roman"/>
              </a:rPr>
              <a:t>.5.15.111</a:t>
            </a:r>
            <a:endParaRPr b="0" i="0" sz="1100" u="none" cap="none" strike="noStrike">
              <a:solidFill>
                <a:srgbClr val="000000"/>
              </a:solidFill>
              <a:latin typeface="Arial"/>
              <a:ea typeface="Arial"/>
              <a:cs typeface="Arial"/>
              <a:sym typeface="Arial"/>
            </a:endParaRPr>
          </a:p>
        </p:txBody>
      </p:sp>
      <p:sp>
        <p:nvSpPr>
          <p:cNvPr id="2967" name="Google Shape;2967;p68"/>
          <p:cNvSpPr/>
          <p:nvPr/>
        </p:nvSpPr>
        <p:spPr>
          <a:xfrm>
            <a:off x="294833" y="2937294"/>
            <a:ext cx="6515100" cy="14541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Times New Roman"/>
                <a:ea typeface="Times New Roman"/>
                <a:cs typeface="Times New Roman"/>
                <a:sym typeface="Times New Roman"/>
              </a:rPr>
              <a:t>Solution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hlink"/>
                </a:solidFill>
                <a:latin typeface="Times New Roman"/>
                <a:ea typeface="Times New Roman"/>
                <a:cs typeface="Times New Roman"/>
                <a:sym typeface="Times New Roman"/>
              </a:rPr>
              <a:t>a.</a:t>
            </a:r>
            <a:r>
              <a:rPr b="0" i="0" lang="en" sz="1800" u="none" cap="none" strike="noStrike">
                <a:solidFill>
                  <a:schemeClr val="dk1"/>
                </a:solidFill>
                <a:latin typeface="Times New Roman"/>
                <a:ea typeface="Times New Roman"/>
                <a:cs typeface="Times New Roman"/>
                <a:sym typeface="Times New Roman"/>
              </a:rPr>
              <a:t> The first bit is 0. This is a class A address.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hlink"/>
                </a:solidFill>
                <a:latin typeface="Times New Roman"/>
                <a:ea typeface="Times New Roman"/>
                <a:cs typeface="Times New Roman"/>
                <a:sym typeface="Times New Roman"/>
              </a:rPr>
              <a:t>b.</a:t>
            </a:r>
            <a:r>
              <a:rPr b="0" i="0" lang="en" sz="1800" u="none" cap="none" strike="noStrike">
                <a:solidFill>
                  <a:schemeClr val="dk1"/>
                </a:solidFill>
                <a:latin typeface="Times New Roman"/>
                <a:ea typeface="Times New Roman"/>
                <a:cs typeface="Times New Roman"/>
                <a:sym typeface="Times New Roman"/>
              </a:rPr>
              <a:t> The first 2 bits are 1; the third bit is 0. This is a class C address.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hlink"/>
                </a:solidFill>
                <a:latin typeface="Times New Roman"/>
                <a:ea typeface="Times New Roman"/>
                <a:cs typeface="Times New Roman"/>
                <a:sym typeface="Times New Roman"/>
              </a:rPr>
              <a:t>c.</a:t>
            </a:r>
            <a:r>
              <a:rPr b="0" i="0" lang="en" sz="1800" u="none" cap="none" strike="noStrike">
                <a:solidFill>
                  <a:schemeClr val="dk1"/>
                </a:solidFill>
                <a:latin typeface="Times New Roman"/>
                <a:ea typeface="Times New Roman"/>
                <a:cs typeface="Times New Roman"/>
                <a:sym typeface="Times New Roman"/>
              </a:rPr>
              <a:t> The first byte is 14; the class is 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hlink"/>
                </a:solidFill>
                <a:latin typeface="Times New Roman"/>
                <a:ea typeface="Times New Roman"/>
                <a:cs typeface="Times New Roman"/>
                <a:sym typeface="Times New Roman"/>
              </a:rPr>
              <a:t>d.</a:t>
            </a:r>
            <a:r>
              <a:rPr b="0" i="0" lang="en" sz="1800" u="none" cap="none" strike="noStrike">
                <a:solidFill>
                  <a:schemeClr val="dk1"/>
                </a:solidFill>
                <a:latin typeface="Times New Roman"/>
                <a:ea typeface="Times New Roman"/>
                <a:cs typeface="Times New Roman"/>
                <a:sym typeface="Times New Roman"/>
              </a:rPr>
              <a:t> The first byte is 252; the class is E.</a:t>
            </a:r>
            <a:endParaRPr b="0" i="0" sz="1100" u="none" cap="none" strike="noStrike">
              <a:solidFill>
                <a:srgbClr val="000000"/>
              </a:solidFill>
              <a:latin typeface="Arial"/>
              <a:ea typeface="Arial"/>
              <a:cs typeface="Arial"/>
              <a:sym typeface="Arial"/>
            </a:endParaRPr>
          </a:p>
        </p:txBody>
      </p:sp>
      <p:pic>
        <p:nvPicPr>
          <p:cNvPr id="2968" name="Google Shape;2968;p68"/>
          <p:cNvPicPr preferRelativeResize="0"/>
          <p:nvPr/>
        </p:nvPicPr>
        <p:blipFill rotWithShape="1">
          <a:blip r:embed="rId4">
            <a:alphaModFix/>
          </a:blip>
          <a:srcRect b="4402" l="13250" r="13666" t="3676"/>
          <a:stretch/>
        </p:blipFill>
        <p:spPr>
          <a:xfrm>
            <a:off x="6922496" y="1912831"/>
            <a:ext cx="1617411" cy="22633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2" name="Shape 2972"/>
        <p:cNvGrpSpPr/>
        <p:nvPr/>
      </p:nvGrpSpPr>
      <p:grpSpPr>
        <a:xfrm>
          <a:off x="0" y="0"/>
          <a:ext cx="0" cy="0"/>
          <a:chOff x="0" y="0"/>
          <a:chExt cx="0" cy="0"/>
        </a:xfrm>
      </p:grpSpPr>
      <p:pic>
        <p:nvPicPr>
          <p:cNvPr descr="A close up of a logo&#10;&#10;Description automatically generated" id="2973" name="Google Shape;2973;p69"/>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974" name="Google Shape;2974;p69"/>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975" name="Google Shape;2975;p69"/>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976" name="Google Shape;2976;p69"/>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CIDR – Prefix Lengths</a:t>
            </a:r>
            <a:endParaRPr b="0" i="0" sz="1100" u="none" cap="none" strike="noStrike">
              <a:solidFill>
                <a:srgbClr val="000000"/>
              </a:solidFill>
              <a:latin typeface="Arial"/>
              <a:ea typeface="Arial"/>
              <a:cs typeface="Arial"/>
              <a:sym typeface="Arial"/>
            </a:endParaRPr>
          </a:p>
        </p:txBody>
      </p:sp>
      <p:pic>
        <p:nvPicPr>
          <p:cNvPr id="2977" name="Google Shape;2977;p69"/>
          <p:cNvPicPr preferRelativeResize="0"/>
          <p:nvPr/>
        </p:nvPicPr>
        <p:blipFill rotWithShape="1">
          <a:blip r:embed="rId4">
            <a:alphaModFix/>
          </a:blip>
          <a:srcRect b="0" l="0" r="0" t="0"/>
          <a:stretch/>
        </p:blipFill>
        <p:spPr>
          <a:xfrm>
            <a:off x="66247" y="1158349"/>
            <a:ext cx="7862491" cy="3143471"/>
          </a:xfrm>
          <a:prstGeom prst="rect">
            <a:avLst/>
          </a:prstGeom>
          <a:noFill/>
          <a:ln>
            <a:noFill/>
          </a:ln>
        </p:spPr>
      </p:pic>
      <p:sp>
        <p:nvSpPr>
          <p:cNvPr id="2978" name="Google Shape;2978;p69"/>
          <p:cNvSpPr txBox="1"/>
          <p:nvPr/>
        </p:nvSpPr>
        <p:spPr>
          <a:xfrm>
            <a:off x="278910" y="4301819"/>
            <a:ext cx="6984300" cy="623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The addresses in color are the default masks for classes A, B, and C.</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Thus, classful addressing is a special case of classless addressing.</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2" name="Shape 2982"/>
        <p:cNvGrpSpPr/>
        <p:nvPr/>
      </p:nvGrpSpPr>
      <p:grpSpPr>
        <a:xfrm>
          <a:off x="0" y="0"/>
          <a:ext cx="0" cy="0"/>
          <a:chOff x="0" y="0"/>
          <a:chExt cx="0" cy="0"/>
        </a:xfrm>
      </p:grpSpPr>
      <p:pic>
        <p:nvPicPr>
          <p:cNvPr descr="A close up of a logo&#10;&#10;Description automatically generated" id="2983" name="Google Shape;2983;p70"/>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984" name="Google Shape;2984;p70"/>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985" name="Google Shape;2985;p70"/>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986" name="Google Shape;2986;p70"/>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Hierarchical addressing: route aggregation</a:t>
            </a:r>
            <a:endParaRPr b="0" i="0" sz="1100" u="none" cap="none" strike="noStrike">
              <a:solidFill>
                <a:srgbClr val="000000"/>
              </a:solidFill>
              <a:latin typeface="Arial"/>
              <a:ea typeface="Arial"/>
              <a:cs typeface="Arial"/>
              <a:sym typeface="Arial"/>
            </a:endParaRPr>
          </a:p>
        </p:txBody>
      </p:sp>
      <p:sp>
        <p:nvSpPr>
          <p:cNvPr id="2987" name="Google Shape;2987;p70"/>
          <p:cNvSpPr txBox="1"/>
          <p:nvPr/>
        </p:nvSpPr>
        <p:spPr>
          <a:xfrm>
            <a:off x="449162" y="1108100"/>
            <a:ext cx="6128400" cy="567900"/>
          </a:xfrm>
          <a:prstGeom prst="rect">
            <a:avLst/>
          </a:prstGeom>
          <a:no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hierarchical addressing allows efficient advertisement of routing  information:</a:t>
            </a:r>
            <a:endParaRPr b="0" i="0" sz="1100" u="none" cap="none" strike="noStrike">
              <a:solidFill>
                <a:srgbClr val="000000"/>
              </a:solidFill>
              <a:latin typeface="Arial"/>
              <a:ea typeface="Arial"/>
              <a:cs typeface="Arial"/>
              <a:sym typeface="Arial"/>
            </a:endParaRPr>
          </a:p>
        </p:txBody>
      </p:sp>
      <p:sp>
        <p:nvSpPr>
          <p:cNvPr id="2988" name="Google Shape;2988;p70"/>
          <p:cNvSpPr/>
          <p:nvPr/>
        </p:nvSpPr>
        <p:spPr>
          <a:xfrm>
            <a:off x="4690907" y="3158318"/>
            <a:ext cx="1514475" cy="221456"/>
          </a:xfrm>
          <a:custGeom>
            <a:rect b="b" l="l" r="r" t="t"/>
            <a:pathLst>
              <a:path extrusionOk="0" h="186" w="1272">
                <a:moveTo>
                  <a:pt x="0" y="0"/>
                </a:moveTo>
                <a:lnTo>
                  <a:pt x="1272" y="186"/>
                </a:lnTo>
              </a:path>
            </a:pathLst>
          </a:custGeom>
          <a:noFill/>
          <a:ln cap="flat" cmpd="sng" w="19050">
            <a:solidFill>
              <a:srgbClr val="000000"/>
            </a:solidFill>
            <a:prstDash val="solid"/>
            <a:round/>
            <a:headEnd len="sm" w="sm" type="none"/>
            <a:tailEnd len="med" w="med" type="stealth"/>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cxnSp>
        <p:nvCxnSpPr>
          <p:cNvPr id="2989" name="Google Shape;2989;p70"/>
          <p:cNvCxnSpPr/>
          <p:nvPr/>
        </p:nvCxnSpPr>
        <p:spPr>
          <a:xfrm flipH="1" rot="10800000">
            <a:off x="2933544" y="3365487"/>
            <a:ext cx="671700" cy="342900"/>
          </a:xfrm>
          <a:prstGeom prst="straightConnector1">
            <a:avLst/>
          </a:prstGeom>
          <a:noFill/>
          <a:ln cap="flat" cmpd="sng" w="19050">
            <a:solidFill>
              <a:srgbClr val="000000"/>
            </a:solidFill>
            <a:prstDash val="solid"/>
            <a:round/>
            <a:headEnd len="sm" w="sm" type="none"/>
            <a:tailEnd len="sm" w="sm" type="none"/>
          </a:ln>
        </p:spPr>
      </p:cxnSp>
      <p:cxnSp>
        <p:nvCxnSpPr>
          <p:cNvPr id="2990" name="Google Shape;2990;p70"/>
          <p:cNvCxnSpPr/>
          <p:nvPr/>
        </p:nvCxnSpPr>
        <p:spPr>
          <a:xfrm>
            <a:off x="2954975" y="2894000"/>
            <a:ext cx="564300" cy="128700"/>
          </a:xfrm>
          <a:prstGeom prst="straightConnector1">
            <a:avLst/>
          </a:prstGeom>
          <a:noFill/>
          <a:ln cap="flat" cmpd="sng" w="19050">
            <a:solidFill>
              <a:srgbClr val="000000"/>
            </a:solidFill>
            <a:prstDash val="solid"/>
            <a:round/>
            <a:headEnd len="sm" w="sm" type="none"/>
            <a:tailEnd len="sm" w="sm" type="none"/>
          </a:ln>
        </p:spPr>
      </p:cxnSp>
      <p:cxnSp>
        <p:nvCxnSpPr>
          <p:cNvPr id="2991" name="Google Shape;2991;p70"/>
          <p:cNvCxnSpPr/>
          <p:nvPr/>
        </p:nvCxnSpPr>
        <p:spPr>
          <a:xfrm>
            <a:off x="3004982" y="2308212"/>
            <a:ext cx="636000" cy="571500"/>
          </a:xfrm>
          <a:prstGeom prst="straightConnector1">
            <a:avLst/>
          </a:prstGeom>
          <a:noFill/>
          <a:ln cap="flat" cmpd="sng" w="19050">
            <a:solidFill>
              <a:srgbClr val="000000"/>
            </a:solidFill>
            <a:prstDash val="solid"/>
            <a:round/>
            <a:headEnd len="sm" w="sm" type="none"/>
            <a:tailEnd len="sm" w="sm" type="none"/>
          </a:ln>
        </p:spPr>
      </p:cxnSp>
      <p:sp>
        <p:nvSpPr>
          <p:cNvPr id="2992" name="Google Shape;2992;p70"/>
          <p:cNvSpPr/>
          <p:nvPr/>
        </p:nvSpPr>
        <p:spPr>
          <a:xfrm>
            <a:off x="3489566" y="2742791"/>
            <a:ext cx="1329928" cy="734616"/>
          </a:xfrm>
          <a:custGeom>
            <a:rect b="b" l="l" r="r" t="t"/>
            <a:pathLst>
              <a:path extrusionOk="0" h="617" w="11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993" name="Google Shape;2993;p70"/>
          <p:cNvSpPr txBox="1"/>
          <p:nvPr/>
        </p:nvSpPr>
        <p:spPr>
          <a:xfrm>
            <a:off x="4864738" y="2538003"/>
            <a:ext cx="1253700" cy="915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“Send me anything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with addresses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beginning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200.23.16.0/20”</a:t>
            </a:r>
            <a:endParaRPr b="0" i="0" sz="1100" u="none" cap="none" strike="noStrike">
              <a:solidFill>
                <a:srgbClr val="000000"/>
              </a:solidFill>
              <a:latin typeface="Arial"/>
              <a:ea typeface="Arial"/>
              <a:cs typeface="Arial"/>
              <a:sym typeface="Arial"/>
            </a:endParaRPr>
          </a:p>
        </p:txBody>
      </p:sp>
      <p:grpSp>
        <p:nvGrpSpPr>
          <p:cNvPr id="2994" name="Google Shape;2994;p70"/>
          <p:cNvGrpSpPr/>
          <p:nvPr/>
        </p:nvGrpSpPr>
        <p:grpSpPr>
          <a:xfrm>
            <a:off x="1378588" y="2137953"/>
            <a:ext cx="1753791" cy="386953"/>
            <a:chOff x="1004" y="1639"/>
            <a:chExt cx="1473" cy="325"/>
          </a:xfrm>
        </p:grpSpPr>
        <p:sp>
          <p:nvSpPr>
            <p:cNvPr id="2995" name="Google Shape;2995;p70"/>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996" name="Google Shape;2996;p70"/>
            <p:cNvSpPr txBox="1"/>
            <p:nvPr/>
          </p:nvSpPr>
          <p:spPr>
            <a:xfrm>
              <a:off x="1226" y="1664"/>
              <a:ext cx="9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200.23.16.0/23</a:t>
              </a:r>
              <a:endParaRPr b="0" i="0" sz="1400" u="none" cap="none" strike="noStrike">
                <a:solidFill>
                  <a:srgbClr val="000000"/>
                </a:solidFill>
                <a:latin typeface="Arial"/>
                <a:ea typeface="Arial"/>
                <a:cs typeface="Arial"/>
                <a:sym typeface="Arial"/>
              </a:endParaRPr>
            </a:p>
          </p:txBody>
        </p:sp>
      </p:grpSp>
      <p:grpSp>
        <p:nvGrpSpPr>
          <p:cNvPr id="2997" name="Google Shape;2997;p70"/>
          <p:cNvGrpSpPr/>
          <p:nvPr/>
        </p:nvGrpSpPr>
        <p:grpSpPr>
          <a:xfrm>
            <a:off x="1400019" y="2580865"/>
            <a:ext cx="1753791" cy="386953"/>
            <a:chOff x="1004" y="1639"/>
            <a:chExt cx="1473" cy="325"/>
          </a:xfrm>
        </p:grpSpPr>
        <p:sp>
          <p:nvSpPr>
            <p:cNvPr id="2998" name="Google Shape;2998;p70"/>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999" name="Google Shape;2999;p70"/>
            <p:cNvSpPr txBox="1"/>
            <p:nvPr/>
          </p:nvSpPr>
          <p:spPr>
            <a:xfrm>
              <a:off x="1226" y="1664"/>
              <a:ext cx="9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200.23.18.0/23</a:t>
              </a:r>
              <a:endParaRPr b="0" i="0" sz="1400" u="none" cap="none" strike="noStrike">
                <a:solidFill>
                  <a:srgbClr val="000000"/>
                </a:solidFill>
                <a:latin typeface="Arial"/>
                <a:ea typeface="Arial"/>
                <a:cs typeface="Arial"/>
                <a:sym typeface="Arial"/>
              </a:endParaRPr>
            </a:p>
          </p:txBody>
        </p:sp>
      </p:grpSp>
      <p:grpSp>
        <p:nvGrpSpPr>
          <p:cNvPr id="3000" name="Google Shape;3000;p70"/>
          <p:cNvGrpSpPr/>
          <p:nvPr/>
        </p:nvGrpSpPr>
        <p:grpSpPr>
          <a:xfrm>
            <a:off x="1335725" y="3645284"/>
            <a:ext cx="1753791" cy="386953"/>
            <a:chOff x="1004" y="1639"/>
            <a:chExt cx="1473" cy="325"/>
          </a:xfrm>
        </p:grpSpPr>
        <p:sp>
          <p:nvSpPr>
            <p:cNvPr id="3001" name="Google Shape;3001;p70"/>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02" name="Google Shape;3002;p70"/>
            <p:cNvSpPr txBox="1"/>
            <p:nvPr/>
          </p:nvSpPr>
          <p:spPr>
            <a:xfrm>
              <a:off x="1226" y="1664"/>
              <a:ext cx="9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200.23.30.0/23</a:t>
              </a:r>
              <a:endParaRPr b="0" i="0" sz="1400" u="none" cap="none" strike="noStrike">
                <a:solidFill>
                  <a:srgbClr val="000000"/>
                </a:solidFill>
                <a:latin typeface="Arial"/>
                <a:ea typeface="Arial"/>
                <a:cs typeface="Arial"/>
                <a:sym typeface="Arial"/>
              </a:endParaRPr>
            </a:p>
          </p:txBody>
        </p:sp>
      </p:grpSp>
      <p:sp>
        <p:nvSpPr>
          <p:cNvPr id="3003" name="Google Shape;3003;p70"/>
          <p:cNvSpPr txBox="1"/>
          <p:nvPr/>
        </p:nvSpPr>
        <p:spPr>
          <a:xfrm>
            <a:off x="3514569" y="3066641"/>
            <a:ext cx="11301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Fly-By-Night-ISP</a:t>
            </a:r>
            <a:endParaRPr b="0" i="0" sz="1400" u="none" cap="none" strike="noStrike">
              <a:solidFill>
                <a:srgbClr val="000000"/>
              </a:solidFill>
              <a:latin typeface="Arial"/>
              <a:ea typeface="Arial"/>
              <a:cs typeface="Arial"/>
              <a:sym typeface="Arial"/>
            </a:endParaRPr>
          </a:p>
        </p:txBody>
      </p:sp>
      <p:sp>
        <p:nvSpPr>
          <p:cNvPr id="3004" name="Google Shape;3004;p70"/>
          <p:cNvSpPr/>
          <p:nvPr/>
        </p:nvSpPr>
        <p:spPr>
          <a:xfrm>
            <a:off x="6186332" y="2389174"/>
            <a:ext cx="1083469" cy="2035969"/>
          </a:xfrm>
          <a:custGeom>
            <a:rect b="b" l="l" r="r" t="t"/>
            <a:pathLst>
              <a:path extrusionOk="0" h="1710" w="9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a:gsLst>
              <a:gs pos="0">
                <a:srgbClr val="66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05" name="Google Shape;3005;p70"/>
          <p:cNvSpPr txBox="1"/>
          <p:nvPr/>
        </p:nvSpPr>
        <p:spPr>
          <a:xfrm>
            <a:off x="1378588" y="1945072"/>
            <a:ext cx="10026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0</a:t>
            </a:r>
            <a:endParaRPr b="0" i="0" sz="1100" u="none" cap="none" strike="noStrike">
              <a:solidFill>
                <a:srgbClr val="000000"/>
              </a:solidFill>
              <a:latin typeface="Arial"/>
              <a:ea typeface="Arial"/>
              <a:cs typeface="Arial"/>
              <a:sym typeface="Arial"/>
            </a:endParaRPr>
          </a:p>
        </p:txBody>
      </p:sp>
      <p:sp>
        <p:nvSpPr>
          <p:cNvPr id="3006" name="Google Shape;3006;p70"/>
          <p:cNvSpPr txBox="1"/>
          <p:nvPr/>
        </p:nvSpPr>
        <p:spPr>
          <a:xfrm>
            <a:off x="1400019" y="3452403"/>
            <a:ext cx="10026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7</a:t>
            </a:r>
            <a:endParaRPr b="0" i="0" sz="1100" u="none" cap="none" strike="noStrike">
              <a:solidFill>
                <a:srgbClr val="000000"/>
              </a:solidFill>
              <a:latin typeface="Arial"/>
              <a:ea typeface="Arial"/>
              <a:cs typeface="Arial"/>
              <a:sym typeface="Arial"/>
            </a:endParaRPr>
          </a:p>
        </p:txBody>
      </p:sp>
      <p:sp>
        <p:nvSpPr>
          <p:cNvPr id="3007" name="Google Shape;3007;p70"/>
          <p:cNvSpPr txBox="1"/>
          <p:nvPr/>
        </p:nvSpPr>
        <p:spPr>
          <a:xfrm>
            <a:off x="6364925" y="3309528"/>
            <a:ext cx="5883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Internet</a:t>
            </a:r>
            <a:endParaRPr b="0" i="0" sz="1100" u="none" cap="none" strike="noStrike">
              <a:solidFill>
                <a:srgbClr val="000000"/>
              </a:solidFill>
              <a:latin typeface="Arial"/>
              <a:ea typeface="Arial"/>
              <a:cs typeface="Arial"/>
              <a:sym typeface="Arial"/>
            </a:endParaRPr>
          </a:p>
        </p:txBody>
      </p:sp>
      <p:sp>
        <p:nvSpPr>
          <p:cNvPr id="3008" name="Google Shape;3008;p70"/>
          <p:cNvSpPr txBox="1"/>
          <p:nvPr/>
        </p:nvSpPr>
        <p:spPr>
          <a:xfrm>
            <a:off x="6845057" y="606584"/>
            <a:ext cx="10026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1</a:t>
            </a:r>
            <a:endParaRPr b="0" i="0" sz="1100" u="none" cap="none" strike="noStrike">
              <a:solidFill>
                <a:srgbClr val="000000"/>
              </a:solidFill>
              <a:latin typeface="Arial"/>
              <a:ea typeface="Arial"/>
              <a:cs typeface="Arial"/>
              <a:sym typeface="Arial"/>
            </a:endParaRPr>
          </a:p>
        </p:txBody>
      </p:sp>
      <p:sp>
        <p:nvSpPr>
          <p:cNvPr id="3009" name="Google Shape;3009;p70"/>
          <p:cNvSpPr/>
          <p:nvPr/>
        </p:nvSpPr>
        <p:spPr>
          <a:xfrm>
            <a:off x="3446704" y="3728628"/>
            <a:ext cx="1329928" cy="734616"/>
          </a:xfrm>
          <a:custGeom>
            <a:rect b="b" l="l" r="r" t="t"/>
            <a:pathLst>
              <a:path extrusionOk="0" h="617" w="11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10" name="Google Shape;3010;p70"/>
          <p:cNvSpPr txBox="1"/>
          <p:nvPr/>
        </p:nvSpPr>
        <p:spPr>
          <a:xfrm>
            <a:off x="3671732" y="4009616"/>
            <a:ext cx="7680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ISPs-R-Us</a:t>
            </a:r>
            <a:endParaRPr b="0" i="0" sz="1400" u="none" cap="none" strike="noStrike">
              <a:solidFill>
                <a:srgbClr val="000000"/>
              </a:solidFill>
              <a:latin typeface="Arial"/>
              <a:ea typeface="Arial"/>
              <a:cs typeface="Arial"/>
              <a:sym typeface="Arial"/>
            </a:endParaRPr>
          </a:p>
        </p:txBody>
      </p:sp>
      <p:sp>
        <p:nvSpPr>
          <p:cNvPr id="3011" name="Google Shape;3011;p70"/>
          <p:cNvSpPr/>
          <p:nvPr/>
        </p:nvSpPr>
        <p:spPr>
          <a:xfrm flipH="1" rot="10800000">
            <a:off x="4740913" y="3744106"/>
            <a:ext cx="1514475" cy="221456"/>
          </a:xfrm>
          <a:custGeom>
            <a:rect b="b" l="l" r="r" t="t"/>
            <a:pathLst>
              <a:path extrusionOk="0" h="186" w="1272">
                <a:moveTo>
                  <a:pt x="0" y="0"/>
                </a:moveTo>
                <a:lnTo>
                  <a:pt x="1272" y="186"/>
                </a:lnTo>
              </a:path>
            </a:pathLst>
          </a:custGeom>
          <a:noFill/>
          <a:ln cap="flat" cmpd="sng" w="19050">
            <a:solidFill>
              <a:srgbClr val="000000"/>
            </a:solidFill>
            <a:prstDash val="solid"/>
            <a:round/>
            <a:headEnd len="sm" w="sm" type="none"/>
            <a:tailEnd len="med" w="med" type="stealth"/>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cxnSp>
        <p:nvCxnSpPr>
          <p:cNvPr id="3012" name="Google Shape;3012;p70"/>
          <p:cNvCxnSpPr/>
          <p:nvPr/>
        </p:nvCxnSpPr>
        <p:spPr>
          <a:xfrm>
            <a:off x="3083563" y="4151300"/>
            <a:ext cx="364200" cy="0"/>
          </a:xfrm>
          <a:prstGeom prst="straightConnector1">
            <a:avLst/>
          </a:prstGeom>
          <a:noFill/>
          <a:ln cap="flat" cmpd="sng" w="19050">
            <a:solidFill>
              <a:srgbClr val="000000"/>
            </a:solidFill>
            <a:prstDash val="solid"/>
            <a:round/>
            <a:headEnd len="sm" w="sm" type="none"/>
            <a:tailEnd len="sm" w="sm" type="none"/>
          </a:ln>
        </p:spPr>
      </p:cxnSp>
      <p:cxnSp>
        <p:nvCxnSpPr>
          <p:cNvPr id="3013" name="Google Shape;3013;p70"/>
          <p:cNvCxnSpPr/>
          <p:nvPr/>
        </p:nvCxnSpPr>
        <p:spPr>
          <a:xfrm flipH="1" rot="10800000">
            <a:off x="2969263" y="4201493"/>
            <a:ext cx="478500" cy="128400"/>
          </a:xfrm>
          <a:prstGeom prst="straightConnector1">
            <a:avLst/>
          </a:prstGeom>
          <a:noFill/>
          <a:ln cap="flat" cmpd="sng" w="19050">
            <a:solidFill>
              <a:srgbClr val="000000"/>
            </a:solidFill>
            <a:prstDash val="solid"/>
            <a:round/>
            <a:headEnd len="sm" w="sm" type="none"/>
            <a:tailEnd len="sm" w="sm" type="none"/>
          </a:ln>
        </p:spPr>
      </p:cxnSp>
      <p:cxnSp>
        <p:nvCxnSpPr>
          <p:cNvPr id="3014" name="Google Shape;3014;p70"/>
          <p:cNvCxnSpPr/>
          <p:nvPr/>
        </p:nvCxnSpPr>
        <p:spPr>
          <a:xfrm flipH="1" rot="10800000">
            <a:off x="3297875" y="4387025"/>
            <a:ext cx="186000" cy="307200"/>
          </a:xfrm>
          <a:prstGeom prst="straightConnector1">
            <a:avLst/>
          </a:prstGeom>
          <a:noFill/>
          <a:ln cap="flat" cmpd="sng" w="19050">
            <a:solidFill>
              <a:srgbClr val="000000"/>
            </a:solidFill>
            <a:prstDash val="solid"/>
            <a:round/>
            <a:headEnd len="sm" w="sm" type="none"/>
            <a:tailEnd len="sm" w="sm" type="none"/>
          </a:ln>
        </p:spPr>
      </p:cxnSp>
      <p:sp>
        <p:nvSpPr>
          <p:cNvPr id="3015" name="Google Shape;3015;p70"/>
          <p:cNvSpPr txBox="1"/>
          <p:nvPr/>
        </p:nvSpPr>
        <p:spPr>
          <a:xfrm>
            <a:off x="4957607" y="3931034"/>
            <a:ext cx="1253700" cy="915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“Send me anything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with addresses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beginning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199.31.0.0/16”</a:t>
            </a:r>
            <a:endParaRPr b="0" i="0" sz="1100" u="none" cap="none" strike="noStrike">
              <a:solidFill>
                <a:srgbClr val="000000"/>
              </a:solidFill>
              <a:latin typeface="Arial"/>
              <a:ea typeface="Arial"/>
              <a:cs typeface="Arial"/>
              <a:sym typeface="Arial"/>
            </a:endParaRPr>
          </a:p>
        </p:txBody>
      </p:sp>
      <p:grpSp>
        <p:nvGrpSpPr>
          <p:cNvPr id="3016" name="Google Shape;3016;p70"/>
          <p:cNvGrpSpPr/>
          <p:nvPr/>
        </p:nvGrpSpPr>
        <p:grpSpPr>
          <a:xfrm>
            <a:off x="1414306" y="3023778"/>
            <a:ext cx="1753791" cy="386953"/>
            <a:chOff x="1004" y="1639"/>
            <a:chExt cx="1473" cy="325"/>
          </a:xfrm>
        </p:grpSpPr>
        <p:sp>
          <p:nvSpPr>
            <p:cNvPr id="3017" name="Google Shape;3017;p70"/>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18" name="Google Shape;3018;p70"/>
            <p:cNvSpPr txBox="1"/>
            <p:nvPr/>
          </p:nvSpPr>
          <p:spPr>
            <a:xfrm>
              <a:off x="1226" y="1664"/>
              <a:ext cx="9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200.23.20.0/23</a:t>
              </a:r>
              <a:endParaRPr b="0" i="0" sz="1400" u="none" cap="none" strike="noStrike">
                <a:solidFill>
                  <a:srgbClr val="000000"/>
                </a:solidFill>
                <a:latin typeface="Arial"/>
                <a:ea typeface="Arial"/>
                <a:cs typeface="Arial"/>
                <a:sym typeface="Arial"/>
              </a:endParaRPr>
            </a:p>
          </p:txBody>
        </p:sp>
      </p:grpSp>
      <p:sp>
        <p:nvSpPr>
          <p:cNvPr id="3019" name="Google Shape;3019;p70"/>
          <p:cNvSpPr txBox="1"/>
          <p:nvPr/>
        </p:nvSpPr>
        <p:spPr>
          <a:xfrm>
            <a:off x="1400019" y="2873759"/>
            <a:ext cx="10026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2</a:t>
            </a:r>
            <a:endParaRPr b="0" i="0" sz="1100" u="none" cap="none" strike="noStrike">
              <a:solidFill>
                <a:srgbClr val="000000"/>
              </a:solidFill>
              <a:latin typeface="Arial"/>
              <a:ea typeface="Arial"/>
              <a:cs typeface="Arial"/>
              <a:sym typeface="Arial"/>
            </a:endParaRPr>
          </a:p>
        </p:txBody>
      </p:sp>
      <p:grpSp>
        <p:nvGrpSpPr>
          <p:cNvPr id="3020" name="Google Shape;3020;p70"/>
          <p:cNvGrpSpPr/>
          <p:nvPr/>
        </p:nvGrpSpPr>
        <p:grpSpPr>
          <a:xfrm>
            <a:off x="2426338" y="3216659"/>
            <a:ext cx="359569" cy="557213"/>
            <a:chOff x="870" y="2941"/>
            <a:chExt cx="302" cy="468"/>
          </a:xfrm>
        </p:grpSpPr>
        <p:sp>
          <p:nvSpPr>
            <p:cNvPr id="3021" name="Google Shape;3021;p70"/>
            <p:cNvSpPr txBox="1"/>
            <p:nvPr/>
          </p:nvSpPr>
          <p:spPr>
            <a:xfrm>
              <a:off x="872" y="2941"/>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022" name="Google Shape;3022;p70"/>
            <p:cNvSpPr txBox="1"/>
            <p:nvPr/>
          </p:nvSpPr>
          <p:spPr>
            <a:xfrm>
              <a:off x="870" y="3026"/>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023" name="Google Shape;3023;p70"/>
            <p:cNvSpPr txBox="1"/>
            <p:nvPr/>
          </p:nvSpPr>
          <p:spPr>
            <a:xfrm>
              <a:off x="871" y="3109"/>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grpSp>
      <p:grpSp>
        <p:nvGrpSpPr>
          <p:cNvPr id="3024" name="Google Shape;3024;p70"/>
          <p:cNvGrpSpPr/>
          <p:nvPr/>
        </p:nvGrpSpPr>
        <p:grpSpPr>
          <a:xfrm>
            <a:off x="3197863" y="2995203"/>
            <a:ext cx="359569" cy="557213"/>
            <a:chOff x="870" y="2941"/>
            <a:chExt cx="302" cy="468"/>
          </a:xfrm>
        </p:grpSpPr>
        <p:sp>
          <p:nvSpPr>
            <p:cNvPr id="3025" name="Google Shape;3025;p70"/>
            <p:cNvSpPr txBox="1"/>
            <p:nvPr/>
          </p:nvSpPr>
          <p:spPr>
            <a:xfrm>
              <a:off x="872" y="2941"/>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026" name="Google Shape;3026;p70"/>
            <p:cNvSpPr txBox="1"/>
            <p:nvPr/>
          </p:nvSpPr>
          <p:spPr>
            <a:xfrm>
              <a:off x="870" y="3026"/>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027" name="Google Shape;3027;p70"/>
            <p:cNvSpPr txBox="1"/>
            <p:nvPr/>
          </p:nvSpPr>
          <p:spPr>
            <a:xfrm>
              <a:off x="871" y="3109"/>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grpSp>
      <p:sp>
        <p:nvSpPr>
          <p:cNvPr id="3028" name="Google Shape;3028;p70"/>
          <p:cNvSpPr txBox="1"/>
          <p:nvPr/>
        </p:nvSpPr>
        <p:spPr>
          <a:xfrm>
            <a:off x="6953094" y="2731137"/>
            <a:ext cx="2169600" cy="1577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Poppins"/>
                <a:ea typeface="Poppins"/>
                <a:cs typeface="Poppins"/>
                <a:sym typeface="Poppins"/>
              </a:rPr>
              <a:t>The ability to use a single prefix to advertise multiple networks is often referred to as </a:t>
            </a:r>
            <a:r>
              <a:rPr b="1" i="0" lang="en" sz="1400" u="none" cap="none" strike="noStrike">
                <a:solidFill>
                  <a:srgbClr val="FF0000"/>
                </a:solidFill>
                <a:latin typeface="Poppins"/>
                <a:ea typeface="Poppins"/>
                <a:cs typeface="Poppins"/>
                <a:sym typeface="Poppins"/>
              </a:rPr>
              <a:t>address aggregation </a:t>
            </a:r>
            <a:r>
              <a:rPr b="0" i="0" lang="en" sz="1400" u="none" cap="none" strike="noStrike">
                <a:solidFill>
                  <a:srgbClr val="FF0000"/>
                </a:solidFill>
                <a:latin typeface="Poppins"/>
                <a:ea typeface="Poppins"/>
                <a:cs typeface="Poppins"/>
                <a:sym typeface="Poppins"/>
              </a:rPr>
              <a:t>(also </a:t>
            </a:r>
            <a:r>
              <a:rPr b="1" i="0" lang="en" sz="1400" u="none" cap="none" strike="noStrike">
                <a:solidFill>
                  <a:srgbClr val="FF0000"/>
                </a:solidFill>
                <a:latin typeface="Poppins"/>
                <a:ea typeface="Poppins"/>
                <a:cs typeface="Poppins"/>
                <a:sym typeface="Poppins"/>
              </a:rPr>
              <a:t>route aggregation </a:t>
            </a:r>
            <a:r>
              <a:rPr b="0" i="0" lang="en" sz="1400" u="none" cap="none" strike="noStrike">
                <a:solidFill>
                  <a:srgbClr val="FF0000"/>
                </a:solidFill>
                <a:latin typeface="Poppins"/>
                <a:ea typeface="Poppins"/>
                <a:cs typeface="Poppins"/>
                <a:sym typeface="Poppins"/>
              </a:rPr>
              <a:t>or </a:t>
            </a:r>
            <a:r>
              <a:rPr b="1" i="0" lang="en" sz="1400" u="none" cap="none" strike="noStrike">
                <a:solidFill>
                  <a:srgbClr val="FF0000"/>
                </a:solidFill>
                <a:latin typeface="Poppins"/>
                <a:ea typeface="Poppins"/>
                <a:cs typeface="Poppins"/>
                <a:sym typeface="Poppins"/>
              </a:rPr>
              <a:t>route summarization</a:t>
            </a:r>
            <a:r>
              <a:rPr b="0" i="0" lang="en" sz="1400" u="none" cap="none" strike="noStrike">
                <a:solidFill>
                  <a:srgbClr val="FF0000"/>
                </a:solidFill>
                <a:latin typeface="Poppins"/>
                <a:ea typeface="Poppins"/>
                <a:cs typeface="Poppins"/>
                <a:sym typeface="Poppins"/>
              </a:rPr>
              <a:t>).</a:t>
            </a:r>
            <a:endParaRPr b="0" i="0" sz="14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8"/>
                                        </p:tgtEl>
                                        <p:attrNameLst>
                                          <p:attrName>style.visibility</p:attrName>
                                        </p:attrNameLst>
                                      </p:cBhvr>
                                      <p:to>
                                        <p:strVal val="visible"/>
                                      </p:to>
                                    </p:set>
                                    <p:animEffect filter="fade" transition="in">
                                      <p:cBhvr>
                                        <p:cTn dur="1822"/>
                                        <p:tgtEl>
                                          <p:spTgt spid="30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2" name="Shape 3032"/>
        <p:cNvGrpSpPr/>
        <p:nvPr/>
      </p:nvGrpSpPr>
      <p:grpSpPr>
        <a:xfrm>
          <a:off x="0" y="0"/>
          <a:ext cx="0" cy="0"/>
          <a:chOff x="0" y="0"/>
          <a:chExt cx="0" cy="0"/>
        </a:xfrm>
      </p:grpSpPr>
      <p:pic>
        <p:nvPicPr>
          <p:cNvPr descr="A close up of a logo&#10;&#10;Description automatically generated" id="3033" name="Google Shape;3033;p71"/>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3034" name="Google Shape;3034;p71"/>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035" name="Google Shape;3035;p71"/>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036" name="Google Shape;3036;p71"/>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Hierarchical addressing: more specific routes</a:t>
            </a:r>
            <a:endParaRPr b="0" i="0" sz="1100" u="none" cap="none" strike="noStrike">
              <a:solidFill>
                <a:srgbClr val="000000"/>
              </a:solidFill>
              <a:latin typeface="Arial"/>
              <a:ea typeface="Arial"/>
              <a:cs typeface="Arial"/>
              <a:sym typeface="Arial"/>
            </a:endParaRPr>
          </a:p>
        </p:txBody>
      </p:sp>
      <p:sp>
        <p:nvSpPr>
          <p:cNvPr id="3037" name="Google Shape;3037;p71"/>
          <p:cNvSpPr txBox="1"/>
          <p:nvPr/>
        </p:nvSpPr>
        <p:spPr>
          <a:xfrm>
            <a:off x="449162" y="1054633"/>
            <a:ext cx="6949200" cy="623400"/>
          </a:xfrm>
          <a:prstGeom prst="rect">
            <a:avLst/>
          </a:prstGeom>
          <a:noFill/>
          <a:ln>
            <a:noFill/>
          </a:ln>
        </p:spPr>
        <p:txBody>
          <a:bodyPr anchorCtr="0" anchor="t" bIns="34275" lIns="68575" spcFirstLastPara="1" rIns="68575" wrap="square" tIns="34275">
            <a:spAutoFit/>
          </a:bodyPr>
          <a:lstStyle/>
          <a:p>
            <a:pPr indent="-254000" lvl="0" marL="254000" marR="0" rtl="0" algn="l">
              <a:lnSpc>
                <a:spcPct val="100000"/>
              </a:lnSpc>
              <a:spcBef>
                <a:spcPts val="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Organization 1 moves from Fly-By-Night-ISP to ISPs-R-Us</a:t>
            </a:r>
            <a:endParaRPr b="0" i="0" sz="11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ISPs-R-Us now advertises a more specific route to Organization 1</a:t>
            </a:r>
            <a:endParaRPr b="0" i="0" sz="1800" u="none" cap="none" strike="noStrike">
              <a:solidFill>
                <a:srgbClr val="000000"/>
              </a:solidFill>
              <a:latin typeface="Calibri"/>
              <a:ea typeface="Calibri"/>
              <a:cs typeface="Calibri"/>
              <a:sym typeface="Calibri"/>
            </a:endParaRPr>
          </a:p>
        </p:txBody>
      </p:sp>
      <p:sp>
        <p:nvSpPr>
          <p:cNvPr id="3038" name="Google Shape;3038;p71"/>
          <p:cNvSpPr/>
          <p:nvPr/>
        </p:nvSpPr>
        <p:spPr>
          <a:xfrm>
            <a:off x="4690907" y="3158318"/>
            <a:ext cx="1514475" cy="221456"/>
          </a:xfrm>
          <a:custGeom>
            <a:rect b="b" l="l" r="r" t="t"/>
            <a:pathLst>
              <a:path extrusionOk="0" h="186" w="1272">
                <a:moveTo>
                  <a:pt x="0" y="0"/>
                </a:moveTo>
                <a:lnTo>
                  <a:pt x="1272" y="186"/>
                </a:lnTo>
              </a:path>
            </a:pathLst>
          </a:custGeom>
          <a:noFill/>
          <a:ln cap="flat" cmpd="sng" w="19050">
            <a:solidFill>
              <a:srgbClr val="000000"/>
            </a:solidFill>
            <a:prstDash val="solid"/>
            <a:round/>
            <a:headEnd len="sm" w="sm" type="none"/>
            <a:tailEnd len="med" w="med" type="stealth"/>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cxnSp>
        <p:nvCxnSpPr>
          <p:cNvPr id="3039" name="Google Shape;3039;p71"/>
          <p:cNvCxnSpPr/>
          <p:nvPr/>
        </p:nvCxnSpPr>
        <p:spPr>
          <a:xfrm flipH="1" rot="10800000">
            <a:off x="2933544" y="3365487"/>
            <a:ext cx="671700" cy="342900"/>
          </a:xfrm>
          <a:prstGeom prst="straightConnector1">
            <a:avLst/>
          </a:prstGeom>
          <a:noFill/>
          <a:ln cap="flat" cmpd="sng" w="19050">
            <a:solidFill>
              <a:srgbClr val="000000"/>
            </a:solidFill>
            <a:prstDash val="solid"/>
            <a:round/>
            <a:headEnd len="sm" w="sm" type="none"/>
            <a:tailEnd len="sm" w="sm" type="none"/>
          </a:ln>
        </p:spPr>
      </p:cxnSp>
      <p:cxnSp>
        <p:nvCxnSpPr>
          <p:cNvPr id="3040" name="Google Shape;3040;p71"/>
          <p:cNvCxnSpPr/>
          <p:nvPr/>
        </p:nvCxnSpPr>
        <p:spPr>
          <a:xfrm>
            <a:off x="3004982" y="2308212"/>
            <a:ext cx="636000" cy="571500"/>
          </a:xfrm>
          <a:prstGeom prst="straightConnector1">
            <a:avLst/>
          </a:prstGeom>
          <a:noFill/>
          <a:ln cap="flat" cmpd="sng" w="19050">
            <a:solidFill>
              <a:srgbClr val="000000"/>
            </a:solidFill>
            <a:prstDash val="solid"/>
            <a:round/>
            <a:headEnd len="sm" w="sm" type="none"/>
            <a:tailEnd len="sm" w="sm" type="none"/>
          </a:ln>
        </p:spPr>
      </p:cxnSp>
      <p:sp>
        <p:nvSpPr>
          <p:cNvPr id="3041" name="Google Shape;3041;p71"/>
          <p:cNvSpPr/>
          <p:nvPr/>
        </p:nvSpPr>
        <p:spPr>
          <a:xfrm>
            <a:off x="3489566" y="2742791"/>
            <a:ext cx="1329928" cy="734616"/>
          </a:xfrm>
          <a:custGeom>
            <a:rect b="b" l="l" r="r" t="t"/>
            <a:pathLst>
              <a:path extrusionOk="0" h="617" w="11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42" name="Google Shape;3042;p71"/>
          <p:cNvSpPr txBox="1"/>
          <p:nvPr/>
        </p:nvSpPr>
        <p:spPr>
          <a:xfrm>
            <a:off x="4864738" y="2538003"/>
            <a:ext cx="1253700" cy="915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“Send me anything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with addresses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beginning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200.23.16.0/20”</a:t>
            </a:r>
            <a:endParaRPr b="0" i="0" sz="1100" u="none" cap="none" strike="noStrike">
              <a:solidFill>
                <a:srgbClr val="000000"/>
              </a:solidFill>
              <a:latin typeface="Arial"/>
              <a:ea typeface="Arial"/>
              <a:cs typeface="Arial"/>
              <a:sym typeface="Arial"/>
            </a:endParaRPr>
          </a:p>
        </p:txBody>
      </p:sp>
      <p:grpSp>
        <p:nvGrpSpPr>
          <p:cNvPr id="3043" name="Google Shape;3043;p71"/>
          <p:cNvGrpSpPr/>
          <p:nvPr/>
        </p:nvGrpSpPr>
        <p:grpSpPr>
          <a:xfrm>
            <a:off x="1378588" y="2137953"/>
            <a:ext cx="1753791" cy="386953"/>
            <a:chOff x="1004" y="1639"/>
            <a:chExt cx="1473" cy="325"/>
          </a:xfrm>
        </p:grpSpPr>
        <p:sp>
          <p:nvSpPr>
            <p:cNvPr id="3044" name="Google Shape;3044;p71"/>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45" name="Google Shape;3045;p71"/>
            <p:cNvSpPr txBox="1"/>
            <p:nvPr/>
          </p:nvSpPr>
          <p:spPr>
            <a:xfrm>
              <a:off x="1226" y="1664"/>
              <a:ext cx="9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200.23.16.0/23</a:t>
              </a:r>
              <a:endParaRPr b="0" i="0" sz="1400" u="none" cap="none" strike="noStrike">
                <a:solidFill>
                  <a:srgbClr val="000000"/>
                </a:solidFill>
                <a:latin typeface="Arial"/>
                <a:ea typeface="Arial"/>
                <a:cs typeface="Arial"/>
                <a:sym typeface="Arial"/>
              </a:endParaRPr>
            </a:p>
          </p:txBody>
        </p:sp>
      </p:grpSp>
      <p:grpSp>
        <p:nvGrpSpPr>
          <p:cNvPr id="3046" name="Google Shape;3046;p71"/>
          <p:cNvGrpSpPr/>
          <p:nvPr/>
        </p:nvGrpSpPr>
        <p:grpSpPr>
          <a:xfrm>
            <a:off x="1335725" y="3645284"/>
            <a:ext cx="1753791" cy="386953"/>
            <a:chOff x="1004" y="1639"/>
            <a:chExt cx="1473" cy="325"/>
          </a:xfrm>
        </p:grpSpPr>
        <p:sp>
          <p:nvSpPr>
            <p:cNvPr id="3047" name="Google Shape;3047;p71"/>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48" name="Google Shape;3048;p71"/>
            <p:cNvSpPr txBox="1"/>
            <p:nvPr/>
          </p:nvSpPr>
          <p:spPr>
            <a:xfrm>
              <a:off x="1226" y="1664"/>
              <a:ext cx="9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200.23.30.0/23</a:t>
              </a:r>
              <a:endParaRPr b="0" i="0" sz="1400" u="none" cap="none" strike="noStrike">
                <a:solidFill>
                  <a:srgbClr val="000000"/>
                </a:solidFill>
                <a:latin typeface="Arial"/>
                <a:ea typeface="Arial"/>
                <a:cs typeface="Arial"/>
                <a:sym typeface="Arial"/>
              </a:endParaRPr>
            </a:p>
          </p:txBody>
        </p:sp>
      </p:grpSp>
      <p:sp>
        <p:nvSpPr>
          <p:cNvPr id="3049" name="Google Shape;3049;p71"/>
          <p:cNvSpPr txBox="1"/>
          <p:nvPr/>
        </p:nvSpPr>
        <p:spPr>
          <a:xfrm>
            <a:off x="3514569" y="3066641"/>
            <a:ext cx="11301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Fly-By-Night-ISP</a:t>
            </a:r>
            <a:endParaRPr b="0" i="0" sz="1400" u="none" cap="none" strike="noStrike">
              <a:solidFill>
                <a:srgbClr val="000000"/>
              </a:solidFill>
              <a:latin typeface="Arial"/>
              <a:ea typeface="Arial"/>
              <a:cs typeface="Arial"/>
              <a:sym typeface="Arial"/>
            </a:endParaRPr>
          </a:p>
        </p:txBody>
      </p:sp>
      <p:sp>
        <p:nvSpPr>
          <p:cNvPr id="3050" name="Google Shape;3050;p71"/>
          <p:cNvSpPr/>
          <p:nvPr/>
        </p:nvSpPr>
        <p:spPr>
          <a:xfrm>
            <a:off x="6186332" y="2389174"/>
            <a:ext cx="1083469" cy="2035969"/>
          </a:xfrm>
          <a:custGeom>
            <a:rect b="b" l="l" r="r" t="t"/>
            <a:pathLst>
              <a:path extrusionOk="0" h="1710" w="9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a:gsLst>
              <a:gs pos="0">
                <a:srgbClr val="66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51" name="Google Shape;3051;p71"/>
          <p:cNvSpPr txBox="1"/>
          <p:nvPr/>
        </p:nvSpPr>
        <p:spPr>
          <a:xfrm>
            <a:off x="1378588" y="1945072"/>
            <a:ext cx="10026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0</a:t>
            </a:r>
            <a:endParaRPr b="0" i="0" sz="1100" u="none" cap="none" strike="noStrike">
              <a:solidFill>
                <a:srgbClr val="000000"/>
              </a:solidFill>
              <a:latin typeface="Arial"/>
              <a:ea typeface="Arial"/>
              <a:cs typeface="Arial"/>
              <a:sym typeface="Arial"/>
            </a:endParaRPr>
          </a:p>
        </p:txBody>
      </p:sp>
      <p:sp>
        <p:nvSpPr>
          <p:cNvPr id="3052" name="Google Shape;3052;p71"/>
          <p:cNvSpPr txBox="1"/>
          <p:nvPr/>
        </p:nvSpPr>
        <p:spPr>
          <a:xfrm>
            <a:off x="1400019" y="3452403"/>
            <a:ext cx="10026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7</a:t>
            </a:r>
            <a:endParaRPr b="0" i="0" sz="1100" u="none" cap="none" strike="noStrike">
              <a:solidFill>
                <a:srgbClr val="000000"/>
              </a:solidFill>
              <a:latin typeface="Arial"/>
              <a:ea typeface="Arial"/>
              <a:cs typeface="Arial"/>
              <a:sym typeface="Arial"/>
            </a:endParaRPr>
          </a:p>
        </p:txBody>
      </p:sp>
      <p:sp>
        <p:nvSpPr>
          <p:cNvPr id="3053" name="Google Shape;3053;p71"/>
          <p:cNvSpPr txBox="1"/>
          <p:nvPr/>
        </p:nvSpPr>
        <p:spPr>
          <a:xfrm>
            <a:off x="6364925" y="3309528"/>
            <a:ext cx="5883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Internet</a:t>
            </a:r>
            <a:endParaRPr b="0" i="0" sz="1100" u="none" cap="none" strike="noStrike">
              <a:solidFill>
                <a:srgbClr val="000000"/>
              </a:solidFill>
              <a:latin typeface="Arial"/>
              <a:ea typeface="Arial"/>
              <a:cs typeface="Arial"/>
              <a:sym typeface="Arial"/>
            </a:endParaRPr>
          </a:p>
        </p:txBody>
      </p:sp>
      <p:grpSp>
        <p:nvGrpSpPr>
          <p:cNvPr id="3054" name="Google Shape;3054;p71"/>
          <p:cNvGrpSpPr/>
          <p:nvPr/>
        </p:nvGrpSpPr>
        <p:grpSpPr>
          <a:xfrm>
            <a:off x="1385731" y="2430847"/>
            <a:ext cx="2133544" cy="591853"/>
            <a:chOff x="1847642" y="3241129"/>
            <a:chExt cx="2844725" cy="789137"/>
          </a:xfrm>
        </p:grpSpPr>
        <p:cxnSp>
          <p:nvCxnSpPr>
            <p:cNvPr id="3055" name="Google Shape;3055;p71"/>
            <p:cNvCxnSpPr/>
            <p:nvPr/>
          </p:nvCxnSpPr>
          <p:spPr>
            <a:xfrm>
              <a:off x="3939967" y="3858666"/>
              <a:ext cx="752400" cy="171600"/>
            </a:xfrm>
            <a:prstGeom prst="straightConnector1">
              <a:avLst/>
            </a:prstGeom>
            <a:noFill/>
            <a:ln cap="flat" cmpd="sng" w="19050">
              <a:solidFill>
                <a:srgbClr val="000000"/>
              </a:solidFill>
              <a:prstDash val="solid"/>
              <a:round/>
              <a:headEnd len="sm" w="sm" type="none"/>
              <a:tailEnd len="sm" w="sm" type="none"/>
            </a:ln>
          </p:spPr>
        </p:cxnSp>
        <p:grpSp>
          <p:nvGrpSpPr>
            <p:cNvPr id="3056" name="Google Shape;3056;p71"/>
            <p:cNvGrpSpPr/>
            <p:nvPr/>
          </p:nvGrpSpPr>
          <p:grpSpPr>
            <a:xfrm>
              <a:off x="1866692" y="3441154"/>
              <a:ext cx="2338388" cy="515937"/>
              <a:chOff x="1004" y="1639"/>
              <a:chExt cx="1473" cy="325"/>
            </a:xfrm>
          </p:grpSpPr>
          <p:sp>
            <p:nvSpPr>
              <p:cNvPr id="3057" name="Google Shape;3057;p71"/>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58" name="Google Shape;3058;p71"/>
              <p:cNvSpPr txBox="1"/>
              <p:nvPr/>
            </p:nvSpPr>
            <p:spPr>
              <a:xfrm>
                <a:off x="1226" y="1664"/>
                <a:ext cx="9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200.23.18.0/23</a:t>
                </a:r>
                <a:endParaRPr b="0" i="0" sz="1400" u="none" cap="none" strike="noStrike">
                  <a:solidFill>
                    <a:srgbClr val="000000"/>
                  </a:solidFill>
                  <a:latin typeface="Arial"/>
                  <a:ea typeface="Arial"/>
                  <a:cs typeface="Arial"/>
                  <a:sym typeface="Arial"/>
                </a:endParaRPr>
              </a:p>
            </p:txBody>
          </p:sp>
        </p:grpSp>
        <p:sp>
          <p:nvSpPr>
            <p:cNvPr id="3059" name="Google Shape;3059;p71"/>
            <p:cNvSpPr txBox="1"/>
            <p:nvPr/>
          </p:nvSpPr>
          <p:spPr>
            <a:xfrm>
              <a:off x="1847642" y="3241129"/>
              <a:ext cx="13368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1</a:t>
              </a:r>
              <a:endParaRPr b="0" i="0" sz="1100" u="none" cap="none" strike="noStrike">
                <a:solidFill>
                  <a:srgbClr val="000000"/>
                </a:solidFill>
                <a:latin typeface="Arial"/>
                <a:ea typeface="Arial"/>
                <a:cs typeface="Arial"/>
                <a:sym typeface="Arial"/>
              </a:endParaRPr>
            </a:p>
          </p:txBody>
        </p:sp>
      </p:grpSp>
      <p:sp>
        <p:nvSpPr>
          <p:cNvPr id="3060" name="Google Shape;3060;p71"/>
          <p:cNvSpPr/>
          <p:nvPr/>
        </p:nvSpPr>
        <p:spPr>
          <a:xfrm>
            <a:off x="3446704" y="3728628"/>
            <a:ext cx="1329928" cy="734616"/>
          </a:xfrm>
          <a:custGeom>
            <a:rect b="b" l="l" r="r" t="t"/>
            <a:pathLst>
              <a:path extrusionOk="0" h="617" w="11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61" name="Google Shape;3061;p71"/>
          <p:cNvSpPr txBox="1"/>
          <p:nvPr/>
        </p:nvSpPr>
        <p:spPr>
          <a:xfrm>
            <a:off x="3671732" y="4009616"/>
            <a:ext cx="7680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ISPs-R-Us</a:t>
            </a:r>
            <a:endParaRPr b="0" i="0" sz="1400" u="none" cap="none" strike="noStrike">
              <a:solidFill>
                <a:srgbClr val="000000"/>
              </a:solidFill>
              <a:latin typeface="Arial"/>
              <a:ea typeface="Arial"/>
              <a:cs typeface="Arial"/>
              <a:sym typeface="Arial"/>
            </a:endParaRPr>
          </a:p>
        </p:txBody>
      </p:sp>
      <p:sp>
        <p:nvSpPr>
          <p:cNvPr id="3062" name="Google Shape;3062;p71"/>
          <p:cNvSpPr/>
          <p:nvPr/>
        </p:nvSpPr>
        <p:spPr>
          <a:xfrm flipH="1" rot="10800000">
            <a:off x="4740913" y="3744106"/>
            <a:ext cx="1514475" cy="221456"/>
          </a:xfrm>
          <a:custGeom>
            <a:rect b="b" l="l" r="r" t="t"/>
            <a:pathLst>
              <a:path extrusionOk="0" h="186" w="1272">
                <a:moveTo>
                  <a:pt x="0" y="0"/>
                </a:moveTo>
                <a:lnTo>
                  <a:pt x="1272" y="186"/>
                </a:lnTo>
              </a:path>
            </a:pathLst>
          </a:custGeom>
          <a:noFill/>
          <a:ln cap="flat" cmpd="sng" w="19050">
            <a:solidFill>
              <a:srgbClr val="000000"/>
            </a:solidFill>
            <a:prstDash val="solid"/>
            <a:round/>
            <a:headEnd len="sm" w="sm" type="none"/>
            <a:tailEnd len="med" w="med" type="stealth"/>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cxnSp>
        <p:nvCxnSpPr>
          <p:cNvPr id="3063" name="Google Shape;3063;p71"/>
          <p:cNvCxnSpPr/>
          <p:nvPr/>
        </p:nvCxnSpPr>
        <p:spPr>
          <a:xfrm>
            <a:off x="3083563" y="4151300"/>
            <a:ext cx="364200" cy="0"/>
          </a:xfrm>
          <a:prstGeom prst="straightConnector1">
            <a:avLst/>
          </a:prstGeom>
          <a:noFill/>
          <a:ln cap="flat" cmpd="sng" w="19050">
            <a:solidFill>
              <a:srgbClr val="000000"/>
            </a:solidFill>
            <a:prstDash val="solid"/>
            <a:round/>
            <a:headEnd len="sm" w="sm" type="none"/>
            <a:tailEnd len="sm" w="sm" type="none"/>
          </a:ln>
        </p:spPr>
      </p:cxnSp>
      <p:cxnSp>
        <p:nvCxnSpPr>
          <p:cNvPr id="3064" name="Google Shape;3064;p71"/>
          <p:cNvCxnSpPr/>
          <p:nvPr/>
        </p:nvCxnSpPr>
        <p:spPr>
          <a:xfrm flipH="1" rot="10800000">
            <a:off x="2969263" y="4201493"/>
            <a:ext cx="478500" cy="128400"/>
          </a:xfrm>
          <a:prstGeom prst="straightConnector1">
            <a:avLst/>
          </a:prstGeom>
          <a:noFill/>
          <a:ln cap="flat" cmpd="sng" w="19050">
            <a:solidFill>
              <a:srgbClr val="000000"/>
            </a:solidFill>
            <a:prstDash val="solid"/>
            <a:round/>
            <a:headEnd len="sm" w="sm" type="none"/>
            <a:tailEnd len="sm" w="sm" type="none"/>
          </a:ln>
        </p:spPr>
      </p:cxnSp>
      <p:cxnSp>
        <p:nvCxnSpPr>
          <p:cNvPr id="3065" name="Google Shape;3065;p71"/>
          <p:cNvCxnSpPr/>
          <p:nvPr/>
        </p:nvCxnSpPr>
        <p:spPr>
          <a:xfrm flipH="1" rot="10800000">
            <a:off x="3297875" y="4387025"/>
            <a:ext cx="186000" cy="307200"/>
          </a:xfrm>
          <a:prstGeom prst="straightConnector1">
            <a:avLst/>
          </a:prstGeom>
          <a:noFill/>
          <a:ln cap="flat" cmpd="sng" w="19050">
            <a:solidFill>
              <a:srgbClr val="000000"/>
            </a:solidFill>
            <a:prstDash val="solid"/>
            <a:round/>
            <a:headEnd len="sm" w="sm" type="none"/>
            <a:tailEnd len="sm" w="sm" type="none"/>
          </a:ln>
        </p:spPr>
      </p:cxnSp>
      <p:sp>
        <p:nvSpPr>
          <p:cNvPr id="3066" name="Google Shape;3066;p71"/>
          <p:cNvSpPr txBox="1"/>
          <p:nvPr/>
        </p:nvSpPr>
        <p:spPr>
          <a:xfrm>
            <a:off x="4957607" y="3931034"/>
            <a:ext cx="1253700" cy="915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“Send me anything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with addresses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beginning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199.31.0.0/16”</a:t>
            </a:r>
            <a:endParaRPr b="0" i="0" sz="1100" u="none" cap="none" strike="noStrike">
              <a:solidFill>
                <a:srgbClr val="000000"/>
              </a:solidFill>
              <a:latin typeface="Arial"/>
              <a:ea typeface="Arial"/>
              <a:cs typeface="Arial"/>
              <a:sym typeface="Arial"/>
            </a:endParaRPr>
          </a:p>
        </p:txBody>
      </p:sp>
      <p:grpSp>
        <p:nvGrpSpPr>
          <p:cNvPr id="3067" name="Google Shape;3067;p71"/>
          <p:cNvGrpSpPr/>
          <p:nvPr/>
        </p:nvGrpSpPr>
        <p:grpSpPr>
          <a:xfrm>
            <a:off x="1414306" y="3023778"/>
            <a:ext cx="1753791" cy="386953"/>
            <a:chOff x="1004" y="1639"/>
            <a:chExt cx="1473" cy="325"/>
          </a:xfrm>
        </p:grpSpPr>
        <p:sp>
          <p:nvSpPr>
            <p:cNvPr id="3068" name="Google Shape;3068;p71"/>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69" name="Google Shape;3069;p71"/>
            <p:cNvSpPr txBox="1"/>
            <p:nvPr/>
          </p:nvSpPr>
          <p:spPr>
            <a:xfrm>
              <a:off x="1226" y="1664"/>
              <a:ext cx="9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200.23.20.0/23</a:t>
              </a:r>
              <a:endParaRPr b="0" i="0" sz="1400" u="none" cap="none" strike="noStrike">
                <a:solidFill>
                  <a:srgbClr val="000000"/>
                </a:solidFill>
                <a:latin typeface="Arial"/>
                <a:ea typeface="Arial"/>
                <a:cs typeface="Arial"/>
                <a:sym typeface="Arial"/>
              </a:endParaRPr>
            </a:p>
          </p:txBody>
        </p:sp>
      </p:grpSp>
      <p:sp>
        <p:nvSpPr>
          <p:cNvPr id="3070" name="Google Shape;3070;p71"/>
          <p:cNvSpPr txBox="1"/>
          <p:nvPr/>
        </p:nvSpPr>
        <p:spPr>
          <a:xfrm>
            <a:off x="1400019" y="2873759"/>
            <a:ext cx="10026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2</a:t>
            </a:r>
            <a:endParaRPr b="0" i="0" sz="1100" u="none" cap="none" strike="noStrike">
              <a:solidFill>
                <a:srgbClr val="000000"/>
              </a:solidFill>
              <a:latin typeface="Arial"/>
              <a:ea typeface="Arial"/>
              <a:cs typeface="Arial"/>
              <a:sym typeface="Arial"/>
            </a:endParaRPr>
          </a:p>
        </p:txBody>
      </p:sp>
      <p:grpSp>
        <p:nvGrpSpPr>
          <p:cNvPr id="3071" name="Google Shape;3071;p71"/>
          <p:cNvGrpSpPr/>
          <p:nvPr/>
        </p:nvGrpSpPr>
        <p:grpSpPr>
          <a:xfrm>
            <a:off x="2426338" y="3216659"/>
            <a:ext cx="359569" cy="557213"/>
            <a:chOff x="870" y="2941"/>
            <a:chExt cx="302" cy="468"/>
          </a:xfrm>
        </p:grpSpPr>
        <p:sp>
          <p:nvSpPr>
            <p:cNvPr id="3072" name="Google Shape;3072;p71"/>
            <p:cNvSpPr txBox="1"/>
            <p:nvPr/>
          </p:nvSpPr>
          <p:spPr>
            <a:xfrm>
              <a:off x="872" y="2941"/>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073" name="Google Shape;3073;p71"/>
            <p:cNvSpPr txBox="1"/>
            <p:nvPr/>
          </p:nvSpPr>
          <p:spPr>
            <a:xfrm>
              <a:off x="870" y="3026"/>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074" name="Google Shape;3074;p71"/>
            <p:cNvSpPr txBox="1"/>
            <p:nvPr/>
          </p:nvSpPr>
          <p:spPr>
            <a:xfrm>
              <a:off x="871" y="3109"/>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grpSp>
      <p:grpSp>
        <p:nvGrpSpPr>
          <p:cNvPr id="3075" name="Google Shape;3075;p71"/>
          <p:cNvGrpSpPr/>
          <p:nvPr/>
        </p:nvGrpSpPr>
        <p:grpSpPr>
          <a:xfrm>
            <a:off x="3197863" y="2995203"/>
            <a:ext cx="359569" cy="557213"/>
            <a:chOff x="870" y="2941"/>
            <a:chExt cx="302" cy="468"/>
          </a:xfrm>
        </p:grpSpPr>
        <p:sp>
          <p:nvSpPr>
            <p:cNvPr id="3076" name="Google Shape;3076;p71"/>
            <p:cNvSpPr txBox="1"/>
            <p:nvPr/>
          </p:nvSpPr>
          <p:spPr>
            <a:xfrm>
              <a:off x="872" y="2941"/>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077" name="Google Shape;3077;p71"/>
            <p:cNvSpPr txBox="1"/>
            <p:nvPr/>
          </p:nvSpPr>
          <p:spPr>
            <a:xfrm>
              <a:off x="870" y="3026"/>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078" name="Google Shape;3078;p71"/>
            <p:cNvSpPr txBox="1"/>
            <p:nvPr/>
          </p:nvSpPr>
          <p:spPr>
            <a:xfrm>
              <a:off x="871" y="3109"/>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grpSp>
      <p:cxnSp>
        <p:nvCxnSpPr>
          <p:cNvPr id="3079" name="Google Shape;3079;p71"/>
          <p:cNvCxnSpPr/>
          <p:nvPr/>
        </p:nvCxnSpPr>
        <p:spPr>
          <a:xfrm flipH="1" rot="10800000">
            <a:off x="3227492" y="4340510"/>
            <a:ext cx="249900" cy="185700"/>
          </a:xfrm>
          <a:prstGeom prst="straightConnector1">
            <a:avLst/>
          </a:prstGeom>
          <a:noFill/>
          <a:ln cap="flat" cmpd="sng" w="19050">
            <a:solidFill>
              <a:schemeClr val="dk1"/>
            </a:solidFill>
            <a:prstDash val="solid"/>
            <a:round/>
            <a:headEnd len="sm" w="sm" type="none"/>
            <a:tailEnd len="sm" w="sm" type="none"/>
          </a:ln>
        </p:spPr>
      </p:cxnSp>
      <p:grpSp>
        <p:nvGrpSpPr>
          <p:cNvPr id="3080" name="Google Shape;3080;p71"/>
          <p:cNvGrpSpPr/>
          <p:nvPr/>
        </p:nvGrpSpPr>
        <p:grpSpPr>
          <a:xfrm>
            <a:off x="1555190" y="4301846"/>
            <a:ext cx="1756836" cy="548215"/>
            <a:chOff x="2073587" y="5735794"/>
            <a:chExt cx="2342448" cy="730953"/>
          </a:xfrm>
        </p:grpSpPr>
        <p:grpSp>
          <p:nvGrpSpPr>
            <p:cNvPr id="3081" name="Google Shape;3081;p71"/>
            <p:cNvGrpSpPr/>
            <p:nvPr/>
          </p:nvGrpSpPr>
          <p:grpSpPr>
            <a:xfrm>
              <a:off x="2077647" y="5950810"/>
              <a:ext cx="2338388" cy="515937"/>
              <a:chOff x="1004" y="1639"/>
              <a:chExt cx="1473" cy="325"/>
            </a:xfrm>
          </p:grpSpPr>
          <p:sp>
            <p:nvSpPr>
              <p:cNvPr id="3082" name="Google Shape;3082;p71"/>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083" name="Google Shape;3083;p71"/>
              <p:cNvSpPr txBox="1"/>
              <p:nvPr/>
            </p:nvSpPr>
            <p:spPr>
              <a:xfrm>
                <a:off x="1226" y="1664"/>
                <a:ext cx="9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200.23.18.0/23</a:t>
                </a:r>
                <a:endParaRPr b="0" i="0" sz="1400" u="none" cap="none" strike="noStrike">
                  <a:solidFill>
                    <a:srgbClr val="000000"/>
                  </a:solidFill>
                  <a:latin typeface="Arial"/>
                  <a:ea typeface="Arial"/>
                  <a:cs typeface="Arial"/>
                  <a:sym typeface="Arial"/>
                </a:endParaRPr>
              </a:p>
            </p:txBody>
          </p:sp>
        </p:grpSp>
        <p:sp>
          <p:nvSpPr>
            <p:cNvPr id="3084" name="Google Shape;3084;p71"/>
            <p:cNvSpPr txBox="1"/>
            <p:nvPr/>
          </p:nvSpPr>
          <p:spPr>
            <a:xfrm>
              <a:off x="2073587" y="5735794"/>
              <a:ext cx="13368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1</a:t>
              </a:r>
              <a:endParaRPr b="0" i="0" sz="1100" u="none" cap="none" strike="noStrike">
                <a:solidFill>
                  <a:srgbClr val="000000"/>
                </a:solidFill>
                <a:latin typeface="Arial"/>
                <a:ea typeface="Arial"/>
                <a:cs typeface="Arial"/>
                <a:sym typeface="Arial"/>
              </a:endParaRPr>
            </a:p>
          </p:txBody>
        </p:sp>
      </p:grpSp>
      <p:sp>
        <p:nvSpPr>
          <p:cNvPr id="3085" name="Google Shape;3085;p71"/>
          <p:cNvSpPr txBox="1"/>
          <p:nvPr/>
        </p:nvSpPr>
        <p:spPr>
          <a:xfrm>
            <a:off x="5849521" y="4567102"/>
            <a:ext cx="13047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 </a:t>
            </a:r>
            <a:r>
              <a:rPr b="0" i="0" lang="en" sz="1100" u="sng" cap="none" strike="noStrike">
                <a:solidFill>
                  <a:srgbClr val="CC0000"/>
                </a:solidFill>
                <a:latin typeface="Arial"/>
                <a:ea typeface="Arial"/>
                <a:cs typeface="Arial"/>
                <a:sym typeface="Arial"/>
              </a:rPr>
              <a:t>200.23.18.0/23</a:t>
            </a:r>
            <a:r>
              <a:rPr b="0" i="0" lang="en"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054"/>
                                        </p:tgtEl>
                                      </p:cBhvr>
                                    </p:animEffect>
                                    <p:set>
                                      <p:cBhvr>
                                        <p:cTn dur="1" fill="hold">
                                          <p:stCondLst>
                                            <p:cond delay="500"/>
                                          </p:stCondLst>
                                        </p:cTn>
                                        <p:tgtEl>
                                          <p:spTgt spid="305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0"/>
                                        </p:tgtEl>
                                        <p:attrNameLst>
                                          <p:attrName>style.visibility</p:attrName>
                                        </p:attrNameLst>
                                      </p:cBhvr>
                                      <p:to>
                                        <p:strVal val="visible"/>
                                      </p:to>
                                    </p:set>
                                    <p:animEffect filter="fade" transition="in">
                                      <p:cBhvr>
                                        <p:cTn dur="500"/>
                                        <p:tgtEl>
                                          <p:spTgt spid="30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5"/>
                                        </p:tgtEl>
                                        <p:attrNameLst>
                                          <p:attrName>style.visibility</p:attrName>
                                        </p:attrNameLst>
                                      </p:cBhvr>
                                      <p:to>
                                        <p:strVal val="visible"/>
                                      </p:to>
                                    </p:set>
                                    <p:animEffect filter="fade" transition="in">
                                      <p:cBhvr>
                                        <p:cTn dur="500"/>
                                        <p:tgtEl>
                                          <p:spTgt spid="30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9" name="Shape 3089"/>
        <p:cNvGrpSpPr/>
        <p:nvPr/>
      </p:nvGrpSpPr>
      <p:grpSpPr>
        <a:xfrm>
          <a:off x="0" y="0"/>
          <a:ext cx="0" cy="0"/>
          <a:chOff x="0" y="0"/>
          <a:chExt cx="0" cy="0"/>
        </a:xfrm>
      </p:grpSpPr>
      <p:pic>
        <p:nvPicPr>
          <p:cNvPr descr="A close up of a logo&#10;&#10;Description automatically generated" id="3090" name="Google Shape;3090;p72"/>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3091" name="Google Shape;3091;p72"/>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092" name="Google Shape;3092;p72"/>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093" name="Google Shape;3093;p72"/>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Hierarchical addressing: more specific routes</a:t>
            </a:r>
            <a:endParaRPr b="0" i="0" sz="1100" u="none" cap="none" strike="noStrike">
              <a:solidFill>
                <a:srgbClr val="000000"/>
              </a:solidFill>
              <a:latin typeface="Arial"/>
              <a:ea typeface="Arial"/>
              <a:cs typeface="Arial"/>
              <a:sym typeface="Arial"/>
            </a:endParaRPr>
          </a:p>
        </p:txBody>
      </p:sp>
      <p:sp>
        <p:nvSpPr>
          <p:cNvPr id="3094" name="Google Shape;3094;p72"/>
          <p:cNvSpPr txBox="1"/>
          <p:nvPr/>
        </p:nvSpPr>
        <p:spPr>
          <a:xfrm>
            <a:off x="449162" y="1065023"/>
            <a:ext cx="6820800" cy="623400"/>
          </a:xfrm>
          <a:prstGeom prst="rect">
            <a:avLst/>
          </a:prstGeom>
          <a:noFill/>
          <a:ln>
            <a:noFill/>
          </a:ln>
        </p:spPr>
        <p:txBody>
          <a:bodyPr anchorCtr="0" anchor="t" bIns="34275" lIns="68575" spcFirstLastPara="1" rIns="68575" wrap="square" tIns="34275">
            <a:spAutoFit/>
          </a:bodyPr>
          <a:lstStyle/>
          <a:p>
            <a:pPr indent="-254000" lvl="0" marL="254000" marR="0" rtl="0" algn="l">
              <a:lnSpc>
                <a:spcPct val="100000"/>
              </a:lnSpc>
              <a:spcBef>
                <a:spcPts val="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Organization 1 moves from Fly-By-Night-ISP to ISPs-R-Us</a:t>
            </a:r>
            <a:endParaRPr b="0" i="0" sz="11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ISPs-R-Us now advertises a more specific route to Organization 1</a:t>
            </a:r>
            <a:endParaRPr b="0" i="0" sz="1800" u="none" cap="none" strike="noStrike">
              <a:solidFill>
                <a:srgbClr val="000000"/>
              </a:solidFill>
              <a:latin typeface="Calibri"/>
              <a:ea typeface="Calibri"/>
              <a:cs typeface="Calibri"/>
              <a:sym typeface="Calibri"/>
            </a:endParaRPr>
          </a:p>
        </p:txBody>
      </p:sp>
      <p:sp>
        <p:nvSpPr>
          <p:cNvPr id="3095" name="Google Shape;3095;p72"/>
          <p:cNvSpPr/>
          <p:nvPr/>
        </p:nvSpPr>
        <p:spPr>
          <a:xfrm>
            <a:off x="4690907" y="3158318"/>
            <a:ext cx="1514475" cy="221456"/>
          </a:xfrm>
          <a:custGeom>
            <a:rect b="b" l="l" r="r" t="t"/>
            <a:pathLst>
              <a:path extrusionOk="0" h="186" w="1272">
                <a:moveTo>
                  <a:pt x="0" y="0"/>
                </a:moveTo>
                <a:lnTo>
                  <a:pt x="1272" y="186"/>
                </a:lnTo>
              </a:path>
            </a:pathLst>
          </a:custGeom>
          <a:noFill/>
          <a:ln cap="flat" cmpd="sng" w="19050">
            <a:solidFill>
              <a:srgbClr val="000000"/>
            </a:solidFill>
            <a:prstDash val="solid"/>
            <a:round/>
            <a:headEnd len="sm" w="sm" type="none"/>
            <a:tailEnd len="med" w="med" type="stealth"/>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cxnSp>
        <p:nvCxnSpPr>
          <p:cNvPr id="3096" name="Google Shape;3096;p72"/>
          <p:cNvCxnSpPr/>
          <p:nvPr/>
        </p:nvCxnSpPr>
        <p:spPr>
          <a:xfrm flipH="1" rot="10800000">
            <a:off x="2933544" y="3365487"/>
            <a:ext cx="671700" cy="342900"/>
          </a:xfrm>
          <a:prstGeom prst="straightConnector1">
            <a:avLst/>
          </a:prstGeom>
          <a:noFill/>
          <a:ln cap="flat" cmpd="sng" w="19050">
            <a:solidFill>
              <a:srgbClr val="000000"/>
            </a:solidFill>
            <a:prstDash val="solid"/>
            <a:round/>
            <a:headEnd len="sm" w="sm" type="none"/>
            <a:tailEnd len="sm" w="sm" type="none"/>
          </a:ln>
        </p:spPr>
      </p:cxnSp>
      <p:cxnSp>
        <p:nvCxnSpPr>
          <p:cNvPr id="3097" name="Google Shape;3097;p72"/>
          <p:cNvCxnSpPr/>
          <p:nvPr/>
        </p:nvCxnSpPr>
        <p:spPr>
          <a:xfrm>
            <a:off x="3004982" y="2308212"/>
            <a:ext cx="636000" cy="571500"/>
          </a:xfrm>
          <a:prstGeom prst="straightConnector1">
            <a:avLst/>
          </a:prstGeom>
          <a:noFill/>
          <a:ln cap="flat" cmpd="sng" w="19050">
            <a:solidFill>
              <a:srgbClr val="000000"/>
            </a:solidFill>
            <a:prstDash val="solid"/>
            <a:round/>
            <a:headEnd len="sm" w="sm" type="none"/>
            <a:tailEnd len="sm" w="sm" type="none"/>
          </a:ln>
        </p:spPr>
      </p:cxnSp>
      <p:sp>
        <p:nvSpPr>
          <p:cNvPr id="3098" name="Google Shape;3098;p72"/>
          <p:cNvSpPr/>
          <p:nvPr/>
        </p:nvSpPr>
        <p:spPr>
          <a:xfrm>
            <a:off x="3489566" y="2742791"/>
            <a:ext cx="1329928" cy="734616"/>
          </a:xfrm>
          <a:custGeom>
            <a:rect b="b" l="l" r="r" t="t"/>
            <a:pathLst>
              <a:path extrusionOk="0" h="617" w="11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99" name="Google Shape;3099;p72"/>
          <p:cNvSpPr txBox="1"/>
          <p:nvPr/>
        </p:nvSpPr>
        <p:spPr>
          <a:xfrm>
            <a:off x="4864738" y="2538003"/>
            <a:ext cx="1253700" cy="915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“Send me anything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with addresses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beginning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200.23.16.0/20”</a:t>
            </a:r>
            <a:endParaRPr b="0" i="0" sz="1100" u="none" cap="none" strike="noStrike">
              <a:solidFill>
                <a:srgbClr val="000000"/>
              </a:solidFill>
              <a:latin typeface="Arial"/>
              <a:ea typeface="Arial"/>
              <a:cs typeface="Arial"/>
              <a:sym typeface="Arial"/>
            </a:endParaRPr>
          </a:p>
        </p:txBody>
      </p:sp>
      <p:grpSp>
        <p:nvGrpSpPr>
          <p:cNvPr id="3100" name="Google Shape;3100;p72"/>
          <p:cNvGrpSpPr/>
          <p:nvPr/>
        </p:nvGrpSpPr>
        <p:grpSpPr>
          <a:xfrm>
            <a:off x="1378588" y="2137953"/>
            <a:ext cx="1753791" cy="386953"/>
            <a:chOff x="1004" y="1639"/>
            <a:chExt cx="1473" cy="325"/>
          </a:xfrm>
        </p:grpSpPr>
        <p:sp>
          <p:nvSpPr>
            <p:cNvPr id="3101" name="Google Shape;3101;p72"/>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102" name="Google Shape;3102;p72"/>
            <p:cNvSpPr txBox="1"/>
            <p:nvPr/>
          </p:nvSpPr>
          <p:spPr>
            <a:xfrm>
              <a:off x="1226" y="1664"/>
              <a:ext cx="9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200.23.16.0/23</a:t>
              </a:r>
              <a:endParaRPr b="0" i="0" sz="1400" u="none" cap="none" strike="noStrike">
                <a:solidFill>
                  <a:srgbClr val="000000"/>
                </a:solidFill>
                <a:latin typeface="Arial"/>
                <a:ea typeface="Arial"/>
                <a:cs typeface="Arial"/>
                <a:sym typeface="Arial"/>
              </a:endParaRPr>
            </a:p>
          </p:txBody>
        </p:sp>
      </p:grpSp>
      <p:grpSp>
        <p:nvGrpSpPr>
          <p:cNvPr id="3103" name="Google Shape;3103;p72"/>
          <p:cNvGrpSpPr/>
          <p:nvPr/>
        </p:nvGrpSpPr>
        <p:grpSpPr>
          <a:xfrm>
            <a:off x="1335725" y="3645284"/>
            <a:ext cx="1753791" cy="386953"/>
            <a:chOff x="1004" y="1639"/>
            <a:chExt cx="1473" cy="325"/>
          </a:xfrm>
        </p:grpSpPr>
        <p:sp>
          <p:nvSpPr>
            <p:cNvPr id="3104" name="Google Shape;3104;p72"/>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105" name="Google Shape;3105;p72"/>
            <p:cNvSpPr txBox="1"/>
            <p:nvPr/>
          </p:nvSpPr>
          <p:spPr>
            <a:xfrm>
              <a:off x="1226" y="1664"/>
              <a:ext cx="9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200.23.30.0/23</a:t>
              </a:r>
              <a:endParaRPr b="0" i="0" sz="1400" u="none" cap="none" strike="noStrike">
                <a:solidFill>
                  <a:srgbClr val="000000"/>
                </a:solidFill>
                <a:latin typeface="Arial"/>
                <a:ea typeface="Arial"/>
                <a:cs typeface="Arial"/>
                <a:sym typeface="Arial"/>
              </a:endParaRPr>
            </a:p>
          </p:txBody>
        </p:sp>
      </p:grpSp>
      <p:sp>
        <p:nvSpPr>
          <p:cNvPr id="3106" name="Google Shape;3106;p72"/>
          <p:cNvSpPr txBox="1"/>
          <p:nvPr/>
        </p:nvSpPr>
        <p:spPr>
          <a:xfrm>
            <a:off x="3514569" y="3066641"/>
            <a:ext cx="11301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Fly-By-Night-ISP</a:t>
            </a:r>
            <a:endParaRPr b="0" i="0" sz="1400" u="none" cap="none" strike="noStrike">
              <a:solidFill>
                <a:srgbClr val="000000"/>
              </a:solidFill>
              <a:latin typeface="Arial"/>
              <a:ea typeface="Arial"/>
              <a:cs typeface="Arial"/>
              <a:sym typeface="Arial"/>
            </a:endParaRPr>
          </a:p>
        </p:txBody>
      </p:sp>
      <p:sp>
        <p:nvSpPr>
          <p:cNvPr id="3107" name="Google Shape;3107;p72"/>
          <p:cNvSpPr/>
          <p:nvPr/>
        </p:nvSpPr>
        <p:spPr>
          <a:xfrm>
            <a:off x="6186332" y="2389174"/>
            <a:ext cx="1083469" cy="2035969"/>
          </a:xfrm>
          <a:custGeom>
            <a:rect b="b" l="l" r="r" t="t"/>
            <a:pathLst>
              <a:path extrusionOk="0" h="1710" w="9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a:gsLst>
              <a:gs pos="0">
                <a:srgbClr val="66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108" name="Google Shape;3108;p72"/>
          <p:cNvSpPr txBox="1"/>
          <p:nvPr/>
        </p:nvSpPr>
        <p:spPr>
          <a:xfrm>
            <a:off x="1378588" y="1945072"/>
            <a:ext cx="10026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0</a:t>
            </a:r>
            <a:endParaRPr b="0" i="0" sz="1100" u="none" cap="none" strike="noStrike">
              <a:solidFill>
                <a:srgbClr val="000000"/>
              </a:solidFill>
              <a:latin typeface="Arial"/>
              <a:ea typeface="Arial"/>
              <a:cs typeface="Arial"/>
              <a:sym typeface="Arial"/>
            </a:endParaRPr>
          </a:p>
        </p:txBody>
      </p:sp>
      <p:sp>
        <p:nvSpPr>
          <p:cNvPr id="3109" name="Google Shape;3109;p72"/>
          <p:cNvSpPr txBox="1"/>
          <p:nvPr/>
        </p:nvSpPr>
        <p:spPr>
          <a:xfrm>
            <a:off x="1400019" y="3452403"/>
            <a:ext cx="10026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7</a:t>
            </a:r>
            <a:endParaRPr b="0" i="0" sz="1100" u="none" cap="none" strike="noStrike">
              <a:solidFill>
                <a:srgbClr val="000000"/>
              </a:solidFill>
              <a:latin typeface="Arial"/>
              <a:ea typeface="Arial"/>
              <a:cs typeface="Arial"/>
              <a:sym typeface="Arial"/>
            </a:endParaRPr>
          </a:p>
        </p:txBody>
      </p:sp>
      <p:sp>
        <p:nvSpPr>
          <p:cNvPr id="3110" name="Google Shape;3110;p72"/>
          <p:cNvSpPr txBox="1"/>
          <p:nvPr/>
        </p:nvSpPr>
        <p:spPr>
          <a:xfrm>
            <a:off x="6364925" y="3309528"/>
            <a:ext cx="5883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Internet</a:t>
            </a:r>
            <a:endParaRPr b="0" i="0" sz="1100" u="none" cap="none" strike="noStrike">
              <a:solidFill>
                <a:srgbClr val="000000"/>
              </a:solidFill>
              <a:latin typeface="Arial"/>
              <a:ea typeface="Arial"/>
              <a:cs typeface="Arial"/>
              <a:sym typeface="Arial"/>
            </a:endParaRPr>
          </a:p>
        </p:txBody>
      </p:sp>
      <p:sp>
        <p:nvSpPr>
          <p:cNvPr id="3111" name="Google Shape;3111;p72"/>
          <p:cNvSpPr/>
          <p:nvPr/>
        </p:nvSpPr>
        <p:spPr>
          <a:xfrm>
            <a:off x="3446704" y="3728628"/>
            <a:ext cx="1329928" cy="734616"/>
          </a:xfrm>
          <a:custGeom>
            <a:rect b="b" l="l" r="r" t="t"/>
            <a:pathLst>
              <a:path extrusionOk="0" h="617" w="11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112" name="Google Shape;3112;p72"/>
          <p:cNvSpPr txBox="1"/>
          <p:nvPr/>
        </p:nvSpPr>
        <p:spPr>
          <a:xfrm>
            <a:off x="3671732" y="4009616"/>
            <a:ext cx="7680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ISPs-R-Us</a:t>
            </a:r>
            <a:endParaRPr b="0" i="0" sz="1400" u="none" cap="none" strike="noStrike">
              <a:solidFill>
                <a:srgbClr val="000000"/>
              </a:solidFill>
              <a:latin typeface="Arial"/>
              <a:ea typeface="Arial"/>
              <a:cs typeface="Arial"/>
              <a:sym typeface="Arial"/>
            </a:endParaRPr>
          </a:p>
        </p:txBody>
      </p:sp>
      <p:sp>
        <p:nvSpPr>
          <p:cNvPr id="3113" name="Google Shape;3113;p72"/>
          <p:cNvSpPr/>
          <p:nvPr/>
        </p:nvSpPr>
        <p:spPr>
          <a:xfrm flipH="1" rot="10800000">
            <a:off x="4740913" y="3744106"/>
            <a:ext cx="1514475" cy="221456"/>
          </a:xfrm>
          <a:custGeom>
            <a:rect b="b" l="l" r="r" t="t"/>
            <a:pathLst>
              <a:path extrusionOk="0" h="186" w="1272">
                <a:moveTo>
                  <a:pt x="0" y="0"/>
                </a:moveTo>
                <a:lnTo>
                  <a:pt x="1272" y="186"/>
                </a:lnTo>
              </a:path>
            </a:pathLst>
          </a:custGeom>
          <a:noFill/>
          <a:ln cap="flat" cmpd="sng" w="19050">
            <a:solidFill>
              <a:srgbClr val="000000"/>
            </a:solidFill>
            <a:prstDash val="solid"/>
            <a:round/>
            <a:headEnd len="sm" w="sm" type="none"/>
            <a:tailEnd len="med" w="med" type="stealth"/>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cxnSp>
        <p:nvCxnSpPr>
          <p:cNvPr id="3114" name="Google Shape;3114;p72"/>
          <p:cNvCxnSpPr/>
          <p:nvPr/>
        </p:nvCxnSpPr>
        <p:spPr>
          <a:xfrm>
            <a:off x="3083563" y="4151300"/>
            <a:ext cx="364200" cy="0"/>
          </a:xfrm>
          <a:prstGeom prst="straightConnector1">
            <a:avLst/>
          </a:prstGeom>
          <a:noFill/>
          <a:ln cap="flat" cmpd="sng" w="19050">
            <a:solidFill>
              <a:srgbClr val="000000"/>
            </a:solidFill>
            <a:prstDash val="solid"/>
            <a:round/>
            <a:headEnd len="sm" w="sm" type="none"/>
            <a:tailEnd len="sm" w="sm" type="none"/>
          </a:ln>
        </p:spPr>
      </p:cxnSp>
      <p:cxnSp>
        <p:nvCxnSpPr>
          <p:cNvPr id="3115" name="Google Shape;3115;p72"/>
          <p:cNvCxnSpPr/>
          <p:nvPr/>
        </p:nvCxnSpPr>
        <p:spPr>
          <a:xfrm flipH="1" rot="10800000">
            <a:off x="2969263" y="4201493"/>
            <a:ext cx="478500" cy="128400"/>
          </a:xfrm>
          <a:prstGeom prst="straightConnector1">
            <a:avLst/>
          </a:prstGeom>
          <a:noFill/>
          <a:ln cap="flat" cmpd="sng" w="19050">
            <a:solidFill>
              <a:srgbClr val="000000"/>
            </a:solidFill>
            <a:prstDash val="solid"/>
            <a:round/>
            <a:headEnd len="sm" w="sm" type="none"/>
            <a:tailEnd len="sm" w="sm" type="none"/>
          </a:ln>
        </p:spPr>
      </p:cxnSp>
      <p:cxnSp>
        <p:nvCxnSpPr>
          <p:cNvPr id="3116" name="Google Shape;3116;p72"/>
          <p:cNvCxnSpPr/>
          <p:nvPr/>
        </p:nvCxnSpPr>
        <p:spPr>
          <a:xfrm flipH="1" rot="10800000">
            <a:off x="3297875" y="4387025"/>
            <a:ext cx="186000" cy="307200"/>
          </a:xfrm>
          <a:prstGeom prst="straightConnector1">
            <a:avLst/>
          </a:prstGeom>
          <a:noFill/>
          <a:ln cap="flat" cmpd="sng" w="19050">
            <a:solidFill>
              <a:srgbClr val="000000"/>
            </a:solidFill>
            <a:prstDash val="solid"/>
            <a:round/>
            <a:headEnd len="sm" w="sm" type="none"/>
            <a:tailEnd len="sm" w="sm" type="none"/>
          </a:ln>
        </p:spPr>
      </p:cxnSp>
      <p:sp>
        <p:nvSpPr>
          <p:cNvPr id="3117" name="Google Shape;3117;p72"/>
          <p:cNvSpPr txBox="1"/>
          <p:nvPr/>
        </p:nvSpPr>
        <p:spPr>
          <a:xfrm>
            <a:off x="4957607" y="3931034"/>
            <a:ext cx="1253700" cy="915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“Send me anything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with addresses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beginning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199.31.0.0/16”</a:t>
            </a:r>
            <a:endParaRPr b="0" i="0" sz="1100" u="none" cap="none" strike="noStrike">
              <a:solidFill>
                <a:srgbClr val="000000"/>
              </a:solidFill>
              <a:latin typeface="Arial"/>
              <a:ea typeface="Arial"/>
              <a:cs typeface="Arial"/>
              <a:sym typeface="Arial"/>
            </a:endParaRPr>
          </a:p>
        </p:txBody>
      </p:sp>
      <p:grpSp>
        <p:nvGrpSpPr>
          <p:cNvPr id="3118" name="Google Shape;3118;p72"/>
          <p:cNvGrpSpPr/>
          <p:nvPr/>
        </p:nvGrpSpPr>
        <p:grpSpPr>
          <a:xfrm>
            <a:off x="1414306" y="3023778"/>
            <a:ext cx="1753791" cy="386953"/>
            <a:chOff x="1004" y="1639"/>
            <a:chExt cx="1473" cy="325"/>
          </a:xfrm>
        </p:grpSpPr>
        <p:sp>
          <p:nvSpPr>
            <p:cNvPr id="3119" name="Google Shape;3119;p72"/>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120" name="Google Shape;3120;p72"/>
            <p:cNvSpPr txBox="1"/>
            <p:nvPr/>
          </p:nvSpPr>
          <p:spPr>
            <a:xfrm>
              <a:off x="1226" y="1664"/>
              <a:ext cx="9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200.23.20.0/23</a:t>
              </a:r>
              <a:endParaRPr b="0" i="0" sz="1400" u="none" cap="none" strike="noStrike">
                <a:solidFill>
                  <a:srgbClr val="000000"/>
                </a:solidFill>
                <a:latin typeface="Arial"/>
                <a:ea typeface="Arial"/>
                <a:cs typeface="Arial"/>
                <a:sym typeface="Arial"/>
              </a:endParaRPr>
            </a:p>
          </p:txBody>
        </p:sp>
      </p:grpSp>
      <p:sp>
        <p:nvSpPr>
          <p:cNvPr id="3121" name="Google Shape;3121;p72"/>
          <p:cNvSpPr txBox="1"/>
          <p:nvPr/>
        </p:nvSpPr>
        <p:spPr>
          <a:xfrm>
            <a:off x="1400019" y="2873759"/>
            <a:ext cx="10026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2</a:t>
            </a:r>
            <a:endParaRPr b="0" i="0" sz="1100" u="none" cap="none" strike="noStrike">
              <a:solidFill>
                <a:srgbClr val="000000"/>
              </a:solidFill>
              <a:latin typeface="Arial"/>
              <a:ea typeface="Arial"/>
              <a:cs typeface="Arial"/>
              <a:sym typeface="Arial"/>
            </a:endParaRPr>
          </a:p>
        </p:txBody>
      </p:sp>
      <p:grpSp>
        <p:nvGrpSpPr>
          <p:cNvPr id="3122" name="Google Shape;3122;p72"/>
          <p:cNvGrpSpPr/>
          <p:nvPr/>
        </p:nvGrpSpPr>
        <p:grpSpPr>
          <a:xfrm>
            <a:off x="2426338" y="3216659"/>
            <a:ext cx="359569" cy="557213"/>
            <a:chOff x="870" y="2941"/>
            <a:chExt cx="302" cy="468"/>
          </a:xfrm>
        </p:grpSpPr>
        <p:sp>
          <p:nvSpPr>
            <p:cNvPr id="3123" name="Google Shape;3123;p72"/>
            <p:cNvSpPr txBox="1"/>
            <p:nvPr/>
          </p:nvSpPr>
          <p:spPr>
            <a:xfrm>
              <a:off x="872" y="2941"/>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124" name="Google Shape;3124;p72"/>
            <p:cNvSpPr txBox="1"/>
            <p:nvPr/>
          </p:nvSpPr>
          <p:spPr>
            <a:xfrm>
              <a:off x="870" y="3026"/>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125" name="Google Shape;3125;p72"/>
            <p:cNvSpPr txBox="1"/>
            <p:nvPr/>
          </p:nvSpPr>
          <p:spPr>
            <a:xfrm>
              <a:off x="871" y="3109"/>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grpSp>
      <p:grpSp>
        <p:nvGrpSpPr>
          <p:cNvPr id="3126" name="Google Shape;3126;p72"/>
          <p:cNvGrpSpPr/>
          <p:nvPr/>
        </p:nvGrpSpPr>
        <p:grpSpPr>
          <a:xfrm>
            <a:off x="3197863" y="2995203"/>
            <a:ext cx="359569" cy="557213"/>
            <a:chOff x="870" y="2941"/>
            <a:chExt cx="302" cy="468"/>
          </a:xfrm>
        </p:grpSpPr>
        <p:sp>
          <p:nvSpPr>
            <p:cNvPr id="3127" name="Google Shape;3127;p72"/>
            <p:cNvSpPr txBox="1"/>
            <p:nvPr/>
          </p:nvSpPr>
          <p:spPr>
            <a:xfrm>
              <a:off x="872" y="2941"/>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128" name="Google Shape;3128;p72"/>
            <p:cNvSpPr txBox="1"/>
            <p:nvPr/>
          </p:nvSpPr>
          <p:spPr>
            <a:xfrm>
              <a:off x="870" y="3026"/>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129" name="Google Shape;3129;p72"/>
            <p:cNvSpPr txBox="1"/>
            <p:nvPr/>
          </p:nvSpPr>
          <p:spPr>
            <a:xfrm>
              <a:off x="871" y="3109"/>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grpSp>
      <p:cxnSp>
        <p:nvCxnSpPr>
          <p:cNvPr id="3130" name="Google Shape;3130;p72"/>
          <p:cNvCxnSpPr/>
          <p:nvPr/>
        </p:nvCxnSpPr>
        <p:spPr>
          <a:xfrm flipH="1" rot="10800000">
            <a:off x="3227492" y="4340510"/>
            <a:ext cx="249900" cy="185700"/>
          </a:xfrm>
          <a:prstGeom prst="straightConnector1">
            <a:avLst/>
          </a:prstGeom>
          <a:noFill/>
          <a:ln cap="flat" cmpd="sng" w="19050">
            <a:solidFill>
              <a:schemeClr val="dk1"/>
            </a:solidFill>
            <a:prstDash val="solid"/>
            <a:round/>
            <a:headEnd len="sm" w="sm" type="none"/>
            <a:tailEnd len="sm" w="sm" type="none"/>
          </a:ln>
        </p:spPr>
      </p:cxnSp>
      <p:grpSp>
        <p:nvGrpSpPr>
          <p:cNvPr id="3131" name="Google Shape;3131;p72"/>
          <p:cNvGrpSpPr/>
          <p:nvPr/>
        </p:nvGrpSpPr>
        <p:grpSpPr>
          <a:xfrm>
            <a:off x="1555190" y="4301846"/>
            <a:ext cx="1756836" cy="548215"/>
            <a:chOff x="2073587" y="5735794"/>
            <a:chExt cx="2342448" cy="730953"/>
          </a:xfrm>
        </p:grpSpPr>
        <p:grpSp>
          <p:nvGrpSpPr>
            <p:cNvPr id="3132" name="Google Shape;3132;p72"/>
            <p:cNvGrpSpPr/>
            <p:nvPr/>
          </p:nvGrpSpPr>
          <p:grpSpPr>
            <a:xfrm>
              <a:off x="2077647" y="5950810"/>
              <a:ext cx="2338388" cy="515937"/>
              <a:chOff x="1004" y="1639"/>
              <a:chExt cx="1473" cy="325"/>
            </a:xfrm>
          </p:grpSpPr>
          <p:sp>
            <p:nvSpPr>
              <p:cNvPr id="3133" name="Google Shape;3133;p72"/>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134" name="Google Shape;3134;p72"/>
              <p:cNvSpPr txBox="1"/>
              <p:nvPr/>
            </p:nvSpPr>
            <p:spPr>
              <a:xfrm>
                <a:off x="1226" y="1664"/>
                <a:ext cx="9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200.23.18.0/23</a:t>
                </a:r>
                <a:endParaRPr b="0" i="0" sz="1400" u="none" cap="none" strike="noStrike">
                  <a:solidFill>
                    <a:srgbClr val="000000"/>
                  </a:solidFill>
                  <a:latin typeface="Arial"/>
                  <a:ea typeface="Arial"/>
                  <a:cs typeface="Arial"/>
                  <a:sym typeface="Arial"/>
                </a:endParaRPr>
              </a:p>
            </p:txBody>
          </p:sp>
        </p:grpSp>
        <p:sp>
          <p:nvSpPr>
            <p:cNvPr id="3135" name="Google Shape;3135;p72"/>
            <p:cNvSpPr txBox="1"/>
            <p:nvPr/>
          </p:nvSpPr>
          <p:spPr>
            <a:xfrm>
              <a:off x="2073587" y="5735794"/>
              <a:ext cx="13368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1</a:t>
              </a:r>
              <a:endParaRPr b="0" i="0" sz="1100" u="none" cap="none" strike="noStrike">
                <a:solidFill>
                  <a:srgbClr val="000000"/>
                </a:solidFill>
                <a:latin typeface="Arial"/>
                <a:ea typeface="Arial"/>
                <a:cs typeface="Arial"/>
                <a:sym typeface="Arial"/>
              </a:endParaRPr>
            </a:p>
          </p:txBody>
        </p:sp>
      </p:grpSp>
      <p:sp>
        <p:nvSpPr>
          <p:cNvPr id="3136" name="Google Shape;3136;p72"/>
          <p:cNvSpPr txBox="1"/>
          <p:nvPr/>
        </p:nvSpPr>
        <p:spPr>
          <a:xfrm>
            <a:off x="5906671" y="4567102"/>
            <a:ext cx="13047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 </a:t>
            </a:r>
            <a:r>
              <a:rPr b="0" i="0" lang="en" sz="1100" u="sng" cap="none" strike="noStrike">
                <a:solidFill>
                  <a:srgbClr val="CC0000"/>
                </a:solidFill>
                <a:latin typeface="Arial"/>
                <a:ea typeface="Arial"/>
                <a:cs typeface="Arial"/>
                <a:sym typeface="Arial"/>
              </a:rPr>
              <a:t>200.23.18.0/23</a:t>
            </a:r>
            <a:r>
              <a:rPr b="0" i="0" lang="en"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3137" name="Google Shape;3137;p72"/>
          <p:cNvSpPr/>
          <p:nvPr/>
        </p:nvSpPr>
        <p:spPr>
          <a:xfrm>
            <a:off x="3037115" y="3649436"/>
            <a:ext cx="3955597" cy="942974"/>
          </a:xfrm>
          <a:custGeom>
            <a:rect b="b" l="l" r="r" t="t"/>
            <a:pathLst>
              <a:path extrusionOk="0" h="1257299" w="5274129">
                <a:moveTo>
                  <a:pt x="5274129" y="0"/>
                </a:moveTo>
                <a:lnTo>
                  <a:pt x="849085" y="718457"/>
                </a:lnTo>
                <a:lnTo>
                  <a:pt x="0" y="1257299"/>
                </a:lnTo>
              </a:path>
            </a:pathLst>
          </a:custGeom>
          <a:noFill/>
          <a:ln cap="flat" cmpd="sng" w="76200">
            <a:solidFill>
              <a:srgbClr val="3333CC"/>
            </a:solidFill>
            <a:prstDash val="solid"/>
            <a:miter lim="800000"/>
            <a:headEnd len="sm" w="sm" type="none"/>
            <a:tailEnd len="med" w="med" type="triangl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7"/>
                                        </p:tgtEl>
                                        <p:attrNameLst>
                                          <p:attrName>style.visibility</p:attrName>
                                        </p:attrNameLst>
                                      </p:cBhvr>
                                      <p:to>
                                        <p:strVal val="visible"/>
                                      </p:to>
                                    </p:set>
                                    <p:animEffect filter="fade" transition="in">
                                      <p:cBhvr>
                                        <p:cTn dur="1000"/>
                                        <p:tgtEl>
                                          <p:spTgt spid="3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cxnSp>
        <p:nvCxnSpPr>
          <p:cNvPr id="658" name="Google Shape;658;p19"/>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659" name="Google Shape;659;p19"/>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660" name="Google Shape;660;p19"/>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Interplay between Routing and Forwarding</a:t>
            </a:r>
            <a:endParaRPr b="0" i="0" sz="1100" u="none" cap="none" strike="noStrike">
              <a:solidFill>
                <a:srgbClr val="000000"/>
              </a:solidFill>
              <a:latin typeface="Arial"/>
              <a:ea typeface="Arial"/>
              <a:cs typeface="Arial"/>
              <a:sym typeface="Arial"/>
            </a:endParaRPr>
          </a:p>
        </p:txBody>
      </p:sp>
      <p:grpSp>
        <p:nvGrpSpPr>
          <p:cNvPr id="661" name="Google Shape;661;p19"/>
          <p:cNvGrpSpPr/>
          <p:nvPr/>
        </p:nvGrpSpPr>
        <p:grpSpPr>
          <a:xfrm>
            <a:off x="228165" y="1117124"/>
            <a:ext cx="4148138" cy="4090999"/>
            <a:chOff x="398" y="129"/>
            <a:chExt cx="3484" cy="3436"/>
          </a:xfrm>
        </p:grpSpPr>
        <p:sp>
          <p:nvSpPr>
            <p:cNvPr id="662" name="Google Shape;662;p19"/>
            <p:cNvSpPr/>
            <p:nvPr/>
          </p:nvSpPr>
          <p:spPr>
            <a:xfrm>
              <a:off x="2031" y="2058"/>
              <a:ext cx="1794" cy="933"/>
            </a:xfrm>
            <a:custGeom>
              <a:rect b="b" l="l" r="r" t="t"/>
              <a:pathLst>
                <a:path extrusionOk="0" h="933" w="1794">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63" name="Google Shape;663;p19"/>
            <p:cNvSpPr/>
            <p:nvPr/>
          </p:nvSpPr>
          <p:spPr>
            <a:xfrm>
              <a:off x="1090" y="1594"/>
              <a:ext cx="1443" cy="816"/>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64" name="Google Shape;664;p19"/>
            <p:cNvSpPr/>
            <p:nvPr/>
          </p:nvSpPr>
          <p:spPr>
            <a:xfrm>
              <a:off x="1084" y="129"/>
              <a:ext cx="1800" cy="15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5" name="Google Shape;665;p19"/>
            <p:cNvSpPr/>
            <p:nvPr/>
          </p:nvSpPr>
          <p:spPr>
            <a:xfrm>
              <a:off x="1163" y="162"/>
              <a:ext cx="1200" cy="3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6" name="Google Shape;666;p19"/>
            <p:cNvSpPr/>
            <p:nvPr/>
          </p:nvSpPr>
          <p:spPr>
            <a:xfrm>
              <a:off x="2433" y="2249"/>
              <a:ext cx="342" cy="186"/>
            </a:xfrm>
            <a:custGeom>
              <a:rect b="b" l="l" r="r" t="t"/>
              <a:pathLst>
                <a:path extrusionOk="0" h="186" w="342">
                  <a:moveTo>
                    <a:pt x="0" y="186"/>
                  </a:moveTo>
                  <a:lnTo>
                    <a:pt x="342" y="0"/>
                  </a:lnTo>
                </a:path>
              </a:pathLst>
            </a:custGeom>
            <a:no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667" name="Google Shape;667;p19"/>
            <p:cNvGrpSpPr/>
            <p:nvPr/>
          </p:nvGrpSpPr>
          <p:grpSpPr>
            <a:xfrm>
              <a:off x="2122" y="2359"/>
              <a:ext cx="316" cy="75"/>
              <a:chOff x="3600" y="219"/>
              <a:chExt cx="360" cy="89"/>
            </a:xfrm>
          </p:grpSpPr>
          <p:sp>
            <p:nvSpPr>
              <p:cNvPr id="668" name="Google Shape;668;p19"/>
              <p:cNvSpPr/>
              <p:nvPr/>
            </p:nvSpPr>
            <p:spPr>
              <a:xfrm>
                <a:off x="3603" y="298"/>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669" name="Google Shape;669;p19"/>
              <p:cNvCxnSpPr/>
              <p:nvPr/>
            </p:nvCxnSpPr>
            <p:spPr>
              <a:xfrm>
                <a:off x="3603" y="289"/>
                <a:ext cx="0" cy="0"/>
              </a:xfrm>
              <a:prstGeom prst="straightConnector1">
                <a:avLst/>
              </a:prstGeom>
              <a:noFill/>
              <a:ln cap="flat" cmpd="sng" w="12700">
                <a:solidFill>
                  <a:schemeClr val="dk1"/>
                </a:solidFill>
                <a:prstDash val="solid"/>
                <a:round/>
                <a:headEnd len="sm" w="sm" type="none"/>
                <a:tailEnd len="sm" w="sm" type="none"/>
              </a:ln>
            </p:spPr>
          </p:cxnSp>
          <p:cxnSp>
            <p:nvCxnSpPr>
              <p:cNvPr id="670" name="Google Shape;670;p19"/>
              <p:cNvCxnSpPr/>
              <p:nvPr/>
            </p:nvCxnSpPr>
            <p:spPr>
              <a:xfrm>
                <a:off x="3960" y="289"/>
                <a:ext cx="0" cy="0"/>
              </a:xfrm>
              <a:prstGeom prst="straightConnector1">
                <a:avLst/>
              </a:prstGeom>
              <a:noFill/>
              <a:ln cap="flat" cmpd="sng" w="12700">
                <a:solidFill>
                  <a:schemeClr val="dk1"/>
                </a:solidFill>
                <a:prstDash val="solid"/>
                <a:round/>
                <a:headEnd len="sm" w="sm" type="none"/>
                <a:tailEnd len="sm" w="sm" type="none"/>
              </a:ln>
            </p:spPr>
          </p:cxnSp>
          <p:sp>
            <p:nvSpPr>
              <p:cNvPr id="671" name="Google Shape;671;p19"/>
              <p:cNvSpPr/>
              <p:nvPr/>
            </p:nvSpPr>
            <p:spPr>
              <a:xfrm>
                <a:off x="3603" y="289"/>
                <a:ext cx="300" cy="0"/>
              </a:xfrm>
              <a:prstGeom prst="rect">
                <a:avLst/>
              </a:prstGeom>
              <a:solidFill>
                <a:schemeClr val="hlink"/>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672" name="Google Shape;672;p19"/>
              <p:cNvSpPr/>
              <p:nvPr/>
            </p:nvSpPr>
            <p:spPr>
              <a:xfrm>
                <a:off x="3600" y="219"/>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673" name="Google Shape;673;p19"/>
              <p:cNvGrpSpPr/>
              <p:nvPr/>
            </p:nvGrpSpPr>
            <p:grpSpPr>
              <a:xfrm>
                <a:off x="3686" y="245"/>
                <a:ext cx="121" cy="63"/>
                <a:chOff x="2848" y="850"/>
                <a:chExt cx="96" cy="93"/>
              </a:xfrm>
            </p:grpSpPr>
            <p:cxnSp>
              <p:nvCxnSpPr>
                <p:cNvPr id="674" name="Google Shape;674;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675" name="Google Shape;675;p19"/>
                <p:cNvCxnSpPr/>
                <p:nvPr/>
              </p:nvCxnSpPr>
              <p:spPr>
                <a:xfrm>
                  <a:off x="2944" y="943"/>
                  <a:ext cx="0" cy="0"/>
                </a:xfrm>
                <a:prstGeom prst="straightConnector1">
                  <a:avLst/>
                </a:prstGeom>
                <a:noFill/>
                <a:ln cap="flat" cmpd="sng" w="28575">
                  <a:solidFill>
                    <a:schemeClr val="dk1"/>
                  </a:solidFill>
                  <a:prstDash val="solid"/>
                  <a:round/>
                  <a:headEnd len="sm" w="sm" type="none"/>
                  <a:tailEnd len="sm" w="sm" type="none"/>
                </a:ln>
              </p:spPr>
            </p:cxnSp>
            <p:cxnSp>
              <p:nvCxnSpPr>
                <p:cNvPr id="676" name="Google Shape;676;p19"/>
                <p:cNvCxnSpPr/>
                <p:nvPr/>
              </p:nvCxnSpPr>
              <p:spPr>
                <a:xfrm>
                  <a:off x="2894" y="850"/>
                  <a:ext cx="0" cy="0"/>
                </a:xfrm>
                <a:prstGeom prst="straightConnector1">
                  <a:avLst/>
                </a:prstGeom>
                <a:noFill/>
                <a:ln cap="flat" cmpd="sng" w="28575">
                  <a:solidFill>
                    <a:schemeClr val="dk1"/>
                  </a:solidFill>
                  <a:prstDash val="solid"/>
                  <a:round/>
                  <a:headEnd len="sm" w="sm" type="none"/>
                  <a:tailEnd len="sm" w="sm" type="none"/>
                </a:ln>
              </p:spPr>
            </p:cxnSp>
          </p:grpSp>
          <p:grpSp>
            <p:nvGrpSpPr>
              <p:cNvPr id="677" name="Google Shape;677;p19"/>
              <p:cNvGrpSpPr/>
              <p:nvPr/>
            </p:nvGrpSpPr>
            <p:grpSpPr>
              <a:xfrm flipH="1" rot="10800000">
                <a:off x="3686" y="243"/>
                <a:ext cx="121" cy="65"/>
                <a:chOff x="2848" y="849"/>
                <a:chExt cx="96" cy="97"/>
              </a:xfrm>
            </p:grpSpPr>
            <p:cxnSp>
              <p:nvCxnSpPr>
                <p:cNvPr id="678" name="Google Shape;678;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679" name="Google Shape;679;p19"/>
                <p:cNvCxnSpPr/>
                <p:nvPr/>
              </p:nvCxnSpPr>
              <p:spPr>
                <a:xfrm>
                  <a:off x="2944" y="946"/>
                  <a:ext cx="0" cy="0"/>
                </a:xfrm>
                <a:prstGeom prst="straightConnector1">
                  <a:avLst/>
                </a:prstGeom>
                <a:noFill/>
                <a:ln cap="flat" cmpd="sng" w="28575">
                  <a:solidFill>
                    <a:schemeClr val="dk1"/>
                  </a:solidFill>
                  <a:prstDash val="solid"/>
                  <a:round/>
                  <a:headEnd len="sm" w="sm" type="none"/>
                  <a:tailEnd len="sm" w="sm" type="none"/>
                </a:ln>
              </p:spPr>
            </p:cxnSp>
            <p:cxnSp>
              <p:nvCxnSpPr>
                <p:cNvPr id="680" name="Google Shape;680;p19"/>
                <p:cNvCxnSpPr/>
                <p:nvPr/>
              </p:nvCxnSpPr>
              <p:spPr>
                <a:xfrm>
                  <a:off x="2894" y="849"/>
                  <a:ext cx="0" cy="0"/>
                </a:xfrm>
                <a:prstGeom prst="straightConnector1">
                  <a:avLst/>
                </a:prstGeom>
                <a:noFill/>
                <a:ln cap="flat" cmpd="sng" w="28575">
                  <a:solidFill>
                    <a:schemeClr val="dk1"/>
                  </a:solidFill>
                  <a:prstDash val="solid"/>
                  <a:round/>
                  <a:headEnd len="sm" w="sm" type="none"/>
                  <a:tailEnd len="sm" w="sm" type="none"/>
                </a:ln>
              </p:spPr>
            </p:cxnSp>
          </p:grpSp>
        </p:grpSp>
        <p:grpSp>
          <p:nvGrpSpPr>
            <p:cNvPr id="681" name="Google Shape;681;p19"/>
            <p:cNvGrpSpPr/>
            <p:nvPr/>
          </p:nvGrpSpPr>
          <p:grpSpPr>
            <a:xfrm>
              <a:off x="2344" y="2761"/>
              <a:ext cx="316" cy="75"/>
              <a:chOff x="3600" y="219"/>
              <a:chExt cx="360" cy="89"/>
            </a:xfrm>
          </p:grpSpPr>
          <p:sp>
            <p:nvSpPr>
              <p:cNvPr id="682" name="Google Shape;682;p19"/>
              <p:cNvSpPr/>
              <p:nvPr/>
            </p:nvSpPr>
            <p:spPr>
              <a:xfrm>
                <a:off x="3603" y="298"/>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683" name="Google Shape;683;p19"/>
              <p:cNvCxnSpPr/>
              <p:nvPr/>
            </p:nvCxnSpPr>
            <p:spPr>
              <a:xfrm>
                <a:off x="3603" y="289"/>
                <a:ext cx="0" cy="0"/>
              </a:xfrm>
              <a:prstGeom prst="straightConnector1">
                <a:avLst/>
              </a:prstGeom>
              <a:noFill/>
              <a:ln cap="flat" cmpd="sng" w="12700">
                <a:solidFill>
                  <a:schemeClr val="dk1"/>
                </a:solidFill>
                <a:prstDash val="solid"/>
                <a:round/>
                <a:headEnd len="sm" w="sm" type="none"/>
                <a:tailEnd len="sm" w="sm" type="none"/>
              </a:ln>
            </p:spPr>
          </p:cxnSp>
          <p:cxnSp>
            <p:nvCxnSpPr>
              <p:cNvPr id="684" name="Google Shape;684;p19"/>
              <p:cNvCxnSpPr/>
              <p:nvPr/>
            </p:nvCxnSpPr>
            <p:spPr>
              <a:xfrm>
                <a:off x="3960" y="289"/>
                <a:ext cx="0" cy="0"/>
              </a:xfrm>
              <a:prstGeom prst="straightConnector1">
                <a:avLst/>
              </a:prstGeom>
              <a:noFill/>
              <a:ln cap="flat" cmpd="sng" w="12700">
                <a:solidFill>
                  <a:schemeClr val="dk1"/>
                </a:solidFill>
                <a:prstDash val="solid"/>
                <a:round/>
                <a:headEnd len="sm" w="sm" type="none"/>
                <a:tailEnd len="sm" w="sm" type="none"/>
              </a:ln>
            </p:spPr>
          </p:cxnSp>
          <p:sp>
            <p:nvSpPr>
              <p:cNvPr id="685" name="Google Shape;685;p19"/>
              <p:cNvSpPr/>
              <p:nvPr/>
            </p:nvSpPr>
            <p:spPr>
              <a:xfrm>
                <a:off x="3603" y="289"/>
                <a:ext cx="300" cy="0"/>
              </a:xfrm>
              <a:prstGeom prst="rect">
                <a:avLst/>
              </a:prstGeom>
              <a:solidFill>
                <a:schemeClr val="hlink"/>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686" name="Google Shape;686;p19"/>
              <p:cNvSpPr/>
              <p:nvPr/>
            </p:nvSpPr>
            <p:spPr>
              <a:xfrm>
                <a:off x="3600" y="219"/>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687" name="Google Shape;687;p19"/>
              <p:cNvGrpSpPr/>
              <p:nvPr/>
            </p:nvGrpSpPr>
            <p:grpSpPr>
              <a:xfrm>
                <a:off x="3686" y="245"/>
                <a:ext cx="121" cy="63"/>
                <a:chOff x="2848" y="850"/>
                <a:chExt cx="96" cy="93"/>
              </a:xfrm>
            </p:grpSpPr>
            <p:cxnSp>
              <p:nvCxnSpPr>
                <p:cNvPr id="688" name="Google Shape;688;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689" name="Google Shape;689;p19"/>
                <p:cNvCxnSpPr/>
                <p:nvPr/>
              </p:nvCxnSpPr>
              <p:spPr>
                <a:xfrm>
                  <a:off x="2944" y="943"/>
                  <a:ext cx="0" cy="0"/>
                </a:xfrm>
                <a:prstGeom prst="straightConnector1">
                  <a:avLst/>
                </a:prstGeom>
                <a:noFill/>
                <a:ln cap="flat" cmpd="sng" w="28575">
                  <a:solidFill>
                    <a:schemeClr val="dk1"/>
                  </a:solidFill>
                  <a:prstDash val="solid"/>
                  <a:round/>
                  <a:headEnd len="sm" w="sm" type="none"/>
                  <a:tailEnd len="sm" w="sm" type="none"/>
                </a:ln>
              </p:spPr>
            </p:cxnSp>
            <p:cxnSp>
              <p:nvCxnSpPr>
                <p:cNvPr id="690" name="Google Shape;690;p19"/>
                <p:cNvCxnSpPr/>
                <p:nvPr/>
              </p:nvCxnSpPr>
              <p:spPr>
                <a:xfrm>
                  <a:off x="2894" y="850"/>
                  <a:ext cx="0" cy="0"/>
                </a:xfrm>
                <a:prstGeom prst="straightConnector1">
                  <a:avLst/>
                </a:prstGeom>
                <a:noFill/>
                <a:ln cap="flat" cmpd="sng" w="28575">
                  <a:solidFill>
                    <a:schemeClr val="dk1"/>
                  </a:solidFill>
                  <a:prstDash val="solid"/>
                  <a:round/>
                  <a:headEnd len="sm" w="sm" type="none"/>
                  <a:tailEnd len="sm" w="sm" type="none"/>
                </a:ln>
              </p:spPr>
            </p:cxnSp>
          </p:grpSp>
          <p:grpSp>
            <p:nvGrpSpPr>
              <p:cNvPr id="691" name="Google Shape;691;p19"/>
              <p:cNvGrpSpPr/>
              <p:nvPr/>
            </p:nvGrpSpPr>
            <p:grpSpPr>
              <a:xfrm flipH="1" rot="10800000">
                <a:off x="3686" y="243"/>
                <a:ext cx="121" cy="65"/>
                <a:chOff x="2848" y="849"/>
                <a:chExt cx="96" cy="97"/>
              </a:xfrm>
            </p:grpSpPr>
            <p:cxnSp>
              <p:nvCxnSpPr>
                <p:cNvPr id="692" name="Google Shape;692;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693" name="Google Shape;693;p19"/>
                <p:cNvCxnSpPr/>
                <p:nvPr/>
              </p:nvCxnSpPr>
              <p:spPr>
                <a:xfrm>
                  <a:off x="2944" y="946"/>
                  <a:ext cx="0" cy="0"/>
                </a:xfrm>
                <a:prstGeom prst="straightConnector1">
                  <a:avLst/>
                </a:prstGeom>
                <a:noFill/>
                <a:ln cap="flat" cmpd="sng" w="28575">
                  <a:solidFill>
                    <a:schemeClr val="dk1"/>
                  </a:solidFill>
                  <a:prstDash val="solid"/>
                  <a:round/>
                  <a:headEnd len="sm" w="sm" type="none"/>
                  <a:tailEnd len="sm" w="sm" type="none"/>
                </a:ln>
              </p:spPr>
            </p:cxnSp>
            <p:cxnSp>
              <p:nvCxnSpPr>
                <p:cNvPr id="694" name="Google Shape;694;p19"/>
                <p:cNvCxnSpPr/>
                <p:nvPr/>
              </p:nvCxnSpPr>
              <p:spPr>
                <a:xfrm>
                  <a:off x="2894" y="849"/>
                  <a:ext cx="0" cy="0"/>
                </a:xfrm>
                <a:prstGeom prst="straightConnector1">
                  <a:avLst/>
                </a:prstGeom>
                <a:noFill/>
                <a:ln cap="flat" cmpd="sng" w="28575">
                  <a:solidFill>
                    <a:schemeClr val="dk1"/>
                  </a:solidFill>
                  <a:prstDash val="solid"/>
                  <a:round/>
                  <a:headEnd len="sm" w="sm" type="none"/>
                  <a:tailEnd len="sm" w="sm" type="none"/>
                </a:ln>
              </p:spPr>
            </p:cxnSp>
          </p:grpSp>
        </p:grpSp>
        <p:grpSp>
          <p:nvGrpSpPr>
            <p:cNvPr id="695" name="Google Shape;695;p19"/>
            <p:cNvGrpSpPr/>
            <p:nvPr/>
          </p:nvGrpSpPr>
          <p:grpSpPr>
            <a:xfrm>
              <a:off x="2769" y="2167"/>
              <a:ext cx="316" cy="75"/>
              <a:chOff x="3600" y="219"/>
              <a:chExt cx="360" cy="89"/>
            </a:xfrm>
          </p:grpSpPr>
          <p:sp>
            <p:nvSpPr>
              <p:cNvPr id="696" name="Google Shape;696;p19"/>
              <p:cNvSpPr/>
              <p:nvPr/>
            </p:nvSpPr>
            <p:spPr>
              <a:xfrm>
                <a:off x="3603" y="298"/>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697" name="Google Shape;697;p19"/>
              <p:cNvCxnSpPr/>
              <p:nvPr/>
            </p:nvCxnSpPr>
            <p:spPr>
              <a:xfrm>
                <a:off x="3603" y="289"/>
                <a:ext cx="0" cy="0"/>
              </a:xfrm>
              <a:prstGeom prst="straightConnector1">
                <a:avLst/>
              </a:prstGeom>
              <a:noFill/>
              <a:ln cap="flat" cmpd="sng" w="12700">
                <a:solidFill>
                  <a:schemeClr val="dk1"/>
                </a:solidFill>
                <a:prstDash val="solid"/>
                <a:round/>
                <a:headEnd len="sm" w="sm" type="none"/>
                <a:tailEnd len="sm" w="sm" type="none"/>
              </a:ln>
            </p:spPr>
          </p:cxnSp>
          <p:cxnSp>
            <p:nvCxnSpPr>
              <p:cNvPr id="698" name="Google Shape;698;p19"/>
              <p:cNvCxnSpPr/>
              <p:nvPr/>
            </p:nvCxnSpPr>
            <p:spPr>
              <a:xfrm>
                <a:off x="3960" y="289"/>
                <a:ext cx="0" cy="0"/>
              </a:xfrm>
              <a:prstGeom prst="straightConnector1">
                <a:avLst/>
              </a:prstGeom>
              <a:noFill/>
              <a:ln cap="flat" cmpd="sng" w="12700">
                <a:solidFill>
                  <a:schemeClr val="dk1"/>
                </a:solidFill>
                <a:prstDash val="solid"/>
                <a:round/>
                <a:headEnd len="sm" w="sm" type="none"/>
                <a:tailEnd len="sm" w="sm" type="none"/>
              </a:ln>
            </p:spPr>
          </p:cxnSp>
          <p:sp>
            <p:nvSpPr>
              <p:cNvPr id="699" name="Google Shape;699;p19"/>
              <p:cNvSpPr/>
              <p:nvPr/>
            </p:nvSpPr>
            <p:spPr>
              <a:xfrm>
                <a:off x="3603" y="289"/>
                <a:ext cx="300" cy="0"/>
              </a:xfrm>
              <a:prstGeom prst="rect">
                <a:avLst/>
              </a:prstGeom>
              <a:solidFill>
                <a:schemeClr val="hlink"/>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00" name="Google Shape;700;p19"/>
              <p:cNvSpPr/>
              <p:nvPr/>
            </p:nvSpPr>
            <p:spPr>
              <a:xfrm>
                <a:off x="3600" y="219"/>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701" name="Google Shape;701;p19"/>
              <p:cNvGrpSpPr/>
              <p:nvPr/>
            </p:nvGrpSpPr>
            <p:grpSpPr>
              <a:xfrm>
                <a:off x="3686" y="245"/>
                <a:ext cx="121" cy="63"/>
                <a:chOff x="2848" y="850"/>
                <a:chExt cx="96" cy="93"/>
              </a:xfrm>
            </p:grpSpPr>
            <p:cxnSp>
              <p:nvCxnSpPr>
                <p:cNvPr id="702" name="Google Shape;702;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703" name="Google Shape;703;p19"/>
                <p:cNvCxnSpPr/>
                <p:nvPr/>
              </p:nvCxnSpPr>
              <p:spPr>
                <a:xfrm>
                  <a:off x="2944" y="943"/>
                  <a:ext cx="0" cy="0"/>
                </a:xfrm>
                <a:prstGeom prst="straightConnector1">
                  <a:avLst/>
                </a:prstGeom>
                <a:noFill/>
                <a:ln cap="flat" cmpd="sng" w="28575">
                  <a:solidFill>
                    <a:schemeClr val="dk1"/>
                  </a:solidFill>
                  <a:prstDash val="solid"/>
                  <a:round/>
                  <a:headEnd len="sm" w="sm" type="none"/>
                  <a:tailEnd len="sm" w="sm" type="none"/>
                </a:ln>
              </p:spPr>
            </p:cxnSp>
            <p:cxnSp>
              <p:nvCxnSpPr>
                <p:cNvPr id="704" name="Google Shape;704;p19"/>
                <p:cNvCxnSpPr/>
                <p:nvPr/>
              </p:nvCxnSpPr>
              <p:spPr>
                <a:xfrm>
                  <a:off x="2894" y="850"/>
                  <a:ext cx="0" cy="0"/>
                </a:xfrm>
                <a:prstGeom prst="straightConnector1">
                  <a:avLst/>
                </a:prstGeom>
                <a:noFill/>
                <a:ln cap="flat" cmpd="sng" w="28575">
                  <a:solidFill>
                    <a:schemeClr val="dk1"/>
                  </a:solidFill>
                  <a:prstDash val="solid"/>
                  <a:round/>
                  <a:headEnd len="sm" w="sm" type="none"/>
                  <a:tailEnd len="sm" w="sm" type="none"/>
                </a:ln>
              </p:spPr>
            </p:cxnSp>
          </p:grpSp>
          <p:grpSp>
            <p:nvGrpSpPr>
              <p:cNvPr id="705" name="Google Shape;705;p19"/>
              <p:cNvGrpSpPr/>
              <p:nvPr/>
            </p:nvGrpSpPr>
            <p:grpSpPr>
              <a:xfrm flipH="1" rot="10800000">
                <a:off x="3686" y="243"/>
                <a:ext cx="121" cy="65"/>
                <a:chOff x="2848" y="849"/>
                <a:chExt cx="96" cy="97"/>
              </a:xfrm>
            </p:grpSpPr>
            <p:cxnSp>
              <p:nvCxnSpPr>
                <p:cNvPr id="706" name="Google Shape;706;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707" name="Google Shape;707;p19"/>
                <p:cNvCxnSpPr/>
                <p:nvPr/>
              </p:nvCxnSpPr>
              <p:spPr>
                <a:xfrm>
                  <a:off x="2944" y="946"/>
                  <a:ext cx="0" cy="0"/>
                </a:xfrm>
                <a:prstGeom prst="straightConnector1">
                  <a:avLst/>
                </a:prstGeom>
                <a:noFill/>
                <a:ln cap="flat" cmpd="sng" w="28575">
                  <a:solidFill>
                    <a:schemeClr val="dk1"/>
                  </a:solidFill>
                  <a:prstDash val="solid"/>
                  <a:round/>
                  <a:headEnd len="sm" w="sm" type="none"/>
                  <a:tailEnd len="sm" w="sm" type="none"/>
                </a:ln>
              </p:spPr>
            </p:cxnSp>
            <p:cxnSp>
              <p:nvCxnSpPr>
                <p:cNvPr id="708" name="Google Shape;708;p19"/>
                <p:cNvCxnSpPr/>
                <p:nvPr/>
              </p:nvCxnSpPr>
              <p:spPr>
                <a:xfrm>
                  <a:off x="2894" y="849"/>
                  <a:ext cx="0" cy="0"/>
                </a:xfrm>
                <a:prstGeom prst="straightConnector1">
                  <a:avLst/>
                </a:prstGeom>
                <a:noFill/>
                <a:ln cap="flat" cmpd="sng" w="28575">
                  <a:solidFill>
                    <a:schemeClr val="dk1"/>
                  </a:solidFill>
                  <a:prstDash val="solid"/>
                  <a:round/>
                  <a:headEnd len="sm" w="sm" type="none"/>
                  <a:tailEnd len="sm" w="sm" type="none"/>
                </a:ln>
              </p:spPr>
            </p:cxnSp>
          </p:grpSp>
        </p:grpSp>
        <p:grpSp>
          <p:nvGrpSpPr>
            <p:cNvPr id="709" name="Google Shape;709;p19"/>
            <p:cNvGrpSpPr/>
            <p:nvPr/>
          </p:nvGrpSpPr>
          <p:grpSpPr>
            <a:xfrm>
              <a:off x="2720" y="2586"/>
              <a:ext cx="315" cy="75"/>
              <a:chOff x="3600" y="219"/>
              <a:chExt cx="360" cy="89"/>
            </a:xfrm>
          </p:grpSpPr>
          <p:sp>
            <p:nvSpPr>
              <p:cNvPr id="710" name="Google Shape;710;p19"/>
              <p:cNvSpPr/>
              <p:nvPr/>
            </p:nvSpPr>
            <p:spPr>
              <a:xfrm>
                <a:off x="3603" y="298"/>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11" name="Google Shape;711;p19"/>
              <p:cNvCxnSpPr/>
              <p:nvPr/>
            </p:nvCxnSpPr>
            <p:spPr>
              <a:xfrm>
                <a:off x="3603" y="289"/>
                <a:ext cx="0" cy="0"/>
              </a:xfrm>
              <a:prstGeom prst="straightConnector1">
                <a:avLst/>
              </a:prstGeom>
              <a:noFill/>
              <a:ln cap="flat" cmpd="sng" w="12700">
                <a:solidFill>
                  <a:schemeClr val="dk1"/>
                </a:solidFill>
                <a:prstDash val="solid"/>
                <a:round/>
                <a:headEnd len="sm" w="sm" type="none"/>
                <a:tailEnd len="sm" w="sm" type="none"/>
              </a:ln>
            </p:spPr>
          </p:cxnSp>
          <p:cxnSp>
            <p:nvCxnSpPr>
              <p:cNvPr id="712" name="Google Shape;712;p19"/>
              <p:cNvCxnSpPr/>
              <p:nvPr/>
            </p:nvCxnSpPr>
            <p:spPr>
              <a:xfrm>
                <a:off x="3960" y="289"/>
                <a:ext cx="0" cy="0"/>
              </a:xfrm>
              <a:prstGeom prst="straightConnector1">
                <a:avLst/>
              </a:prstGeom>
              <a:noFill/>
              <a:ln cap="flat" cmpd="sng" w="12700">
                <a:solidFill>
                  <a:schemeClr val="dk1"/>
                </a:solidFill>
                <a:prstDash val="solid"/>
                <a:round/>
                <a:headEnd len="sm" w="sm" type="none"/>
                <a:tailEnd len="sm" w="sm" type="none"/>
              </a:ln>
            </p:spPr>
          </p:cxnSp>
          <p:sp>
            <p:nvSpPr>
              <p:cNvPr id="713" name="Google Shape;713;p19"/>
              <p:cNvSpPr/>
              <p:nvPr/>
            </p:nvSpPr>
            <p:spPr>
              <a:xfrm>
                <a:off x="3603" y="289"/>
                <a:ext cx="300" cy="0"/>
              </a:xfrm>
              <a:prstGeom prst="rect">
                <a:avLst/>
              </a:prstGeom>
              <a:solidFill>
                <a:schemeClr val="hlink"/>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14" name="Google Shape;714;p19"/>
              <p:cNvSpPr/>
              <p:nvPr/>
            </p:nvSpPr>
            <p:spPr>
              <a:xfrm>
                <a:off x="3600" y="219"/>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715" name="Google Shape;715;p19"/>
              <p:cNvGrpSpPr/>
              <p:nvPr/>
            </p:nvGrpSpPr>
            <p:grpSpPr>
              <a:xfrm>
                <a:off x="3686" y="245"/>
                <a:ext cx="121" cy="63"/>
                <a:chOff x="2848" y="850"/>
                <a:chExt cx="96" cy="93"/>
              </a:xfrm>
            </p:grpSpPr>
            <p:cxnSp>
              <p:nvCxnSpPr>
                <p:cNvPr id="716" name="Google Shape;716;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717" name="Google Shape;717;p19"/>
                <p:cNvCxnSpPr/>
                <p:nvPr/>
              </p:nvCxnSpPr>
              <p:spPr>
                <a:xfrm>
                  <a:off x="2944" y="943"/>
                  <a:ext cx="0" cy="0"/>
                </a:xfrm>
                <a:prstGeom prst="straightConnector1">
                  <a:avLst/>
                </a:prstGeom>
                <a:noFill/>
                <a:ln cap="flat" cmpd="sng" w="28575">
                  <a:solidFill>
                    <a:schemeClr val="dk1"/>
                  </a:solidFill>
                  <a:prstDash val="solid"/>
                  <a:round/>
                  <a:headEnd len="sm" w="sm" type="none"/>
                  <a:tailEnd len="sm" w="sm" type="none"/>
                </a:ln>
              </p:spPr>
            </p:cxnSp>
            <p:cxnSp>
              <p:nvCxnSpPr>
                <p:cNvPr id="718" name="Google Shape;718;p19"/>
                <p:cNvCxnSpPr/>
                <p:nvPr/>
              </p:nvCxnSpPr>
              <p:spPr>
                <a:xfrm>
                  <a:off x="2894" y="850"/>
                  <a:ext cx="0" cy="0"/>
                </a:xfrm>
                <a:prstGeom prst="straightConnector1">
                  <a:avLst/>
                </a:prstGeom>
                <a:noFill/>
                <a:ln cap="flat" cmpd="sng" w="28575">
                  <a:solidFill>
                    <a:schemeClr val="dk1"/>
                  </a:solidFill>
                  <a:prstDash val="solid"/>
                  <a:round/>
                  <a:headEnd len="sm" w="sm" type="none"/>
                  <a:tailEnd len="sm" w="sm" type="none"/>
                </a:ln>
              </p:spPr>
            </p:cxnSp>
          </p:grpSp>
          <p:grpSp>
            <p:nvGrpSpPr>
              <p:cNvPr id="719" name="Google Shape;719;p19"/>
              <p:cNvGrpSpPr/>
              <p:nvPr/>
            </p:nvGrpSpPr>
            <p:grpSpPr>
              <a:xfrm flipH="1" rot="10800000">
                <a:off x="3686" y="243"/>
                <a:ext cx="121" cy="65"/>
                <a:chOff x="2848" y="849"/>
                <a:chExt cx="96" cy="97"/>
              </a:xfrm>
            </p:grpSpPr>
            <p:cxnSp>
              <p:nvCxnSpPr>
                <p:cNvPr id="720" name="Google Shape;720;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721" name="Google Shape;721;p19"/>
                <p:cNvCxnSpPr/>
                <p:nvPr/>
              </p:nvCxnSpPr>
              <p:spPr>
                <a:xfrm>
                  <a:off x="2944" y="946"/>
                  <a:ext cx="0" cy="0"/>
                </a:xfrm>
                <a:prstGeom prst="straightConnector1">
                  <a:avLst/>
                </a:prstGeom>
                <a:noFill/>
                <a:ln cap="flat" cmpd="sng" w="28575">
                  <a:solidFill>
                    <a:schemeClr val="dk1"/>
                  </a:solidFill>
                  <a:prstDash val="solid"/>
                  <a:round/>
                  <a:headEnd len="sm" w="sm" type="none"/>
                  <a:tailEnd len="sm" w="sm" type="none"/>
                </a:ln>
              </p:spPr>
            </p:cxnSp>
            <p:cxnSp>
              <p:nvCxnSpPr>
                <p:cNvPr id="722" name="Google Shape;722;p19"/>
                <p:cNvCxnSpPr/>
                <p:nvPr/>
              </p:nvCxnSpPr>
              <p:spPr>
                <a:xfrm>
                  <a:off x="2894" y="849"/>
                  <a:ext cx="0" cy="0"/>
                </a:xfrm>
                <a:prstGeom prst="straightConnector1">
                  <a:avLst/>
                </a:prstGeom>
                <a:noFill/>
                <a:ln cap="flat" cmpd="sng" w="28575">
                  <a:solidFill>
                    <a:schemeClr val="dk1"/>
                  </a:solidFill>
                  <a:prstDash val="solid"/>
                  <a:round/>
                  <a:headEnd len="sm" w="sm" type="none"/>
                  <a:tailEnd len="sm" w="sm" type="none"/>
                </a:ln>
              </p:spPr>
            </p:cxnSp>
          </p:grpSp>
        </p:grpSp>
        <p:grpSp>
          <p:nvGrpSpPr>
            <p:cNvPr id="723" name="Google Shape;723;p19"/>
            <p:cNvGrpSpPr/>
            <p:nvPr/>
          </p:nvGrpSpPr>
          <p:grpSpPr>
            <a:xfrm>
              <a:off x="3120" y="2773"/>
              <a:ext cx="316" cy="75"/>
              <a:chOff x="3600" y="219"/>
              <a:chExt cx="360" cy="89"/>
            </a:xfrm>
          </p:grpSpPr>
          <p:sp>
            <p:nvSpPr>
              <p:cNvPr id="724" name="Google Shape;724;p19"/>
              <p:cNvSpPr/>
              <p:nvPr/>
            </p:nvSpPr>
            <p:spPr>
              <a:xfrm>
                <a:off x="3603" y="298"/>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25" name="Google Shape;725;p19"/>
              <p:cNvCxnSpPr/>
              <p:nvPr/>
            </p:nvCxnSpPr>
            <p:spPr>
              <a:xfrm>
                <a:off x="3603" y="289"/>
                <a:ext cx="0" cy="0"/>
              </a:xfrm>
              <a:prstGeom prst="straightConnector1">
                <a:avLst/>
              </a:prstGeom>
              <a:noFill/>
              <a:ln cap="flat" cmpd="sng" w="12700">
                <a:solidFill>
                  <a:schemeClr val="dk1"/>
                </a:solidFill>
                <a:prstDash val="solid"/>
                <a:round/>
                <a:headEnd len="sm" w="sm" type="none"/>
                <a:tailEnd len="sm" w="sm" type="none"/>
              </a:ln>
            </p:spPr>
          </p:cxnSp>
          <p:cxnSp>
            <p:nvCxnSpPr>
              <p:cNvPr id="726" name="Google Shape;726;p19"/>
              <p:cNvCxnSpPr/>
              <p:nvPr/>
            </p:nvCxnSpPr>
            <p:spPr>
              <a:xfrm>
                <a:off x="3960" y="289"/>
                <a:ext cx="0" cy="0"/>
              </a:xfrm>
              <a:prstGeom prst="straightConnector1">
                <a:avLst/>
              </a:prstGeom>
              <a:noFill/>
              <a:ln cap="flat" cmpd="sng" w="12700">
                <a:solidFill>
                  <a:schemeClr val="dk1"/>
                </a:solidFill>
                <a:prstDash val="solid"/>
                <a:round/>
                <a:headEnd len="sm" w="sm" type="none"/>
                <a:tailEnd len="sm" w="sm" type="none"/>
              </a:ln>
            </p:spPr>
          </p:cxnSp>
          <p:sp>
            <p:nvSpPr>
              <p:cNvPr id="727" name="Google Shape;727;p19"/>
              <p:cNvSpPr/>
              <p:nvPr/>
            </p:nvSpPr>
            <p:spPr>
              <a:xfrm>
                <a:off x="3603" y="289"/>
                <a:ext cx="300" cy="0"/>
              </a:xfrm>
              <a:prstGeom prst="rect">
                <a:avLst/>
              </a:prstGeom>
              <a:solidFill>
                <a:schemeClr val="hlink"/>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28" name="Google Shape;728;p19"/>
              <p:cNvSpPr/>
              <p:nvPr/>
            </p:nvSpPr>
            <p:spPr>
              <a:xfrm>
                <a:off x="3600" y="219"/>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729" name="Google Shape;729;p19"/>
              <p:cNvGrpSpPr/>
              <p:nvPr/>
            </p:nvGrpSpPr>
            <p:grpSpPr>
              <a:xfrm>
                <a:off x="3686" y="245"/>
                <a:ext cx="121" cy="63"/>
                <a:chOff x="2848" y="850"/>
                <a:chExt cx="96" cy="93"/>
              </a:xfrm>
            </p:grpSpPr>
            <p:cxnSp>
              <p:nvCxnSpPr>
                <p:cNvPr id="730" name="Google Shape;730;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731" name="Google Shape;731;p19"/>
                <p:cNvCxnSpPr/>
                <p:nvPr/>
              </p:nvCxnSpPr>
              <p:spPr>
                <a:xfrm>
                  <a:off x="2944" y="943"/>
                  <a:ext cx="0" cy="0"/>
                </a:xfrm>
                <a:prstGeom prst="straightConnector1">
                  <a:avLst/>
                </a:prstGeom>
                <a:noFill/>
                <a:ln cap="flat" cmpd="sng" w="28575">
                  <a:solidFill>
                    <a:schemeClr val="dk1"/>
                  </a:solidFill>
                  <a:prstDash val="solid"/>
                  <a:round/>
                  <a:headEnd len="sm" w="sm" type="none"/>
                  <a:tailEnd len="sm" w="sm" type="none"/>
                </a:ln>
              </p:spPr>
            </p:cxnSp>
            <p:cxnSp>
              <p:nvCxnSpPr>
                <p:cNvPr id="732" name="Google Shape;732;p19"/>
                <p:cNvCxnSpPr/>
                <p:nvPr/>
              </p:nvCxnSpPr>
              <p:spPr>
                <a:xfrm>
                  <a:off x="2894" y="850"/>
                  <a:ext cx="0" cy="0"/>
                </a:xfrm>
                <a:prstGeom prst="straightConnector1">
                  <a:avLst/>
                </a:prstGeom>
                <a:noFill/>
                <a:ln cap="flat" cmpd="sng" w="28575">
                  <a:solidFill>
                    <a:schemeClr val="dk1"/>
                  </a:solidFill>
                  <a:prstDash val="solid"/>
                  <a:round/>
                  <a:headEnd len="sm" w="sm" type="none"/>
                  <a:tailEnd len="sm" w="sm" type="none"/>
                </a:ln>
              </p:spPr>
            </p:cxnSp>
          </p:grpSp>
          <p:grpSp>
            <p:nvGrpSpPr>
              <p:cNvPr id="733" name="Google Shape;733;p19"/>
              <p:cNvGrpSpPr/>
              <p:nvPr/>
            </p:nvGrpSpPr>
            <p:grpSpPr>
              <a:xfrm flipH="1" rot="10800000">
                <a:off x="3686" y="243"/>
                <a:ext cx="121" cy="65"/>
                <a:chOff x="2848" y="849"/>
                <a:chExt cx="96" cy="97"/>
              </a:xfrm>
            </p:grpSpPr>
            <p:cxnSp>
              <p:nvCxnSpPr>
                <p:cNvPr id="734" name="Google Shape;734;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735" name="Google Shape;735;p19"/>
                <p:cNvCxnSpPr/>
                <p:nvPr/>
              </p:nvCxnSpPr>
              <p:spPr>
                <a:xfrm>
                  <a:off x="2944" y="946"/>
                  <a:ext cx="0" cy="0"/>
                </a:xfrm>
                <a:prstGeom prst="straightConnector1">
                  <a:avLst/>
                </a:prstGeom>
                <a:noFill/>
                <a:ln cap="flat" cmpd="sng" w="28575">
                  <a:solidFill>
                    <a:schemeClr val="dk1"/>
                  </a:solidFill>
                  <a:prstDash val="solid"/>
                  <a:round/>
                  <a:headEnd len="sm" w="sm" type="none"/>
                  <a:tailEnd len="sm" w="sm" type="none"/>
                </a:ln>
              </p:spPr>
            </p:cxnSp>
            <p:cxnSp>
              <p:nvCxnSpPr>
                <p:cNvPr id="736" name="Google Shape;736;p19"/>
                <p:cNvCxnSpPr/>
                <p:nvPr/>
              </p:nvCxnSpPr>
              <p:spPr>
                <a:xfrm>
                  <a:off x="2894" y="849"/>
                  <a:ext cx="0" cy="0"/>
                </a:xfrm>
                <a:prstGeom prst="straightConnector1">
                  <a:avLst/>
                </a:prstGeom>
                <a:noFill/>
                <a:ln cap="flat" cmpd="sng" w="28575">
                  <a:solidFill>
                    <a:schemeClr val="dk1"/>
                  </a:solidFill>
                  <a:prstDash val="solid"/>
                  <a:round/>
                  <a:headEnd len="sm" w="sm" type="none"/>
                  <a:tailEnd len="sm" w="sm" type="none"/>
                </a:ln>
              </p:spPr>
            </p:cxnSp>
          </p:grpSp>
        </p:grpSp>
        <p:grpSp>
          <p:nvGrpSpPr>
            <p:cNvPr id="737" name="Google Shape;737;p19"/>
            <p:cNvGrpSpPr/>
            <p:nvPr/>
          </p:nvGrpSpPr>
          <p:grpSpPr>
            <a:xfrm>
              <a:off x="3400" y="2360"/>
              <a:ext cx="316" cy="75"/>
              <a:chOff x="3600" y="219"/>
              <a:chExt cx="360" cy="89"/>
            </a:xfrm>
          </p:grpSpPr>
          <p:sp>
            <p:nvSpPr>
              <p:cNvPr id="738" name="Google Shape;738;p19"/>
              <p:cNvSpPr/>
              <p:nvPr/>
            </p:nvSpPr>
            <p:spPr>
              <a:xfrm>
                <a:off x="3603" y="298"/>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39" name="Google Shape;739;p19"/>
              <p:cNvCxnSpPr/>
              <p:nvPr/>
            </p:nvCxnSpPr>
            <p:spPr>
              <a:xfrm>
                <a:off x="3603" y="289"/>
                <a:ext cx="0" cy="0"/>
              </a:xfrm>
              <a:prstGeom prst="straightConnector1">
                <a:avLst/>
              </a:prstGeom>
              <a:noFill/>
              <a:ln cap="flat" cmpd="sng" w="12700">
                <a:solidFill>
                  <a:schemeClr val="dk1"/>
                </a:solidFill>
                <a:prstDash val="solid"/>
                <a:round/>
                <a:headEnd len="sm" w="sm" type="none"/>
                <a:tailEnd len="sm" w="sm" type="none"/>
              </a:ln>
            </p:spPr>
          </p:cxnSp>
          <p:cxnSp>
            <p:nvCxnSpPr>
              <p:cNvPr id="740" name="Google Shape;740;p19"/>
              <p:cNvCxnSpPr/>
              <p:nvPr/>
            </p:nvCxnSpPr>
            <p:spPr>
              <a:xfrm>
                <a:off x="3960" y="289"/>
                <a:ext cx="0" cy="0"/>
              </a:xfrm>
              <a:prstGeom prst="straightConnector1">
                <a:avLst/>
              </a:prstGeom>
              <a:noFill/>
              <a:ln cap="flat" cmpd="sng" w="12700">
                <a:solidFill>
                  <a:schemeClr val="dk1"/>
                </a:solidFill>
                <a:prstDash val="solid"/>
                <a:round/>
                <a:headEnd len="sm" w="sm" type="none"/>
                <a:tailEnd len="sm" w="sm" type="none"/>
              </a:ln>
            </p:spPr>
          </p:cxnSp>
          <p:sp>
            <p:nvSpPr>
              <p:cNvPr id="741" name="Google Shape;741;p19"/>
              <p:cNvSpPr/>
              <p:nvPr/>
            </p:nvSpPr>
            <p:spPr>
              <a:xfrm>
                <a:off x="3603" y="289"/>
                <a:ext cx="300" cy="0"/>
              </a:xfrm>
              <a:prstGeom prst="rect">
                <a:avLst/>
              </a:prstGeom>
              <a:solidFill>
                <a:schemeClr val="hlink"/>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42" name="Google Shape;742;p19"/>
              <p:cNvSpPr/>
              <p:nvPr/>
            </p:nvSpPr>
            <p:spPr>
              <a:xfrm>
                <a:off x="3600" y="219"/>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743" name="Google Shape;743;p19"/>
              <p:cNvGrpSpPr/>
              <p:nvPr/>
            </p:nvGrpSpPr>
            <p:grpSpPr>
              <a:xfrm>
                <a:off x="3686" y="245"/>
                <a:ext cx="121" cy="63"/>
                <a:chOff x="2848" y="850"/>
                <a:chExt cx="96" cy="93"/>
              </a:xfrm>
            </p:grpSpPr>
            <p:cxnSp>
              <p:nvCxnSpPr>
                <p:cNvPr id="744" name="Google Shape;744;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745" name="Google Shape;745;p19"/>
                <p:cNvCxnSpPr/>
                <p:nvPr/>
              </p:nvCxnSpPr>
              <p:spPr>
                <a:xfrm>
                  <a:off x="2944" y="943"/>
                  <a:ext cx="0" cy="0"/>
                </a:xfrm>
                <a:prstGeom prst="straightConnector1">
                  <a:avLst/>
                </a:prstGeom>
                <a:noFill/>
                <a:ln cap="flat" cmpd="sng" w="28575">
                  <a:solidFill>
                    <a:schemeClr val="dk1"/>
                  </a:solidFill>
                  <a:prstDash val="solid"/>
                  <a:round/>
                  <a:headEnd len="sm" w="sm" type="none"/>
                  <a:tailEnd len="sm" w="sm" type="none"/>
                </a:ln>
              </p:spPr>
            </p:cxnSp>
            <p:cxnSp>
              <p:nvCxnSpPr>
                <p:cNvPr id="746" name="Google Shape;746;p19"/>
                <p:cNvCxnSpPr/>
                <p:nvPr/>
              </p:nvCxnSpPr>
              <p:spPr>
                <a:xfrm>
                  <a:off x="2894" y="850"/>
                  <a:ext cx="0" cy="0"/>
                </a:xfrm>
                <a:prstGeom prst="straightConnector1">
                  <a:avLst/>
                </a:prstGeom>
                <a:noFill/>
                <a:ln cap="flat" cmpd="sng" w="28575">
                  <a:solidFill>
                    <a:schemeClr val="dk1"/>
                  </a:solidFill>
                  <a:prstDash val="solid"/>
                  <a:round/>
                  <a:headEnd len="sm" w="sm" type="none"/>
                  <a:tailEnd len="sm" w="sm" type="none"/>
                </a:ln>
              </p:spPr>
            </p:cxnSp>
          </p:grpSp>
          <p:grpSp>
            <p:nvGrpSpPr>
              <p:cNvPr id="747" name="Google Shape;747;p19"/>
              <p:cNvGrpSpPr/>
              <p:nvPr/>
            </p:nvGrpSpPr>
            <p:grpSpPr>
              <a:xfrm flipH="1" rot="10800000">
                <a:off x="3686" y="243"/>
                <a:ext cx="121" cy="65"/>
                <a:chOff x="2848" y="849"/>
                <a:chExt cx="96" cy="97"/>
              </a:xfrm>
            </p:grpSpPr>
            <p:cxnSp>
              <p:nvCxnSpPr>
                <p:cNvPr id="748" name="Google Shape;748;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749" name="Google Shape;749;p19"/>
                <p:cNvCxnSpPr/>
                <p:nvPr/>
              </p:nvCxnSpPr>
              <p:spPr>
                <a:xfrm>
                  <a:off x="2944" y="946"/>
                  <a:ext cx="0" cy="0"/>
                </a:xfrm>
                <a:prstGeom prst="straightConnector1">
                  <a:avLst/>
                </a:prstGeom>
                <a:noFill/>
                <a:ln cap="flat" cmpd="sng" w="28575">
                  <a:solidFill>
                    <a:schemeClr val="dk1"/>
                  </a:solidFill>
                  <a:prstDash val="solid"/>
                  <a:round/>
                  <a:headEnd len="sm" w="sm" type="none"/>
                  <a:tailEnd len="sm" w="sm" type="none"/>
                </a:ln>
              </p:spPr>
            </p:cxnSp>
            <p:cxnSp>
              <p:nvCxnSpPr>
                <p:cNvPr id="750" name="Google Shape;750;p19"/>
                <p:cNvCxnSpPr/>
                <p:nvPr/>
              </p:nvCxnSpPr>
              <p:spPr>
                <a:xfrm>
                  <a:off x="2894" y="849"/>
                  <a:ext cx="0" cy="0"/>
                </a:xfrm>
                <a:prstGeom prst="straightConnector1">
                  <a:avLst/>
                </a:prstGeom>
                <a:noFill/>
                <a:ln cap="flat" cmpd="sng" w="28575">
                  <a:solidFill>
                    <a:schemeClr val="dk1"/>
                  </a:solidFill>
                  <a:prstDash val="solid"/>
                  <a:round/>
                  <a:headEnd len="sm" w="sm" type="none"/>
                  <a:tailEnd len="sm" w="sm" type="none"/>
                </a:ln>
              </p:spPr>
            </p:cxnSp>
          </p:grpSp>
        </p:grpSp>
        <p:sp>
          <p:nvSpPr>
            <p:cNvPr id="751" name="Google Shape;751;p19"/>
            <p:cNvSpPr/>
            <p:nvPr/>
          </p:nvSpPr>
          <p:spPr>
            <a:xfrm>
              <a:off x="3089" y="2245"/>
              <a:ext cx="318" cy="194"/>
            </a:xfrm>
            <a:custGeom>
              <a:rect b="b" l="l" r="r" t="t"/>
              <a:pathLst>
                <a:path extrusionOk="0" h="194" w="318">
                  <a:moveTo>
                    <a:pt x="0" y="0"/>
                  </a:moveTo>
                  <a:lnTo>
                    <a:pt x="318" y="194"/>
                  </a:lnTo>
                </a:path>
              </a:pathLst>
            </a:custGeom>
            <a:no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2" name="Google Shape;752;p19"/>
            <p:cNvSpPr/>
            <p:nvPr/>
          </p:nvSpPr>
          <p:spPr>
            <a:xfrm>
              <a:off x="2418" y="2492"/>
              <a:ext cx="303" cy="150"/>
            </a:xfrm>
            <a:custGeom>
              <a:rect b="b" l="l" r="r" t="t"/>
              <a:pathLst>
                <a:path extrusionOk="0" h="174" w="294">
                  <a:moveTo>
                    <a:pt x="0" y="0"/>
                  </a:moveTo>
                  <a:lnTo>
                    <a:pt x="294" y="174"/>
                  </a:lnTo>
                </a:path>
              </a:pathLst>
            </a:custGeom>
            <a:no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3" name="Google Shape;753;p19"/>
            <p:cNvSpPr/>
            <p:nvPr/>
          </p:nvSpPr>
          <p:spPr>
            <a:xfrm>
              <a:off x="3015" y="2477"/>
              <a:ext cx="396" cy="156"/>
            </a:xfrm>
            <a:custGeom>
              <a:rect b="b" l="l" r="r" t="t"/>
              <a:pathLst>
                <a:path extrusionOk="0" h="174" w="378">
                  <a:moveTo>
                    <a:pt x="0" y="174"/>
                  </a:moveTo>
                  <a:lnTo>
                    <a:pt x="378" y="0"/>
                  </a:lnTo>
                </a:path>
              </a:pathLst>
            </a:custGeom>
            <a:no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4" name="Google Shape;754;p19"/>
            <p:cNvSpPr/>
            <p:nvPr/>
          </p:nvSpPr>
          <p:spPr>
            <a:xfrm>
              <a:off x="3435" y="2511"/>
              <a:ext cx="130" cy="320"/>
            </a:xfrm>
            <a:custGeom>
              <a:rect b="b" l="l" r="r" t="t"/>
              <a:pathLst>
                <a:path extrusionOk="0" h="500" w="118">
                  <a:moveTo>
                    <a:pt x="0" y="500"/>
                  </a:moveTo>
                  <a:lnTo>
                    <a:pt x="118" y="0"/>
                  </a:lnTo>
                </a:path>
              </a:pathLst>
            </a:custGeom>
            <a:no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5" name="Google Shape;755;p19"/>
            <p:cNvSpPr/>
            <p:nvPr/>
          </p:nvSpPr>
          <p:spPr>
            <a:xfrm>
              <a:off x="2657" y="2847"/>
              <a:ext cx="464" cy="47"/>
            </a:xfrm>
            <a:custGeom>
              <a:rect b="b" l="l" r="r" t="t"/>
              <a:pathLst>
                <a:path extrusionOk="0" h="32" w="370">
                  <a:moveTo>
                    <a:pt x="370" y="32"/>
                  </a:moveTo>
                  <a:lnTo>
                    <a:pt x="0" y="0"/>
                  </a:lnTo>
                </a:path>
              </a:pathLst>
            </a:custGeom>
            <a:no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6" name="Google Shape;756;p19"/>
            <p:cNvSpPr/>
            <p:nvPr/>
          </p:nvSpPr>
          <p:spPr>
            <a:xfrm>
              <a:off x="2319" y="2507"/>
              <a:ext cx="122" cy="268"/>
            </a:xfrm>
            <a:custGeom>
              <a:rect b="b" l="l" r="r" t="t"/>
              <a:pathLst>
                <a:path extrusionOk="0" h="412" w="176">
                  <a:moveTo>
                    <a:pt x="162" y="408"/>
                  </a:moveTo>
                  <a:lnTo>
                    <a:pt x="176" y="412"/>
                  </a:lnTo>
                  <a:lnTo>
                    <a:pt x="0" y="0"/>
                  </a:lnTo>
                </a:path>
              </a:pathLst>
            </a:custGeom>
            <a:no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7" name="Google Shape;757;p19"/>
            <p:cNvSpPr/>
            <p:nvPr/>
          </p:nvSpPr>
          <p:spPr>
            <a:xfrm>
              <a:off x="1128" y="2264"/>
              <a:ext cx="600" cy="3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58" name="Google Shape;758;p19"/>
            <p:cNvSpPr/>
            <p:nvPr/>
          </p:nvSpPr>
          <p:spPr>
            <a:xfrm>
              <a:off x="1113" y="2279"/>
              <a:ext cx="600" cy="3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59" name="Google Shape;759;p19"/>
            <p:cNvCxnSpPr/>
            <p:nvPr/>
          </p:nvCxnSpPr>
          <p:spPr>
            <a:xfrm>
              <a:off x="1759" y="2362"/>
              <a:ext cx="300" cy="0"/>
            </a:xfrm>
            <a:prstGeom prst="straightConnector1">
              <a:avLst/>
            </a:prstGeom>
            <a:noFill/>
            <a:ln cap="flat" cmpd="sng" w="9525">
              <a:solidFill>
                <a:schemeClr val="accent2"/>
              </a:solidFill>
              <a:prstDash val="solid"/>
              <a:round/>
              <a:headEnd len="sm" w="sm" type="none"/>
              <a:tailEnd len="med" w="med" type="triangle"/>
            </a:ln>
          </p:spPr>
        </p:cxnSp>
        <p:sp>
          <p:nvSpPr>
            <p:cNvPr id="760" name="Google Shape;760;p19"/>
            <p:cNvSpPr txBox="1"/>
            <p:nvPr/>
          </p:nvSpPr>
          <p:spPr>
            <a:xfrm>
              <a:off x="2390" y="2183"/>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1</a:t>
              </a:r>
              <a:endParaRPr b="0" i="0" sz="1100" u="none" cap="none" strike="noStrike">
                <a:solidFill>
                  <a:srgbClr val="000000"/>
                </a:solidFill>
                <a:latin typeface="Arial"/>
                <a:ea typeface="Arial"/>
                <a:cs typeface="Arial"/>
                <a:sym typeface="Arial"/>
              </a:endParaRPr>
            </a:p>
          </p:txBody>
        </p:sp>
        <p:sp>
          <p:nvSpPr>
            <p:cNvPr id="761" name="Google Shape;761;p19"/>
            <p:cNvSpPr txBox="1"/>
            <p:nvPr/>
          </p:nvSpPr>
          <p:spPr>
            <a:xfrm>
              <a:off x="2336" y="2459"/>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2</a:t>
              </a:r>
              <a:endParaRPr b="0" i="0" sz="1100" u="none" cap="none" strike="noStrike">
                <a:solidFill>
                  <a:srgbClr val="000000"/>
                </a:solidFill>
                <a:latin typeface="Arial"/>
                <a:ea typeface="Arial"/>
                <a:cs typeface="Arial"/>
                <a:sym typeface="Arial"/>
              </a:endParaRPr>
            </a:p>
          </p:txBody>
        </p:sp>
        <p:sp>
          <p:nvSpPr>
            <p:cNvPr id="762" name="Google Shape;762;p19"/>
            <p:cNvSpPr txBox="1"/>
            <p:nvPr/>
          </p:nvSpPr>
          <p:spPr>
            <a:xfrm>
              <a:off x="2178" y="2505"/>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763" name="Google Shape;763;p19"/>
            <p:cNvSpPr/>
            <p:nvPr/>
          </p:nvSpPr>
          <p:spPr>
            <a:xfrm>
              <a:off x="1509" y="2281"/>
              <a:ext cx="300" cy="3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64" name="Google Shape;764;p19"/>
            <p:cNvSpPr txBox="1"/>
            <p:nvPr/>
          </p:nvSpPr>
          <p:spPr>
            <a:xfrm>
              <a:off x="1479" y="2264"/>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0111</a:t>
              </a:r>
              <a:endParaRPr b="0" i="0" sz="1100" u="none" cap="none" strike="noStrike">
                <a:solidFill>
                  <a:srgbClr val="000000"/>
                </a:solidFill>
                <a:latin typeface="Arial"/>
                <a:ea typeface="Arial"/>
                <a:cs typeface="Arial"/>
                <a:sym typeface="Arial"/>
              </a:endParaRPr>
            </a:p>
          </p:txBody>
        </p:sp>
        <p:sp>
          <p:nvSpPr>
            <p:cNvPr id="765" name="Google Shape;765;p19"/>
            <p:cNvSpPr txBox="1"/>
            <p:nvPr/>
          </p:nvSpPr>
          <p:spPr>
            <a:xfrm>
              <a:off x="398" y="1841"/>
              <a:ext cx="900" cy="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value in arriving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packet’s header</a:t>
              </a:r>
              <a:endParaRPr b="0" i="0" sz="1200" u="none" cap="none" strike="noStrike">
                <a:solidFill>
                  <a:schemeClr val="dk1"/>
                </a:solidFill>
                <a:latin typeface="Arial"/>
                <a:ea typeface="Arial"/>
                <a:cs typeface="Arial"/>
                <a:sym typeface="Arial"/>
              </a:endParaRPr>
            </a:p>
          </p:txBody>
        </p:sp>
        <p:cxnSp>
          <p:nvCxnSpPr>
            <p:cNvPr id="766" name="Google Shape;766;p19"/>
            <p:cNvCxnSpPr/>
            <p:nvPr/>
          </p:nvCxnSpPr>
          <p:spPr>
            <a:xfrm rot="10800000">
              <a:off x="1219" y="2444"/>
              <a:ext cx="900" cy="0"/>
            </a:xfrm>
            <a:prstGeom prst="straightConnector1">
              <a:avLst/>
            </a:prstGeom>
            <a:noFill/>
            <a:ln cap="flat" cmpd="sng" w="9525">
              <a:solidFill>
                <a:schemeClr val="dk1"/>
              </a:solidFill>
              <a:prstDash val="solid"/>
              <a:round/>
              <a:headEnd len="sm" w="sm" type="none"/>
              <a:tailEnd len="sm" w="sm" type="none"/>
            </a:ln>
          </p:spPr>
        </p:cxnSp>
        <p:sp>
          <p:nvSpPr>
            <p:cNvPr id="767" name="Google Shape;767;p19"/>
            <p:cNvSpPr txBox="1"/>
            <p:nvPr/>
          </p:nvSpPr>
          <p:spPr>
            <a:xfrm>
              <a:off x="1180" y="197"/>
              <a:ext cx="12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routing algorithm</a:t>
              </a:r>
              <a:endParaRPr b="0" i="0" sz="1100" u="none" cap="none" strike="noStrike">
                <a:solidFill>
                  <a:srgbClr val="000000"/>
                </a:solidFill>
                <a:latin typeface="Arial"/>
                <a:ea typeface="Arial"/>
                <a:cs typeface="Arial"/>
                <a:sym typeface="Arial"/>
              </a:endParaRPr>
            </a:p>
          </p:txBody>
        </p:sp>
        <p:sp>
          <p:nvSpPr>
            <p:cNvPr id="768" name="Google Shape;768;p19"/>
            <p:cNvSpPr/>
            <p:nvPr/>
          </p:nvSpPr>
          <p:spPr>
            <a:xfrm>
              <a:off x="1197" y="732"/>
              <a:ext cx="1500" cy="9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69" name="Google Shape;769;p19"/>
            <p:cNvSpPr txBox="1"/>
            <p:nvPr/>
          </p:nvSpPr>
          <p:spPr>
            <a:xfrm>
              <a:off x="1174" y="858"/>
              <a:ext cx="9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header value</a:t>
              </a:r>
              <a:endParaRPr b="0" i="0" sz="1100" u="none" cap="none" strike="noStrike">
                <a:solidFill>
                  <a:srgbClr val="000000"/>
                </a:solidFill>
                <a:latin typeface="Arial"/>
                <a:ea typeface="Arial"/>
                <a:cs typeface="Arial"/>
                <a:sym typeface="Arial"/>
              </a:endParaRPr>
            </a:p>
          </p:txBody>
        </p:sp>
        <p:sp>
          <p:nvSpPr>
            <p:cNvPr id="770" name="Google Shape;770;p19"/>
            <p:cNvSpPr txBox="1"/>
            <p:nvPr/>
          </p:nvSpPr>
          <p:spPr>
            <a:xfrm>
              <a:off x="1846" y="859"/>
              <a:ext cx="9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output link</a:t>
              </a:r>
              <a:endParaRPr b="0" i="0" sz="1100" u="none" cap="none" strike="noStrike">
                <a:solidFill>
                  <a:srgbClr val="000000"/>
                </a:solidFill>
                <a:latin typeface="Arial"/>
                <a:ea typeface="Arial"/>
                <a:cs typeface="Arial"/>
                <a:sym typeface="Arial"/>
              </a:endParaRPr>
            </a:p>
          </p:txBody>
        </p:sp>
        <p:cxnSp>
          <p:nvCxnSpPr>
            <p:cNvPr id="771" name="Google Shape;771;p19"/>
            <p:cNvCxnSpPr/>
            <p:nvPr/>
          </p:nvCxnSpPr>
          <p:spPr>
            <a:xfrm>
              <a:off x="2008" y="753"/>
              <a:ext cx="0" cy="900"/>
            </a:xfrm>
            <a:prstGeom prst="straightConnector1">
              <a:avLst/>
            </a:prstGeom>
            <a:noFill/>
            <a:ln cap="flat" cmpd="sng" w="9525">
              <a:solidFill>
                <a:schemeClr val="dk1"/>
              </a:solidFill>
              <a:prstDash val="solid"/>
              <a:round/>
              <a:headEnd len="sm" w="sm" type="none"/>
              <a:tailEnd len="sm" w="sm" type="none"/>
            </a:ln>
          </p:spPr>
        </p:cxnSp>
        <p:sp>
          <p:nvSpPr>
            <p:cNvPr id="772" name="Google Shape;772;p19"/>
            <p:cNvSpPr txBox="1"/>
            <p:nvPr/>
          </p:nvSpPr>
          <p:spPr>
            <a:xfrm>
              <a:off x="1149" y="1037"/>
              <a:ext cx="600" cy="6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0100</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0101</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0111</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1001</a:t>
              </a:r>
              <a:endParaRPr b="0" i="0" sz="1100" u="none" cap="none" strike="noStrike">
                <a:solidFill>
                  <a:srgbClr val="000000"/>
                </a:solidFill>
                <a:latin typeface="Arial"/>
                <a:ea typeface="Arial"/>
                <a:cs typeface="Arial"/>
                <a:sym typeface="Arial"/>
              </a:endParaRPr>
            </a:p>
          </p:txBody>
        </p:sp>
        <p:sp>
          <p:nvSpPr>
            <p:cNvPr id="773" name="Google Shape;773;p19"/>
            <p:cNvSpPr txBox="1"/>
            <p:nvPr/>
          </p:nvSpPr>
          <p:spPr>
            <a:xfrm>
              <a:off x="2174" y="1037"/>
              <a:ext cx="300" cy="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2</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2</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1</a:t>
              </a:r>
              <a:endParaRPr b="0" i="0" sz="1100" u="none" cap="none" strike="noStrike">
                <a:solidFill>
                  <a:srgbClr val="000000"/>
                </a:solidFill>
                <a:latin typeface="Arial"/>
                <a:ea typeface="Arial"/>
                <a:cs typeface="Arial"/>
                <a:sym typeface="Arial"/>
              </a:endParaRPr>
            </a:p>
          </p:txBody>
        </p:sp>
        <p:cxnSp>
          <p:nvCxnSpPr>
            <p:cNvPr id="774" name="Google Shape;774;p19"/>
            <p:cNvCxnSpPr/>
            <p:nvPr/>
          </p:nvCxnSpPr>
          <p:spPr>
            <a:xfrm>
              <a:off x="1182" y="1009"/>
              <a:ext cx="1500" cy="0"/>
            </a:xfrm>
            <a:prstGeom prst="straightConnector1">
              <a:avLst/>
            </a:prstGeom>
            <a:noFill/>
            <a:ln cap="flat" cmpd="sng" w="9525">
              <a:solidFill>
                <a:schemeClr val="dk1"/>
              </a:solidFill>
              <a:prstDash val="solid"/>
              <a:round/>
              <a:headEnd len="sm" w="sm" type="none"/>
              <a:tailEnd len="sm" w="sm" type="none"/>
            </a:ln>
          </p:spPr>
        </p:cxnSp>
        <p:cxnSp>
          <p:nvCxnSpPr>
            <p:cNvPr id="775" name="Google Shape;775;p19"/>
            <p:cNvCxnSpPr/>
            <p:nvPr/>
          </p:nvCxnSpPr>
          <p:spPr>
            <a:xfrm>
              <a:off x="1192" y="872"/>
              <a:ext cx="1500" cy="0"/>
            </a:xfrm>
            <a:prstGeom prst="straightConnector1">
              <a:avLst/>
            </a:prstGeom>
            <a:noFill/>
            <a:ln cap="flat" cmpd="sng" w="9525">
              <a:solidFill>
                <a:schemeClr val="dk1"/>
              </a:solidFill>
              <a:prstDash val="solid"/>
              <a:round/>
              <a:headEnd len="sm" w="sm" type="none"/>
              <a:tailEnd len="sm" w="sm" type="none"/>
            </a:ln>
          </p:spPr>
        </p:cxnSp>
        <p:sp>
          <p:nvSpPr>
            <p:cNvPr id="776" name="Google Shape;776;p19"/>
            <p:cNvSpPr/>
            <p:nvPr/>
          </p:nvSpPr>
          <p:spPr>
            <a:xfrm rot="5400000">
              <a:off x="1625" y="430"/>
              <a:ext cx="300" cy="300"/>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77" name="Google Shape;777;p19"/>
            <p:cNvCxnSpPr/>
            <p:nvPr/>
          </p:nvCxnSpPr>
          <p:spPr>
            <a:xfrm>
              <a:off x="1371" y="2086"/>
              <a:ext cx="300" cy="300"/>
            </a:xfrm>
            <a:prstGeom prst="straightConnector1">
              <a:avLst/>
            </a:prstGeom>
            <a:noFill/>
            <a:ln cap="flat" cmpd="sng" w="9525">
              <a:solidFill>
                <a:schemeClr val="dk1"/>
              </a:solidFill>
              <a:prstDash val="solid"/>
              <a:round/>
              <a:headEnd len="sm" w="sm" type="none"/>
              <a:tailEnd len="med" w="med" type="triangle"/>
            </a:ln>
          </p:spPr>
        </p:cxnSp>
        <p:sp>
          <p:nvSpPr>
            <p:cNvPr id="778" name="Google Shape;778;p19"/>
            <p:cNvSpPr/>
            <p:nvPr/>
          </p:nvSpPr>
          <p:spPr>
            <a:xfrm>
              <a:off x="2047" y="2395"/>
              <a:ext cx="554" cy="167"/>
            </a:xfrm>
            <a:custGeom>
              <a:rect b="b" l="l" r="r" t="t"/>
              <a:pathLst>
                <a:path extrusionOk="0" h="167" w="554">
                  <a:moveTo>
                    <a:pt x="0" y="10"/>
                  </a:moveTo>
                  <a:cubicBezTo>
                    <a:pt x="102" y="0"/>
                    <a:pt x="240" y="5"/>
                    <a:pt x="324" y="26"/>
                  </a:cubicBezTo>
                  <a:cubicBezTo>
                    <a:pt x="416" y="52"/>
                    <a:pt x="502" y="120"/>
                    <a:pt x="554" y="167"/>
                  </a:cubicBezTo>
                </a:path>
              </a:pathLst>
            </a:custGeom>
            <a:noFill/>
            <a:ln cap="flat" cmpd="sng" w="57150">
              <a:solidFill>
                <a:srgbClr val="FF33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9" name="Google Shape;779;p19"/>
            <p:cNvSpPr/>
            <p:nvPr/>
          </p:nvSpPr>
          <p:spPr>
            <a:xfrm flipH="1">
              <a:off x="3518" y="2127"/>
              <a:ext cx="364" cy="235"/>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0" name="Google Shape;780;p19"/>
            <p:cNvSpPr/>
            <p:nvPr/>
          </p:nvSpPr>
          <p:spPr>
            <a:xfrm flipH="1">
              <a:off x="2881" y="1948"/>
              <a:ext cx="364" cy="235"/>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1" name="Google Shape;781;p19"/>
            <p:cNvSpPr/>
            <p:nvPr/>
          </p:nvSpPr>
          <p:spPr>
            <a:xfrm rot="10800000">
              <a:off x="3301" y="2921"/>
              <a:ext cx="343" cy="235"/>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2" name="Google Shape;782;p19"/>
            <p:cNvSpPr/>
            <p:nvPr/>
          </p:nvSpPr>
          <p:spPr>
            <a:xfrm rot="10800000">
              <a:off x="2451" y="2911"/>
              <a:ext cx="343" cy="235"/>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3" name="Google Shape;783;p19"/>
            <p:cNvSpPr/>
            <p:nvPr/>
          </p:nvSpPr>
          <p:spPr>
            <a:xfrm rot="10800000">
              <a:off x="2854" y="2727"/>
              <a:ext cx="343" cy="286"/>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784" name="Google Shape;784;p19"/>
            <p:cNvGrpSpPr/>
            <p:nvPr/>
          </p:nvGrpSpPr>
          <p:grpSpPr>
            <a:xfrm>
              <a:off x="2886" y="1668"/>
              <a:ext cx="327" cy="417"/>
              <a:chOff x="2886" y="1668"/>
              <a:chExt cx="327" cy="417"/>
            </a:xfrm>
          </p:grpSpPr>
          <p:sp>
            <p:nvSpPr>
              <p:cNvPr id="785" name="Google Shape;785;p19"/>
              <p:cNvSpPr/>
              <p:nvPr/>
            </p:nvSpPr>
            <p:spPr>
              <a:xfrm>
                <a:off x="2886" y="1668"/>
                <a:ext cx="300" cy="3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86" name="Google Shape;786;p19"/>
              <p:cNvSpPr/>
              <p:nvPr/>
            </p:nvSpPr>
            <p:spPr>
              <a:xfrm>
                <a:off x="2905" y="1674"/>
                <a:ext cx="300" cy="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87" name="Google Shape;787;p19"/>
              <p:cNvSpPr/>
              <p:nvPr/>
            </p:nvSpPr>
            <p:spPr>
              <a:xfrm>
                <a:off x="2913" y="1785"/>
                <a:ext cx="300" cy="3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88" name="Google Shape;788;p19"/>
              <p:cNvCxnSpPr/>
              <p:nvPr/>
            </p:nvCxnSpPr>
            <p:spPr>
              <a:xfrm>
                <a:off x="3082" y="1811"/>
                <a:ext cx="0" cy="0"/>
              </a:xfrm>
              <a:prstGeom prst="straightConnector1">
                <a:avLst/>
              </a:prstGeom>
              <a:noFill/>
              <a:ln cap="flat" cmpd="sng" w="9525">
                <a:solidFill>
                  <a:schemeClr val="dk1"/>
                </a:solidFill>
                <a:prstDash val="solid"/>
                <a:round/>
                <a:headEnd len="sm" w="sm" type="none"/>
                <a:tailEnd len="sm" w="sm" type="none"/>
              </a:ln>
            </p:spPr>
          </p:cxnSp>
          <p:cxnSp>
            <p:nvCxnSpPr>
              <p:cNvPr id="789" name="Google Shape;789;p19"/>
              <p:cNvCxnSpPr/>
              <p:nvPr/>
            </p:nvCxnSpPr>
            <p:spPr>
              <a:xfrm>
                <a:off x="2913" y="1842"/>
                <a:ext cx="300" cy="0"/>
              </a:xfrm>
              <a:prstGeom prst="straightConnector1">
                <a:avLst/>
              </a:prstGeom>
              <a:noFill/>
              <a:ln cap="flat" cmpd="sng" w="9525">
                <a:solidFill>
                  <a:schemeClr val="dk1"/>
                </a:solidFill>
                <a:prstDash val="solid"/>
                <a:round/>
                <a:headEnd len="sm" w="sm" type="none"/>
                <a:tailEnd len="sm" w="sm" type="none"/>
              </a:ln>
            </p:spPr>
          </p:cxnSp>
          <p:cxnSp>
            <p:nvCxnSpPr>
              <p:cNvPr id="790" name="Google Shape;790;p19"/>
              <p:cNvCxnSpPr/>
              <p:nvPr/>
            </p:nvCxnSpPr>
            <p:spPr>
              <a:xfrm>
                <a:off x="2912" y="1812"/>
                <a:ext cx="300" cy="0"/>
              </a:xfrm>
              <a:prstGeom prst="straightConnector1">
                <a:avLst/>
              </a:prstGeom>
              <a:noFill/>
              <a:ln cap="flat" cmpd="sng" w="9525">
                <a:solidFill>
                  <a:schemeClr val="dk1"/>
                </a:solidFill>
                <a:prstDash val="solid"/>
                <a:round/>
                <a:headEnd len="sm" w="sm" type="none"/>
                <a:tailEnd len="sm" w="sm" type="none"/>
              </a:ln>
            </p:spPr>
          </p:cxnSp>
          <p:sp>
            <p:nvSpPr>
              <p:cNvPr id="791" name="Google Shape;791;p19"/>
              <p:cNvSpPr/>
              <p:nvPr/>
            </p:nvSpPr>
            <p:spPr>
              <a:xfrm>
                <a:off x="3086" y="1751"/>
                <a:ext cx="0" cy="0"/>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792" name="Google Shape;792;p19"/>
            <p:cNvGrpSpPr/>
            <p:nvPr/>
          </p:nvGrpSpPr>
          <p:grpSpPr>
            <a:xfrm>
              <a:off x="3524" y="1840"/>
              <a:ext cx="327" cy="417"/>
              <a:chOff x="2886" y="1668"/>
              <a:chExt cx="327" cy="417"/>
            </a:xfrm>
          </p:grpSpPr>
          <p:sp>
            <p:nvSpPr>
              <p:cNvPr id="793" name="Google Shape;793;p19"/>
              <p:cNvSpPr/>
              <p:nvPr/>
            </p:nvSpPr>
            <p:spPr>
              <a:xfrm>
                <a:off x="2886" y="1668"/>
                <a:ext cx="300" cy="3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94" name="Google Shape;794;p19"/>
              <p:cNvSpPr/>
              <p:nvPr/>
            </p:nvSpPr>
            <p:spPr>
              <a:xfrm>
                <a:off x="2905" y="1674"/>
                <a:ext cx="300" cy="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95" name="Google Shape;795;p19"/>
              <p:cNvSpPr/>
              <p:nvPr/>
            </p:nvSpPr>
            <p:spPr>
              <a:xfrm>
                <a:off x="2913" y="1785"/>
                <a:ext cx="300" cy="3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96" name="Google Shape;796;p19"/>
              <p:cNvCxnSpPr/>
              <p:nvPr/>
            </p:nvCxnSpPr>
            <p:spPr>
              <a:xfrm>
                <a:off x="3082" y="1811"/>
                <a:ext cx="0" cy="0"/>
              </a:xfrm>
              <a:prstGeom prst="straightConnector1">
                <a:avLst/>
              </a:prstGeom>
              <a:noFill/>
              <a:ln cap="flat" cmpd="sng" w="9525">
                <a:solidFill>
                  <a:schemeClr val="dk1"/>
                </a:solidFill>
                <a:prstDash val="solid"/>
                <a:round/>
                <a:headEnd len="sm" w="sm" type="none"/>
                <a:tailEnd len="sm" w="sm" type="none"/>
              </a:ln>
            </p:spPr>
          </p:cxnSp>
          <p:cxnSp>
            <p:nvCxnSpPr>
              <p:cNvPr id="797" name="Google Shape;797;p19"/>
              <p:cNvCxnSpPr/>
              <p:nvPr/>
            </p:nvCxnSpPr>
            <p:spPr>
              <a:xfrm>
                <a:off x="2913" y="1842"/>
                <a:ext cx="300" cy="0"/>
              </a:xfrm>
              <a:prstGeom prst="straightConnector1">
                <a:avLst/>
              </a:prstGeom>
              <a:noFill/>
              <a:ln cap="flat" cmpd="sng" w="9525">
                <a:solidFill>
                  <a:schemeClr val="dk1"/>
                </a:solidFill>
                <a:prstDash val="solid"/>
                <a:round/>
                <a:headEnd len="sm" w="sm" type="none"/>
                <a:tailEnd len="sm" w="sm" type="none"/>
              </a:ln>
            </p:spPr>
          </p:cxnSp>
          <p:cxnSp>
            <p:nvCxnSpPr>
              <p:cNvPr id="798" name="Google Shape;798;p19"/>
              <p:cNvCxnSpPr/>
              <p:nvPr/>
            </p:nvCxnSpPr>
            <p:spPr>
              <a:xfrm>
                <a:off x="2912" y="1812"/>
                <a:ext cx="300" cy="0"/>
              </a:xfrm>
              <a:prstGeom prst="straightConnector1">
                <a:avLst/>
              </a:prstGeom>
              <a:noFill/>
              <a:ln cap="flat" cmpd="sng" w="9525">
                <a:solidFill>
                  <a:schemeClr val="dk1"/>
                </a:solidFill>
                <a:prstDash val="solid"/>
                <a:round/>
                <a:headEnd len="sm" w="sm" type="none"/>
                <a:tailEnd len="sm" w="sm" type="none"/>
              </a:ln>
            </p:spPr>
          </p:cxnSp>
          <p:sp>
            <p:nvSpPr>
              <p:cNvPr id="799" name="Google Shape;799;p19"/>
              <p:cNvSpPr/>
              <p:nvPr/>
            </p:nvSpPr>
            <p:spPr>
              <a:xfrm>
                <a:off x="3086" y="1751"/>
                <a:ext cx="0" cy="0"/>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800" name="Google Shape;800;p19"/>
            <p:cNvGrpSpPr/>
            <p:nvPr/>
          </p:nvGrpSpPr>
          <p:grpSpPr>
            <a:xfrm>
              <a:off x="3291" y="3148"/>
              <a:ext cx="327" cy="417"/>
              <a:chOff x="2886" y="1668"/>
              <a:chExt cx="327" cy="417"/>
            </a:xfrm>
          </p:grpSpPr>
          <p:sp>
            <p:nvSpPr>
              <p:cNvPr id="801" name="Google Shape;801;p19"/>
              <p:cNvSpPr/>
              <p:nvPr/>
            </p:nvSpPr>
            <p:spPr>
              <a:xfrm>
                <a:off x="2886" y="1668"/>
                <a:ext cx="300" cy="3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02" name="Google Shape;802;p19"/>
              <p:cNvSpPr/>
              <p:nvPr/>
            </p:nvSpPr>
            <p:spPr>
              <a:xfrm>
                <a:off x="2905" y="1674"/>
                <a:ext cx="300" cy="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03" name="Google Shape;803;p19"/>
              <p:cNvSpPr/>
              <p:nvPr/>
            </p:nvSpPr>
            <p:spPr>
              <a:xfrm>
                <a:off x="2913" y="1785"/>
                <a:ext cx="300" cy="3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804" name="Google Shape;804;p19"/>
              <p:cNvCxnSpPr/>
              <p:nvPr/>
            </p:nvCxnSpPr>
            <p:spPr>
              <a:xfrm>
                <a:off x="3082" y="1811"/>
                <a:ext cx="0" cy="0"/>
              </a:xfrm>
              <a:prstGeom prst="straightConnector1">
                <a:avLst/>
              </a:prstGeom>
              <a:noFill/>
              <a:ln cap="flat" cmpd="sng" w="9525">
                <a:solidFill>
                  <a:schemeClr val="dk1"/>
                </a:solidFill>
                <a:prstDash val="solid"/>
                <a:round/>
                <a:headEnd len="sm" w="sm" type="none"/>
                <a:tailEnd len="sm" w="sm" type="none"/>
              </a:ln>
            </p:spPr>
          </p:cxnSp>
          <p:cxnSp>
            <p:nvCxnSpPr>
              <p:cNvPr id="805" name="Google Shape;805;p19"/>
              <p:cNvCxnSpPr/>
              <p:nvPr/>
            </p:nvCxnSpPr>
            <p:spPr>
              <a:xfrm>
                <a:off x="2913" y="1842"/>
                <a:ext cx="300" cy="0"/>
              </a:xfrm>
              <a:prstGeom prst="straightConnector1">
                <a:avLst/>
              </a:prstGeom>
              <a:noFill/>
              <a:ln cap="flat" cmpd="sng" w="9525">
                <a:solidFill>
                  <a:schemeClr val="dk1"/>
                </a:solidFill>
                <a:prstDash val="solid"/>
                <a:round/>
                <a:headEnd len="sm" w="sm" type="none"/>
                <a:tailEnd len="sm" w="sm" type="none"/>
              </a:ln>
            </p:spPr>
          </p:cxnSp>
          <p:cxnSp>
            <p:nvCxnSpPr>
              <p:cNvPr id="806" name="Google Shape;806;p19"/>
              <p:cNvCxnSpPr/>
              <p:nvPr/>
            </p:nvCxnSpPr>
            <p:spPr>
              <a:xfrm>
                <a:off x="2912" y="1812"/>
                <a:ext cx="300" cy="0"/>
              </a:xfrm>
              <a:prstGeom prst="straightConnector1">
                <a:avLst/>
              </a:prstGeom>
              <a:noFill/>
              <a:ln cap="flat" cmpd="sng" w="9525">
                <a:solidFill>
                  <a:schemeClr val="dk1"/>
                </a:solidFill>
                <a:prstDash val="solid"/>
                <a:round/>
                <a:headEnd len="sm" w="sm" type="none"/>
                <a:tailEnd len="sm" w="sm" type="none"/>
              </a:ln>
            </p:spPr>
          </p:cxnSp>
          <p:sp>
            <p:nvSpPr>
              <p:cNvPr id="807" name="Google Shape;807;p19"/>
              <p:cNvSpPr/>
              <p:nvPr/>
            </p:nvSpPr>
            <p:spPr>
              <a:xfrm>
                <a:off x="3086" y="1751"/>
                <a:ext cx="0" cy="0"/>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808" name="Google Shape;808;p19"/>
            <p:cNvGrpSpPr/>
            <p:nvPr/>
          </p:nvGrpSpPr>
          <p:grpSpPr>
            <a:xfrm>
              <a:off x="2853" y="3010"/>
              <a:ext cx="327" cy="417"/>
              <a:chOff x="2886" y="1668"/>
              <a:chExt cx="327" cy="417"/>
            </a:xfrm>
          </p:grpSpPr>
          <p:sp>
            <p:nvSpPr>
              <p:cNvPr id="809" name="Google Shape;809;p19"/>
              <p:cNvSpPr/>
              <p:nvPr/>
            </p:nvSpPr>
            <p:spPr>
              <a:xfrm>
                <a:off x="2886" y="1668"/>
                <a:ext cx="300" cy="3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10" name="Google Shape;810;p19"/>
              <p:cNvSpPr/>
              <p:nvPr/>
            </p:nvSpPr>
            <p:spPr>
              <a:xfrm>
                <a:off x="2905" y="1674"/>
                <a:ext cx="300" cy="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11" name="Google Shape;811;p19"/>
              <p:cNvSpPr/>
              <p:nvPr/>
            </p:nvSpPr>
            <p:spPr>
              <a:xfrm>
                <a:off x="2913" y="1785"/>
                <a:ext cx="300" cy="3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812" name="Google Shape;812;p19"/>
              <p:cNvCxnSpPr/>
              <p:nvPr/>
            </p:nvCxnSpPr>
            <p:spPr>
              <a:xfrm>
                <a:off x="3082" y="1811"/>
                <a:ext cx="0" cy="0"/>
              </a:xfrm>
              <a:prstGeom prst="straightConnector1">
                <a:avLst/>
              </a:prstGeom>
              <a:noFill/>
              <a:ln cap="flat" cmpd="sng" w="9525">
                <a:solidFill>
                  <a:schemeClr val="dk1"/>
                </a:solidFill>
                <a:prstDash val="solid"/>
                <a:round/>
                <a:headEnd len="sm" w="sm" type="none"/>
                <a:tailEnd len="sm" w="sm" type="none"/>
              </a:ln>
            </p:spPr>
          </p:cxnSp>
          <p:cxnSp>
            <p:nvCxnSpPr>
              <p:cNvPr id="813" name="Google Shape;813;p19"/>
              <p:cNvCxnSpPr/>
              <p:nvPr/>
            </p:nvCxnSpPr>
            <p:spPr>
              <a:xfrm>
                <a:off x="2913" y="1842"/>
                <a:ext cx="300" cy="0"/>
              </a:xfrm>
              <a:prstGeom prst="straightConnector1">
                <a:avLst/>
              </a:prstGeom>
              <a:noFill/>
              <a:ln cap="flat" cmpd="sng" w="9525">
                <a:solidFill>
                  <a:schemeClr val="dk1"/>
                </a:solidFill>
                <a:prstDash val="solid"/>
                <a:round/>
                <a:headEnd len="sm" w="sm" type="none"/>
                <a:tailEnd len="sm" w="sm" type="none"/>
              </a:ln>
            </p:spPr>
          </p:cxnSp>
          <p:cxnSp>
            <p:nvCxnSpPr>
              <p:cNvPr id="814" name="Google Shape;814;p19"/>
              <p:cNvCxnSpPr/>
              <p:nvPr/>
            </p:nvCxnSpPr>
            <p:spPr>
              <a:xfrm>
                <a:off x="2912" y="1812"/>
                <a:ext cx="300" cy="0"/>
              </a:xfrm>
              <a:prstGeom prst="straightConnector1">
                <a:avLst/>
              </a:prstGeom>
              <a:noFill/>
              <a:ln cap="flat" cmpd="sng" w="9525">
                <a:solidFill>
                  <a:schemeClr val="dk1"/>
                </a:solidFill>
                <a:prstDash val="solid"/>
                <a:round/>
                <a:headEnd len="sm" w="sm" type="none"/>
                <a:tailEnd len="sm" w="sm" type="none"/>
              </a:ln>
            </p:spPr>
          </p:cxnSp>
          <p:sp>
            <p:nvSpPr>
              <p:cNvPr id="815" name="Google Shape;815;p19"/>
              <p:cNvSpPr/>
              <p:nvPr/>
            </p:nvSpPr>
            <p:spPr>
              <a:xfrm>
                <a:off x="3086" y="1751"/>
                <a:ext cx="0" cy="0"/>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816" name="Google Shape;816;p19"/>
            <p:cNvGrpSpPr/>
            <p:nvPr/>
          </p:nvGrpSpPr>
          <p:grpSpPr>
            <a:xfrm>
              <a:off x="2440" y="3131"/>
              <a:ext cx="327" cy="417"/>
              <a:chOff x="2886" y="1668"/>
              <a:chExt cx="327" cy="417"/>
            </a:xfrm>
          </p:grpSpPr>
          <p:sp>
            <p:nvSpPr>
              <p:cNvPr id="817" name="Google Shape;817;p19"/>
              <p:cNvSpPr/>
              <p:nvPr/>
            </p:nvSpPr>
            <p:spPr>
              <a:xfrm>
                <a:off x="2886" y="1668"/>
                <a:ext cx="300" cy="3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18" name="Google Shape;818;p19"/>
              <p:cNvSpPr/>
              <p:nvPr/>
            </p:nvSpPr>
            <p:spPr>
              <a:xfrm>
                <a:off x="2905" y="1674"/>
                <a:ext cx="300" cy="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19" name="Google Shape;819;p19"/>
              <p:cNvSpPr/>
              <p:nvPr/>
            </p:nvSpPr>
            <p:spPr>
              <a:xfrm>
                <a:off x="2913" y="1785"/>
                <a:ext cx="300" cy="3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820" name="Google Shape;820;p19"/>
              <p:cNvCxnSpPr/>
              <p:nvPr/>
            </p:nvCxnSpPr>
            <p:spPr>
              <a:xfrm>
                <a:off x="3082" y="1811"/>
                <a:ext cx="0" cy="0"/>
              </a:xfrm>
              <a:prstGeom prst="straightConnector1">
                <a:avLst/>
              </a:prstGeom>
              <a:noFill/>
              <a:ln cap="flat" cmpd="sng" w="9525">
                <a:solidFill>
                  <a:schemeClr val="dk1"/>
                </a:solidFill>
                <a:prstDash val="solid"/>
                <a:round/>
                <a:headEnd len="sm" w="sm" type="none"/>
                <a:tailEnd len="sm" w="sm" type="none"/>
              </a:ln>
            </p:spPr>
          </p:cxnSp>
          <p:cxnSp>
            <p:nvCxnSpPr>
              <p:cNvPr id="821" name="Google Shape;821;p19"/>
              <p:cNvCxnSpPr/>
              <p:nvPr/>
            </p:nvCxnSpPr>
            <p:spPr>
              <a:xfrm>
                <a:off x="2913" y="1842"/>
                <a:ext cx="300" cy="0"/>
              </a:xfrm>
              <a:prstGeom prst="straightConnector1">
                <a:avLst/>
              </a:prstGeom>
              <a:noFill/>
              <a:ln cap="flat" cmpd="sng" w="9525">
                <a:solidFill>
                  <a:schemeClr val="dk1"/>
                </a:solidFill>
                <a:prstDash val="solid"/>
                <a:round/>
                <a:headEnd len="sm" w="sm" type="none"/>
                <a:tailEnd len="sm" w="sm" type="none"/>
              </a:ln>
            </p:spPr>
          </p:cxnSp>
          <p:cxnSp>
            <p:nvCxnSpPr>
              <p:cNvPr id="822" name="Google Shape;822;p19"/>
              <p:cNvCxnSpPr/>
              <p:nvPr/>
            </p:nvCxnSpPr>
            <p:spPr>
              <a:xfrm>
                <a:off x="2912" y="1812"/>
                <a:ext cx="300" cy="0"/>
              </a:xfrm>
              <a:prstGeom prst="straightConnector1">
                <a:avLst/>
              </a:prstGeom>
              <a:noFill/>
              <a:ln cap="flat" cmpd="sng" w="9525">
                <a:solidFill>
                  <a:schemeClr val="dk1"/>
                </a:solidFill>
                <a:prstDash val="solid"/>
                <a:round/>
                <a:headEnd len="sm" w="sm" type="none"/>
                <a:tailEnd len="sm" w="sm" type="none"/>
              </a:ln>
            </p:spPr>
          </p:cxnSp>
          <p:sp>
            <p:nvSpPr>
              <p:cNvPr id="823" name="Google Shape;823;p19"/>
              <p:cNvSpPr/>
              <p:nvPr/>
            </p:nvSpPr>
            <p:spPr>
              <a:xfrm>
                <a:off x="3086" y="1751"/>
                <a:ext cx="0" cy="0"/>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grpSp>
        <p:nvGrpSpPr>
          <p:cNvPr id="824" name="Google Shape;824;p19"/>
          <p:cNvGrpSpPr/>
          <p:nvPr/>
        </p:nvGrpSpPr>
        <p:grpSpPr>
          <a:xfrm>
            <a:off x="2522500" y="1187376"/>
            <a:ext cx="4107665" cy="357188"/>
            <a:chOff x="2782" y="912"/>
            <a:chExt cx="3450" cy="300"/>
          </a:xfrm>
        </p:grpSpPr>
        <p:cxnSp>
          <p:nvCxnSpPr>
            <p:cNvPr id="825" name="Google Shape;825;p19"/>
            <p:cNvCxnSpPr/>
            <p:nvPr/>
          </p:nvCxnSpPr>
          <p:spPr>
            <a:xfrm>
              <a:off x="2782" y="1117"/>
              <a:ext cx="900" cy="0"/>
            </a:xfrm>
            <a:prstGeom prst="straightConnector1">
              <a:avLst/>
            </a:prstGeom>
            <a:noFill/>
            <a:ln cap="flat" cmpd="sng" w="9525">
              <a:solidFill>
                <a:srgbClr val="CC0000"/>
              </a:solidFill>
              <a:prstDash val="solid"/>
              <a:round/>
              <a:headEnd len="sm" w="sm" type="none"/>
              <a:tailEnd len="sm" w="sm" type="none"/>
            </a:ln>
          </p:spPr>
        </p:cxnSp>
        <p:sp>
          <p:nvSpPr>
            <p:cNvPr id="826" name="Google Shape;826;p19"/>
            <p:cNvSpPr txBox="1"/>
            <p:nvPr/>
          </p:nvSpPr>
          <p:spPr>
            <a:xfrm>
              <a:off x="3532" y="912"/>
              <a:ext cx="27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CC0000"/>
                  </a:solidFill>
                  <a:latin typeface="Arial"/>
                  <a:ea typeface="Arial"/>
                  <a:cs typeface="Arial"/>
                  <a:sym typeface="Arial"/>
                </a:rPr>
                <a:t>routing algorithm determines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CC0000"/>
                  </a:solidFill>
                  <a:latin typeface="Arial"/>
                  <a:ea typeface="Arial"/>
                  <a:cs typeface="Arial"/>
                  <a:sym typeface="Arial"/>
                </a:rPr>
                <a:t>end-end-path through network</a:t>
              </a:r>
              <a:endParaRPr b="0" i="0" sz="1100" u="none" cap="none" strike="noStrike">
                <a:solidFill>
                  <a:srgbClr val="000000"/>
                </a:solidFill>
                <a:latin typeface="Arial"/>
                <a:ea typeface="Arial"/>
                <a:cs typeface="Arial"/>
                <a:sym typeface="Arial"/>
              </a:endParaRPr>
            </a:p>
          </p:txBody>
        </p:sp>
      </p:grpSp>
      <p:grpSp>
        <p:nvGrpSpPr>
          <p:cNvPr id="827" name="Google Shape;827;p19"/>
          <p:cNvGrpSpPr/>
          <p:nvPr/>
        </p:nvGrpSpPr>
        <p:grpSpPr>
          <a:xfrm>
            <a:off x="2951125" y="1702923"/>
            <a:ext cx="3012281" cy="357188"/>
            <a:chOff x="3102" y="912"/>
            <a:chExt cx="2530" cy="300"/>
          </a:xfrm>
        </p:grpSpPr>
        <p:cxnSp>
          <p:nvCxnSpPr>
            <p:cNvPr id="828" name="Google Shape;828;p19"/>
            <p:cNvCxnSpPr/>
            <p:nvPr/>
          </p:nvCxnSpPr>
          <p:spPr>
            <a:xfrm>
              <a:off x="3102" y="1117"/>
              <a:ext cx="900" cy="0"/>
            </a:xfrm>
            <a:prstGeom prst="straightConnector1">
              <a:avLst/>
            </a:prstGeom>
            <a:noFill/>
            <a:ln cap="flat" cmpd="sng" w="9525">
              <a:solidFill>
                <a:srgbClr val="CC0000"/>
              </a:solidFill>
              <a:prstDash val="solid"/>
              <a:round/>
              <a:headEnd len="sm" w="sm" type="none"/>
              <a:tailEnd len="sm" w="sm" type="none"/>
            </a:ln>
          </p:spPr>
        </p:cxnSp>
        <p:sp>
          <p:nvSpPr>
            <p:cNvPr id="829" name="Google Shape;829;p19"/>
            <p:cNvSpPr txBox="1"/>
            <p:nvPr/>
          </p:nvSpPr>
          <p:spPr>
            <a:xfrm>
              <a:off x="3532" y="912"/>
              <a:ext cx="21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CC0000"/>
                  </a:solidFill>
                  <a:latin typeface="Arial"/>
                  <a:ea typeface="Arial"/>
                  <a:cs typeface="Arial"/>
                  <a:sym typeface="Arial"/>
                </a:rPr>
                <a:t>forwarding table determines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CC0000"/>
                  </a:solidFill>
                  <a:latin typeface="Arial"/>
                  <a:ea typeface="Arial"/>
                  <a:cs typeface="Arial"/>
                  <a:sym typeface="Arial"/>
                </a:rPr>
                <a:t>local forwarding at this router</a:t>
              </a:r>
              <a:endParaRPr b="0" i="0" sz="1100" u="none" cap="none" strike="noStrike">
                <a:solidFill>
                  <a:srgbClr val="000000"/>
                </a:solidFill>
                <a:latin typeface="Arial"/>
                <a:ea typeface="Arial"/>
                <a:cs typeface="Arial"/>
                <a:sym typeface="Arial"/>
              </a:endParaRPr>
            </a:p>
          </p:txBody>
        </p:sp>
      </p:grpSp>
      <p:pic>
        <p:nvPicPr>
          <p:cNvPr id="830" name="Google Shape;830;p19"/>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
        <p:nvSpPr>
          <p:cNvPr id="831" name="Google Shape;831;p19"/>
          <p:cNvSpPr/>
          <p:nvPr/>
        </p:nvSpPr>
        <p:spPr>
          <a:xfrm>
            <a:off x="1179900" y="1849200"/>
            <a:ext cx="1788300" cy="14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local forwarding table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500"/>
                                        <p:tgtEl>
                                          <p:spTgt spid="8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500"/>
                                        <p:tgtEl>
                                          <p:spTgt spid="8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1" name="Shape 3141"/>
        <p:cNvGrpSpPr/>
        <p:nvPr/>
      </p:nvGrpSpPr>
      <p:grpSpPr>
        <a:xfrm>
          <a:off x="0" y="0"/>
          <a:ext cx="0" cy="0"/>
          <a:chOff x="0" y="0"/>
          <a:chExt cx="0" cy="0"/>
        </a:xfrm>
      </p:grpSpPr>
      <p:pic>
        <p:nvPicPr>
          <p:cNvPr descr="A close up of a logo&#10;&#10;Description automatically generated" id="3142" name="Google Shape;3142;p73"/>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3143" name="Google Shape;3143;p73"/>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144" name="Google Shape;3144;p73"/>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145" name="Google Shape;3145;p73"/>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addresses: how to get one?</a:t>
            </a:r>
            <a:endParaRPr b="0" i="0" sz="1100" u="none" cap="none" strike="noStrike">
              <a:solidFill>
                <a:srgbClr val="000000"/>
              </a:solidFill>
              <a:latin typeface="Arial"/>
              <a:ea typeface="Arial"/>
              <a:cs typeface="Arial"/>
              <a:sym typeface="Arial"/>
            </a:endParaRPr>
          </a:p>
        </p:txBody>
      </p:sp>
      <p:sp>
        <p:nvSpPr>
          <p:cNvPr id="3146" name="Google Shape;3146;p73"/>
          <p:cNvSpPr txBox="1"/>
          <p:nvPr/>
        </p:nvSpPr>
        <p:spPr>
          <a:xfrm>
            <a:off x="142892" y="1128439"/>
            <a:ext cx="6486600" cy="2008500"/>
          </a:xfrm>
          <a:prstGeom prst="rect">
            <a:avLst/>
          </a:prstGeom>
          <a:noFill/>
          <a:ln>
            <a:noFill/>
          </a:ln>
        </p:spPr>
        <p:txBody>
          <a:bodyPr anchorCtr="0" anchor="t" bIns="34275" lIns="68575" spcFirstLastPara="1" rIns="68575" wrap="square" tIns="34275">
            <a:normAutofit/>
          </a:bodyPr>
          <a:lstStyle/>
          <a:p>
            <a:pPr indent="-165100" lvl="0" marL="266700" marR="0" rtl="0" algn="l">
              <a:lnSpc>
                <a:spcPct val="90000"/>
              </a:lnSpc>
              <a:spcBef>
                <a:spcPts val="0"/>
              </a:spcBef>
              <a:spcAft>
                <a:spcPts val="0"/>
              </a:spcAft>
              <a:buClr>
                <a:srgbClr val="0000A3"/>
              </a:buClr>
              <a:buSzPts val="1800"/>
              <a:buFont typeface="Noto Sans Symbols"/>
              <a:buNone/>
            </a:pPr>
            <a:r>
              <a:rPr b="0" i="0" lang="en" sz="1800" u="none" cap="none" strike="noStrike">
                <a:solidFill>
                  <a:srgbClr val="000000"/>
                </a:solidFill>
                <a:latin typeface="Calibri"/>
                <a:ea typeface="Calibri"/>
                <a:cs typeface="Calibri"/>
                <a:sym typeface="Calibri"/>
              </a:rPr>
              <a:t>That’s actually </a:t>
            </a:r>
            <a:r>
              <a:rPr b="0" i="0" lang="en" sz="1800" u="none" cap="none" strike="noStrike">
                <a:solidFill>
                  <a:srgbClr val="C00000"/>
                </a:solidFill>
                <a:latin typeface="Calibri"/>
                <a:ea typeface="Calibri"/>
                <a:cs typeface="Calibri"/>
                <a:sym typeface="Calibri"/>
              </a:rPr>
              <a:t>two</a:t>
            </a:r>
            <a:r>
              <a:rPr b="0" i="0" lang="en" sz="1800" u="none" cap="none" strike="noStrike">
                <a:solidFill>
                  <a:srgbClr val="000000"/>
                </a:solidFill>
                <a:latin typeface="Calibri"/>
                <a:ea typeface="Calibri"/>
                <a:cs typeface="Calibri"/>
                <a:sym typeface="Calibri"/>
              </a:rPr>
              <a:t> questions:</a:t>
            </a:r>
            <a:endParaRPr b="0" i="0" sz="1100" u="none" cap="none" strike="noStrike">
              <a:solidFill>
                <a:srgbClr val="000000"/>
              </a:solidFill>
              <a:latin typeface="Arial"/>
              <a:ea typeface="Arial"/>
              <a:cs typeface="Arial"/>
              <a:sym typeface="Arial"/>
            </a:endParaRPr>
          </a:p>
          <a:p>
            <a:pPr indent="-254000" lvl="0" marL="482600" marR="0" rtl="0" algn="l">
              <a:lnSpc>
                <a:spcPct val="90000"/>
              </a:lnSpc>
              <a:spcBef>
                <a:spcPts val="800"/>
              </a:spcBef>
              <a:spcAft>
                <a:spcPts val="0"/>
              </a:spcAft>
              <a:buClr>
                <a:srgbClr val="0000A3"/>
              </a:buClr>
              <a:buSzPts val="1800"/>
              <a:buFont typeface="Calibri"/>
              <a:buAutoNum type="arabicPeriod"/>
            </a:pPr>
            <a:r>
              <a:rPr b="0" i="0" lang="en" sz="1800" u="none" cap="none" strike="noStrike">
                <a:solidFill>
                  <a:srgbClr val="000000"/>
                </a:solidFill>
                <a:latin typeface="Calibri"/>
                <a:ea typeface="Calibri"/>
                <a:cs typeface="Calibri"/>
                <a:sym typeface="Calibri"/>
              </a:rPr>
              <a:t>Q: How does a </a:t>
            </a:r>
            <a:r>
              <a:rPr b="0" i="1" lang="en" sz="1800" u="none" cap="none" strike="noStrike">
                <a:solidFill>
                  <a:srgbClr val="000000"/>
                </a:solidFill>
                <a:latin typeface="Calibri"/>
                <a:ea typeface="Calibri"/>
                <a:cs typeface="Calibri"/>
                <a:sym typeface="Calibri"/>
              </a:rPr>
              <a:t>host</a:t>
            </a:r>
            <a:r>
              <a:rPr b="0" i="0" lang="en" sz="1800" u="none" cap="none" strike="noStrike">
                <a:solidFill>
                  <a:srgbClr val="000000"/>
                </a:solidFill>
                <a:latin typeface="Calibri"/>
                <a:ea typeface="Calibri"/>
                <a:cs typeface="Calibri"/>
                <a:sym typeface="Calibri"/>
              </a:rPr>
              <a:t> get IP address within its network (host part of address)?</a:t>
            </a:r>
            <a:endParaRPr b="0" i="0" sz="1100" u="none" cap="none" strike="noStrike">
              <a:solidFill>
                <a:srgbClr val="000000"/>
              </a:solidFill>
              <a:latin typeface="Arial"/>
              <a:ea typeface="Arial"/>
              <a:cs typeface="Arial"/>
              <a:sym typeface="Arial"/>
            </a:endParaRPr>
          </a:p>
          <a:p>
            <a:pPr indent="-254000" lvl="0" marL="482600" marR="0" rtl="0" algn="l">
              <a:lnSpc>
                <a:spcPct val="90000"/>
              </a:lnSpc>
              <a:spcBef>
                <a:spcPts val="800"/>
              </a:spcBef>
              <a:spcAft>
                <a:spcPts val="0"/>
              </a:spcAft>
              <a:buClr>
                <a:srgbClr val="0000A3"/>
              </a:buClr>
              <a:buSzPts val="1800"/>
              <a:buFont typeface="Calibri"/>
              <a:buAutoNum type="arabicPeriod"/>
            </a:pPr>
            <a:r>
              <a:rPr b="0" i="0" lang="en" sz="1800" u="none" cap="none" strike="noStrike">
                <a:solidFill>
                  <a:srgbClr val="000000"/>
                </a:solidFill>
                <a:latin typeface="Calibri"/>
                <a:ea typeface="Calibri"/>
                <a:cs typeface="Calibri"/>
                <a:sym typeface="Calibri"/>
              </a:rPr>
              <a:t>Q: How does a </a:t>
            </a:r>
            <a:r>
              <a:rPr b="0" i="1" lang="en" sz="1800" u="none" cap="none" strike="noStrike">
                <a:solidFill>
                  <a:srgbClr val="000000"/>
                </a:solidFill>
                <a:latin typeface="Calibri"/>
                <a:ea typeface="Calibri"/>
                <a:cs typeface="Calibri"/>
                <a:sym typeface="Calibri"/>
              </a:rPr>
              <a:t>network</a:t>
            </a:r>
            <a:r>
              <a:rPr b="0" i="0" lang="en" sz="1800" u="none" cap="none" strike="noStrike">
                <a:solidFill>
                  <a:srgbClr val="000000"/>
                </a:solidFill>
                <a:latin typeface="Calibri"/>
                <a:ea typeface="Calibri"/>
                <a:cs typeface="Calibri"/>
                <a:sym typeface="Calibri"/>
              </a:rPr>
              <a:t> get IP address for itself (network part of address)</a:t>
            </a:r>
            <a:endParaRPr b="0" i="0" sz="1100" u="none" cap="none" strike="noStrike">
              <a:solidFill>
                <a:srgbClr val="000000"/>
              </a:solidFill>
              <a:latin typeface="Arial"/>
              <a:ea typeface="Arial"/>
              <a:cs typeface="Arial"/>
              <a:sym typeface="Arial"/>
            </a:endParaRPr>
          </a:p>
          <a:p>
            <a:pPr indent="0" lvl="1" marL="266700" marR="0" rtl="0" algn="l">
              <a:lnSpc>
                <a:spcPct val="90000"/>
              </a:lnSpc>
              <a:spcBef>
                <a:spcPts val="400"/>
              </a:spcBef>
              <a:spcAft>
                <a:spcPts val="0"/>
              </a:spcAft>
              <a:buClr>
                <a:srgbClr val="0000A8"/>
              </a:buClr>
              <a:buSzPts val="1500"/>
              <a:buFont typeface="Arial"/>
              <a:buNone/>
            </a:pPr>
            <a:r>
              <a:t/>
            </a:r>
            <a:endParaRPr b="0" i="1" sz="1500" u="none" cap="none" strike="noStrike">
              <a:solidFill>
                <a:srgbClr val="CC0000"/>
              </a:solidFill>
              <a:latin typeface="Calibri"/>
              <a:ea typeface="Calibri"/>
              <a:cs typeface="Calibri"/>
              <a:sym typeface="Calibri"/>
            </a:endParaRPr>
          </a:p>
        </p:txBody>
      </p:sp>
      <p:sp>
        <p:nvSpPr>
          <p:cNvPr id="3147" name="Google Shape;3147;p73"/>
          <p:cNvSpPr/>
          <p:nvPr/>
        </p:nvSpPr>
        <p:spPr>
          <a:xfrm>
            <a:off x="350691" y="3217188"/>
            <a:ext cx="6157500" cy="1246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How does </a:t>
            </a:r>
            <a:r>
              <a:rPr b="0" i="1" lang="en" sz="1800" u="none" cap="none" strike="noStrike">
                <a:solidFill>
                  <a:srgbClr val="000000"/>
                </a:solidFill>
                <a:latin typeface="Calibri"/>
                <a:ea typeface="Calibri"/>
                <a:cs typeface="Calibri"/>
                <a:sym typeface="Calibri"/>
              </a:rPr>
              <a:t>host</a:t>
            </a:r>
            <a:r>
              <a:rPr b="0" i="0" lang="en" sz="1800" u="none" cap="none" strike="noStrike">
                <a:solidFill>
                  <a:srgbClr val="000000"/>
                </a:solidFill>
                <a:latin typeface="Calibri"/>
                <a:ea typeface="Calibri"/>
                <a:cs typeface="Calibri"/>
                <a:sym typeface="Calibri"/>
              </a:rPr>
              <a:t> get IP address?</a:t>
            </a:r>
            <a:endParaRPr b="0" i="0" sz="1100" u="none" cap="none" strike="noStrike">
              <a:solidFill>
                <a:srgbClr val="000000"/>
              </a:solidFill>
              <a:latin typeface="Arial"/>
              <a:ea typeface="Arial"/>
              <a:cs typeface="Arial"/>
              <a:sym typeface="Arial"/>
            </a:endParaRPr>
          </a:p>
          <a:p>
            <a:pPr indent="-247650" lvl="0" marL="254000" marR="0" rtl="0" algn="l">
              <a:lnSpc>
                <a:spcPct val="100000"/>
              </a:lnSpc>
              <a:spcBef>
                <a:spcPts val="0"/>
              </a:spcBef>
              <a:spcAft>
                <a:spcPts val="0"/>
              </a:spcAft>
              <a:buClr>
                <a:srgbClr val="0000A3"/>
              </a:buClr>
              <a:buSzPts val="1500"/>
              <a:buFont typeface="Noto Sans Symbols"/>
              <a:buChar char="▪"/>
            </a:pPr>
            <a:r>
              <a:rPr b="0" i="0" lang="en" sz="1500" u="none" cap="none" strike="noStrike">
                <a:solidFill>
                  <a:srgbClr val="000000"/>
                </a:solidFill>
                <a:latin typeface="Calibri"/>
                <a:ea typeface="Calibri"/>
                <a:cs typeface="Calibri"/>
                <a:sym typeface="Calibri"/>
              </a:rPr>
              <a:t>hard-coded by sysadmin in config file (e.g., /etc/rc.config in UNIX)</a:t>
            </a:r>
            <a:endParaRPr b="0" i="0" sz="1500" u="none" cap="none" strike="noStrike">
              <a:solidFill>
                <a:srgbClr val="000000"/>
              </a:solidFill>
              <a:latin typeface="Calibri"/>
              <a:ea typeface="Calibri"/>
              <a:cs typeface="Calibri"/>
              <a:sym typeface="Calibri"/>
            </a:endParaRPr>
          </a:p>
          <a:p>
            <a:pPr indent="-247650" lvl="0" marL="254000" marR="0" rtl="0" algn="l">
              <a:lnSpc>
                <a:spcPct val="100000"/>
              </a:lnSpc>
              <a:spcBef>
                <a:spcPts val="0"/>
              </a:spcBef>
              <a:spcAft>
                <a:spcPts val="0"/>
              </a:spcAft>
              <a:buClr>
                <a:srgbClr val="0000A3"/>
              </a:buClr>
              <a:buSzPts val="1500"/>
              <a:buFont typeface="Noto Sans Symbols"/>
              <a:buChar char="▪"/>
            </a:pPr>
            <a:r>
              <a:rPr b="0" i="0" lang="en" sz="1500" u="none" cap="none" strike="noStrike">
                <a:solidFill>
                  <a:srgbClr val="CC0000"/>
                </a:solidFill>
                <a:latin typeface="Calibri"/>
                <a:ea typeface="Calibri"/>
                <a:cs typeface="Calibri"/>
                <a:sym typeface="Calibri"/>
              </a:rPr>
              <a:t>DHCP:</a:t>
            </a:r>
            <a:r>
              <a:rPr b="0" i="0" lang="en" sz="1500" u="none" cap="none" strike="noStrike">
                <a:solidFill>
                  <a:srgbClr val="000000"/>
                </a:solidFill>
                <a:latin typeface="Calibri"/>
                <a:ea typeface="Calibri"/>
                <a:cs typeface="Calibri"/>
                <a:sym typeface="Calibri"/>
              </a:rPr>
              <a:t> </a:t>
            </a:r>
            <a:r>
              <a:rPr b="0" i="0" lang="en" sz="1500" u="none" cap="none" strike="noStrike">
                <a:solidFill>
                  <a:srgbClr val="CC0000"/>
                </a:solidFill>
                <a:latin typeface="Calibri"/>
                <a:ea typeface="Calibri"/>
                <a:cs typeface="Calibri"/>
                <a:sym typeface="Calibri"/>
              </a:rPr>
              <a:t>D</a:t>
            </a:r>
            <a:r>
              <a:rPr b="0" i="0" lang="en" sz="1500" u="none" cap="none" strike="noStrike">
                <a:solidFill>
                  <a:srgbClr val="000000"/>
                </a:solidFill>
                <a:latin typeface="Calibri"/>
                <a:ea typeface="Calibri"/>
                <a:cs typeface="Calibri"/>
                <a:sym typeface="Calibri"/>
              </a:rPr>
              <a:t>ynamic </a:t>
            </a:r>
            <a:r>
              <a:rPr b="0" i="0" lang="en" sz="1500" u="none" cap="none" strike="noStrike">
                <a:solidFill>
                  <a:srgbClr val="CC0000"/>
                </a:solidFill>
                <a:latin typeface="Calibri"/>
                <a:ea typeface="Calibri"/>
                <a:cs typeface="Calibri"/>
                <a:sym typeface="Calibri"/>
              </a:rPr>
              <a:t>H</a:t>
            </a:r>
            <a:r>
              <a:rPr b="0" i="0" lang="en" sz="1500" u="none" cap="none" strike="noStrike">
                <a:solidFill>
                  <a:srgbClr val="000000"/>
                </a:solidFill>
                <a:latin typeface="Calibri"/>
                <a:ea typeface="Calibri"/>
                <a:cs typeface="Calibri"/>
                <a:sym typeface="Calibri"/>
              </a:rPr>
              <a:t>ost </a:t>
            </a:r>
            <a:r>
              <a:rPr b="0" i="0" lang="en" sz="1500" u="none" cap="none" strike="noStrike">
                <a:solidFill>
                  <a:srgbClr val="CC0000"/>
                </a:solidFill>
                <a:latin typeface="Calibri"/>
                <a:ea typeface="Calibri"/>
                <a:cs typeface="Calibri"/>
                <a:sym typeface="Calibri"/>
              </a:rPr>
              <a:t>C</a:t>
            </a:r>
            <a:r>
              <a:rPr b="0" i="0" lang="en" sz="1500" u="none" cap="none" strike="noStrike">
                <a:solidFill>
                  <a:srgbClr val="000000"/>
                </a:solidFill>
                <a:latin typeface="Calibri"/>
                <a:ea typeface="Calibri"/>
                <a:cs typeface="Calibri"/>
                <a:sym typeface="Calibri"/>
              </a:rPr>
              <a:t>onfiguration </a:t>
            </a:r>
            <a:r>
              <a:rPr b="0" i="0" lang="en" sz="1500" u="none" cap="none" strike="noStrike">
                <a:solidFill>
                  <a:srgbClr val="CC0000"/>
                </a:solidFill>
                <a:latin typeface="Calibri"/>
                <a:ea typeface="Calibri"/>
                <a:cs typeface="Calibri"/>
                <a:sym typeface="Calibri"/>
              </a:rPr>
              <a:t>P</a:t>
            </a:r>
            <a:r>
              <a:rPr b="0" i="0" lang="en" sz="1500" u="none" cap="none" strike="noStrike">
                <a:solidFill>
                  <a:srgbClr val="000000"/>
                </a:solidFill>
                <a:latin typeface="Calibri"/>
                <a:ea typeface="Calibri"/>
                <a:cs typeface="Calibri"/>
                <a:sym typeface="Calibri"/>
              </a:rPr>
              <a:t>rotocol: dynamically get address from as server</a:t>
            </a:r>
            <a:endParaRPr b="0" i="0" sz="1100" u="none" cap="none" strike="noStrike">
              <a:solidFill>
                <a:srgbClr val="000000"/>
              </a:solidFill>
              <a:latin typeface="Arial"/>
              <a:ea typeface="Arial"/>
              <a:cs typeface="Arial"/>
              <a:sym typeface="Arial"/>
            </a:endParaRPr>
          </a:p>
          <a:p>
            <a:pPr indent="-254000" lvl="1" marL="5969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Calibri"/>
                <a:ea typeface="Calibri"/>
                <a:cs typeface="Calibri"/>
                <a:sym typeface="Calibri"/>
              </a:rPr>
              <a:t>“plug-and-play”</a:t>
            </a:r>
            <a:endParaRPr b="0"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7"/>
                                        </p:tgtEl>
                                        <p:attrNameLst>
                                          <p:attrName>style.visibility</p:attrName>
                                        </p:attrNameLst>
                                      </p:cBhvr>
                                      <p:to>
                                        <p:strVal val="visible"/>
                                      </p:to>
                                    </p:set>
                                    <p:animEffect filter="fade" transition="in">
                                      <p:cBhvr>
                                        <p:cTn dur="500"/>
                                        <p:tgtEl>
                                          <p:spTgt spid="3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1" name="Shape 3151"/>
        <p:cNvGrpSpPr/>
        <p:nvPr/>
      </p:nvGrpSpPr>
      <p:grpSpPr>
        <a:xfrm>
          <a:off x="0" y="0"/>
          <a:ext cx="0" cy="0"/>
          <a:chOff x="0" y="0"/>
          <a:chExt cx="0" cy="0"/>
        </a:xfrm>
      </p:grpSpPr>
      <p:pic>
        <p:nvPicPr>
          <p:cNvPr descr="A close up of a logo&#10;&#10;Description automatically generated" id="3152" name="Google Shape;3152;p74"/>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sp>
        <p:nvSpPr>
          <p:cNvPr id="3153" name="Google Shape;3153;p74"/>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cxnSp>
        <p:nvCxnSpPr>
          <p:cNvPr id="3154" name="Google Shape;3154;p74"/>
          <p:cNvCxnSpPr/>
          <p:nvPr/>
        </p:nvCxnSpPr>
        <p:spPr>
          <a:xfrm>
            <a:off x="-6231" y="641111"/>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155" name="Google Shape;3155;p74"/>
          <p:cNvSpPr txBox="1"/>
          <p:nvPr/>
        </p:nvSpPr>
        <p:spPr>
          <a:xfrm>
            <a:off x="232911" y="1401639"/>
            <a:ext cx="4463700" cy="3552900"/>
          </a:xfrm>
          <a:prstGeom prst="rect">
            <a:avLst/>
          </a:prstGeom>
          <a:noFill/>
          <a:ln>
            <a:noFill/>
          </a:ln>
        </p:spPr>
        <p:txBody>
          <a:bodyPr anchorCtr="0" anchor="t" bIns="34275" lIns="68575" spcFirstLastPara="1" rIns="68575" wrap="square" tIns="34275">
            <a:normAutofit fontScale="92500" lnSpcReduction="10000"/>
          </a:bodyPr>
          <a:lstStyle/>
          <a:p>
            <a:pPr indent="-177800" lvl="1" marL="520700" marR="0" rtl="0" algn="l">
              <a:lnSpc>
                <a:spcPct val="100000"/>
              </a:lnSpc>
              <a:spcBef>
                <a:spcPts val="0"/>
              </a:spcBef>
              <a:spcAft>
                <a:spcPts val="0"/>
              </a:spcAft>
              <a:buClr>
                <a:srgbClr val="BFBFBF"/>
              </a:buClr>
              <a:buSzPct val="100000"/>
              <a:buFont typeface="Arial"/>
              <a:buNone/>
            </a:pPr>
            <a:r>
              <a:rPr b="0" i="0" lang="en" sz="1800" u="none" cap="none" strike="noStrike">
                <a:solidFill>
                  <a:srgbClr val="BFBFBF"/>
                </a:solidFill>
                <a:latin typeface="Calibri"/>
                <a:ea typeface="Calibri"/>
                <a:cs typeface="Calibri"/>
                <a:sym typeface="Calibri"/>
              </a:rPr>
              <a:t>4.1 Overview of Network Layer</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ct val="100000"/>
              <a:buFont typeface="Arial"/>
              <a:buNone/>
            </a:pPr>
            <a:r>
              <a:rPr b="0" i="0" lang="en" sz="1800" u="none" cap="none" strike="noStrike">
                <a:solidFill>
                  <a:srgbClr val="BFBFBF"/>
                </a:solidFill>
                <a:latin typeface="Calibri"/>
                <a:ea typeface="Calibri"/>
                <a:cs typeface="Calibri"/>
                <a:sym typeface="Calibri"/>
              </a:rPr>
              <a:t>4.2 What’s Inside a Router?</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ct val="100000"/>
              <a:buFont typeface="Arial"/>
              <a:buNone/>
            </a:pPr>
            <a:r>
              <a:rPr b="0" i="0" lang="en" sz="1800" u="none" cap="none" strike="noStrike">
                <a:solidFill>
                  <a:srgbClr val="BFBFBF"/>
                </a:solidFill>
                <a:latin typeface="Calibri"/>
                <a:ea typeface="Calibri"/>
                <a:cs typeface="Calibri"/>
                <a:sym typeface="Calibri"/>
              </a:rPr>
              <a:t>4.3 Switching</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ct val="100000"/>
              <a:buFont typeface="Arial"/>
              <a:buNone/>
            </a:pPr>
            <a:r>
              <a:rPr b="0" i="0" lang="en" sz="1800" u="none" cap="none" strike="noStrike">
                <a:solidFill>
                  <a:srgbClr val="000099"/>
                </a:solidFill>
                <a:latin typeface="Calibri"/>
                <a:ea typeface="Calibri"/>
                <a:cs typeface="Calibri"/>
                <a:sym typeface="Calibri"/>
              </a:rPr>
              <a:t>4.4</a:t>
            </a:r>
            <a:r>
              <a:rPr b="0" i="0" lang="en" sz="1800" u="none" cap="none" strike="noStrike">
                <a:solidFill>
                  <a:srgbClr val="BFBFBF"/>
                </a:solidFill>
                <a:latin typeface="Calibri"/>
                <a:ea typeface="Calibri"/>
                <a:cs typeface="Calibri"/>
                <a:sym typeface="Calibri"/>
              </a:rPr>
              <a:t> </a:t>
            </a:r>
            <a:r>
              <a:rPr b="0" i="0" lang="en" sz="1800" u="none" cap="none" strike="noStrike">
                <a:solidFill>
                  <a:schemeClr val="dk1"/>
                </a:solidFill>
                <a:latin typeface="Calibri"/>
                <a:ea typeface="Calibri"/>
                <a:cs typeface="Calibri"/>
                <a:sym typeface="Calibri"/>
              </a:rPr>
              <a:t>The Internet Protocol (IP)</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rgbClr val="BFBFBF"/>
                </a:solidFill>
                <a:latin typeface="Calibri"/>
                <a:ea typeface="Calibri"/>
                <a:cs typeface="Calibri"/>
                <a:sym typeface="Calibri"/>
              </a:rPr>
              <a:t>Datagram format</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rgbClr val="BFBFBF"/>
                </a:solidFill>
                <a:latin typeface="Calibri"/>
                <a:ea typeface="Calibri"/>
                <a:cs typeface="Calibri"/>
                <a:sym typeface="Calibri"/>
              </a:rPr>
              <a:t>Fragmentation</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chemeClr val="dk1"/>
                </a:solidFill>
                <a:latin typeface="Calibri"/>
                <a:ea typeface="Calibri"/>
                <a:cs typeface="Calibri"/>
                <a:sym typeface="Calibri"/>
              </a:rPr>
              <a:t>IPv4 addressing</a:t>
            </a:r>
            <a:endParaRPr b="0" i="0" sz="1100" u="none" cap="none" strike="noStrike">
              <a:solidFill>
                <a:srgbClr val="000000"/>
              </a:solidFill>
              <a:latin typeface="Arial"/>
              <a:ea typeface="Arial"/>
              <a:cs typeface="Arial"/>
              <a:sym typeface="Arial"/>
            </a:endParaRPr>
          </a:p>
          <a:p>
            <a:pPr indent="-177006" lvl="2" marL="863600" marR="0" rtl="0" algn="l">
              <a:lnSpc>
                <a:spcPct val="130000"/>
              </a:lnSpc>
              <a:spcBef>
                <a:spcPts val="400"/>
              </a:spcBef>
              <a:spcAft>
                <a:spcPts val="0"/>
              </a:spcAft>
              <a:buClr>
                <a:srgbClr val="BFBFBF"/>
              </a:buClr>
              <a:buSzPct val="100000"/>
              <a:buFont typeface="Arial"/>
              <a:buChar char="•"/>
            </a:pPr>
            <a:r>
              <a:rPr b="0" i="0" lang="en" sz="1500" u="none" cap="none" strike="noStrike">
                <a:solidFill>
                  <a:srgbClr val="BFBFBF"/>
                </a:solidFill>
                <a:latin typeface="Calibri"/>
                <a:ea typeface="Calibri"/>
                <a:cs typeface="Calibri"/>
                <a:sym typeface="Calibri"/>
              </a:rPr>
              <a:t>NAT</a:t>
            </a:r>
            <a:endParaRPr b="0" i="0" sz="1100" u="none" cap="none" strike="noStrike">
              <a:solidFill>
                <a:srgbClr val="000000"/>
              </a:solidFill>
              <a:latin typeface="Arial"/>
              <a:ea typeface="Arial"/>
              <a:cs typeface="Arial"/>
              <a:sym typeface="Arial"/>
            </a:endParaRPr>
          </a:p>
          <a:p>
            <a:pPr indent="-177800" lvl="1" marL="520700" marR="0" rtl="0" algn="l">
              <a:lnSpc>
                <a:spcPct val="120000"/>
              </a:lnSpc>
              <a:spcBef>
                <a:spcPts val="400"/>
              </a:spcBef>
              <a:spcAft>
                <a:spcPts val="0"/>
              </a:spcAft>
              <a:buClr>
                <a:srgbClr val="BFBFBF"/>
              </a:buClr>
              <a:buSzPct val="100000"/>
              <a:buFont typeface="Arial"/>
              <a:buNone/>
            </a:pPr>
            <a:r>
              <a:rPr b="0" i="0" lang="en" sz="1800" u="none" cap="none" strike="noStrike">
                <a:solidFill>
                  <a:srgbClr val="BFBFBF"/>
                </a:solidFill>
                <a:latin typeface="Calibri"/>
                <a:ea typeface="Calibri"/>
                <a:cs typeface="Calibri"/>
                <a:sym typeface="Calibri"/>
              </a:rPr>
              <a:t>4.5 Introduction to Network Layer Protocols</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chemeClr val="dk1"/>
                </a:solidFill>
                <a:latin typeface="Calibri"/>
                <a:ea typeface="Calibri"/>
                <a:cs typeface="Calibri"/>
                <a:sym typeface="Calibri"/>
              </a:rPr>
              <a:t>DHCP</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rgbClr val="BFBFBF"/>
                </a:solidFill>
                <a:latin typeface="Calibri"/>
                <a:ea typeface="Calibri"/>
                <a:cs typeface="Calibri"/>
                <a:sym typeface="Calibri"/>
              </a:rPr>
              <a:t>ICMP</a:t>
            </a:r>
            <a:endParaRPr b="0" i="0" sz="1100" u="none" cap="none" strike="noStrike">
              <a:solidFill>
                <a:srgbClr val="000000"/>
              </a:solidFill>
              <a:latin typeface="Arial"/>
              <a:ea typeface="Arial"/>
              <a:cs typeface="Arial"/>
              <a:sym typeface="Arial"/>
            </a:endParaRPr>
          </a:p>
        </p:txBody>
      </p:sp>
      <p:sp>
        <p:nvSpPr>
          <p:cNvPr id="3156" name="Google Shape;3156;p74"/>
          <p:cNvSpPr/>
          <p:nvPr/>
        </p:nvSpPr>
        <p:spPr>
          <a:xfrm>
            <a:off x="294833" y="845048"/>
            <a:ext cx="4755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Unit – 4 Network Layer and Internet Protocol</a:t>
            </a:r>
            <a:endParaRPr b="1" i="0" sz="1800" u="none" cap="none" strike="noStrike">
              <a:solidFill>
                <a:srgbClr val="2F5496"/>
              </a:solidFill>
              <a:latin typeface="Calibri"/>
              <a:ea typeface="Calibri"/>
              <a:cs typeface="Calibri"/>
              <a:sym typeface="Calibri"/>
            </a:endParaRPr>
          </a:p>
        </p:txBody>
      </p:sp>
      <p:sp>
        <p:nvSpPr>
          <p:cNvPr id="3157" name="Google Shape;3157;p74"/>
          <p:cNvSpPr txBox="1"/>
          <p:nvPr/>
        </p:nvSpPr>
        <p:spPr>
          <a:xfrm>
            <a:off x="4229099" y="1401639"/>
            <a:ext cx="4208400" cy="3339300"/>
          </a:xfrm>
          <a:prstGeom prst="rect">
            <a:avLst/>
          </a:prstGeom>
          <a:noFill/>
          <a:ln>
            <a:noFill/>
          </a:ln>
        </p:spPr>
        <p:txBody>
          <a:bodyPr anchorCtr="0" anchor="t" bIns="34275" lIns="68575" spcFirstLastPara="1" rIns="68575" wrap="square" tIns="34275">
            <a:normAutofit/>
          </a:bodyPr>
          <a:lstStyle/>
          <a:p>
            <a:pPr indent="-177800" lvl="1" marL="520700" marR="0" rtl="0" algn="l">
              <a:lnSpc>
                <a:spcPct val="110000"/>
              </a:lnSpc>
              <a:spcBef>
                <a:spcPts val="0"/>
              </a:spcBef>
              <a:spcAft>
                <a:spcPts val="0"/>
              </a:spcAft>
              <a:buClr>
                <a:srgbClr val="BFBFBF"/>
              </a:buClr>
              <a:buSzPts val="1700"/>
              <a:buFont typeface="Arial"/>
              <a:buNone/>
            </a:pPr>
            <a:r>
              <a:rPr b="0" i="0" lang="en" sz="1700" u="none" cap="none" strike="noStrike">
                <a:solidFill>
                  <a:srgbClr val="BFBFBF"/>
                </a:solidFill>
                <a:latin typeface="Calibri"/>
                <a:ea typeface="Calibri"/>
                <a:cs typeface="Calibri"/>
                <a:sym typeface="Calibri"/>
              </a:rPr>
              <a:t>4.6 IPv6 Addressing</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ts val="1700"/>
              <a:buFont typeface="Arial"/>
              <a:buNone/>
            </a:pPr>
            <a:r>
              <a:rPr b="0" i="0" lang="en" sz="1700" u="none" cap="none" strike="noStrike">
                <a:solidFill>
                  <a:srgbClr val="BFBFBF"/>
                </a:solidFill>
                <a:latin typeface="Calibri"/>
                <a:ea typeface="Calibri"/>
                <a:cs typeface="Calibri"/>
                <a:sym typeface="Calibri"/>
              </a:rPr>
              <a:t>4.7 Introduction to Routing Algorithms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1" name="Shape 3161"/>
        <p:cNvGrpSpPr/>
        <p:nvPr/>
      </p:nvGrpSpPr>
      <p:grpSpPr>
        <a:xfrm>
          <a:off x="0" y="0"/>
          <a:ext cx="0" cy="0"/>
          <a:chOff x="0" y="0"/>
          <a:chExt cx="0" cy="0"/>
        </a:xfrm>
      </p:grpSpPr>
      <p:pic>
        <p:nvPicPr>
          <p:cNvPr descr="A close up of a logo&#10;&#10;Description automatically generated" id="3162" name="Google Shape;3162;p75"/>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3163" name="Google Shape;3163;p75"/>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164" name="Google Shape;3164;p75"/>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165" name="Google Shape;3165;p75"/>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DHCP: Dynamic Host Configuration Protocol</a:t>
            </a:r>
            <a:endParaRPr b="0" i="0" sz="1100" u="none" cap="none" strike="noStrike">
              <a:solidFill>
                <a:srgbClr val="000000"/>
              </a:solidFill>
              <a:latin typeface="Arial"/>
              <a:ea typeface="Arial"/>
              <a:cs typeface="Arial"/>
              <a:sym typeface="Arial"/>
            </a:endParaRPr>
          </a:p>
        </p:txBody>
      </p:sp>
      <p:sp>
        <p:nvSpPr>
          <p:cNvPr id="3166" name="Google Shape;3166;p75"/>
          <p:cNvSpPr txBox="1"/>
          <p:nvPr/>
        </p:nvSpPr>
        <p:spPr>
          <a:xfrm>
            <a:off x="110868" y="1058429"/>
            <a:ext cx="6580800" cy="1738500"/>
          </a:xfrm>
          <a:prstGeom prst="rect">
            <a:avLst/>
          </a:prstGeom>
          <a:noFill/>
          <a:ln>
            <a:noFill/>
          </a:ln>
        </p:spPr>
        <p:txBody>
          <a:bodyPr anchorCtr="0" anchor="t" bIns="34275" lIns="68575" spcFirstLastPara="1" rIns="68575" wrap="square" tIns="34275">
            <a:normAutofit lnSpcReduction="20000"/>
          </a:bodyPr>
          <a:lstStyle/>
          <a:p>
            <a:pPr indent="-165100" lvl="0" marL="266700" marR="0" rtl="0" algn="l">
              <a:lnSpc>
                <a:spcPct val="90000"/>
              </a:lnSpc>
              <a:spcBef>
                <a:spcPts val="0"/>
              </a:spcBef>
              <a:spcAft>
                <a:spcPts val="0"/>
              </a:spcAft>
              <a:buClr>
                <a:srgbClr val="0000A3"/>
              </a:buClr>
              <a:buSzPts val="2100"/>
              <a:buFont typeface="Noto Sans Symbols"/>
              <a:buNone/>
            </a:pPr>
            <a:r>
              <a:rPr b="0" i="0" lang="en" sz="2100" u="none" cap="none" strike="noStrike">
                <a:solidFill>
                  <a:srgbClr val="CC0000"/>
                </a:solidFill>
                <a:latin typeface="Calibri"/>
                <a:ea typeface="Calibri"/>
                <a:cs typeface="Calibri"/>
                <a:sym typeface="Calibri"/>
              </a:rPr>
              <a:t>goal:</a:t>
            </a:r>
            <a:r>
              <a:rPr b="0" i="0" lang="en" sz="1800" u="none" cap="none" strike="noStrike">
                <a:solidFill>
                  <a:srgbClr val="000000"/>
                </a:solidFill>
                <a:latin typeface="Calibri"/>
                <a:ea typeface="Calibri"/>
                <a:cs typeface="Calibri"/>
                <a:sym typeface="Calibri"/>
              </a:rPr>
              <a:t> host </a:t>
            </a:r>
            <a:r>
              <a:rPr b="0" i="1" lang="en" sz="1800" u="none" cap="none" strike="noStrike">
                <a:solidFill>
                  <a:srgbClr val="000000"/>
                </a:solidFill>
                <a:latin typeface="Calibri"/>
                <a:ea typeface="Calibri"/>
                <a:cs typeface="Calibri"/>
                <a:sym typeface="Calibri"/>
              </a:rPr>
              <a:t>dynamically </a:t>
            </a:r>
            <a:r>
              <a:rPr b="0" i="0" lang="en" sz="1800" u="none" cap="none" strike="noStrike">
                <a:solidFill>
                  <a:srgbClr val="000000"/>
                </a:solidFill>
                <a:latin typeface="Calibri"/>
                <a:ea typeface="Calibri"/>
                <a:cs typeface="Calibri"/>
                <a:sym typeface="Calibri"/>
              </a:rPr>
              <a:t>obtains IP address from network server when it “joins” network</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Gill Sans"/>
                <a:ea typeface="Gill Sans"/>
                <a:cs typeface="Gill Sans"/>
                <a:sym typeface="Gill Sans"/>
              </a:rPr>
              <a:t>can renew its lease on address in use</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Gill Sans"/>
                <a:ea typeface="Gill Sans"/>
                <a:cs typeface="Gill Sans"/>
                <a:sym typeface="Gill Sans"/>
              </a:rPr>
              <a:t>allows reuse of addresses (only hold address while connected/on)</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Gill Sans"/>
                <a:ea typeface="Gill Sans"/>
                <a:cs typeface="Gill Sans"/>
                <a:sym typeface="Gill Sans"/>
              </a:rPr>
              <a:t>support for mobile users who join/leave network </a:t>
            </a:r>
            <a:endParaRPr b="0" i="0" sz="1100" u="none" cap="none" strike="noStrike">
              <a:solidFill>
                <a:srgbClr val="000000"/>
              </a:solidFill>
              <a:latin typeface="Arial"/>
              <a:ea typeface="Arial"/>
              <a:cs typeface="Arial"/>
              <a:sym typeface="Arial"/>
            </a:endParaRPr>
          </a:p>
          <a:p>
            <a:pPr indent="0" lvl="1" marL="266700" marR="0" rtl="0" algn="l">
              <a:lnSpc>
                <a:spcPct val="90000"/>
              </a:lnSpc>
              <a:spcBef>
                <a:spcPts val="400"/>
              </a:spcBef>
              <a:spcAft>
                <a:spcPts val="0"/>
              </a:spcAft>
              <a:buClr>
                <a:srgbClr val="0000A8"/>
              </a:buClr>
              <a:buSzPts val="1800"/>
              <a:buFont typeface="Arial"/>
              <a:buNone/>
            </a:pPr>
            <a:r>
              <a:t/>
            </a:r>
            <a:endParaRPr b="0" i="1" sz="1800" u="none" cap="none" strike="noStrike">
              <a:solidFill>
                <a:srgbClr val="CC0000"/>
              </a:solidFill>
              <a:latin typeface="Calibri"/>
              <a:ea typeface="Calibri"/>
              <a:cs typeface="Calibri"/>
              <a:sym typeface="Calibri"/>
            </a:endParaRPr>
          </a:p>
        </p:txBody>
      </p:sp>
      <p:sp>
        <p:nvSpPr>
          <p:cNvPr id="3167" name="Google Shape;3167;p75"/>
          <p:cNvSpPr txBox="1"/>
          <p:nvPr/>
        </p:nvSpPr>
        <p:spPr>
          <a:xfrm>
            <a:off x="90960" y="2971548"/>
            <a:ext cx="6580800" cy="1759200"/>
          </a:xfrm>
          <a:prstGeom prst="rect">
            <a:avLst/>
          </a:prstGeom>
          <a:noFill/>
          <a:ln>
            <a:noFill/>
          </a:ln>
        </p:spPr>
        <p:txBody>
          <a:bodyPr anchorCtr="0" anchor="t" bIns="34275" lIns="68575" spcFirstLastPara="1" rIns="68575" wrap="square" tIns="34275">
            <a:normAutofit lnSpcReduction="10000"/>
          </a:bodyPr>
          <a:lstStyle/>
          <a:p>
            <a:pPr indent="0" lvl="0" marL="88900" marR="0" rtl="0" algn="l">
              <a:lnSpc>
                <a:spcPct val="90000"/>
              </a:lnSpc>
              <a:spcBef>
                <a:spcPts val="0"/>
              </a:spcBef>
              <a:spcAft>
                <a:spcPts val="0"/>
              </a:spcAft>
              <a:buClr>
                <a:srgbClr val="0000A3"/>
              </a:buClr>
              <a:buSzPts val="2100"/>
              <a:buFont typeface="Noto Sans Symbols"/>
              <a:buNone/>
            </a:pPr>
            <a:r>
              <a:rPr b="0" i="0" lang="en" sz="2100" u="none" cap="none" strike="noStrike">
                <a:solidFill>
                  <a:srgbClr val="0000A3"/>
                </a:solidFill>
                <a:latin typeface="Calibri"/>
                <a:ea typeface="Calibri"/>
                <a:cs typeface="Calibri"/>
                <a:sym typeface="Calibri"/>
              </a:rPr>
              <a:t>DHCP overview:</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host broadcasts </a:t>
            </a:r>
            <a:r>
              <a:rPr b="0" i="0" lang="en" sz="1800" u="none" cap="none" strike="noStrike">
                <a:solidFill>
                  <a:srgbClr val="CC0000"/>
                </a:solidFill>
                <a:latin typeface="Calibri"/>
                <a:ea typeface="Calibri"/>
                <a:cs typeface="Calibri"/>
                <a:sym typeface="Calibri"/>
              </a:rPr>
              <a:t>DHCP discover</a:t>
            </a:r>
            <a:r>
              <a:rPr b="0" i="0" lang="en" sz="1800" u="none" cap="none" strike="noStrike">
                <a:solidFill>
                  <a:srgbClr val="000000"/>
                </a:solidFill>
                <a:latin typeface="Calibri"/>
                <a:ea typeface="Calibri"/>
                <a:cs typeface="Calibri"/>
                <a:sym typeface="Calibri"/>
              </a:rPr>
              <a:t> msg [optional]</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DHCP server responds with </a:t>
            </a:r>
            <a:r>
              <a:rPr b="0" i="0" lang="en" sz="1800" u="none" cap="none" strike="noStrike">
                <a:solidFill>
                  <a:srgbClr val="CC0000"/>
                </a:solidFill>
                <a:latin typeface="Calibri"/>
                <a:ea typeface="Calibri"/>
                <a:cs typeface="Calibri"/>
                <a:sym typeface="Calibri"/>
              </a:rPr>
              <a:t>DHCP offer</a:t>
            </a:r>
            <a:r>
              <a:rPr b="0" i="0" lang="en" sz="1800" u="none" cap="none" strike="noStrike">
                <a:solidFill>
                  <a:srgbClr val="000000"/>
                </a:solidFill>
                <a:latin typeface="Calibri"/>
                <a:ea typeface="Calibri"/>
                <a:cs typeface="Calibri"/>
                <a:sym typeface="Calibri"/>
              </a:rPr>
              <a:t> msg [optional]</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host requests IP address: </a:t>
            </a:r>
            <a:r>
              <a:rPr b="0" i="0" lang="en" sz="1800" u="none" cap="none" strike="noStrike">
                <a:solidFill>
                  <a:srgbClr val="CC0000"/>
                </a:solidFill>
                <a:latin typeface="Calibri"/>
                <a:ea typeface="Calibri"/>
                <a:cs typeface="Calibri"/>
                <a:sym typeface="Calibri"/>
              </a:rPr>
              <a:t>DHCP request </a:t>
            </a:r>
            <a:r>
              <a:rPr b="0" i="0" lang="en" sz="1800" u="none" cap="none" strike="noStrike">
                <a:solidFill>
                  <a:srgbClr val="000000"/>
                </a:solidFill>
                <a:latin typeface="Calibri"/>
                <a:ea typeface="Calibri"/>
                <a:cs typeface="Calibri"/>
                <a:sym typeface="Calibri"/>
              </a:rPr>
              <a:t>msg</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DHCP server sends address: </a:t>
            </a:r>
            <a:r>
              <a:rPr b="0" i="0" lang="en" sz="1800" u="none" cap="none" strike="noStrike">
                <a:solidFill>
                  <a:srgbClr val="CC0000"/>
                </a:solidFill>
                <a:latin typeface="Calibri"/>
                <a:ea typeface="Calibri"/>
                <a:cs typeface="Calibri"/>
                <a:sym typeface="Calibri"/>
              </a:rPr>
              <a:t>DHCP ack</a:t>
            </a:r>
            <a:r>
              <a:rPr b="0" i="0" lang="en" sz="1800" u="none" cap="none" strike="noStrike">
                <a:solidFill>
                  <a:srgbClr val="000000"/>
                </a:solidFill>
                <a:latin typeface="Calibri"/>
                <a:ea typeface="Calibri"/>
                <a:cs typeface="Calibri"/>
                <a:sym typeface="Calibri"/>
              </a:rPr>
              <a:t> msg </a:t>
            </a:r>
            <a:endParaRPr b="0" i="0" sz="1100" u="none" cap="none" strike="noStrike">
              <a:solidFill>
                <a:srgbClr val="000000"/>
              </a:solidFill>
              <a:latin typeface="Arial"/>
              <a:ea typeface="Arial"/>
              <a:cs typeface="Arial"/>
              <a:sym typeface="Arial"/>
            </a:endParaRPr>
          </a:p>
          <a:p>
            <a:pPr indent="0" lvl="1" marL="266700" marR="0" rtl="0" algn="l">
              <a:lnSpc>
                <a:spcPct val="90000"/>
              </a:lnSpc>
              <a:spcBef>
                <a:spcPts val="400"/>
              </a:spcBef>
              <a:spcAft>
                <a:spcPts val="0"/>
              </a:spcAft>
              <a:buClr>
                <a:srgbClr val="0000A8"/>
              </a:buClr>
              <a:buSzPts val="1800"/>
              <a:buFont typeface="Arial"/>
              <a:buNone/>
            </a:pPr>
            <a:r>
              <a:t/>
            </a:r>
            <a:endParaRPr b="0" i="1" sz="1800" u="none" cap="none" strike="noStrike">
              <a:solidFill>
                <a:srgbClr val="CC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7"/>
                                        </p:tgtEl>
                                        <p:attrNameLst>
                                          <p:attrName>style.visibility</p:attrName>
                                        </p:attrNameLst>
                                      </p:cBhvr>
                                      <p:to>
                                        <p:strVal val="visible"/>
                                      </p:to>
                                    </p:set>
                                    <p:animEffect filter="fade" transition="in">
                                      <p:cBhvr>
                                        <p:cTn dur="500"/>
                                        <p:tgtEl>
                                          <p:spTgt spid="3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1" name="Shape 3171"/>
        <p:cNvGrpSpPr/>
        <p:nvPr/>
      </p:nvGrpSpPr>
      <p:grpSpPr>
        <a:xfrm>
          <a:off x="0" y="0"/>
          <a:ext cx="0" cy="0"/>
          <a:chOff x="0" y="0"/>
          <a:chExt cx="0" cy="0"/>
        </a:xfrm>
      </p:grpSpPr>
      <p:pic>
        <p:nvPicPr>
          <p:cNvPr descr="A close up of a logo&#10;&#10;Description automatically generated" id="3172" name="Google Shape;3172;p76"/>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3173" name="Google Shape;3173;p76"/>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174" name="Google Shape;3174;p76"/>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175" name="Google Shape;3175;p76"/>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DHCP client-server scenario</a:t>
            </a:r>
            <a:endParaRPr b="0" i="0" sz="1100" u="none" cap="none" strike="noStrike">
              <a:solidFill>
                <a:srgbClr val="000000"/>
              </a:solidFill>
              <a:latin typeface="Arial"/>
              <a:ea typeface="Arial"/>
              <a:cs typeface="Arial"/>
              <a:sym typeface="Arial"/>
            </a:endParaRPr>
          </a:p>
        </p:txBody>
      </p:sp>
      <p:sp>
        <p:nvSpPr>
          <p:cNvPr id="3176" name="Google Shape;3176;p76"/>
          <p:cNvSpPr/>
          <p:nvPr/>
        </p:nvSpPr>
        <p:spPr>
          <a:xfrm rot="-5400000">
            <a:off x="1998765" y="3139329"/>
            <a:ext cx="634605" cy="119540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0000"/>
              </a:solidFill>
              <a:latin typeface="Arial"/>
              <a:ea typeface="Arial"/>
              <a:cs typeface="Arial"/>
              <a:sym typeface="Arial"/>
            </a:endParaRPr>
          </a:p>
        </p:txBody>
      </p:sp>
      <p:sp>
        <p:nvSpPr>
          <p:cNvPr id="3177" name="Google Shape;3177;p76"/>
          <p:cNvSpPr/>
          <p:nvPr/>
        </p:nvSpPr>
        <p:spPr>
          <a:xfrm rot="10800000">
            <a:off x="2747067" y="2144581"/>
            <a:ext cx="634605" cy="1195375"/>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0000"/>
              </a:solidFill>
              <a:latin typeface="Arial"/>
              <a:ea typeface="Arial"/>
              <a:cs typeface="Arial"/>
              <a:sym typeface="Arial"/>
            </a:endParaRPr>
          </a:p>
        </p:txBody>
      </p:sp>
      <p:sp>
        <p:nvSpPr>
          <p:cNvPr id="3178" name="Google Shape;3178;p76"/>
          <p:cNvSpPr/>
          <p:nvPr/>
        </p:nvSpPr>
        <p:spPr>
          <a:xfrm>
            <a:off x="1220687" y="1831435"/>
            <a:ext cx="778669" cy="1445420"/>
          </a:xfrm>
          <a:custGeom>
            <a:rect b="b" l="l" r="r" t="t"/>
            <a:pathLst>
              <a:path extrusionOk="0" h="1291" w="1223">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0000"/>
              </a:solidFill>
              <a:latin typeface="Arial"/>
              <a:ea typeface="Arial"/>
              <a:cs typeface="Arial"/>
              <a:sym typeface="Arial"/>
            </a:endParaRPr>
          </a:p>
        </p:txBody>
      </p:sp>
      <p:sp>
        <p:nvSpPr>
          <p:cNvPr id="3179" name="Google Shape;3179;p76"/>
          <p:cNvSpPr txBox="1"/>
          <p:nvPr/>
        </p:nvSpPr>
        <p:spPr>
          <a:xfrm>
            <a:off x="757534" y="1704038"/>
            <a:ext cx="6975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223.1.1.1</a:t>
            </a:r>
            <a:endParaRPr b="0" i="0" sz="1100" u="none" cap="none" strike="noStrike">
              <a:solidFill>
                <a:srgbClr val="000000"/>
              </a:solidFill>
              <a:latin typeface="Comic Sans MS"/>
              <a:ea typeface="Comic Sans MS"/>
              <a:cs typeface="Comic Sans MS"/>
              <a:sym typeface="Comic Sans MS"/>
            </a:endParaRPr>
          </a:p>
        </p:txBody>
      </p:sp>
      <p:grpSp>
        <p:nvGrpSpPr>
          <p:cNvPr id="3180" name="Google Shape;3180;p76"/>
          <p:cNvGrpSpPr/>
          <p:nvPr/>
        </p:nvGrpSpPr>
        <p:grpSpPr>
          <a:xfrm>
            <a:off x="139601" y="2323163"/>
            <a:ext cx="847725" cy="357188"/>
            <a:chOff x="3194" y="523"/>
            <a:chExt cx="712" cy="300"/>
          </a:xfrm>
        </p:grpSpPr>
        <p:sp>
          <p:nvSpPr>
            <p:cNvPr id="3181" name="Google Shape;3181;p76"/>
            <p:cNvSpPr/>
            <p:nvPr/>
          </p:nvSpPr>
          <p:spPr>
            <a:xfrm>
              <a:off x="3306" y="657"/>
              <a:ext cx="6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82" name="Google Shape;3182;p76"/>
            <p:cNvSpPr txBox="1"/>
            <p:nvPr/>
          </p:nvSpPr>
          <p:spPr>
            <a:xfrm>
              <a:off x="3194" y="523"/>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223.1.1.2</a:t>
              </a:r>
              <a:endParaRPr b="0" i="0" sz="1100" u="none" cap="none" strike="noStrike">
                <a:solidFill>
                  <a:srgbClr val="000000"/>
                </a:solidFill>
                <a:latin typeface="Comic Sans MS"/>
                <a:ea typeface="Comic Sans MS"/>
                <a:cs typeface="Comic Sans MS"/>
                <a:sym typeface="Comic Sans MS"/>
              </a:endParaRPr>
            </a:p>
          </p:txBody>
        </p:sp>
      </p:grpSp>
      <p:sp>
        <p:nvSpPr>
          <p:cNvPr id="3183" name="Google Shape;3183;p76"/>
          <p:cNvSpPr txBox="1"/>
          <p:nvPr/>
        </p:nvSpPr>
        <p:spPr>
          <a:xfrm>
            <a:off x="836115" y="3170888"/>
            <a:ext cx="6975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223.1.1.3</a:t>
            </a:r>
            <a:endParaRPr b="0" i="0" sz="1100" u="none" cap="none" strike="noStrike">
              <a:solidFill>
                <a:srgbClr val="000000"/>
              </a:solidFill>
              <a:latin typeface="Comic Sans MS"/>
              <a:ea typeface="Comic Sans MS"/>
              <a:cs typeface="Comic Sans MS"/>
              <a:sym typeface="Comic Sans MS"/>
            </a:endParaRPr>
          </a:p>
        </p:txBody>
      </p:sp>
      <p:sp>
        <p:nvSpPr>
          <p:cNvPr id="3184" name="Google Shape;3184;p76"/>
          <p:cNvSpPr txBox="1"/>
          <p:nvPr/>
        </p:nvSpPr>
        <p:spPr>
          <a:xfrm>
            <a:off x="1450820" y="2583773"/>
            <a:ext cx="6975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223.1.1.4</a:t>
            </a:r>
            <a:endParaRPr b="0" i="0" sz="1100" u="none" cap="none" strike="noStrike">
              <a:solidFill>
                <a:srgbClr val="000000"/>
              </a:solidFill>
              <a:latin typeface="Comic Sans MS"/>
              <a:ea typeface="Comic Sans MS"/>
              <a:cs typeface="Comic Sans MS"/>
              <a:sym typeface="Comic Sans MS"/>
            </a:endParaRPr>
          </a:p>
        </p:txBody>
      </p:sp>
      <p:sp>
        <p:nvSpPr>
          <p:cNvPr id="3185" name="Google Shape;3185;p76"/>
          <p:cNvSpPr txBox="1"/>
          <p:nvPr/>
        </p:nvSpPr>
        <p:spPr>
          <a:xfrm>
            <a:off x="2473055" y="2562307"/>
            <a:ext cx="6975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223.1.2.9</a:t>
            </a:r>
            <a:endParaRPr b="0" i="0" sz="1100" u="none" cap="none" strike="noStrike">
              <a:solidFill>
                <a:srgbClr val="000000"/>
              </a:solidFill>
              <a:latin typeface="Comic Sans MS"/>
              <a:ea typeface="Comic Sans MS"/>
              <a:cs typeface="Comic Sans MS"/>
              <a:sym typeface="Comic Sans MS"/>
            </a:endParaRPr>
          </a:p>
        </p:txBody>
      </p:sp>
      <p:sp>
        <p:nvSpPr>
          <p:cNvPr id="3186" name="Google Shape;3186;p76"/>
          <p:cNvSpPr txBox="1"/>
          <p:nvPr/>
        </p:nvSpPr>
        <p:spPr>
          <a:xfrm>
            <a:off x="3226184" y="3336995"/>
            <a:ext cx="6975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223.1.2.2</a:t>
            </a:r>
            <a:endParaRPr b="0" i="0" sz="1100" u="none" cap="none" strike="noStrike">
              <a:solidFill>
                <a:srgbClr val="000000"/>
              </a:solidFill>
              <a:latin typeface="Comic Sans MS"/>
              <a:ea typeface="Comic Sans MS"/>
              <a:cs typeface="Comic Sans MS"/>
              <a:sym typeface="Comic Sans MS"/>
            </a:endParaRPr>
          </a:p>
        </p:txBody>
      </p:sp>
      <p:sp>
        <p:nvSpPr>
          <p:cNvPr id="3187" name="Google Shape;3187;p76"/>
          <p:cNvSpPr txBox="1"/>
          <p:nvPr/>
        </p:nvSpPr>
        <p:spPr>
          <a:xfrm>
            <a:off x="3319407" y="1805946"/>
            <a:ext cx="6975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223.1.2.1</a:t>
            </a:r>
            <a:endParaRPr b="0" i="0" sz="1100" u="none" cap="none" strike="noStrike">
              <a:solidFill>
                <a:srgbClr val="000000"/>
              </a:solidFill>
              <a:latin typeface="Comic Sans MS"/>
              <a:ea typeface="Comic Sans MS"/>
              <a:cs typeface="Comic Sans MS"/>
              <a:sym typeface="Comic Sans MS"/>
            </a:endParaRPr>
          </a:p>
        </p:txBody>
      </p:sp>
      <p:cxnSp>
        <p:nvCxnSpPr>
          <p:cNvPr id="3188" name="Google Shape;3188;p76"/>
          <p:cNvCxnSpPr/>
          <p:nvPr/>
        </p:nvCxnSpPr>
        <p:spPr>
          <a:xfrm>
            <a:off x="2308918" y="2905716"/>
            <a:ext cx="0" cy="659400"/>
          </a:xfrm>
          <a:prstGeom prst="straightConnector1">
            <a:avLst/>
          </a:prstGeom>
          <a:noFill/>
          <a:ln cap="flat" cmpd="sng" w="19050">
            <a:solidFill>
              <a:srgbClr val="000000"/>
            </a:solidFill>
            <a:prstDash val="solid"/>
            <a:round/>
            <a:headEnd len="sm" w="sm" type="none"/>
            <a:tailEnd len="sm" w="sm" type="none"/>
          </a:ln>
        </p:spPr>
      </p:cxnSp>
      <p:sp>
        <p:nvSpPr>
          <p:cNvPr id="3189" name="Google Shape;3189;p76"/>
          <p:cNvSpPr txBox="1"/>
          <p:nvPr/>
        </p:nvSpPr>
        <p:spPr>
          <a:xfrm>
            <a:off x="2768287" y="4030691"/>
            <a:ext cx="6975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223.1.3.2</a:t>
            </a:r>
            <a:endParaRPr b="0" i="0" sz="1100" u="none" cap="none" strike="noStrike">
              <a:solidFill>
                <a:srgbClr val="000000"/>
              </a:solidFill>
              <a:latin typeface="Comic Sans MS"/>
              <a:ea typeface="Comic Sans MS"/>
              <a:cs typeface="Comic Sans MS"/>
              <a:sym typeface="Comic Sans MS"/>
            </a:endParaRPr>
          </a:p>
        </p:txBody>
      </p:sp>
      <p:sp>
        <p:nvSpPr>
          <p:cNvPr id="3190" name="Google Shape;3190;p76"/>
          <p:cNvSpPr txBox="1"/>
          <p:nvPr/>
        </p:nvSpPr>
        <p:spPr>
          <a:xfrm>
            <a:off x="1969550" y="4019736"/>
            <a:ext cx="6975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223.1.3.1</a:t>
            </a:r>
            <a:endParaRPr b="0" i="0" sz="1100" u="none" cap="none" strike="noStrike">
              <a:solidFill>
                <a:srgbClr val="000000"/>
              </a:solidFill>
              <a:latin typeface="Comic Sans MS"/>
              <a:ea typeface="Comic Sans MS"/>
              <a:cs typeface="Comic Sans MS"/>
              <a:sym typeface="Comic Sans MS"/>
            </a:endParaRPr>
          </a:p>
        </p:txBody>
      </p:sp>
      <p:grpSp>
        <p:nvGrpSpPr>
          <p:cNvPr id="3191" name="Google Shape;3191;p76"/>
          <p:cNvGrpSpPr/>
          <p:nvPr/>
        </p:nvGrpSpPr>
        <p:grpSpPr>
          <a:xfrm>
            <a:off x="1952919" y="3101831"/>
            <a:ext cx="758427" cy="357188"/>
            <a:chOff x="4550" y="1257"/>
            <a:chExt cx="637" cy="300"/>
          </a:xfrm>
        </p:grpSpPr>
        <p:sp>
          <p:nvSpPr>
            <p:cNvPr id="3192" name="Google Shape;3192;p76"/>
            <p:cNvSpPr/>
            <p:nvPr/>
          </p:nvSpPr>
          <p:spPr>
            <a:xfrm>
              <a:off x="4587" y="1284"/>
              <a:ext cx="6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93" name="Google Shape;3193;p76"/>
            <p:cNvSpPr txBox="1"/>
            <p:nvPr/>
          </p:nvSpPr>
          <p:spPr>
            <a:xfrm>
              <a:off x="4550" y="1257"/>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223.1.3.27</a:t>
              </a:r>
              <a:endParaRPr b="0" i="0" sz="1100" u="none" cap="none" strike="noStrike">
                <a:solidFill>
                  <a:srgbClr val="000000"/>
                </a:solidFill>
                <a:latin typeface="Comic Sans MS"/>
                <a:ea typeface="Comic Sans MS"/>
                <a:cs typeface="Comic Sans MS"/>
                <a:sym typeface="Comic Sans MS"/>
              </a:endParaRPr>
            </a:p>
          </p:txBody>
        </p:sp>
      </p:grpSp>
      <p:grpSp>
        <p:nvGrpSpPr>
          <p:cNvPr id="3194" name="Google Shape;3194;p76"/>
          <p:cNvGrpSpPr/>
          <p:nvPr/>
        </p:nvGrpSpPr>
        <p:grpSpPr>
          <a:xfrm>
            <a:off x="626565" y="1888585"/>
            <a:ext cx="481013" cy="419116"/>
            <a:chOff x="-44" y="1473"/>
            <a:chExt cx="981" cy="1105"/>
          </a:xfrm>
        </p:grpSpPr>
        <p:pic>
          <p:nvPicPr>
            <p:cNvPr descr="desktop_computer_stylized_medium" id="3195" name="Google Shape;3195;p76"/>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196" name="Google Shape;3196;p7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0000"/>
                </a:solidFill>
                <a:latin typeface="Arial"/>
                <a:ea typeface="Arial"/>
                <a:cs typeface="Arial"/>
                <a:sym typeface="Arial"/>
              </a:endParaRPr>
            </a:p>
          </p:txBody>
        </p:sp>
      </p:grpSp>
      <p:grpSp>
        <p:nvGrpSpPr>
          <p:cNvPr id="3197" name="Google Shape;3197;p76"/>
          <p:cNvGrpSpPr/>
          <p:nvPr/>
        </p:nvGrpSpPr>
        <p:grpSpPr>
          <a:xfrm>
            <a:off x="622993" y="2337450"/>
            <a:ext cx="481013" cy="419116"/>
            <a:chOff x="-44" y="1473"/>
            <a:chExt cx="981" cy="1105"/>
          </a:xfrm>
        </p:grpSpPr>
        <p:pic>
          <p:nvPicPr>
            <p:cNvPr descr="desktop_computer_stylized_medium" id="3198" name="Google Shape;3198;p76"/>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199" name="Google Shape;3199;p7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0000"/>
                </a:solidFill>
                <a:latin typeface="Arial"/>
                <a:ea typeface="Arial"/>
                <a:cs typeface="Arial"/>
                <a:sym typeface="Arial"/>
              </a:endParaRPr>
            </a:p>
          </p:txBody>
        </p:sp>
      </p:grpSp>
      <p:grpSp>
        <p:nvGrpSpPr>
          <p:cNvPr id="3200" name="Google Shape;3200;p76"/>
          <p:cNvGrpSpPr/>
          <p:nvPr/>
        </p:nvGrpSpPr>
        <p:grpSpPr>
          <a:xfrm>
            <a:off x="644424" y="2794650"/>
            <a:ext cx="481013" cy="419116"/>
            <a:chOff x="-44" y="1473"/>
            <a:chExt cx="981" cy="1105"/>
          </a:xfrm>
        </p:grpSpPr>
        <p:pic>
          <p:nvPicPr>
            <p:cNvPr descr="desktop_computer_stylized_medium" id="3201" name="Google Shape;3201;p76"/>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202" name="Google Shape;3202;p7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0000"/>
                </a:solidFill>
                <a:latin typeface="Arial"/>
                <a:ea typeface="Arial"/>
                <a:cs typeface="Arial"/>
                <a:sym typeface="Arial"/>
              </a:endParaRPr>
            </a:p>
          </p:txBody>
        </p:sp>
      </p:grpSp>
      <p:grpSp>
        <p:nvGrpSpPr>
          <p:cNvPr id="3203" name="Google Shape;3203;p76"/>
          <p:cNvGrpSpPr/>
          <p:nvPr/>
        </p:nvGrpSpPr>
        <p:grpSpPr>
          <a:xfrm flipH="1">
            <a:off x="3388815" y="2006456"/>
            <a:ext cx="481013" cy="419116"/>
            <a:chOff x="-44" y="1473"/>
            <a:chExt cx="981" cy="1105"/>
          </a:xfrm>
        </p:grpSpPr>
        <p:pic>
          <p:nvPicPr>
            <p:cNvPr descr="desktop_computer_stylized_medium" id="3204" name="Google Shape;3204;p76"/>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205" name="Google Shape;3205;p7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0000"/>
                </a:solidFill>
                <a:latin typeface="Arial"/>
                <a:ea typeface="Arial"/>
                <a:cs typeface="Arial"/>
                <a:sym typeface="Arial"/>
              </a:endParaRPr>
            </a:p>
          </p:txBody>
        </p:sp>
      </p:grpSp>
      <p:grpSp>
        <p:nvGrpSpPr>
          <p:cNvPr id="3206" name="Google Shape;3206;p76"/>
          <p:cNvGrpSpPr/>
          <p:nvPr/>
        </p:nvGrpSpPr>
        <p:grpSpPr>
          <a:xfrm flipH="1">
            <a:off x="3399530" y="2966100"/>
            <a:ext cx="481013" cy="419116"/>
            <a:chOff x="-44" y="1473"/>
            <a:chExt cx="981" cy="1105"/>
          </a:xfrm>
        </p:grpSpPr>
        <p:pic>
          <p:nvPicPr>
            <p:cNvPr descr="desktop_computer_stylized_medium" id="3207" name="Google Shape;3207;p76"/>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208" name="Google Shape;3208;p7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0000"/>
                </a:solidFill>
                <a:latin typeface="Arial"/>
                <a:ea typeface="Arial"/>
                <a:cs typeface="Arial"/>
                <a:sym typeface="Arial"/>
              </a:endParaRPr>
            </a:p>
          </p:txBody>
        </p:sp>
      </p:grpSp>
      <p:grpSp>
        <p:nvGrpSpPr>
          <p:cNvPr id="3209" name="Google Shape;3209;p76"/>
          <p:cNvGrpSpPr/>
          <p:nvPr/>
        </p:nvGrpSpPr>
        <p:grpSpPr>
          <a:xfrm flipH="1">
            <a:off x="2938793" y="3663563"/>
            <a:ext cx="481013" cy="419116"/>
            <a:chOff x="-44" y="1473"/>
            <a:chExt cx="981" cy="1105"/>
          </a:xfrm>
        </p:grpSpPr>
        <p:pic>
          <p:nvPicPr>
            <p:cNvPr descr="desktop_computer_stylized_medium" id="3210" name="Google Shape;3210;p76"/>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211" name="Google Shape;3211;p7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0000"/>
                </a:solidFill>
                <a:latin typeface="Arial"/>
                <a:ea typeface="Arial"/>
                <a:cs typeface="Arial"/>
                <a:sym typeface="Arial"/>
              </a:endParaRPr>
            </a:p>
          </p:txBody>
        </p:sp>
      </p:grpSp>
      <p:grpSp>
        <p:nvGrpSpPr>
          <p:cNvPr id="3212" name="Google Shape;3212;p76"/>
          <p:cNvGrpSpPr/>
          <p:nvPr/>
        </p:nvGrpSpPr>
        <p:grpSpPr>
          <a:xfrm flipH="1">
            <a:off x="1806916" y="4159321"/>
            <a:ext cx="481013" cy="419116"/>
            <a:chOff x="-44" y="1473"/>
            <a:chExt cx="981" cy="1105"/>
          </a:xfrm>
        </p:grpSpPr>
        <p:pic>
          <p:nvPicPr>
            <p:cNvPr descr="desktop_computer_stylized_medium" id="3213" name="Google Shape;3213;p76"/>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214" name="Google Shape;3214;p7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0000"/>
                </a:solidFill>
                <a:latin typeface="Arial"/>
                <a:ea typeface="Arial"/>
                <a:cs typeface="Arial"/>
                <a:sym typeface="Arial"/>
              </a:endParaRPr>
            </a:p>
          </p:txBody>
        </p:sp>
      </p:grpSp>
      <p:cxnSp>
        <p:nvCxnSpPr>
          <p:cNvPr id="3215" name="Google Shape;3215;p76"/>
          <p:cNvCxnSpPr/>
          <p:nvPr/>
        </p:nvCxnSpPr>
        <p:spPr>
          <a:xfrm>
            <a:off x="1062036" y="2193893"/>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3216" name="Google Shape;3216;p76"/>
          <p:cNvCxnSpPr/>
          <p:nvPr/>
        </p:nvCxnSpPr>
        <p:spPr>
          <a:xfrm>
            <a:off x="1063111" y="2643056"/>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3217" name="Google Shape;3217;p76"/>
          <p:cNvCxnSpPr/>
          <p:nvPr/>
        </p:nvCxnSpPr>
        <p:spPr>
          <a:xfrm>
            <a:off x="1068477" y="3102935"/>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3218" name="Google Shape;3218;p76"/>
          <p:cNvCxnSpPr/>
          <p:nvPr/>
        </p:nvCxnSpPr>
        <p:spPr>
          <a:xfrm>
            <a:off x="3261418" y="2311255"/>
            <a:ext cx="195900" cy="0"/>
          </a:xfrm>
          <a:prstGeom prst="straightConnector1">
            <a:avLst/>
          </a:prstGeom>
          <a:noFill/>
          <a:ln cap="flat" cmpd="sng" w="19050">
            <a:solidFill>
              <a:schemeClr val="dk1"/>
            </a:solidFill>
            <a:prstDash val="solid"/>
            <a:miter lim="800000"/>
            <a:headEnd len="sm" w="sm" type="none"/>
            <a:tailEnd len="sm" w="sm" type="none"/>
          </a:ln>
        </p:spPr>
      </p:cxnSp>
      <p:cxnSp>
        <p:nvCxnSpPr>
          <p:cNvPr id="3219" name="Google Shape;3219;p76"/>
          <p:cNvCxnSpPr/>
          <p:nvPr/>
        </p:nvCxnSpPr>
        <p:spPr>
          <a:xfrm>
            <a:off x="3262438" y="3270586"/>
            <a:ext cx="195900" cy="0"/>
          </a:xfrm>
          <a:prstGeom prst="straightConnector1">
            <a:avLst/>
          </a:prstGeom>
          <a:noFill/>
          <a:ln cap="flat" cmpd="sng" w="19050">
            <a:solidFill>
              <a:schemeClr val="dk1"/>
            </a:solidFill>
            <a:prstDash val="solid"/>
            <a:miter lim="800000"/>
            <a:headEnd len="sm" w="sm" type="none"/>
            <a:tailEnd len="sm" w="sm" type="none"/>
          </a:ln>
        </p:spPr>
      </p:cxnSp>
      <p:cxnSp>
        <p:nvCxnSpPr>
          <p:cNvPr id="3220" name="Google Shape;3220;p76"/>
          <p:cNvCxnSpPr/>
          <p:nvPr/>
        </p:nvCxnSpPr>
        <p:spPr>
          <a:xfrm>
            <a:off x="1956383" y="4006342"/>
            <a:ext cx="0" cy="174600"/>
          </a:xfrm>
          <a:prstGeom prst="straightConnector1">
            <a:avLst/>
          </a:prstGeom>
          <a:noFill/>
          <a:ln cap="flat" cmpd="sng" w="19050">
            <a:solidFill>
              <a:schemeClr val="dk1"/>
            </a:solidFill>
            <a:prstDash val="solid"/>
            <a:miter lim="800000"/>
            <a:headEnd len="sm" w="sm" type="none"/>
            <a:tailEnd len="sm" w="sm" type="none"/>
          </a:ln>
        </p:spPr>
      </p:cxnSp>
      <p:cxnSp>
        <p:nvCxnSpPr>
          <p:cNvPr id="3221" name="Google Shape;3221;p76"/>
          <p:cNvCxnSpPr/>
          <p:nvPr/>
        </p:nvCxnSpPr>
        <p:spPr>
          <a:xfrm>
            <a:off x="2727314" y="3978462"/>
            <a:ext cx="285000" cy="0"/>
          </a:xfrm>
          <a:prstGeom prst="straightConnector1">
            <a:avLst/>
          </a:prstGeom>
          <a:noFill/>
          <a:ln cap="flat" cmpd="sng" w="19050">
            <a:solidFill>
              <a:schemeClr val="dk1"/>
            </a:solidFill>
            <a:prstDash val="solid"/>
            <a:miter lim="800000"/>
            <a:headEnd len="sm" w="sm" type="none"/>
            <a:tailEnd len="sm" w="sm" type="none"/>
          </a:ln>
        </p:spPr>
      </p:cxnSp>
      <p:cxnSp>
        <p:nvCxnSpPr>
          <p:cNvPr id="3222" name="Google Shape;3222;p76"/>
          <p:cNvCxnSpPr/>
          <p:nvPr/>
        </p:nvCxnSpPr>
        <p:spPr>
          <a:xfrm>
            <a:off x="1562377" y="2788406"/>
            <a:ext cx="595800" cy="0"/>
          </a:xfrm>
          <a:prstGeom prst="straightConnector1">
            <a:avLst/>
          </a:prstGeom>
          <a:noFill/>
          <a:ln cap="flat" cmpd="sng" w="19050">
            <a:solidFill>
              <a:schemeClr val="dk1"/>
            </a:solidFill>
            <a:prstDash val="solid"/>
            <a:miter lim="800000"/>
            <a:headEnd len="sm" w="sm" type="none"/>
            <a:tailEnd len="sm" w="sm" type="none"/>
          </a:ln>
        </p:spPr>
      </p:cxnSp>
      <p:cxnSp>
        <p:nvCxnSpPr>
          <p:cNvPr id="3223" name="Google Shape;3223;p76"/>
          <p:cNvCxnSpPr/>
          <p:nvPr/>
        </p:nvCxnSpPr>
        <p:spPr>
          <a:xfrm>
            <a:off x="2449709" y="2792870"/>
            <a:ext cx="731700" cy="0"/>
          </a:xfrm>
          <a:prstGeom prst="straightConnector1">
            <a:avLst/>
          </a:prstGeom>
          <a:noFill/>
          <a:ln cap="flat" cmpd="sng" w="19050">
            <a:solidFill>
              <a:schemeClr val="dk1"/>
            </a:solidFill>
            <a:prstDash val="solid"/>
            <a:miter lim="800000"/>
            <a:headEnd len="sm" w="sm" type="none"/>
            <a:tailEnd len="sm" w="sm" type="none"/>
          </a:ln>
        </p:spPr>
      </p:cxnSp>
      <p:grpSp>
        <p:nvGrpSpPr>
          <p:cNvPr id="3224" name="Google Shape;3224;p76"/>
          <p:cNvGrpSpPr/>
          <p:nvPr/>
        </p:nvGrpSpPr>
        <p:grpSpPr>
          <a:xfrm>
            <a:off x="2078859" y="2683345"/>
            <a:ext cx="477381" cy="224770"/>
            <a:chOff x="7493876" y="2774731"/>
            <a:chExt cx="1490420" cy="890885"/>
          </a:xfrm>
        </p:grpSpPr>
        <p:sp>
          <p:nvSpPr>
            <p:cNvPr id="3225" name="Google Shape;3225;p76"/>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500"/>
                <a:buFont typeface="Calibri"/>
                <a:buNone/>
              </a:pPr>
              <a:r>
                <a:rPr b="0" i="0" lang="en" sz="15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3226" name="Google Shape;3226;p76"/>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500"/>
                <a:buFont typeface="Calibri"/>
                <a:buNone/>
              </a:pPr>
              <a:r>
                <a:rPr b="0" i="0" lang="en" sz="15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3227" name="Google Shape;3227;p76"/>
            <p:cNvGrpSpPr/>
            <p:nvPr/>
          </p:nvGrpSpPr>
          <p:grpSpPr>
            <a:xfrm>
              <a:off x="7713435" y="2848414"/>
              <a:ext cx="1043670" cy="423496"/>
              <a:chOff x="7786941" y="2884917"/>
              <a:chExt cx="899018" cy="352209"/>
            </a:xfrm>
          </p:grpSpPr>
          <p:sp>
            <p:nvSpPr>
              <p:cNvPr id="3228" name="Google Shape;3228;p76"/>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500"/>
                  <a:buFont typeface="Calibri"/>
                  <a:buNone/>
                </a:pPr>
                <a:r>
                  <a:t/>
                </a:r>
                <a:endParaRPr b="0" i="0" sz="1500" u="none" cap="none" strike="noStrike">
                  <a:solidFill>
                    <a:srgbClr val="FFFFFF"/>
                  </a:solidFill>
                  <a:latin typeface="Calibri"/>
                  <a:ea typeface="Calibri"/>
                  <a:cs typeface="Calibri"/>
                  <a:sym typeface="Calibri"/>
                </a:endParaRPr>
              </a:p>
            </p:txBody>
          </p:sp>
          <p:sp>
            <p:nvSpPr>
              <p:cNvPr id="3229" name="Google Shape;3229;p76"/>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500"/>
                  <a:buFont typeface="Calibri"/>
                  <a:buNone/>
                </a:pPr>
                <a:r>
                  <a:t/>
                </a:r>
                <a:endParaRPr b="0" i="0" sz="1500" u="none" cap="none" strike="noStrike">
                  <a:solidFill>
                    <a:srgbClr val="FFFFFF"/>
                  </a:solidFill>
                  <a:latin typeface="Calibri"/>
                  <a:ea typeface="Calibri"/>
                  <a:cs typeface="Calibri"/>
                  <a:sym typeface="Calibri"/>
                </a:endParaRPr>
              </a:p>
            </p:txBody>
          </p:sp>
          <p:sp>
            <p:nvSpPr>
              <p:cNvPr id="3230" name="Google Shape;3230;p76"/>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500"/>
                  <a:buFont typeface="Calibri"/>
                  <a:buNone/>
                </a:pPr>
                <a:r>
                  <a:t/>
                </a:r>
                <a:endParaRPr b="0" i="0" sz="1500" u="none" cap="none" strike="noStrike">
                  <a:solidFill>
                    <a:srgbClr val="FFFFFF"/>
                  </a:solidFill>
                  <a:latin typeface="Calibri"/>
                  <a:ea typeface="Calibri"/>
                  <a:cs typeface="Calibri"/>
                  <a:sym typeface="Calibri"/>
                </a:endParaRPr>
              </a:p>
            </p:txBody>
          </p:sp>
          <p:sp>
            <p:nvSpPr>
              <p:cNvPr id="3231" name="Google Shape;3231;p76"/>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500"/>
                  <a:buFont typeface="Calibri"/>
                  <a:buNone/>
                </a:pPr>
                <a:r>
                  <a:t/>
                </a:r>
                <a:endParaRPr b="0" i="0" sz="1500" u="none" cap="none" strike="noStrike">
                  <a:solidFill>
                    <a:srgbClr val="FFFFFF"/>
                  </a:solidFill>
                  <a:latin typeface="Calibri"/>
                  <a:ea typeface="Calibri"/>
                  <a:cs typeface="Calibri"/>
                  <a:sym typeface="Calibri"/>
                </a:endParaRPr>
              </a:p>
            </p:txBody>
          </p:sp>
        </p:grpSp>
      </p:grpSp>
      <p:grpSp>
        <p:nvGrpSpPr>
          <p:cNvPr id="3232" name="Google Shape;3232;p76"/>
          <p:cNvGrpSpPr/>
          <p:nvPr/>
        </p:nvGrpSpPr>
        <p:grpSpPr>
          <a:xfrm>
            <a:off x="2193629" y="1396472"/>
            <a:ext cx="1333575" cy="1050080"/>
            <a:chOff x="4199467" y="1861963"/>
            <a:chExt cx="1778100" cy="1400107"/>
          </a:xfrm>
        </p:grpSpPr>
        <p:sp>
          <p:nvSpPr>
            <p:cNvPr id="3233" name="Google Shape;3233;p76"/>
            <p:cNvSpPr txBox="1"/>
            <p:nvPr/>
          </p:nvSpPr>
          <p:spPr>
            <a:xfrm>
              <a:off x="4199467" y="1861963"/>
              <a:ext cx="1778100" cy="406200"/>
            </a:xfrm>
            <a:prstGeom prst="rect">
              <a:avLst/>
            </a:prstGeom>
            <a:noFill/>
            <a:ln>
              <a:noFill/>
            </a:ln>
          </p:spPr>
          <p:txBody>
            <a:bodyPr anchorCtr="0" anchor="t" bIns="34275" lIns="68575" spcFirstLastPara="1" rIns="68575" wrap="square" tIns="34275">
              <a:spAutoFit/>
            </a:bodyPr>
            <a:lstStyle/>
            <a:p>
              <a:pPr indent="0" lvl="0" marL="0" marR="0" rtl="0" algn="l">
                <a:lnSpc>
                  <a:spcPct val="85000"/>
                </a:lnSpc>
                <a:spcBef>
                  <a:spcPts val="0"/>
                </a:spcBef>
                <a:spcAft>
                  <a:spcPts val="0"/>
                </a:spcAft>
                <a:buClr>
                  <a:srgbClr val="CC0000"/>
                </a:buClr>
                <a:buSzPts val="1800"/>
                <a:buFont typeface="Calibri"/>
                <a:buNone/>
              </a:pPr>
              <a:r>
                <a:rPr b="0" i="0" lang="en" sz="1800" u="none" cap="none" strike="noStrike">
                  <a:solidFill>
                    <a:srgbClr val="CC0000"/>
                  </a:solidFill>
                  <a:latin typeface="Calibri"/>
                  <a:ea typeface="Calibri"/>
                  <a:cs typeface="Calibri"/>
                  <a:sym typeface="Calibri"/>
                </a:rPr>
                <a:t>DHCP server</a:t>
              </a:r>
              <a:endParaRPr b="0" i="0" sz="1100" u="none" cap="none" strike="noStrike">
                <a:solidFill>
                  <a:srgbClr val="000000"/>
                </a:solidFill>
                <a:latin typeface="Arial"/>
                <a:ea typeface="Arial"/>
                <a:cs typeface="Arial"/>
                <a:sym typeface="Arial"/>
              </a:endParaRPr>
            </a:p>
          </p:txBody>
        </p:sp>
        <p:grpSp>
          <p:nvGrpSpPr>
            <p:cNvPr id="3234" name="Google Shape;3234;p76"/>
            <p:cNvGrpSpPr/>
            <p:nvPr/>
          </p:nvGrpSpPr>
          <p:grpSpPr>
            <a:xfrm>
              <a:off x="4496295" y="2275617"/>
              <a:ext cx="1061308" cy="986453"/>
              <a:chOff x="4496295" y="2275617"/>
              <a:chExt cx="1061308" cy="986453"/>
            </a:xfrm>
          </p:grpSpPr>
          <p:grpSp>
            <p:nvGrpSpPr>
              <p:cNvPr id="3235" name="Google Shape;3235;p76"/>
              <p:cNvGrpSpPr/>
              <p:nvPr/>
            </p:nvGrpSpPr>
            <p:grpSpPr>
              <a:xfrm>
                <a:off x="4733925" y="2275617"/>
                <a:ext cx="364122" cy="682174"/>
                <a:chOff x="4140" y="429"/>
                <a:chExt cx="1419" cy="2400"/>
              </a:xfrm>
            </p:grpSpPr>
            <p:sp>
              <p:nvSpPr>
                <p:cNvPr id="3236" name="Google Shape;3236;p76"/>
                <p:cNvSpPr/>
                <p:nvPr/>
              </p:nvSpPr>
              <p:spPr>
                <a:xfrm>
                  <a:off x="5268" y="433"/>
                  <a:ext cx="283" cy="2283"/>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37" name="Google Shape;3237;p76"/>
                <p:cNvSpPr/>
                <p:nvPr/>
              </p:nvSpPr>
              <p:spPr>
                <a:xfrm>
                  <a:off x="4208" y="429"/>
                  <a:ext cx="900" cy="2400"/>
                </a:xfrm>
                <a:prstGeom prst="rect">
                  <a:avLst/>
                </a:prstGeom>
                <a:gradFill>
                  <a:gsLst>
                    <a:gs pos="0">
                      <a:srgbClr val="292929"/>
                    </a:gs>
                    <a:gs pos="100000">
                      <a:srgbClr val="808080"/>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38" name="Google Shape;3238;p76"/>
                <p:cNvSpPr/>
                <p:nvPr/>
              </p:nvSpPr>
              <p:spPr>
                <a:xfrm>
                  <a:off x="5321" y="570"/>
                  <a:ext cx="169" cy="2112"/>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39" name="Google Shape;3239;p76"/>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40" name="Google Shape;3240;p76"/>
                <p:cNvSpPr/>
                <p:nvPr/>
              </p:nvSpPr>
              <p:spPr>
                <a:xfrm>
                  <a:off x="4213" y="691"/>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grpSp>
              <p:nvGrpSpPr>
                <p:cNvPr id="3241" name="Google Shape;3241;p76"/>
                <p:cNvGrpSpPr/>
                <p:nvPr/>
              </p:nvGrpSpPr>
              <p:grpSpPr>
                <a:xfrm>
                  <a:off x="4748" y="669"/>
                  <a:ext cx="492" cy="17"/>
                  <a:chOff x="613" y="2569"/>
                  <a:chExt cx="614" cy="16"/>
                </a:xfrm>
              </p:grpSpPr>
              <p:sp>
                <p:nvSpPr>
                  <p:cNvPr id="3242" name="Google Shape;3242;p76"/>
                  <p:cNvSpPr/>
                  <p:nvPr/>
                </p:nvSpPr>
                <p:spPr>
                  <a:xfrm>
                    <a:off x="613" y="2569"/>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43" name="Google Shape;3243;p76"/>
                  <p:cNvSpPr/>
                  <p:nvPr/>
                </p:nvSpPr>
                <p:spPr>
                  <a:xfrm>
                    <a:off x="627" y="2585"/>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3244" name="Google Shape;3244;p76"/>
                <p:cNvSpPr/>
                <p:nvPr/>
              </p:nvSpPr>
              <p:spPr>
                <a:xfrm>
                  <a:off x="4224" y="1021"/>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grpSp>
              <p:nvGrpSpPr>
                <p:cNvPr id="3245" name="Google Shape;3245;p76"/>
                <p:cNvGrpSpPr/>
                <p:nvPr/>
              </p:nvGrpSpPr>
              <p:grpSpPr>
                <a:xfrm>
                  <a:off x="4749" y="993"/>
                  <a:ext cx="492" cy="16"/>
                  <a:chOff x="616" y="2567"/>
                  <a:chExt cx="614" cy="17"/>
                </a:xfrm>
              </p:grpSpPr>
              <p:sp>
                <p:nvSpPr>
                  <p:cNvPr id="3246" name="Google Shape;3246;p76"/>
                  <p:cNvSpPr/>
                  <p:nvPr/>
                </p:nvSpPr>
                <p:spPr>
                  <a:xfrm>
                    <a:off x="616" y="2567"/>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47" name="Google Shape;3247;p76"/>
                  <p:cNvSpPr/>
                  <p:nvPr/>
                </p:nvSpPr>
                <p:spPr>
                  <a:xfrm>
                    <a:off x="630" y="2584"/>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3248" name="Google Shape;3248;p76"/>
                <p:cNvSpPr/>
                <p:nvPr/>
              </p:nvSpPr>
              <p:spPr>
                <a:xfrm>
                  <a:off x="4219" y="1356"/>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49" name="Google Shape;3249;p76"/>
                <p:cNvSpPr/>
                <p:nvPr/>
              </p:nvSpPr>
              <p:spPr>
                <a:xfrm>
                  <a:off x="4230" y="1658"/>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grpSp>
              <p:nvGrpSpPr>
                <p:cNvPr id="3250" name="Google Shape;3250;p76"/>
                <p:cNvGrpSpPr/>
                <p:nvPr/>
              </p:nvGrpSpPr>
              <p:grpSpPr>
                <a:xfrm>
                  <a:off x="4737" y="1636"/>
                  <a:ext cx="493" cy="11"/>
                  <a:chOff x="617" y="2576"/>
                  <a:chExt cx="614" cy="10"/>
                </a:xfrm>
              </p:grpSpPr>
              <p:sp>
                <p:nvSpPr>
                  <p:cNvPr id="3251" name="Google Shape;3251;p76"/>
                  <p:cNvSpPr/>
                  <p:nvPr/>
                </p:nvSpPr>
                <p:spPr>
                  <a:xfrm>
                    <a:off x="617" y="2576"/>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52" name="Google Shape;3252;p76"/>
                  <p:cNvSpPr/>
                  <p:nvPr/>
                </p:nvSpPr>
                <p:spPr>
                  <a:xfrm>
                    <a:off x="631" y="2586"/>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3253" name="Google Shape;3253;p76"/>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3254" name="Google Shape;3254;p76"/>
                <p:cNvGrpSpPr/>
                <p:nvPr/>
              </p:nvGrpSpPr>
              <p:grpSpPr>
                <a:xfrm>
                  <a:off x="4737" y="1328"/>
                  <a:ext cx="493" cy="17"/>
                  <a:chOff x="612" y="2569"/>
                  <a:chExt cx="614" cy="17"/>
                </a:xfrm>
              </p:grpSpPr>
              <p:sp>
                <p:nvSpPr>
                  <p:cNvPr id="3255" name="Google Shape;3255;p76"/>
                  <p:cNvSpPr/>
                  <p:nvPr/>
                </p:nvSpPr>
                <p:spPr>
                  <a:xfrm>
                    <a:off x="612" y="2569"/>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56" name="Google Shape;3256;p76"/>
                  <p:cNvSpPr/>
                  <p:nvPr/>
                </p:nvSpPr>
                <p:spPr>
                  <a:xfrm>
                    <a:off x="626" y="2586"/>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3257" name="Google Shape;3257;p76"/>
                <p:cNvSpPr/>
                <p:nvPr/>
              </p:nvSpPr>
              <p:spPr>
                <a:xfrm>
                  <a:off x="5250" y="429"/>
                  <a:ext cx="0" cy="240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58" name="Google Shape;3258;p76"/>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59" name="Google Shape;3259;p76"/>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60" name="Google Shape;3260;p76"/>
                <p:cNvSpPr/>
                <p:nvPr/>
              </p:nvSpPr>
              <p:spPr>
                <a:xfrm>
                  <a:off x="5514" y="2613"/>
                  <a:ext cx="0" cy="0"/>
                </a:xfrm>
                <a:prstGeom prst="ellipse">
                  <a:avLst/>
                </a:prstGeom>
                <a:solidFill>
                  <a:srgbClr val="3333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61" name="Google Shape;3261;p76"/>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62" name="Google Shape;3262;p76"/>
                <p:cNvSpPr/>
                <p:nvPr/>
              </p:nvSpPr>
              <p:spPr>
                <a:xfrm>
                  <a:off x="4140" y="2680"/>
                  <a:ext cx="1200" cy="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63" name="Google Shape;3263;p76"/>
                <p:cNvSpPr/>
                <p:nvPr/>
              </p:nvSpPr>
              <p:spPr>
                <a:xfrm>
                  <a:off x="4208" y="2713"/>
                  <a:ext cx="1200" cy="0"/>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64" name="Google Shape;3264;p76"/>
                <p:cNvSpPr/>
                <p:nvPr/>
              </p:nvSpPr>
              <p:spPr>
                <a:xfrm>
                  <a:off x="4309" y="2384"/>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65" name="Google Shape;3265;p76"/>
                <p:cNvSpPr/>
                <p:nvPr/>
              </p:nvSpPr>
              <p:spPr>
                <a:xfrm>
                  <a:off x="4484" y="2384"/>
                  <a:ext cx="300" cy="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FF0000"/>
                    </a:solidFill>
                    <a:latin typeface="Arial"/>
                    <a:ea typeface="Arial"/>
                    <a:cs typeface="Arial"/>
                    <a:sym typeface="Arial"/>
                  </a:endParaRPr>
                </a:p>
              </p:txBody>
            </p:sp>
            <p:sp>
              <p:nvSpPr>
                <p:cNvPr id="3266" name="Google Shape;3266;p76"/>
                <p:cNvSpPr/>
                <p:nvPr/>
              </p:nvSpPr>
              <p:spPr>
                <a:xfrm>
                  <a:off x="4664" y="2384"/>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67" name="Google Shape;3267;p76"/>
                <p:cNvSpPr/>
                <p:nvPr/>
              </p:nvSpPr>
              <p:spPr>
                <a:xfrm>
                  <a:off x="5064" y="1836"/>
                  <a:ext cx="0" cy="90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grpSp>
          <p:cxnSp>
            <p:nvCxnSpPr>
              <p:cNvPr id="3268" name="Google Shape;3268;p76"/>
              <p:cNvCxnSpPr/>
              <p:nvPr/>
            </p:nvCxnSpPr>
            <p:spPr>
              <a:xfrm rot="10800000">
                <a:off x="5013703" y="2937914"/>
                <a:ext cx="543900" cy="0"/>
              </a:xfrm>
              <a:prstGeom prst="straightConnector1">
                <a:avLst/>
              </a:prstGeom>
              <a:noFill/>
              <a:ln cap="flat" cmpd="sng" w="19050">
                <a:solidFill>
                  <a:schemeClr val="dk1"/>
                </a:solidFill>
                <a:prstDash val="solid"/>
                <a:miter lim="800000"/>
                <a:headEnd len="sm" w="sm" type="none"/>
                <a:tailEnd len="sm" w="sm" type="none"/>
              </a:ln>
            </p:spPr>
          </p:cxnSp>
          <p:sp>
            <p:nvSpPr>
              <p:cNvPr id="3269" name="Google Shape;3269;p76"/>
              <p:cNvSpPr txBox="1"/>
              <p:nvPr/>
            </p:nvSpPr>
            <p:spPr>
              <a:xfrm>
                <a:off x="4496295" y="2923370"/>
                <a:ext cx="1040700" cy="338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223.1.2.5</a:t>
                </a:r>
                <a:endParaRPr b="0" i="0" sz="1100" u="none" cap="none" strike="noStrike">
                  <a:solidFill>
                    <a:srgbClr val="000000"/>
                  </a:solidFill>
                  <a:latin typeface="Comic Sans MS"/>
                  <a:ea typeface="Comic Sans MS"/>
                  <a:cs typeface="Comic Sans MS"/>
                  <a:sym typeface="Comic Sans MS"/>
                </a:endParaRPr>
              </a:p>
            </p:txBody>
          </p:sp>
        </p:grpSp>
      </p:grpSp>
      <p:pic>
        <p:nvPicPr>
          <p:cNvPr descr="access_point_stylized_small" id="3270" name="Google Shape;3270;p76"/>
          <p:cNvPicPr preferRelativeResize="0"/>
          <p:nvPr/>
        </p:nvPicPr>
        <p:blipFill rotWithShape="1">
          <a:blip r:embed="rId5">
            <a:alphaModFix/>
          </a:blip>
          <a:srcRect b="0" l="0" r="0" t="0"/>
          <a:stretch/>
        </p:blipFill>
        <p:spPr>
          <a:xfrm>
            <a:off x="3154183" y="2553187"/>
            <a:ext cx="440559" cy="365198"/>
          </a:xfrm>
          <a:prstGeom prst="rect">
            <a:avLst/>
          </a:prstGeom>
          <a:noFill/>
          <a:ln>
            <a:noFill/>
          </a:ln>
        </p:spPr>
      </p:pic>
      <p:grpSp>
        <p:nvGrpSpPr>
          <p:cNvPr id="3271" name="Google Shape;3271;p76"/>
          <p:cNvGrpSpPr/>
          <p:nvPr/>
        </p:nvGrpSpPr>
        <p:grpSpPr>
          <a:xfrm>
            <a:off x="3857001" y="2434027"/>
            <a:ext cx="3516080" cy="1195663"/>
            <a:chOff x="6417296" y="3245369"/>
            <a:chExt cx="4688107" cy="1594218"/>
          </a:xfrm>
        </p:grpSpPr>
        <p:grpSp>
          <p:nvGrpSpPr>
            <p:cNvPr id="3272" name="Google Shape;3272;p76"/>
            <p:cNvGrpSpPr/>
            <p:nvPr/>
          </p:nvGrpSpPr>
          <p:grpSpPr>
            <a:xfrm>
              <a:off x="7289808" y="3245369"/>
              <a:ext cx="1015352" cy="926639"/>
              <a:chOff x="7432700" y="2327293"/>
              <a:chExt cx="534987" cy="414882"/>
            </a:xfrm>
          </p:grpSpPr>
          <p:pic>
            <p:nvPicPr>
              <p:cNvPr descr="antenna_stylized" id="3273" name="Google Shape;3273;p76"/>
              <p:cNvPicPr preferRelativeResize="0"/>
              <p:nvPr/>
            </p:nvPicPr>
            <p:blipFill rotWithShape="1">
              <a:blip r:embed="rId6">
                <a:alphaModFix/>
              </a:blip>
              <a:srcRect b="0" l="0" r="0" t="0"/>
              <a:stretch/>
            </p:blipFill>
            <p:spPr>
              <a:xfrm>
                <a:off x="7432700" y="2327293"/>
                <a:ext cx="530702" cy="223756"/>
              </a:xfrm>
              <a:prstGeom prst="rect">
                <a:avLst/>
              </a:prstGeom>
              <a:noFill/>
              <a:ln>
                <a:noFill/>
              </a:ln>
            </p:spPr>
          </p:pic>
          <p:pic>
            <p:nvPicPr>
              <p:cNvPr descr="laptop_keyboard" id="3274" name="Google Shape;3274;p76"/>
              <p:cNvPicPr preferRelativeResize="0"/>
              <p:nvPr/>
            </p:nvPicPr>
            <p:blipFill rotWithShape="1">
              <a:blip r:embed="rId7">
                <a:alphaModFix/>
              </a:blip>
              <a:srcRect b="0" l="0" r="0" t="0"/>
              <a:stretch/>
            </p:blipFill>
            <p:spPr>
              <a:xfrm flipH="1" rot="109064">
                <a:off x="7458407" y="2575770"/>
                <a:ext cx="437221" cy="159511"/>
              </a:xfrm>
              <a:prstGeom prst="rect">
                <a:avLst/>
              </a:prstGeom>
              <a:noFill/>
              <a:ln>
                <a:noFill/>
              </a:ln>
            </p:spPr>
          </p:pic>
          <p:sp>
            <p:nvSpPr>
              <p:cNvPr id="3275" name="Google Shape;3275;p76"/>
              <p:cNvSpPr/>
              <p:nvPr/>
            </p:nvSpPr>
            <p:spPr>
              <a:xfrm>
                <a:off x="7603304" y="2420984"/>
                <a:ext cx="351921" cy="208168"/>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pic>
            <p:nvPicPr>
              <p:cNvPr descr="screen" id="3276" name="Google Shape;3276;p76"/>
              <p:cNvPicPr preferRelativeResize="0"/>
              <p:nvPr/>
            </p:nvPicPr>
            <p:blipFill rotWithShape="1">
              <a:blip r:embed="rId8">
                <a:alphaModFix/>
              </a:blip>
              <a:srcRect b="0" l="0" r="0" t="0"/>
              <a:stretch/>
            </p:blipFill>
            <p:spPr>
              <a:xfrm>
                <a:off x="7620637" y="2426338"/>
                <a:ext cx="319785" cy="189429"/>
              </a:xfrm>
              <a:prstGeom prst="rect">
                <a:avLst/>
              </a:prstGeom>
              <a:noFill/>
              <a:ln>
                <a:noFill/>
              </a:ln>
            </p:spPr>
          </p:pic>
          <p:sp>
            <p:nvSpPr>
              <p:cNvPr id="3277" name="Google Shape;3277;p76"/>
              <p:cNvSpPr/>
              <p:nvPr/>
            </p:nvSpPr>
            <p:spPr>
              <a:xfrm>
                <a:off x="7667378" y="2414843"/>
                <a:ext cx="298165" cy="3873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78" name="Google Shape;3278;p76"/>
              <p:cNvSpPr/>
              <p:nvPr/>
            </p:nvSpPr>
            <p:spPr>
              <a:xfrm>
                <a:off x="7600188" y="2414528"/>
                <a:ext cx="82769" cy="161241"/>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79" name="Google Shape;3279;p76"/>
              <p:cNvSpPr/>
              <p:nvPr/>
            </p:nvSpPr>
            <p:spPr>
              <a:xfrm>
                <a:off x="7874205" y="2443344"/>
                <a:ext cx="89197" cy="186120"/>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80" name="Google Shape;3280;p76"/>
              <p:cNvSpPr/>
              <p:nvPr/>
            </p:nvSpPr>
            <p:spPr>
              <a:xfrm>
                <a:off x="7599214" y="2567582"/>
                <a:ext cx="327186" cy="62828"/>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81" name="Google Shape;3281;p76"/>
              <p:cNvSpPr/>
              <p:nvPr/>
            </p:nvSpPr>
            <p:spPr>
              <a:xfrm>
                <a:off x="7884138" y="2444918"/>
                <a:ext cx="83549" cy="18690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82" name="Google Shape;3282;p76"/>
              <p:cNvSpPr/>
              <p:nvPr/>
            </p:nvSpPr>
            <p:spPr>
              <a:xfrm>
                <a:off x="7599603" y="2575928"/>
                <a:ext cx="290961" cy="62041"/>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3283" name="Google Shape;3283;p76"/>
              <p:cNvGrpSpPr/>
              <p:nvPr/>
            </p:nvGrpSpPr>
            <p:grpSpPr>
              <a:xfrm>
                <a:off x="7594735" y="2642220"/>
                <a:ext cx="98740" cy="36846"/>
                <a:chOff x="1740" y="2642"/>
                <a:chExt cx="752" cy="327"/>
              </a:xfrm>
            </p:grpSpPr>
            <p:sp>
              <p:nvSpPr>
                <p:cNvPr id="3284" name="Google Shape;3284;p76"/>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85" name="Google Shape;3285;p76"/>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44"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86" name="Google Shape;3286;p76"/>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87" name="Google Shape;3287;p76"/>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88" name="Google Shape;3288;p76"/>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89" name="Google Shape;3289;p76"/>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
            <p:nvSpPr>
              <p:cNvPr id="3290" name="Google Shape;3290;p76"/>
              <p:cNvSpPr/>
              <p:nvPr/>
            </p:nvSpPr>
            <p:spPr>
              <a:xfrm>
                <a:off x="7763780" y="2647731"/>
                <a:ext cx="119577" cy="80936"/>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91" name="Google Shape;3291;p76"/>
              <p:cNvSpPr/>
              <p:nvPr/>
            </p:nvSpPr>
            <p:spPr>
              <a:xfrm>
                <a:off x="7458602" y="2654187"/>
                <a:ext cx="305954" cy="738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92" name="Google Shape;3292;p76"/>
              <p:cNvSpPr/>
              <p:nvPr/>
            </p:nvSpPr>
            <p:spPr>
              <a:xfrm>
                <a:off x="7458797" y="2640645"/>
                <a:ext cx="3311" cy="14959"/>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93" name="Google Shape;3293;p76"/>
              <p:cNvSpPr/>
              <p:nvPr/>
            </p:nvSpPr>
            <p:spPr>
              <a:xfrm>
                <a:off x="7458992" y="2579707"/>
                <a:ext cx="142170" cy="6188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94" name="Google Shape;3294;p76"/>
              <p:cNvSpPr/>
              <p:nvPr/>
            </p:nvSpPr>
            <p:spPr>
              <a:xfrm>
                <a:off x="7468535" y="2643795"/>
                <a:ext cx="290180" cy="7101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95" name="Google Shape;3295;p76"/>
              <p:cNvSpPr/>
              <p:nvPr/>
            </p:nvSpPr>
            <p:spPr>
              <a:xfrm flipH="1" rot="10800000">
                <a:off x="7758327" y="2638756"/>
                <a:ext cx="118409" cy="73535"/>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
          <p:nvSpPr>
            <p:cNvPr id="3296" name="Google Shape;3296;p76"/>
            <p:cNvSpPr txBox="1"/>
            <p:nvPr/>
          </p:nvSpPr>
          <p:spPr>
            <a:xfrm>
              <a:off x="7489203" y="4119287"/>
              <a:ext cx="3616200" cy="720300"/>
            </a:xfrm>
            <a:prstGeom prst="rect">
              <a:avLst/>
            </a:prstGeom>
            <a:noFill/>
            <a:ln>
              <a:noFill/>
            </a:ln>
          </p:spPr>
          <p:txBody>
            <a:bodyPr anchorCtr="0" anchor="t" bIns="34275" lIns="68575" spcFirstLastPara="1" rIns="68575" wrap="square" tIns="34275">
              <a:spAutoFit/>
            </a:bodyPr>
            <a:lstStyle/>
            <a:p>
              <a:pPr indent="0" lvl="0" marL="0" marR="0" rtl="0" algn="l">
                <a:lnSpc>
                  <a:spcPct val="85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arriving </a:t>
              </a:r>
              <a:r>
                <a:rPr b="0" i="0" lang="en" sz="1800" u="none" cap="none" strike="noStrike">
                  <a:solidFill>
                    <a:srgbClr val="CC0000"/>
                  </a:solidFill>
                  <a:latin typeface="Calibri"/>
                  <a:ea typeface="Calibri"/>
                  <a:cs typeface="Calibri"/>
                  <a:sym typeface="Calibri"/>
                </a:rPr>
                <a:t>DHCP client</a:t>
              </a:r>
              <a:r>
                <a:rPr b="0" i="0" lang="en" sz="1800" u="none" cap="none" strike="noStrike">
                  <a:solidFill>
                    <a:srgbClr val="000000"/>
                  </a:solidFill>
                  <a:latin typeface="Calibri"/>
                  <a:ea typeface="Calibri"/>
                  <a:cs typeface="Calibri"/>
                  <a:sym typeface="Calibri"/>
                </a:rPr>
                <a:t> needs </a:t>
              </a:r>
              <a:endParaRPr b="0" i="0" sz="1100" u="none" cap="none" strike="noStrike">
                <a:solidFill>
                  <a:srgbClr val="000000"/>
                </a:solidFill>
                <a:latin typeface="Arial"/>
                <a:ea typeface="Arial"/>
                <a:cs typeface="Arial"/>
                <a:sym typeface="Arial"/>
              </a:endParaRPr>
            </a:p>
            <a:p>
              <a:pPr indent="0" lvl="0" marL="0" marR="0" rtl="0" algn="l">
                <a:lnSpc>
                  <a:spcPct val="85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address in this network</a:t>
              </a:r>
              <a:endParaRPr b="0" i="0" sz="1100" u="none" cap="none" strike="noStrike">
                <a:solidFill>
                  <a:srgbClr val="000000"/>
                </a:solidFill>
                <a:latin typeface="Arial"/>
                <a:ea typeface="Arial"/>
                <a:cs typeface="Arial"/>
                <a:sym typeface="Arial"/>
              </a:endParaRPr>
            </a:p>
          </p:txBody>
        </p:sp>
        <p:sp>
          <p:nvSpPr>
            <p:cNvPr id="3297" name="Google Shape;3297;p76"/>
            <p:cNvSpPr/>
            <p:nvPr/>
          </p:nvSpPr>
          <p:spPr>
            <a:xfrm>
              <a:off x="6417296" y="3433832"/>
              <a:ext cx="976200" cy="374700"/>
            </a:xfrm>
            <a:prstGeom prst="leftArrow">
              <a:avLst>
                <a:gd fmla="val 50000" name="adj1"/>
                <a:gd fmla="val 65148" name="adj2"/>
              </a:avLst>
            </a:prstGeom>
            <a:gradFill>
              <a:gsLst>
                <a:gs pos="0">
                  <a:srgbClr val="CC0000"/>
                </a:gs>
                <a:gs pos="100000">
                  <a:srgbClr val="FFFF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98" name="Google Shape;3298;p76"/>
          <p:cNvSpPr txBox="1"/>
          <p:nvPr/>
        </p:nvSpPr>
        <p:spPr>
          <a:xfrm>
            <a:off x="4403429" y="1092200"/>
            <a:ext cx="2887200" cy="1177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Typically, DHCP server will be  co-located in router, serving all subnets to which router is attached</a:t>
            </a:r>
            <a:endParaRPr b="0"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2"/>
                                        </p:tgtEl>
                                        <p:attrNameLst>
                                          <p:attrName>style.visibility</p:attrName>
                                        </p:attrNameLst>
                                      </p:cBhvr>
                                      <p:to>
                                        <p:strVal val="visible"/>
                                      </p:to>
                                    </p:set>
                                    <p:animEffect filter="fade" transition="in">
                                      <p:cBhvr>
                                        <p:cTn dur="500"/>
                                        <p:tgtEl>
                                          <p:spTgt spid="3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8"/>
                                        </p:tgtEl>
                                        <p:attrNameLst>
                                          <p:attrName>style.visibility</p:attrName>
                                        </p:attrNameLst>
                                      </p:cBhvr>
                                      <p:to>
                                        <p:strVal val="visible"/>
                                      </p:to>
                                    </p:set>
                                    <p:animEffect filter="fade" transition="in">
                                      <p:cBhvr>
                                        <p:cTn dur="500"/>
                                        <p:tgtEl>
                                          <p:spTgt spid="3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1"/>
                                        </p:tgtEl>
                                        <p:attrNameLst>
                                          <p:attrName>style.visibility</p:attrName>
                                        </p:attrNameLst>
                                      </p:cBhvr>
                                      <p:to>
                                        <p:strVal val="visible"/>
                                      </p:to>
                                    </p:set>
                                    <p:animEffect filter="fade" transition="in">
                                      <p:cBhvr>
                                        <p:cTn dur="500"/>
                                        <p:tgtEl>
                                          <p:spTgt spid="3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2" name="Shape 3302"/>
        <p:cNvGrpSpPr/>
        <p:nvPr/>
      </p:nvGrpSpPr>
      <p:grpSpPr>
        <a:xfrm>
          <a:off x="0" y="0"/>
          <a:ext cx="0" cy="0"/>
          <a:chOff x="0" y="0"/>
          <a:chExt cx="0" cy="0"/>
        </a:xfrm>
      </p:grpSpPr>
      <p:pic>
        <p:nvPicPr>
          <p:cNvPr descr="A close up of a logo&#10;&#10;Description automatically generated" id="3303" name="Google Shape;3303;p77"/>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3304" name="Google Shape;3304;p77"/>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305" name="Google Shape;3305;p77"/>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306" name="Google Shape;3306;p77"/>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DHCP client-server scenario</a:t>
            </a:r>
            <a:endParaRPr b="0" i="0" sz="1100" u="none" cap="none" strike="noStrike">
              <a:solidFill>
                <a:srgbClr val="000000"/>
              </a:solidFill>
              <a:latin typeface="Arial"/>
              <a:ea typeface="Arial"/>
              <a:cs typeface="Arial"/>
              <a:sym typeface="Arial"/>
            </a:endParaRPr>
          </a:p>
        </p:txBody>
      </p:sp>
      <p:sp>
        <p:nvSpPr>
          <p:cNvPr id="3307" name="Google Shape;3307;p77"/>
          <p:cNvSpPr txBox="1"/>
          <p:nvPr/>
        </p:nvSpPr>
        <p:spPr>
          <a:xfrm>
            <a:off x="633005" y="1058459"/>
            <a:ext cx="1756500" cy="5001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DHCP server: 223.1.2.5</a:t>
            </a:r>
            <a:endParaRPr b="0" i="0" sz="1100" u="none" cap="none" strike="noStrike">
              <a:solidFill>
                <a:srgbClr val="000000"/>
              </a:solidFill>
              <a:latin typeface="Arial"/>
              <a:ea typeface="Arial"/>
              <a:cs typeface="Arial"/>
              <a:sym typeface="Arial"/>
            </a:endParaRPr>
          </a:p>
        </p:txBody>
      </p:sp>
      <p:sp>
        <p:nvSpPr>
          <p:cNvPr id="3308" name="Google Shape;3308;p77"/>
          <p:cNvSpPr/>
          <p:nvPr/>
        </p:nvSpPr>
        <p:spPr>
          <a:xfrm>
            <a:off x="5190484" y="1183061"/>
            <a:ext cx="1550100" cy="247200"/>
          </a:xfrm>
          <a:prstGeom prst="rect">
            <a:avLst/>
          </a:prstGeom>
          <a:noFill/>
          <a:ln>
            <a:noFill/>
          </a:ln>
        </p:spPr>
        <p:txBody>
          <a:bodyPr anchorCtr="0" anchor="t" bIns="34275" lIns="68575" spcFirstLastPara="1" rIns="68575" wrap="square" tIns="34275">
            <a:noAutofit/>
          </a:bodyPr>
          <a:lstStyle/>
          <a:p>
            <a:pPr indent="0" lvl="0" marL="0" marR="0" rtl="0" algn="ctr">
              <a:lnSpc>
                <a:spcPct val="85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Arriving client</a:t>
            </a:r>
            <a:endParaRPr b="0" i="0" sz="1400" u="none" cap="none" strike="noStrike">
              <a:solidFill>
                <a:srgbClr val="000000"/>
              </a:solidFill>
              <a:latin typeface="Calibri"/>
              <a:ea typeface="Calibri"/>
              <a:cs typeface="Calibri"/>
              <a:sym typeface="Calibri"/>
            </a:endParaRPr>
          </a:p>
        </p:txBody>
      </p:sp>
      <p:cxnSp>
        <p:nvCxnSpPr>
          <p:cNvPr id="3309" name="Google Shape;3309;p77"/>
          <p:cNvCxnSpPr/>
          <p:nvPr/>
        </p:nvCxnSpPr>
        <p:spPr>
          <a:xfrm flipH="1">
            <a:off x="2109702" y="1775524"/>
            <a:ext cx="8400" cy="3020700"/>
          </a:xfrm>
          <a:prstGeom prst="straightConnector1">
            <a:avLst/>
          </a:prstGeom>
          <a:noFill/>
          <a:ln cap="flat" cmpd="sng" w="9525">
            <a:solidFill>
              <a:srgbClr val="808080"/>
            </a:solidFill>
            <a:prstDash val="solid"/>
            <a:round/>
            <a:headEnd len="sm" w="sm" type="none"/>
            <a:tailEnd len="med" w="med" type="triangle"/>
          </a:ln>
        </p:spPr>
      </p:cxnSp>
      <p:cxnSp>
        <p:nvCxnSpPr>
          <p:cNvPr id="3310" name="Google Shape;3310;p77"/>
          <p:cNvCxnSpPr/>
          <p:nvPr/>
        </p:nvCxnSpPr>
        <p:spPr>
          <a:xfrm flipH="1">
            <a:off x="5504174" y="1832674"/>
            <a:ext cx="8400" cy="3105300"/>
          </a:xfrm>
          <a:prstGeom prst="straightConnector1">
            <a:avLst/>
          </a:prstGeom>
          <a:noFill/>
          <a:ln cap="flat" cmpd="sng" w="9525">
            <a:solidFill>
              <a:srgbClr val="808080"/>
            </a:solidFill>
            <a:prstDash val="solid"/>
            <a:round/>
            <a:headEnd len="sm" w="sm" type="none"/>
            <a:tailEnd len="med" w="med" type="triangle"/>
          </a:ln>
        </p:spPr>
      </p:cxnSp>
      <p:grpSp>
        <p:nvGrpSpPr>
          <p:cNvPr id="3311" name="Google Shape;3311;p77"/>
          <p:cNvGrpSpPr/>
          <p:nvPr/>
        </p:nvGrpSpPr>
        <p:grpSpPr>
          <a:xfrm>
            <a:off x="2143021" y="1159971"/>
            <a:ext cx="3296925" cy="1051416"/>
            <a:chOff x="1860438" y="1343025"/>
            <a:chExt cx="4395900" cy="1401888"/>
          </a:xfrm>
        </p:grpSpPr>
        <p:cxnSp>
          <p:nvCxnSpPr>
            <p:cNvPr id="3312" name="Google Shape;3312;p77"/>
            <p:cNvCxnSpPr/>
            <p:nvPr/>
          </p:nvCxnSpPr>
          <p:spPr>
            <a:xfrm flipH="1">
              <a:off x="1860438" y="2208213"/>
              <a:ext cx="4395900" cy="536700"/>
            </a:xfrm>
            <a:prstGeom prst="straightConnector1">
              <a:avLst/>
            </a:prstGeom>
            <a:noFill/>
            <a:ln cap="flat" cmpd="sng" w="19050">
              <a:solidFill>
                <a:srgbClr val="000000"/>
              </a:solidFill>
              <a:prstDash val="solid"/>
              <a:round/>
              <a:headEnd len="sm" w="sm" type="none"/>
              <a:tailEnd len="med" w="med" type="triangle"/>
            </a:ln>
          </p:spPr>
        </p:cxnSp>
        <p:grpSp>
          <p:nvGrpSpPr>
            <p:cNvPr id="3313" name="Google Shape;3313;p77"/>
            <p:cNvGrpSpPr/>
            <p:nvPr/>
          </p:nvGrpSpPr>
          <p:grpSpPr>
            <a:xfrm>
              <a:off x="3389313" y="1343025"/>
              <a:ext cx="2694909" cy="1103613"/>
              <a:chOff x="11865" y="3885"/>
              <a:chExt cx="3750" cy="1246"/>
            </a:xfrm>
          </p:grpSpPr>
          <p:sp>
            <p:nvSpPr>
              <p:cNvPr id="3314" name="Google Shape;3314;p77"/>
              <p:cNvSpPr txBox="1"/>
              <p:nvPr/>
            </p:nvSpPr>
            <p:spPr>
              <a:xfrm>
                <a:off x="11865" y="3885"/>
                <a:ext cx="2100" cy="6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DHCP discover</a:t>
                </a:r>
                <a:endParaRPr b="1" i="0" sz="900" u="none" cap="none" strike="noStrike">
                  <a:solidFill>
                    <a:srgbClr val="000000"/>
                  </a:solidFill>
                  <a:latin typeface="Comic Sans MS"/>
                  <a:ea typeface="Comic Sans MS"/>
                  <a:cs typeface="Comic Sans MS"/>
                  <a:sym typeface="Comic Sans MS"/>
                </a:endParaRPr>
              </a:p>
            </p:txBody>
          </p:sp>
          <p:sp>
            <p:nvSpPr>
              <p:cNvPr id="3315" name="Google Shape;3315;p77"/>
              <p:cNvSpPr txBox="1"/>
              <p:nvPr/>
            </p:nvSpPr>
            <p:spPr>
              <a:xfrm>
                <a:off x="12015" y="4231"/>
                <a:ext cx="3600" cy="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src : 0.0.0.0, 68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dest.: 255.255.255.255,67</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yiaddr:    0.0.0.0</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transaction ID: 654</a:t>
                </a:r>
                <a:endParaRPr b="0" i="0" sz="1200" u="none" cap="none" strike="noStrike">
                  <a:solidFill>
                    <a:srgbClr val="000000"/>
                  </a:solidFill>
                  <a:latin typeface="Comic Sans MS"/>
                  <a:ea typeface="Comic Sans MS"/>
                  <a:cs typeface="Comic Sans MS"/>
                  <a:sym typeface="Comic Sans MS"/>
                </a:endParaRPr>
              </a:p>
            </p:txBody>
          </p:sp>
        </p:grpSp>
      </p:grpSp>
      <p:cxnSp>
        <p:nvCxnSpPr>
          <p:cNvPr id="3316" name="Google Shape;3316;p77"/>
          <p:cNvCxnSpPr/>
          <p:nvPr/>
        </p:nvCxnSpPr>
        <p:spPr>
          <a:xfrm>
            <a:off x="2175252" y="2548240"/>
            <a:ext cx="3297000" cy="403800"/>
          </a:xfrm>
          <a:prstGeom prst="straightConnector1">
            <a:avLst/>
          </a:prstGeom>
          <a:noFill/>
          <a:ln cap="flat" cmpd="sng" w="19050">
            <a:solidFill>
              <a:srgbClr val="000000"/>
            </a:solidFill>
            <a:prstDash val="solid"/>
            <a:round/>
            <a:headEnd len="sm" w="sm" type="none"/>
            <a:tailEnd len="med" w="med" type="triangle"/>
          </a:ln>
        </p:spPr>
      </p:cxnSp>
      <p:grpSp>
        <p:nvGrpSpPr>
          <p:cNvPr id="3317" name="Google Shape;3317;p77"/>
          <p:cNvGrpSpPr/>
          <p:nvPr/>
        </p:nvGrpSpPr>
        <p:grpSpPr>
          <a:xfrm>
            <a:off x="3419455" y="2087468"/>
            <a:ext cx="1890628" cy="913134"/>
            <a:chOff x="3562350" y="2579688"/>
            <a:chExt cx="2520838" cy="1217512"/>
          </a:xfrm>
        </p:grpSpPr>
        <p:sp>
          <p:nvSpPr>
            <p:cNvPr id="3318" name="Google Shape;3318;p77"/>
            <p:cNvSpPr txBox="1"/>
            <p:nvPr/>
          </p:nvSpPr>
          <p:spPr>
            <a:xfrm>
              <a:off x="3562350" y="2579688"/>
              <a:ext cx="1379400" cy="3303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DHCP offer</a:t>
              </a:r>
              <a:endParaRPr b="0" i="0" sz="1200" u="none" cap="none" strike="noStrike">
                <a:solidFill>
                  <a:srgbClr val="000000"/>
                </a:solidFill>
                <a:latin typeface="Comic Sans MS"/>
                <a:ea typeface="Comic Sans MS"/>
                <a:cs typeface="Comic Sans MS"/>
                <a:sym typeface="Comic Sans MS"/>
              </a:endParaRPr>
            </a:p>
          </p:txBody>
        </p:sp>
        <p:sp>
          <p:nvSpPr>
            <p:cNvPr id="3319" name="Google Shape;3319;p77"/>
            <p:cNvSpPr txBox="1"/>
            <p:nvPr/>
          </p:nvSpPr>
          <p:spPr>
            <a:xfrm>
              <a:off x="3659188" y="2832100"/>
              <a:ext cx="2424000" cy="965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src: 223.1.2.5, 67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dest:  255.255.255.255, 68</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yiaddrr: 223.1.2.4</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transaction ID: 654</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lifetime: 3600 secs</a:t>
              </a:r>
              <a:endParaRPr b="0" i="0" sz="600" u="none" cap="none" strike="noStrike">
                <a:solidFill>
                  <a:srgbClr val="000000"/>
                </a:solidFill>
                <a:latin typeface="Comic Sans MS"/>
                <a:ea typeface="Comic Sans MS"/>
                <a:cs typeface="Comic Sans MS"/>
                <a:sym typeface="Comic Sans MS"/>
              </a:endParaRPr>
            </a:p>
          </p:txBody>
        </p:sp>
      </p:grpSp>
      <p:cxnSp>
        <p:nvCxnSpPr>
          <p:cNvPr id="3320" name="Google Shape;3320;p77"/>
          <p:cNvCxnSpPr/>
          <p:nvPr/>
        </p:nvCxnSpPr>
        <p:spPr>
          <a:xfrm flipH="1">
            <a:off x="2094130" y="3469784"/>
            <a:ext cx="3297000" cy="402600"/>
          </a:xfrm>
          <a:prstGeom prst="straightConnector1">
            <a:avLst/>
          </a:prstGeom>
          <a:noFill/>
          <a:ln cap="flat" cmpd="sng" w="19050">
            <a:solidFill>
              <a:srgbClr val="000000"/>
            </a:solidFill>
            <a:prstDash val="solid"/>
            <a:round/>
            <a:headEnd len="sm" w="sm" type="none"/>
            <a:tailEnd len="med" w="med" type="triangle"/>
          </a:ln>
        </p:spPr>
      </p:cxnSp>
      <p:grpSp>
        <p:nvGrpSpPr>
          <p:cNvPr id="3321" name="Google Shape;3321;p77"/>
          <p:cNvGrpSpPr/>
          <p:nvPr/>
        </p:nvGrpSpPr>
        <p:grpSpPr>
          <a:xfrm>
            <a:off x="2222877" y="2976865"/>
            <a:ext cx="2165831" cy="945253"/>
            <a:chOff x="1966913" y="3765550"/>
            <a:chExt cx="2887775" cy="1260338"/>
          </a:xfrm>
        </p:grpSpPr>
        <p:sp>
          <p:nvSpPr>
            <p:cNvPr id="3322" name="Google Shape;3322;p77"/>
            <p:cNvSpPr txBox="1"/>
            <p:nvPr/>
          </p:nvSpPr>
          <p:spPr>
            <a:xfrm>
              <a:off x="1966913" y="3765550"/>
              <a:ext cx="1379400" cy="3285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DHCP request</a:t>
              </a:r>
              <a:endParaRPr b="0" i="0" sz="1200" u="none" cap="none" strike="noStrike">
                <a:solidFill>
                  <a:srgbClr val="000000"/>
                </a:solidFill>
                <a:latin typeface="Comic Sans MS"/>
                <a:ea typeface="Comic Sans MS"/>
                <a:cs typeface="Comic Sans MS"/>
                <a:sym typeface="Comic Sans MS"/>
              </a:endParaRPr>
            </a:p>
          </p:txBody>
        </p:sp>
        <p:sp>
          <p:nvSpPr>
            <p:cNvPr id="3323" name="Google Shape;3323;p77"/>
            <p:cNvSpPr txBox="1"/>
            <p:nvPr/>
          </p:nvSpPr>
          <p:spPr>
            <a:xfrm>
              <a:off x="2097088" y="4027488"/>
              <a:ext cx="2757600" cy="9984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src:  0.0.0.0, 68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dest::  255.255.255.255, 67</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yiaddrr: 223.1.2.4</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transaction ID: 655</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lifetime: 3600 secs</a:t>
              </a:r>
              <a:endParaRPr b="0" i="0" sz="1200" u="none" cap="none" strike="noStrike">
                <a:solidFill>
                  <a:srgbClr val="000000"/>
                </a:solidFill>
                <a:latin typeface="Comic Sans MS"/>
                <a:ea typeface="Comic Sans MS"/>
                <a:cs typeface="Comic Sans MS"/>
                <a:sym typeface="Comic Sans MS"/>
              </a:endParaRPr>
            </a:p>
          </p:txBody>
        </p:sp>
      </p:grpSp>
      <p:cxnSp>
        <p:nvCxnSpPr>
          <p:cNvPr id="3324" name="Google Shape;3324;p77"/>
          <p:cNvCxnSpPr/>
          <p:nvPr/>
        </p:nvCxnSpPr>
        <p:spPr>
          <a:xfrm>
            <a:off x="2158583" y="4242500"/>
            <a:ext cx="3297000" cy="403800"/>
          </a:xfrm>
          <a:prstGeom prst="straightConnector1">
            <a:avLst/>
          </a:prstGeom>
          <a:noFill/>
          <a:ln cap="flat" cmpd="sng" w="19050">
            <a:solidFill>
              <a:srgbClr val="000000"/>
            </a:solidFill>
            <a:prstDash val="solid"/>
            <a:round/>
            <a:headEnd len="sm" w="sm" type="none"/>
            <a:tailEnd len="med" w="med" type="triangle"/>
          </a:ln>
        </p:spPr>
      </p:cxnSp>
      <p:grpSp>
        <p:nvGrpSpPr>
          <p:cNvPr id="3325" name="Google Shape;3325;p77"/>
          <p:cNvGrpSpPr/>
          <p:nvPr/>
        </p:nvGrpSpPr>
        <p:grpSpPr>
          <a:xfrm>
            <a:off x="3387308" y="4029377"/>
            <a:ext cx="1882303" cy="953635"/>
            <a:chOff x="3519488" y="5168900"/>
            <a:chExt cx="2509737" cy="1271513"/>
          </a:xfrm>
        </p:grpSpPr>
        <p:sp>
          <p:nvSpPr>
            <p:cNvPr id="3326" name="Google Shape;3326;p77"/>
            <p:cNvSpPr txBox="1"/>
            <p:nvPr/>
          </p:nvSpPr>
          <p:spPr>
            <a:xfrm>
              <a:off x="3519488" y="5168900"/>
              <a:ext cx="1379400" cy="3285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DHCP ACK</a:t>
              </a:r>
              <a:endParaRPr b="0" i="0" sz="1200" u="none" cap="none" strike="noStrike">
                <a:solidFill>
                  <a:srgbClr val="000000"/>
                </a:solidFill>
                <a:latin typeface="Comic Sans MS"/>
                <a:ea typeface="Comic Sans MS"/>
                <a:cs typeface="Comic Sans MS"/>
                <a:sym typeface="Comic Sans MS"/>
              </a:endParaRPr>
            </a:p>
          </p:txBody>
        </p:sp>
        <p:sp>
          <p:nvSpPr>
            <p:cNvPr id="3327" name="Google Shape;3327;p77"/>
            <p:cNvSpPr txBox="1"/>
            <p:nvPr/>
          </p:nvSpPr>
          <p:spPr>
            <a:xfrm>
              <a:off x="3616325" y="5421313"/>
              <a:ext cx="2412900" cy="1019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src: 223.1.2.5, 67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dest:  255.255.255.255, 68</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yiaddrr: 223.1.2.4</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transaction ID: 655</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lifetime: 3600 secs</a:t>
              </a:r>
              <a:endParaRPr b="0" i="0" sz="800" u="none" cap="none" strike="noStrike">
                <a:solidFill>
                  <a:srgbClr val="000000"/>
                </a:solidFill>
                <a:latin typeface="Comic Sans MS"/>
                <a:ea typeface="Comic Sans MS"/>
                <a:cs typeface="Comic Sans MS"/>
                <a:sym typeface="Comic Sans MS"/>
              </a:endParaRPr>
            </a:p>
          </p:txBody>
        </p:sp>
      </p:grpSp>
      <p:grpSp>
        <p:nvGrpSpPr>
          <p:cNvPr id="3328" name="Google Shape;3328;p77"/>
          <p:cNvGrpSpPr/>
          <p:nvPr/>
        </p:nvGrpSpPr>
        <p:grpSpPr>
          <a:xfrm>
            <a:off x="5464066" y="1488584"/>
            <a:ext cx="591979" cy="419945"/>
            <a:chOff x="4416" y="878"/>
            <a:chExt cx="617" cy="466"/>
          </a:xfrm>
        </p:grpSpPr>
        <p:pic>
          <p:nvPicPr>
            <p:cNvPr descr="laptop_keyboard" id="3329" name="Google Shape;3329;p77"/>
            <p:cNvPicPr preferRelativeResize="0"/>
            <p:nvPr/>
          </p:nvPicPr>
          <p:blipFill rotWithShape="1">
            <a:blip r:embed="rId4">
              <a:alphaModFix/>
            </a:blip>
            <a:srcRect b="0" l="0" r="0" t="0"/>
            <a:stretch/>
          </p:blipFill>
          <p:spPr>
            <a:xfrm flipH="1" rot="108302">
              <a:off x="4420" y="1108"/>
              <a:ext cx="527" cy="228"/>
            </a:xfrm>
            <a:prstGeom prst="rect">
              <a:avLst/>
            </a:prstGeom>
            <a:noFill/>
            <a:ln>
              <a:noFill/>
            </a:ln>
          </p:spPr>
        </p:pic>
        <p:sp>
          <p:nvSpPr>
            <p:cNvPr id="3330" name="Google Shape;3330;p77"/>
            <p:cNvSpPr/>
            <p:nvPr/>
          </p:nvSpPr>
          <p:spPr>
            <a:xfrm>
              <a:off x="4595" y="888"/>
              <a:ext cx="425" cy="299"/>
            </a:xfrm>
            <a:custGeom>
              <a:rect b="b" l="l" r="r" t="t"/>
              <a:pathLst>
                <a:path extrusionOk="0" h="2442" w="2982">
                  <a:moveTo>
                    <a:pt x="540" y="0"/>
                  </a:moveTo>
                  <a:lnTo>
                    <a:pt x="0" y="1734"/>
                  </a:lnTo>
                  <a:lnTo>
                    <a:pt x="2394" y="2442"/>
                  </a:lnTo>
                  <a:lnTo>
                    <a:pt x="2982" y="318"/>
                  </a:lnTo>
                  <a:lnTo>
                    <a:pt x="540"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screen" id="3331" name="Google Shape;3331;p77"/>
            <p:cNvPicPr preferRelativeResize="0"/>
            <p:nvPr/>
          </p:nvPicPr>
          <p:blipFill rotWithShape="1">
            <a:blip r:embed="rId5">
              <a:alphaModFix/>
            </a:blip>
            <a:srcRect b="0" l="0" r="0" t="0"/>
            <a:stretch/>
          </p:blipFill>
          <p:spPr>
            <a:xfrm>
              <a:off x="4616" y="895"/>
              <a:ext cx="385" cy="271"/>
            </a:xfrm>
            <a:prstGeom prst="rect">
              <a:avLst/>
            </a:prstGeom>
            <a:noFill/>
            <a:ln>
              <a:noFill/>
            </a:ln>
          </p:spPr>
        </p:pic>
        <p:sp>
          <p:nvSpPr>
            <p:cNvPr id="3332" name="Google Shape;3332;p77"/>
            <p:cNvSpPr/>
            <p:nvPr/>
          </p:nvSpPr>
          <p:spPr>
            <a:xfrm>
              <a:off x="4672" y="879"/>
              <a:ext cx="360" cy="55"/>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33" name="Google Shape;3333;p77"/>
            <p:cNvSpPr/>
            <p:nvPr/>
          </p:nvSpPr>
          <p:spPr>
            <a:xfrm>
              <a:off x="4591" y="878"/>
              <a:ext cx="100" cy="232"/>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34" name="Google Shape;3334;p77"/>
            <p:cNvSpPr/>
            <p:nvPr/>
          </p:nvSpPr>
          <p:spPr>
            <a:xfrm>
              <a:off x="4921" y="920"/>
              <a:ext cx="108" cy="268"/>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rgbClr val="FFFFFF"/>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35" name="Google Shape;3335;p77"/>
            <p:cNvSpPr/>
            <p:nvPr/>
          </p:nvSpPr>
          <p:spPr>
            <a:xfrm>
              <a:off x="4590" y="1097"/>
              <a:ext cx="395" cy="8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rgbClr val="FFFFFF"/>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36" name="Google Shape;3336;p77"/>
            <p:cNvSpPr/>
            <p:nvPr/>
          </p:nvSpPr>
          <p:spPr>
            <a:xfrm>
              <a:off x="4933" y="922"/>
              <a:ext cx="100" cy="265"/>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37" name="Google Shape;3337;p77"/>
            <p:cNvSpPr/>
            <p:nvPr/>
          </p:nvSpPr>
          <p:spPr>
            <a:xfrm>
              <a:off x="4590" y="1109"/>
              <a:ext cx="349" cy="88"/>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3338" name="Google Shape;3338;p77"/>
            <p:cNvGrpSpPr/>
            <p:nvPr/>
          </p:nvGrpSpPr>
          <p:grpSpPr>
            <a:xfrm>
              <a:off x="4584" y="1203"/>
              <a:ext cx="119" cy="53"/>
              <a:chOff x="1740" y="2642"/>
              <a:chExt cx="752" cy="327"/>
            </a:xfrm>
          </p:grpSpPr>
          <p:sp>
            <p:nvSpPr>
              <p:cNvPr id="3339" name="Google Shape;3339;p77"/>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40" name="Google Shape;3340;p77"/>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44"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41" name="Google Shape;3341;p77"/>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rgbClr val="00CC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42" name="Google Shape;3342;p77"/>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43" name="Google Shape;3343;p77"/>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rgbClr val="00CC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44" name="Google Shape;3344;p77"/>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3345" name="Google Shape;3345;p77"/>
            <p:cNvSpPr/>
            <p:nvPr/>
          </p:nvSpPr>
          <p:spPr>
            <a:xfrm>
              <a:off x="4788" y="1211"/>
              <a:ext cx="144" cy="117"/>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46" name="Google Shape;3346;p77"/>
            <p:cNvSpPr/>
            <p:nvPr/>
          </p:nvSpPr>
          <p:spPr>
            <a:xfrm>
              <a:off x="4420" y="1220"/>
              <a:ext cx="367" cy="10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47" name="Google Shape;3347;p77"/>
            <p:cNvSpPr/>
            <p:nvPr/>
          </p:nvSpPr>
          <p:spPr>
            <a:xfrm>
              <a:off x="4420" y="1201"/>
              <a:ext cx="4" cy="21"/>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48" name="Google Shape;3348;p77"/>
            <p:cNvSpPr/>
            <p:nvPr/>
          </p:nvSpPr>
          <p:spPr>
            <a:xfrm>
              <a:off x="4421" y="1114"/>
              <a:ext cx="171" cy="88"/>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49" name="Google Shape;3349;p77"/>
            <p:cNvSpPr/>
            <p:nvPr/>
          </p:nvSpPr>
          <p:spPr>
            <a:xfrm>
              <a:off x="4432" y="1205"/>
              <a:ext cx="348" cy="10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50" name="Google Shape;3350;p77"/>
            <p:cNvSpPr/>
            <p:nvPr/>
          </p:nvSpPr>
          <p:spPr>
            <a:xfrm flipH="1" rot="10800000">
              <a:off x="4782" y="1198"/>
              <a:ext cx="139" cy="105"/>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3351" name="Google Shape;3351;p77"/>
          <p:cNvGrpSpPr/>
          <p:nvPr/>
        </p:nvGrpSpPr>
        <p:grpSpPr>
          <a:xfrm>
            <a:off x="2035949" y="1345709"/>
            <a:ext cx="250158" cy="403103"/>
            <a:chOff x="4140" y="429"/>
            <a:chExt cx="1419" cy="2400"/>
          </a:xfrm>
        </p:grpSpPr>
        <p:sp>
          <p:nvSpPr>
            <p:cNvPr id="3352" name="Google Shape;3352;p77"/>
            <p:cNvSpPr/>
            <p:nvPr/>
          </p:nvSpPr>
          <p:spPr>
            <a:xfrm>
              <a:off x="5268" y="433"/>
              <a:ext cx="283" cy="2283"/>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53" name="Google Shape;3353;p77"/>
            <p:cNvSpPr/>
            <p:nvPr/>
          </p:nvSpPr>
          <p:spPr>
            <a:xfrm>
              <a:off x="4208" y="429"/>
              <a:ext cx="900" cy="2400"/>
            </a:xfrm>
            <a:prstGeom prst="rect">
              <a:avLst/>
            </a:prstGeom>
            <a:gradFill>
              <a:gsLst>
                <a:gs pos="0">
                  <a:srgbClr val="292929"/>
                </a:gs>
                <a:gs pos="100000">
                  <a:srgbClr val="808080"/>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3354" name="Google Shape;3354;p77"/>
            <p:cNvSpPr/>
            <p:nvPr/>
          </p:nvSpPr>
          <p:spPr>
            <a:xfrm>
              <a:off x="5321" y="570"/>
              <a:ext cx="169" cy="2112"/>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55" name="Google Shape;3355;p77"/>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56" name="Google Shape;3356;p77"/>
            <p:cNvSpPr/>
            <p:nvPr/>
          </p:nvSpPr>
          <p:spPr>
            <a:xfrm>
              <a:off x="4214" y="691"/>
              <a:ext cx="600" cy="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grpSp>
          <p:nvGrpSpPr>
            <p:cNvPr id="3357" name="Google Shape;3357;p77"/>
            <p:cNvGrpSpPr/>
            <p:nvPr/>
          </p:nvGrpSpPr>
          <p:grpSpPr>
            <a:xfrm>
              <a:off x="4748" y="670"/>
              <a:ext cx="494" cy="15"/>
              <a:chOff x="613" y="2570"/>
              <a:chExt cx="616" cy="14"/>
            </a:xfrm>
          </p:grpSpPr>
          <p:sp>
            <p:nvSpPr>
              <p:cNvPr id="3358" name="Google Shape;3358;p77"/>
              <p:cNvSpPr/>
              <p:nvPr/>
            </p:nvSpPr>
            <p:spPr>
              <a:xfrm>
                <a:off x="613" y="2570"/>
                <a:ext cx="600" cy="0"/>
              </a:xfrm>
              <a:prstGeom prst="roundRect">
                <a:avLst>
                  <a:gd fmla="val 50000" name="adj"/>
                </a:avLst>
              </a:prstGeom>
              <a:solidFill>
                <a:srgbClr val="0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3359" name="Google Shape;3359;p77"/>
              <p:cNvSpPr/>
              <p:nvPr/>
            </p:nvSpPr>
            <p:spPr>
              <a:xfrm>
                <a:off x="629" y="2584"/>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grpSp>
        <p:sp>
          <p:nvSpPr>
            <p:cNvPr id="3360" name="Google Shape;3360;p77"/>
            <p:cNvSpPr/>
            <p:nvPr/>
          </p:nvSpPr>
          <p:spPr>
            <a:xfrm>
              <a:off x="4221" y="1017"/>
              <a:ext cx="600" cy="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grpSp>
          <p:nvGrpSpPr>
            <p:cNvPr id="3361" name="Google Shape;3361;p77"/>
            <p:cNvGrpSpPr/>
            <p:nvPr/>
          </p:nvGrpSpPr>
          <p:grpSpPr>
            <a:xfrm>
              <a:off x="4748" y="996"/>
              <a:ext cx="494" cy="14"/>
              <a:chOff x="615" y="2570"/>
              <a:chExt cx="617" cy="15"/>
            </a:xfrm>
          </p:grpSpPr>
          <p:sp>
            <p:nvSpPr>
              <p:cNvPr id="3362" name="Google Shape;3362;p77"/>
              <p:cNvSpPr/>
              <p:nvPr/>
            </p:nvSpPr>
            <p:spPr>
              <a:xfrm>
                <a:off x="615" y="2570"/>
                <a:ext cx="600" cy="0"/>
              </a:xfrm>
              <a:prstGeom prst="roundRect">
                <a:avLst>
                  <a:gd fmla="val 50000" name="adj"/>
                </a:avLst>
              </a:prstGeom>
              <a:solidFill>
                <a:srgbClr val="0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3363" name="Google Shape;3363;p77"/>
              <p:cNvSpPr/>
              <p:nvPr/>
            </p:nvSpPr>
            <p:spPr>
              <a:xfrm>
                <a:off x="632" y="2585"/>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grpSp>
        <p:sp>
          <p:nvSpPr>
            <p:cNvPr id="3364" name="Google Shape;3364;p77"/>
            <p:cNvSpPr/>
            <p:nvPr/>
          </p:nvSpPr>
          <p:spPr>
            <a:xfrm>
              <a:off x="4214" y="1358"/>
              <a:ext cx="600" cy="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3365" name="Google Shape;3365;p77"/>
            <p:cNvSpPr/>
            <p:nvPr/>
          </p:nvSpPr>
          <p:spPr>
            <a:xfrm>
              <a:off x="4228" y="1655"/>
              <a:ext cx="600" cy="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grpSp>
          <p:nvGrpSpPr>
            <p:cNvPr id="3366" name="Google Shape;3366;p77"/>
            <p:cNvGrpSpPr/>
            <p:nvPr/>
          </p:nvGrpSpPr>
          <p:grpSpPr>
            <a:xfrm>
              <a:off x="4734" y="1627"/>
              <a:ext cx="495" cy="14"/>
              <a:chOff x="613" y="2568"/>
              <a:chExt cx="617" cy="13"/>
            </a:xfrm>
          </p:grpSpPr>
          <p:sp>
            <p:nvSpPr>
              <p:cNvPr id="3367" name="Google Shape;3367;p77"/>
              <p:cNvSpPr/>
              <p:nvPr/>
            </p:nvSpPr>
            <p:spPr>
              <a:xfrm>
                <a:off x="613" y="2568"/>
                <a:ext cx="600" cy="0"/>
              </a:xfrm>
              <a:prstGeom prst="roundRect">
                <a:avLst>
                  <a:gd fmla="val 50000" name="adj"/>
                </a:avLst>
              </a:prstGeom>
              <a:solidFill>
                <a:srgbClr val="0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3368" name="Google Shape;3368;p77"/>
              <p:cNvSpPr/>
              <p:nvPr/>
            </p:nvSpPr>
            <p:spPr>
              <a:xfrm>
                <a:off x="630" y="2581"/>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grpSp>
        <p:sp>
          <p:nvSpPr>
            <p:cNvPr id="3369" name="Google Shape;3369;p77"/>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3370" name="Google Shape;3370;p77"/>
            <p:cNvGrpSpPr/>
            <p:nvPr/>
          </p:nvGrpSpPr>
          <p:grpSpPr>
            <a:xfrm>
              <a:off x="4741" y="1329"/>
              <a:ext cx="494" cy="14"/>
              <a:chOff x="617" y="2570"/>
              <a:chExt cx="616" cy="14"/>
            </a:xfrm>
          </p:grpSpPr>
          <p:sp>
            <p:nvSpPr>
              <p:cNvPr id="3371" name="Google Shape;3371;p77"/>
              <p:cNvSpPr/>
              <p:nvPr/>
            </p:nvSpPr>
            <p:spPr>
              <a:xfrm>
                <a:off x="617" y="2570"/>
                <a:ext cx="600" cy="0"/>
              </a:xfrm>
              <a:prstGeom prst="roundRect">
                <a:avLst>
                  <a:gd fmla="val 50000" name="adj"/>
                </a:avLst>
              </a:prstGeom>
              <a:solidFill>
                <a:srgbClr val="0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3372" name="Google Shape;3372;p77"/>
              <p:cNvSpPr/>
              <p:nvPr/>
            </p:nvSpPr>
            <p:spPr>
              <a:xfrm>
                <a:off x="633" y="2584"/>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grpSp>
        <p:sp>
          <p:nvSpPr>
            <p:cNvPr id="3373" name="Google Shape;3373;p77"/>
            <p:cNvSpPr/>
            <p:nvPr/>
          </p:nvSpPr>
          <p:spPr>
            <a:xfrm>
              <a:off x="5248" y="429"/>
              <a:ext cx="0" cy="2400"/>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3374" name="Google Shape;3374;p77"/>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75" name="Google Shape;3375;p77"/>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76" name="Google Shape;3376;p77"/>
            <p:cNvSpPr/>
            <p:nvPr/>
          </p:nvSpPr>
          <p:spPr>
            <a:xfrm>
              <a:off x="5518" y="2612"/>
              <a:ext cx="0" cy="0"/>
            </a:xfrm>
            <a:prstGeom prst="ellipse">
              <a:avLst/>
            </a:prstGeom>
            <a:solidFill>
              <a:srgbClr val="33333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3377" name="Google Shape;3377;p77"/>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378" name="Google Shape;3378;p77"/>
            <p:cNvSpPr/>
            <p:nvPr/>
          </p:nvSpPr>
          <p:spPr>
            <a:xfrm>
              <a:off x="4140" y="2676"/>
              <a:ext cx="1200" cy="0"/>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3379" name="Google Shape;3379;p77"/>
            <p:cNvSpPr/>
            <p:nvPr/>
          </p:nvSpPr>
          <p:spPr>
            <a:xfrm>
              <a:off x="4208" y="2712"/>
              <a:ext cx="1200" cy="0"/>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3380" name="Google Shape;3380;p77"/>
            <p:cNvSpPr/>
            <p:nvPr/>
          </p:nvSpPr>
          <p:spPr>
            <a:xfrm>
              <a:off x="4309" y="2385"/>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3381" name="Google Shape;3381;p77"/>
            <p:cNvSpPr/>
            <p:nvPr/>
          </p:nvSpPr>
          <p:spPr>
            <a:xfrm>
              <a:off x="4484" y="2385"/>
              <a:ext cx="300" cy="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FF0000"/>
                </a:solidFill>
                <a:latin typeface="Tahoma"/>
                <a:ea typeface="Tahoma"/>
                <a:cs typeface="Tahoma"/>
                <a:sym typeface="Tahoma"/>
              </a:endParaRPr>
            </a:p>
          </p:txBody>
        </p:sp>
        <p:sp>
          <p:nvSpPr>
            <p:cNvPr id="3382" name="Google Shape;3382;p77"/>
            <p:cNvSpPr/>
            <p:nvPr/>
          </p:nvSpPr>
          <p:spPr>
            <a:xfrm>
              <a:off x="4660" y="2378"/>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3383" name="Google Shape;3383;p77"/>
            <p:cNvSpPr/>
            <p:nvPr/>
          </p:nvSpPr>
          <p:spPr>
            <a:xfrm>
              <a:off x="5065" y="1833"/>
              <a:ext cx="0" cy="900"/>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grpSp>
      <p:grpSp>
        <p:nvGrpSpPr>
          <p:cNvPr id="3384" name="Google Shape;3384;p77"/>
          <p:cNvGrpSpPr/>
          <p:nvPr/>
        </p:nvGrpSpPr>
        <p:grpSpPr>
          <a:xfrm>
            <a:off x="3376796" y="1400486"/>
            <a:ext cx="1904978" cy="550125"/>
            <a:chOff x="7333086" y="2736938"/>
            <a:chExt cx="2539632" cy="733500"/>
          </a:xfrm>
        </p:grpSpPr>
        <p:sp>
          <p:nvSpPr>
            <p:cNvPr id="3385" name="Google Shape;3385;p77"/>
            <p:cNvSpPr/>
            <p:nvPr/>
          </p:nvSpPr>
          <p:spPr>
            <a:xfrm>
              <a:off x="7333086" y="2736938"/>
              <a:ext cx="2521800" cy="7335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3386" name="Google Shape;3386;p77"/>
            <p:cNvSpPr txBox="1"/>
            <p:nvPr/>
          </p:nvSpPr>
          <p:spPr>
            <a:xfrm>
              <a:off x="7344918" y="2797391"/>
              <a:ext cx="2527800" cy="584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FF0000"/>
                </a:buClr>
                <a:buSzPts val="1200"/>
                <a:buFont typeface="Tahoma"/>
                <a:buNone/>
              </a:pPr>
              <a:r>
                <a:rPr b="0" i="0" lang="en" sz="1200" u="none" cap="none" strike="noStrike">
                  <a:solidFill>
                    <a:srgbClr val="FF0000"/>
                  </a:solidFill>
                  <a:latin typeface="Tahoma"/>
                  <a:ea typeface="Tahoma"/>
                  <a:cs typeface="Tahoma"/>
                  <a:sym typeface="Tahoma"/>
                </a:rPr>
                <a:t>Broadcast: is there a DHCP server out there?</a:t>
              </a:r>
              <a:endParaRPr b="0" i="0" sz="1100" u="none" cap="none" strike="noStrike">
                <a:solidFill>
                  <a:srgbClr val="000000"/>
                </a:solidFill>
                <a:latin typeface="Arial"/>
                <a:ea typeface="Arial"/>
                <a:cs typeface="Arial"/>
                <a:sym typeface="Arial"/>
              </a:endParaRPr>
            </a:p>
          </p:txBody>
        </p:sp>
      </p:grpSp>
      <p:grpSp>
        <p:nvGrpSpPr>
          <p:cNvPr id="3387" name="Google Shape;3387;p77"/>
          <p:cNvGrpSpPr/>
          <p:nvPr/>
        </p:nvGrpSpPr>
        <p:grpSpPr>
          <a:xfrm>
            <a:off x="3500543" y="2306740"/>
            <a:ext cx="1896608" cy="663131"/>
            <a:chOff x="9144000" y="3229217"/>
            <a:chExt cx="2527800" cy="885000"/>
          </a:xfrm>
        </p:grpSpPr>
        <p:sp>
          <p:nvSpPr>
            <p:cNvPr id="3388" name="Google Shape;3388;p77"/>
            <p:cNvSpPr/>
            <p:nvPr/>
          </p:nvSpPr>
          <p:spPr>
            <a:xfrm>
              <a:off x="9144000" y="3229217"/>
              <a:ext cx="2351700" cy="8850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3389" name="Google Shape;3389;p77"/>
            <p:cNvSpPr txBox="1"/>
            <p:nvPr/>
          </p:nvSpPr>
          <p:spPr>
            <a:xfrm>
              <a:off x="9144000" y="3271783"/>
              <a:ext cx="2527800" cy="831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FF0000"/>
                </a:buClr>
                <a:buSzPts val="1200"/>
                <a:buFont typeface="Tahoma"/>
                <a:buNone/>
              </a:pPr>
              <a:r>
                <a:rPr b="0" i="0" lang="en" sz="1200" u="none" cap="none" strike="noStrike">
                  <a:solidFill>
                    <a:srgbClr val="FF0000"/>
                  </a:solidFill>
                  <a:latin typeface="Tahoma"/>
                  <a:ea typeface="Tahoma"/>
                  <a:cs typeface="Tahoma"/>
                  <a:sym typeface="Tahoma"/>
                </a:rPr>
                <a:t>Broadcast: I’m a DHCP server! Here’s an IP address you can use </a:t>
              </a:r>
              <a:endParaRPr b="0" i="0" sz="1100" u="none" cap="none" strike="noStrike">
                <a:solidFill>
                  <a:srgbClr val="000000"/>
                </a:solidFill>
                <a:latin typeface="Arial"/>
                <a:ea typeface="Arial"/>
                <a:cs typeface="Arial"/>
                <a:sym typeface="Arial"/>
              </a:endParaRPr>
            </a:p>
          </p:txBody>
        </p:sp>
      </p:grpSp>
      <p:grpSp>
        <p:nvGrpSpPr>
          <p:cNvPr id="3390" name="Google Shape;3390;p77"/>
          <p:cNvGrpSpPr/>
          <p:nvPr/>
        </p:nvGrpSpPr>
        <p:grpSpPr>
          <a:xfrm>
            <a:off x="2389505" y="3225987"/>
            <a:ext cx="1969162" cy="663130"/>
            <a:chOff x="8858631" y="4615923"/>
            <a:chExt cx="2625900" cy="885000"/>
          </a:xfrm>
        </p:grpSpPr>
        <p:sp>
          <p:nvSpPr>
            <p:cNvPr id="3391" name="Google Shape;3391;p77"/>
            <p:cNvSpPr/>
            <p:nvPr/>
          </p:nvSpPr>
          <p:spPr>
            <a:xfrm>
              <a:off x="8956574" y="4615923"/>
              <a:ext cx="2351700" cy="8850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3392" name="Google Shape;3392;p77"/>
            <p:cNvSpPr txBox="1"/>
            <p:nvPr/>
          </p:nvSpPr>
          <p:spPr>
            <a:xfrm>
              <a:off x="8858631" y="4765817"/>
              <a:ext cx="2625900" cy="585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FF0000"/>
                </a:buClr>
                <a:buSzPts val="1200"/>
                <a:buFont typeface="Tahoma"/>
                <a:buNone/>
              </a:pPr>
              <a:r>
                <a:rPr b="0" i="0" lang="en" sz="1200" u="none" cap="none" strike="noStrike">
                  <a:solidFill>
                    <a:srgbClr val="FF0000"/>
                  </a:solidFill>
                  <a:latin typeface="Tahoma"/>
                  <a:ea typeface="Tahoma"/>
                  <a:cs typeface="Tahoma"/>
                  <a:sym typeface="Tahoma"/>
                </a:rPr>
                <a:t>Broadcast: OK.  I would like to use this IP address!</a:t>
              </a:r>
              <a:endParaRPr b="0" i="0" sz="1100" u="none" cap="none" strike="noStrike">
                <a:solidFill>
                  <a:srgbClr val="000000"/>
                </a:solidFill>
                <a:latin typeface="Arial"/>
                <a:ea typeface="Arial"/>
                <a:cs typeface="Arial"/>
                <a:sym typeface="Arial"/>
              </a:endParaRPr>
            </a:p>
          </p:txBody>
        </p:sp>
      </p:grpSp>
      <p:grpSp>
        <p:nvGrpSpPr>
          <p:cNvPr id="3393" name="Google Shape;3393;p77"/>
          <p:cNvGrpSpPr/>
          <p:nvPr/>
        </p:nvGrpSpPr>
        <p:grpSpPr>
          <a:xfrm>
            <a:off x="3487449" y="4252110"/>
            <a:ext cx="1896608" cy="664281"/>
            <a:chOff x="9144000" y="5555417"/>
            <a:chExt cx="2527800" cy="885000"/>
          </a:xfrm>
        </p:grpSpPr>
        <p:sp>
          <p:nvSpPr>
            <p:cNvPr id="3394" name="Google Shape;3394;p77"/>
            <p:cNvSpPr/>
            <p:nvPr/>
          </p:nvSpPr>
          <p:spPr>
            <a:xfrm>
              <a:off x="9144000" y="5555417"/>
              <a:ext cx="2351700" cy="8850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3395" name="Google Shape;3395;p77"/>
            <p:cNvSpPr txBox="1"/>
            <p:nvPr/>
          </p:nvSpPr>
          <p:spPr>
            <a:xfrm>
              <a:off x="9144000" y="5705311"/>
              <a:ext cx="2527800" cy="584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FF0000"/>
                </a:buClr>
                <a:buSzPts val="1200"/>
                <a:buFont typeface="Tahoma"/>
                <a:buNone/>
              </a:pPr>
              <a:r>
                <a:rPr b="0" i="0" lang="en" sz="1200" u="none" cap="none" strike="noStrike">
                  <a:solidFill>
                    <a:srgbClr val="FF0000"/>
                  </a:solidFill>
                  <a:latin typeface="Tahoma"/>
                  <a:ea typeface="Tahoma"/>
                  <a:cs typeface="Tahoma"/>
                  <a:sym typeface="Tahoma"/>
                </a:rPr>
                <a:t>Broadcast: OK.  You’ve got that IP address!</a:t>
              </a:r>
              <a:endParaRPr b="0" i="0" sz="1100" u="none" cap="none" strike="noStrike">
                <a:solidFill>
                  <a:srgbClr val="000000"/>
                </a:solidFill>
                <a:latin typeface="Arial"/>
                <a:ea typeface="Arial"/>
                <a:cs typeface="Arial"/>
                <a:sym typeface="Arial"/>
              </a:endParaRPr>
            </a:p>
          </p:txBody>
        </p:sp>
      </p:grpSp>
      <p:sp>
        <p:nvSpPr>
          <p:cNvPr id="3396" name="Google Shape;3396;p77"/>
          <p:cNvSpPr txBox="1"/>
          <p:nvPr/>
        </p:nvSpPr>
        <p:spPr>
          <a:xfrm>
            <a:off x="5652653" y="2724730"/>
            <a:ext cx="1841400" cy="1162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The two steps above can be skipped “if a client remembers and wishes to reuse a previously allocated network address” </a:t>
            </a:r>
            <a:r>
              <a:rPr b="0" i="0" lang="en" sz="1100" u="none" cap="none" strike="noStrike">
                <a:solidFill>
                  <a:srgbClr val="000000"/>
                </a:solidFill>
                <a:latin typeface="Calibri"/>
                <a:ea typeface="Calibri"/>
                <a:cs typeface="Calibri"/>
                <a:sym typeface="Calibri"/>
              </a:rPr>
              <a:t>[RFC 2131]</a:t>
            </a:r>
            <a:endParaRPr b="0" i="0" sz="12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1"/>
                                        </p:tgtEl>
                                        <p:attrNameLst>
                                          <p:attrName>style.visibility</p:attrName>
                                        </p:attrNameLst>
                                      </p:cBhvr>
                                      <p:to>
                                        <p:strVal val="visible"/>
                                      </p:to>
                                    </p:set>
                                    <p:animEffect filter="fade" transition="in">
                                      <p:cBhvr>
                                        <p:cTn dur="500"/>
                                        <p:tgtEl>
                                          <p:spTgt spid="3311"/>
                                        </p:tgtEl>
                                      </p:cBhvr>
                                    </p:animEffect>
                                  </p:childTnLst>
                                </p:cTn>
                              </p:par>
                              <p:par>
                                <p:cTn fill="hold" nodeType="withEffect" presetClass="entr" presetID="10" presetSubtype="0">
                                  <p:stCondLst>
                                    <p:cond delay="0"/>
                                  </p:stCondLst>
                                  <p:childTnLst>
                                    <p:set>
                                      <p:cBhvr>
                                        <p:cTn dur="1" fill="hold">
                                          <p:stCondLst>
                                            <p:cond delay="0"/>
                                          </p:stCondLst>
                                        </p:cTn>
                                        <p:tgtEl>
                                          <p:spTgt spid="3384"/>
                                        </p:tgtEl>
                                        <p:attrNameLst>
                                          <p:attrName>style.visibility</p:attrName>
                                        </p:attrNameLst>
                                      </p:cBhvr>
                                      <p:to>
                                        <p:strVal val="visible"/>
                                      </p:to>
                                    </p:set>
                                    <p:animEffect filter="fade" transition="in">
                                      <p:cBhvr>
                                        <p:cTn dur="500"/>
                                        <p:tgtEl>
                                          <p:spTgt spid="3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384"/>
                                        </p:tgtEl>
                                      </p:cBhvr>
                                    </p:animEffect>
                                    <p:set>
                                      <p:cBhvr>
                                        <p:cTn dur="1" fill="hold">
                                          <p:stCondLst>
                                            <p:cond delay="500"/>
                                          </p:stCondLst>
                                        </p:cTn>
                                        <p:tgtEl>
                                          <p:spTgt spid="338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7"/>
                                        </p:tgtEl>
                                        <p:attrNameLst>
                                          <p:attrName>style.visibility</p:attrName>
                                        </p:attrNameLst>
                                      </p:cBhvr>
                                      <p:to>
                                        <p:strVal val="visible"/>
                                      </p:to>
                                    </p:set>
                                    <p:animEffect filter="fade" transition="in">
                                      <p:cBhvr>
                                        <p:cTn dur="500"/>
                                        <p:tgtEl>
                                          <p:spTgt spid="3317"/>
                                        </p:tgtEl>
                                      </p:cBhvr>
                                    </p:animEffect>
                                  </p:childTnLst>
                                </p:cTn>
                              </p:par>
                              <p:par>
                                <p:cTn fill="hold" nodeType="withEffect" presetClass="entr" presetID="10" presetSubtype="0">
                                  <p:stCondLst>
                                    <p:cond delay="0"/>
                                  </p:stCondLst>
                                  <p:childTnLst>
                                    <p:set>
                                      <p:cBhvr>
                                        <p:cTn dur="1" fill="hold">
                                          <p:stCondLst>
                                            <p:cond delay="0"/>
                                          </p:stCondLst>
                                        </p:cTn>
                                        <p:tgtEl>
                                          <p:spTgt spid="3316"/>
                                        </p:tgtEl>
                                        <p:attrNameLst>
                                          <p:attrName>style.visibility</p:attrName>
                                        </p:attrNameLst>
                                      </p:cBhvr>
                                      <p:to>
                                        <p:strVal val="visible"/>
                                      </p:to>
                                    </p:set>
                                    <p:animEffect filter="fade" transition="in">
                                      <p:cBhvr>
                                        <p:cTn dur="500"/>
                                        <p:tgtEl>
                                          <p:spTgt spid="3316"/>
                                        </p:tgtEl>
                                      </p:cBhvr>
                                    </p:animEffect>
                                  </p:childTnLst>
                                </p:cTn>
                              </p:par>
                              <p:par>
                                <p:cTn fill="hold" nodeType="withEffect" presetClass="entr" presetID="10" presetSubtype="0">
                                  <p:stCondLst>
                                    <p:cond delay="0"/>
                                  </p:stCondLst>
                                  <p:childTnLst>
                                    <p:set>
                                      <p:cBhvr>
                                        <p:cTn dur="1" fill="hold">
                                          <p:stCondLst>
                                            <p:cond delay="0"/>
                                          </p:stCondLst>
                                        </p:cTn>
                                        <p:tgtEl>
                                          <p:spTgt spid="3387"/>
                                        </p:tgtEl>
                                        <p:attrNameLst>
                                          <p:attrName>style.visibility</p:attrName>
                                        </p:attrNameLst>
                                      </p:cBhvr>
                                      <p:to>
                                        <p:strVal val="visible"/>
                                      </p:to>
                                    </p:set>
                                    <p:animEffect filter="fade" transition="in">
                                      <p:cBhvr>
                                        <p:cTn dur="500"/>
                                        <p:tgtEl>
                                          <p:spTgt spid="3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387"/>
                                        </p:tgtEl>
                                      </p:cBhvr>
                                    </p:animEffect>
                                    <p:set>
                                      <p:cBhvr>
                                        <p:cTn dur="1" fill="hold">
                                          <p:stCondLst>
                                            <p:cond delay="500"/>
                                          </p:stCondLst>
                                        </p:cTn>
                                        <p:tgtEl>
                                          <p:spTgt spid="33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6"/>
                                        </p:tgtEl>
                                        <p:attrNameLst>
                                          <p:attrName>style.visibility</p:attrName>
                                        </p:attrNameLst>
                                      </p:cBhvr>
                                      <p:to>
                                        <p:strVal val="visible"/>
                                      </p:to>
                                    </p:set>
                                    <p:animEffect filter="fade" transition="in">
                                      <p:cBhvr>
                                        <p:cTn dur="500"/>
                                        <p:tgtEl>
                                          <p:spTgt spid="3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1"/>
                                        </p:tgtEl>
                                        <p:attrNameLst>
                                          <p:attrName>style.visibility</p:attrName>
                                        </p:attrNameLst>
                                      </p:cBhvr>
                                      <p:to>
                                        <p:strVal val="visible"/>
                                      </p:to>
                                    </p:set>
                                    <p:animEffect filter="fade" transition="in">
                                      <p:cBhvr>
                                        <p:cTn dur="500"/>
                                        <p:tgtEl>
                                          <p:spTgt spid="3321"/>
                                        </p:tgtEl>
                                      </p:cBhvr>
                                    </p:animEffect>
                                  </p:childTnLst>
                                </p:cTn>
                              </p:par>
                              <p:par>
                                <p:cTn fill="hold" nodeType="withEffect" presetClass="exit" presetID="10" presetSubtype="0">
                                  <p:stCondLst>
                                    <p:cond delay="0"/>
                                  </p:stCondLst>
                                  <p:childTnLst>
                                    <p:animEffect filter="fade" transition="out">
                                      <p:cBhvr>
                                        <p:cTn dur="500"/>
                                        <p:tgtEl>
                                          <p:spTgt spid="3396"/>
                                        </p:tgtEl>
                                      </p:cBhvr>
                                    </p:animEffect>
                                    <p:set>
                                      <p:cBhvr>
                                        <p:cTn dur="1" fill="hold">
                                          <p:stCondLst>
                                            <p:cond delay="500"/>
                                          </p:stCondLst>
                                        </p:cTn>
                                        <p:tgtEl>
                                          <p:spTgt spid="33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320"/>
                                        </p:tgtEl>
                                        <p:attrNameLst>
                                          <p:attrName>style.visibility</p:attrName>
                                        </p:attrNameLst>
                                      </p:cBhvr>
                                      <p:to>
                                        <p:strVal val="visible"/>
                                      </p:to>
                                    </p:set>
                                    <p:animEffect filter="fade" transition="in">
                                      <p:cBhvr>
                                        <p:cTn dur="500"/>
                                        <p:tgtEl>
                                          <p:spTgt spid="3320"/>
                                        </p:tgtEl>
                                      </p:cBhvr>
                                    </p:animEffect>
                                  </p:childTnLst>
                                </p:cTn>
                              </p:par>
                              <p:par>
                                <p:cTn fill="hold" nodeType="withEffect" presetClass="entr" presetID="10" presetSubtype="0">
                                  <p:stCondLst>
                                    <p:cond delay="0"/>
                                  </p:stCondLst>
                                  <p:childTnLst>
                                    <p:set>
                                      <p:cBhvr>
                                        <p:cTn dur="1" fill="hold">
                                          <p:stCondLst>
                                            <p:cond delay="0"/>
                                          </p:stCondLst>
                                        </p:cTn>
                                        <p:tgtEl>
                                          <p:spTgt spid="3390"/>
                                        </p:tgtEl>
                                        <p:attrNameLst>
                                          <p:attrName>style.visibility</p:attrName>
                                        </p:attrNameLst>
                                      </p:cBhvr>
                                      <p:to>
                                        <p:strVal val="visible"/>
                                      </p:to>
                                    </p:set>
                                    <p:animEffect filter="fade" transition="in">
                                      <p:cBhvr>
                                        <p:cTn dur="500"/>
                                        <p:tgtEl>
                                          <p:spTgt spid="3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390"/>
                                        </p:tgtEl>
                                      </p:cBhvr>
                                    </p:animEffect>
                                    <p:set>
                                      <p:cBhvr>
                                        <p:cTn dur="1" fill="hold">
                                          <p:stCondLst>
                                            <p:cond delay="500"/>
                                          </p:stCondLst>
                                        </p:cTn>
                                        <p:tgtEl>
                                          <p:spTgt spid="33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5"/>
                                        </p:tgtEl>
                                        <p:attrNameLst>
                                          <p:attrName>style.visibility</p:attrName>
                                        </p:attrNameLst>
                                      </p:cBhvr>
                                      <p:to>
                                        <p:strVal val="visible"/>
                                      </p:to>
                                    </p:set>
                                    <p:animEffect filter="fade" transition="in">
                                      <p:cBhvr>
                                        <p:cTn dur="500"/>
                                        <p:tgtEl>
                                          <p:spTgt spid="3325"/>
                                        </p:tgtEl>
                                      </p:cBhvr>
                                    </p:animEffect>
                                  </p:childTnLst>
                                </p:cTn>
                              </p:par>
                              <p:par>
                                <p:cTn fill="hold" nodeType="withEffect" presetClass="entr" presetID="10" presetSubtype="0">
                                  <p:stCondLst>
                                    <p:cond delay="0"/>
                                  </p:stCondLst>
                                  <p:childTnLst>
                                    <p:set>
                                      <p:cBhvr>
                                        <p:cTn dur="1" fill="hold">
                                          <p:stCondLst>
                                            <p:cond delay="0"/>
                                          </p:stCondLst>
                                        </p:cTn>
                                        <p:tgtEl>
                                          <p:spTgt spid="3324"/>
                                        </p:tgtEl>
                                        <p:attrNameLst>
                                          <p:attrName>style.visibility</p:attrName>
                                        </p:attrNameLst>
                                      </p:cBhvr>
                                      <p:to>
                                        <p:strVal val="visible"/>
                                      </p:to>
                                    </p:set>
                                    <p:animEffect filter="fade" transition="in">
                                      <p:cBhvr>
                                        <p:cTn dur="500"/>
                                        <p:tgtEl>
                                          <p:spTgt spid="3324"/>
                                        </p:tgtEl>
                                      </p:cBhvr>
                                    </p:animEffect>
                                  </p:childTnLst>
                                </p:cTn>
                              </p:par>
                              <p:par>
                                <p:cTn fill="hold" nodeType="withEffect" presetClass="entr" presetID="10" presetSubtype="0">
                                  <p:stCondLst>
                                    <p:cond delay="0"/>
                                  </p:stCondLst>
                                  <p:childTnLst>
                                    <p:set>
                                      <p:cBhvr>
                                        <p:cTn dur="1" fill="hold">
                                          <p:stCondLst>
                                            <p:cond delay="0"/>
                                          </p:stCondLst>
                                        </p:cTn>
                                        <p:tgtEl>
                                          <p:spTgt spid="3393"/>
                                        </p:tgtEl>
                                        <p:attrNameLst>
                                          <p:attrName>style.visibility</p:attrName>
                                        </p:attrNameLst>
                                      </p:cBhvr>
                                      <p:to>
                                        <p:strVal val="visible"/>
                                      </p:to>
                                    </p:set>
                                    <p:animEffect filter="fade" transition="in">
                                      <p:cBhvr>
                                        <p:cTn dur="500"/>
                                        <p:tgtEl>
                                          <p:spTgt spid="3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393"/>
                                        </p:tgtEl>
                                      </p:cBhvr>
                                    </p:animEffect>
                                    <p:set>
                                      <p:cBhvr>
                                        <p:cTn dur="1" fill="hold">
                                          <p:stCondLst>
                                            <p:cond delay="500"/>
                                          </p:stCondLst>
                                        </p:cTn>
                                        <p:tgtEl>
                                          <p:spTgt spid="339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0" name="Shape 3400"/>
        <p:cNvGrpSpPr/>
        <p:nvPr/>
      </p:nvGrpSpPr>
      <p:grpSpPr>
        <a:xfrm>
          <a:off x="0" y="0"/>
          <a:ext cx="0" cy="0"/>
          <a:chOff x="0" y="0"/>
          <a:chExt cx="0" cy="0"/>
        </a:xfrm>
      </p:grpSpPr>
      <p:pic>
        <p:nvPicPr>
          <p:cNvPr descr="A close up of a logo&#10;&#10;Description automatically generated" id="3401" name="Google Shape;3401;p78"/>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3402" name="Google Shape;3402;p78"/>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403" name="Google Shape;3403;p78"/>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404" name="Google Shape;3404;p78"/>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DHCP: more than IP addresses</a:t>
            </a:r>
            <a:endParaRPr b="0" i="0" sz="1100" u="none" cap="none" strike="noStrike">
              <a:solidFill>
                <a:srgbClr val="000000"/>
              </a:solidFill>
              <a:latin typeface="Arial"/>
              <a:ea typeface="Arial"/>
              <a:cs typeface="Arial"/>
              <a:sym typeface="Arial"/>
            </a:endParaRPr>
          </a:p>
        </p:txBody>
      </p:sp>
      <p:sp>
        <p:nvSpPr>
          <p:cNvPr id="3405" name="Google Shape;3405;p78"/>
          <p:cNvSpPr txBox="1"/>
          <p:nvPr/>
        </p:nvSpPr>
        <p:spPr>
          <a:xfrm>
            <a:off x="142040" y="1120776"/>
            <a:ext cx="5775900" cy="3296400"/>
          </a:xfrm>
          <a:prstGeom prst="rect">
            <a:avLst/>
          </a:prstGeom>
          <a:noFill/>
          <a:ln>
            <a:noFill/>
          </a:ln>
        </p:spPr>
        <p:txBody>
          <a:bodyPr anchorCtr="0" anchor="t" bIns="34275" lIns="68575" spcFirstLastPara="1" rIns="68575" wrap="square" tIns="34275">
            <a:normAutofit/>
          </a:bodyPr>
          <a:lstStyle/>
          <a:p>
            <a:pPr indent="-165100" lvl="0" marL="266700" marR="0" rtl="0" algn="l">
              <a:lnSpc>
                <a:spcPct val="90000"/>
              </a:lnSpc>
              <a:spcBef>
                <a:spcPts val="0"/>
              </a:spcBef>
              <a:spcAft>
                <a:spcPts val="0"/>
              </a:spcAft>
              <a:buClr>
                <a:srgbClr val="0000A3"/>
              </a:buClr>
              <a:buSzPts val="2100"/>
              <a:buFont typeface="Noto Sans Symbols"/>
              <a:buNone/>
            </a:pPr>
            <a:r>
              <a:rPr b="0" i="0" lang="en" sz="2100" u="none" cap="none" strike="noStrike">
                <a:solidFill>
                  <a:srgbClr val="000000"/>
                </a:solidFill>
                <a:latin typeface="Calibri"/>
                <a:ea typeface="Calibri"/>
                <a:cs typeface="Calibri"/>
                <a:sym typeface="Calibri"/>
              </a:rPr>
              <a:t>DHCP can return more than just allocated IP address on subnet:</a:t>
            </a:r>
            <a:endParaRPr b="0" i="0" sz="1100" u="none" cap="none" strike="noStrike">
              <a:solidFill>
                <a:srgbClr val="000000"/>
              </a:solidFill>
              <a:latin typeface="Arial"/>
              <a:ea typeface="Arial"/>
              <a:cs typeface="Arial"/>
              <a:sym typeface="Arial"/>
            </a:endParaRPr>
          </a:p>
          <a:p>
            <a:pPr indent="-215900" lvl="1" marL="5588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address of first-hop router for client</a:t>
            </a:r>
            <a:endParaRPr b="0" i="0" sz="1100" u="none" cap="none" strike="noStrike">
              <a:solidFill>
                <a:srgbClr val="000000"/>
              </a:solidFill>
              <a:latin typeface="Arial"/>
              <a:ea typeface="Arial"/>
              <a:cs typeface="Arial"/>
              <a:sym typeface="Arial"/>
            </a:endParaRPr>
          </a:p>
          <a:p>
            <a:pPr indent="-215900" lvl="1" marL="5588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name and IP address of DNS sever</a:t>
            </a:r>
            <a:endParaRPr b="0" i="0" sz="1100" u="none" cap="none" strike="noStrike">
              <a:solidFill>
                <a:srgbClr val="000000"/>
              </a:solidFill>
              <a:latin typeface="Arial"/>
              <a:ea typeface="Arial"/>
              <a:cs typeface="Arial"/>
              <a:sym typeface="Arial"/>
            </a:endParaRPr>
          </a:p>
          <a:p>
            <a:pPr indent="-215900" lvl="1" marL="5588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network mask (indicating network versus host portion of address)</a:t>
            </a:r>
            <a:endParaRPr b="0" i="0" sz="1100" u="none" cap="none" strike="noStrike">
              <a:solidFill>
                <a:srgbClr val="000000"/>
              </a:solidFill>
              <a:latin typeface="Arial"/>
              <a:ea typeface="Arial"/>
              <a:cs typeface="Arial"/>
              <a:sym typeface="Arial"/>
            </a:endParaRPr>
          </a:p>
          <a:p>
            <a:pPr indent="0" lvl="1" marL="266700" marR="0" rtl="0" algn="l">
              <a:lnSpc>
                <a:spcPct val="90000"/>
              </a:lnSpc>
              <a:spcBef>
                <a:spcPts val="400"/>
              </a:spcBef>
              <a:spcAft>
                <a:spcPts val="0"/>
              </a:spcAft>
              <a:buClr>
                <a:srgbClr val="0000A8"/>
              </a:buClr>
              <a:buSzPts val="1800"/>
              <a:buFont typeface="Arial"/>
              <a:buNone/>
            </a:pPr>
            <a:r>
              <a:t/>
            </a:r>
            <a:endParaRPr b="0" i="1" sz="1800" u="none" cap="none" strike="noStrike">
              <a:solidFill>
                <a:srgbClr val="CC0000"/>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9" name="Shape 3409"/>
        <p:cNvGrpSpPr/>
        <p:nvPr/>
      </p:nvGrpSpPr>
      <p:grpSpPr>
        <a:xfrm>
          <a:off x="0" y="0"/>
          <a:ext cx="0" cy="0"/>
          <a:chOff x="0" y="0"/>
          <a:chExt cx="0" cy="0"/>
        </a:xfrm>
      </p:grpSpPr>
      <p:pic>
        <p:nvPicPr>
          <p:cNvPr descr="A close up of a logo&#10;&#10;Description automatically generated" id="3410" name="Google Shape;3410;p79"/>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3411" name="Google Shape;3411;p79"/>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412" name="Google Shape;3412;p79"/>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413" name="Google Shape;3413;p79"/>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DHCP: example</a:t>
            </a:r>
            <a:endParaRPr b="0" i="0" sz="1100" u="none" cap="none" strike="noStrike">
              <a:solidFill>
                <a:srgbClr val="000000"/>
              </a:solidFill>
              <a:latin typeface="Arial"/>
              <a:ea typeface="Arial"/>
              <a:cs typeface="Arial"/>
              <a:sym typeface="Arial"/>
            </a:endParaRPr>
          </a:p>
        </p:txBody>
      </p:sp>
      <p:sp>
        <p:nvSpPr>
          <p:cNvPr id="3414" name="Google Shape;3414;p79"/>
          <p:cNvSpPr/>
          <p:nvPr/>
        </p:nvSpPr>
        <p:spPr>
          <a:xfrm>
            <a:off x="777085" y="1301521"/>
            <a:ext cx="2665812" cy="2065733"/>
          </a:xfrm>
          <a:custGeom>
            <a:rect b="b" l="l" r="r" t="t"/>
            <a:pathLst>
              <a:path extrusionOk="0" h="958" w="2406">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3415" name="Google Shape;3415;p79"/>
          <p:cNvGrpSpPr/>
          <p:nvPr/>
        </p:nvGrpSpPr>
        <p:grpSpPr>
          <a:xfrm>
            <a:off x="2205591" y="2855831"/>
            <a:ext cx="784855" cy="321966"/>
            <a:chOff x="7493876" y="2774731"/>
            <a:chExt cx="1490420" cy="890885"/>
          </a:xfrm>
        </p:grpSpPr>
        <p:sp>
          <p:nvSpPr>
            <p:cNvPr id="3416" name="Google Shape;3416;p79"/>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3417" name="Google Shape;3417;p79"/>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3418" name="Google Shape;3418;p79"/>
            <p:cNvGrpSpPr/>
            <p:nvPr/>
          </p:nvGrpSpPr>
          <p:grpSpPr>
            <a:xfrm>
              <a:off x="7713435" y="2848414"/>
              <a:ext cx="1043670" cy="423496"/>
              <a:chOff x="7786941" y="2884917"/>
              <a:chExt cx="899018" cy="352209"/>
            </a:xfrm>
          </p:grpSpPr>
          <p:sp>
            <p:nvSpPr>
              <p:cNvPr id="3419" name="Google Shape;3419;p79"/>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420" name="Google Shape;3420;p79"/>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421" name="Google Shape;3421;p79"/>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422" name="Google Shape;3422;p79"/>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3423" name="Google Shape;3423;p79"/>
          <p:cNvGrpSpPr/>
          <p:nvPr/>
        </p:nvGrpSpPr>
        <p:grpSpPr>
          <a:xfrm>
            <a:off x="2589132" y="2142706"/>
            <a:ext cx="689033" cy="292951"/>
            <a:chOff x="3668110" y="2448910"/>
            <a:chExt cx="3794234" cy="2165199"/>
          </a:xfrm>
        </p:grpSpPr>
        <p:sp>
          <p:nvSpPr>
            <p:cNvPr id="3424" name="Google Shape;3424;p79"/>
            <p:cNvSpPr/>
            <p:nvPr/>
          </p:nvSpPr>
          <p:spPr>
            <a:xfrm>
              <a:off x="3668110" y="3741409"/>
              <a:ext cx="3780600" cy="872700"/>
            </a:xfrm>
            <a:prstGeom prst="rect">
              <a:avLst/>
            </a:prstGeom>
            <a:gradFill>
              <a:gsLst>
                <a:gs pos="0">
                  <a:srgbClr val="B8C2C9"/>
                </a:gs>
                <a:gs pos="21000">
                  <a:schemeClr val="lt1"/>
                </a:gs>
                <a:gs pos="60000">
                  <a:srgbClr val="D6DCE0"/>
                </a:gs>
                <a:gs pos="100000">
                  <a:srgbClr val="B8C2C9"/>
                </a:gs>
              </a:gsLst>
              <a:lin ang="0" scaled="0"/>
            </a:gradFill>
            <a:ln cap="flat" cmpd="sng" w="9525">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425" name="Google Shape;3425;p79"/>
            <p:cNvSpPr/>
            <p:nvPr/>
          </p:nvSpPr>
          <p:spPr>
            <a:xfrm>
              <a:off x="3678620" y="2448910"/>
              <a:ext cx="3783724" cy="1324303"/>
            </a:xfrm>
            <a:custGeom>
              <a:rect b="b" l="l" r="r" t="t"/>
              <a:pathLst>
                <a:path extrusionOk="0" h="1324303" w="3783724">
                  <a:moveTo>
                    <a:pt x="0" y="1313793"/>
                  </a:moveTo>
                  <a:lnTo>
                    <a:pt x="0" y="1313793"/>
                  </a:lnTo>
                  <a:lnTo>
                    <a:pt x="252248" y="0"/>
                  </a:lnTo>
                  <a:lnTo>
                    <a:pt x="3415862" y="21020"/>
                  </a:lnTo>
                  <a:lnTo>
                    <a:pt x="3783724" y="1324303"/>
                  </a:lnTo>
                  <a:lnTo>
                    <a:pt x="0" y="1313793"/>
                  </a:lnTo>
                  <a:close/>
                </a:path>
              </a:pathLst>
            </a:cu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nvGrpSpPr>
            <p:cNvPr id="3426" name="Google Shape;3426;p79"/>
            <p:cNvGrpSpPr/>
            <p:nvPr/>
          </p:nvGrpSpPr>
          <p:grpSpPr>
            <a:xfrm>
              <a:off x="3941666" y="2603245"/>
              <a:ext cx="3206977" cy="1060959"/>
              <a:chOff x="7939341" y="3037317"/>
              <a:chExt cx="899018" cy="352209"/>
            </a:xfrm>
          </p:grpSpPr>
          <p:sp>
            <p:nvSpPr>
              <p:cNvPr id="3427" name="Google Shape;3427;p79"/>
              <p:cNvSpPr/>
              <p:nvPr/>
            </p:nvSpPr>
            <p:spPr>
              <a:xfrm>
                <a:off x="7964170" y="30373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428" name="Google Shape;3428;p79"/>
              <p:cNvSpPr/>
              <p:nvPr/>
            </p:nvSpPr>
            <p:spPr>
              <a:xfrm>
                <a:off x="8519948" y="32067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429" name="Google Shape;3429;p79"/>
              <p:cNvSpPr/>
              <p:nvPr/>
            </p:nvSpPr>
            <p:spPr>
              <a:xfrm>
                <a:off x="7939341" y="32067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430" name="Google Shape;3430;p79"/>
              <p:cNvSpPr/>
              <p:nvPr/>
            </p:nvSpPr>
            <p:spPr>
              <a:xfrm>
                <a:off x="8047413" y="31234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cxnSp>
        <p:nvCxnSpPr>
          <p:cNvPr id="3431" name="Google Shape;3431;p79"/>
          <p:cNvCxnSpPr/>
          <p:nvPr/>
        </p:nvCxnSpPr>
        <p:spPr>
          <a:xfrm flipH="1" rot="10800000">
            <a:off x="2669807" y="2430746"/>
            <a:ext cx="345300" cy="428700"/>
          </a:xfrm>
          <a:prstGeom prst="straightConnector1">
            <a:avLst/>
          </a:prstGeom>
          <a:noFill/>
          <a:ln cap="flat" cmpd="sng" w="9525">
            <a:solidFill>
              <a:srgbClr val="000000"/>
            </a:solidFill>
            <a:prstDash val="solid"/>
            <a:round/>
            <a:headEnd len="sm" w="sm" type="none"/>
            <a:tailEnd len="sm" w="sm" type="none"/>
          </a:ln>
        </p:spPr>
      </p:cxnSp>
      <p:sp>
        <p:nvSpPr>
          <p:cNvPr id="3432" name="Google Shape;3432;p79"/>
          <p:cNvSpPr txBox="1"/>
          <p:nvPr/>
        </p:nvSpPr>
        <p:spPr>
          <a:xfrm>
            <a:off x="3975103" y="1193175"/>
            <a:ext cx="3563700" cy="9465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85000"/>
              </a:lnSpc>
              <a:spcBef>
                <a:spcPts val="0"/>
              </a:spcBef>
              <a:spcAft>
                <a:spcPts val="0"/>
              </a:spcAft>
              <a:buClr>
                <a:srgbClr val="000099"/>
              </a:buClr>
              <a:buSzPts val="1800"/>
              <a:buFont typeface="Noto Sans Symbols"/>
              <a:buChar char="▪"/>
            </a:pPr>
            <a:r>
              <a:rPr b="0" i="0" lang="en" sz="1800" u="none" cap="none" strike="noStrike">
                <a:solidFill>
                  <a:srgbClr val="000000"/>
                </a:solidFill>
                <a:latin typeface="Calibri"/>
                <a:ea typeface="Calibri"/>
                <a:cs typeface="Calibri"/>
                <a:sym typeface="Calibri"/>
              </a:rPr>
              <a:t>Connecting laptop will use DHCP to get IP address, address of first-hop router, address of DNS server.</a:t>
            </a:r>
            <a:endParaRPr b="0" i="0" sz="1100" u="none" cap="none" strike="noStrike">
              <a:solidFill>
                <a:srgbClr val="000000"/>
              </a:solidFill>
              <a:latin typeface="Arial"/>
              <a:ea typeface="Arial"/>
              <a:cs typeface="Arial"/>
              <a:sym typeface="Arial"/>
            </a:endParaRPr>
          </a:p>
        </p:txBody>
      </p:sp>
      <p:cxnSp>
        <p:nvCxnSpPr>
          <p:cNvPr id="3433" name="Google Shape;3433;p79"/>
          <p:cNvCxnSpPr/>
          <p:nvPr/>
        </p:nvCxnSpPr>
        <p:spPr>
          <a:xfrm flipH="1" rot="10800000">
            <a:off x="2196310" y="2234372"/>
            <a:ext cx="421800" cy="600"/>
          </a:xfrm>
          <a:prstGeom prst="straightConnector1">
            <a:avLst/>
          </a:prstGeom>
          <a:noFill/>
          <a:ln cap="flat" cmpd="sng" w="9525">
            <a:solidFill>
              <a:srgbClr val="000000"/>
            </a:solidFill>
            <a:prstDash val="solid"/>
            <a:round/>
            <a:headEnd len="sm" w="sm" type="none"/>
            <a:tailEnd len="sm" w="sm" type="none"/>
          </a:ln>
        </p:spPr>
      </p:cxnSp>
      <p:sp>
        <p:nvSpPr>
          <p:cNvPr id="3434" name="Google Shape;3434;p79"/>
          <p:cNvSpPr txBox="1"/>
          <p:nvPr/>
        </p:nvSpPr>
        <p:spPr>
          <a:xfrm>
            <a:off x="2118919" y="3205331"/>
            <a:ext cx="1519200" cy="931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router with DHCP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server built into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router</a:t>
            </a:r>
            <a:endParaRPr b="0" i="0" sz="1100" u="none" cap="none" strike="noStrike">
              <a:solidFill>
                <a:srgbClr val="000000"/>
              </a:solidFill>
              <a:latin typeface="Arial"/>
              <a:ea typeface="Arial"/>
              <a:cs typeface="Arial"/>
              <a:sym typeface="Arial"/>
            </a:endParaRPr>
          </a:p>
        </p:txBody>
      </p:sp>
      <p:sp>
        <p:nvSpPr>
          <p:cNvPr id="3435" name="Google Shape;3435;p79"/>
          <p:cNvSpPr/>
          <p:nvPr/>
        </p:nvSpPr>
        <p:spPr>
          <a:xfrm>
            <a:off x="3975104" y="2161153"/>
            <a:ext cx="4054800" cy="9798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90000"/>
              </a:lnSpc>
              <a:spcBef>
                <a:spcPts val="0"/>
              </a:spcBef>
              <a:spcAft>
                <a:spcPts val="0"/>
              </a:spcAft>
              <a:buClr>
                <a:srgbClr val="000099"/>
              </a:buClr>
              <a:buSzPts val="1800"/>
              <a:buFont typeface="Noto Sans Symbols"/>
              <a:buChar char="▪"/>
            </a:pPr>
            <a:r>
              <a:rPr b="0" i="0" lang="en" sz="1800" u="none" cap="none" strike="noStrike">
                <a:solidFill>
                  <a:srgbClr val="000000"/>
                </a:solidFill>
                <a:latin typeface="Calibri"/>
                <a:ea typeface="Calibri"/>
                <a:cs typeface="Calibri"/>
                <a:sym typeface="Calibri"/>
              </a:rPr>
              <a:t>DHCP REQUEST message encapsulated in UDP, encapsulated in IP, encapsulated in Ethernet</a:t>
            </a:r>
            <a:endParaRPr b="0" i="0" sz="1100" u="none" cap="none" strike="noStrike">
              <a:solidFill>
                <a:srgbClr val="000000"/>
              </a:solidFill>
              <a:latin typeface="Arial"/>
              <a:ea typeface="Arial"/>
              <a:cs typeface="Arial"/>
              <a:sym typeface="Arial"/>
            </a:endParaRPr>
          </a:p>
        </p:txBody>
      </p:sp>
      <p:sp>
        <p:nvSpPr>
          <p:cNvPr id="3436" name="Google Shape;3436;p79"/>
          <p:cNvSpPr/>
          <p:nvPr/>
        </p:nvSpPr>
        <p:spPr>
          <a:xfrm>
            <a:off x="3989390" y="3095794"/>
            <a:ext cx="4087800" cy="11727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90000"/>
              </a:lnSpc>
              <a:spcBef>
                <a:spcPts val="0"/>
              </a:spcBef>
              <a:spcAft>
                <a:spcPts val="0"/>
              </a:spcAft>
              <a:buClr>
                <a:srgbClr val="000099"/>
              </a:buClr>
              <a:buSzPts val="1800"/>
              <a:buFont typeface="Noto Sans Symbols"/>
              <a:buChar char="▪"/>
            </a:pPr>
            <a:r>
              <a:rPr b="0" i="0" lang="en" sz="1800" u="none" cap="none" strike="noStrike">
                <a:solidFill>
                  <a:srgbClr val="000000"/>
                </a:solidFill>
                <a:latin typeface="Calibri"/>
                <a:ea typeface="Calibri"/>
                <a:cs typeface="Calibri"/>
                <a:sym typeface="Calibri"/>
              </a:rPr>
              <a:t>Ethernet frame broadcast (dest: </a:t>
            </a:r>
            <a:r>
              <a:rPr b="0" i="0" lang="en" sz="1400" u="none" cap="none" strike="noStrike">
                <a:solidFill>
                  <a:srgbClr val="000000"/>
                </a:solidFill>
                <a:latin typeface="Calibri"/>
                <a:ea typeface="Calibri"/>
                <a:cs typeface="Calibri"/>
                <a:sym typeface="Calibri"/>
              </a:rPr>
              <a:t>FFFFFFFFFFFF</a:t>
            </a:r>
            <a:r>
              <a:rPr b="0" i="0" lang="en" sz="1800" u="none" cap="none" strike="noStrike">
                <a:solidFill>
                  <a:srgbClr val="000000"/>
                </a:solidFill>
                <a:latin typeface="Calibri"/>
                <a:ea typeface="Calibri"/>
                <a:cs typeface="Calibri"/>
                <a:sym typeface="Calibri"/>
              </a:rPr>
              <a:t>) on LAN, received at router running DHCP server</a:t>
            </a:r>
            <a:endParaRPr b="0" i="0" sz="1100" u="none" cap="none" strike="noStrike">
              <a:solidFill>
                <a:srgbClr val="000000"/>
              </a:solidFill>
              <a:latin typeface="Arial"/>
              <a:ea typeface="Arial"/>
              <a:cs typeface="Arial"/>
              <a:sym typeface="Arial"/>
            </a:endParaRPr>
          </a:p>
        </p:txBody>
      </p:sp>
      <p:sp>
        <p:nvSpPr>
          <p:cNvPr id="3437" name="Google Shape;3437;p79"/>
          <p:cNvSpPr/>
          <p:nvPr/>
        </p:nvSpPr>
        <p:spPr>
          <a:xfrm>
            <a:off x="3972722" y="4098300"/>
            <a:ext cx="3960600" cy="9690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90000"/>
              </a:lnSpc>
              <a:spcBef>
                <a:spcPts val="0"/>
              </a:spcBef>
              <a:spcAft>
                <a:spcPts val="0"/>
              </a:spcAft>
              <a:buClr>
                <a:srgbClr val="000099"/>
              </a:buClr>
              <a:buSzPts val="1800"/>
              <a:buFont typeface="Noto Sans Symbols"/>
              <a:buChar char="▪"/>
            </a:pPr>
            <a:r>
              <a:rPr b="0" i="0" lang="en" sz="1800" u="none" cap="none" strike="noStrike">
                <a:solidFill>
                  <a:srgbClr val="000000"/>
                </a:solidFill>
                <a:latin typeface="Calibri"/>
                <a:ea typeface="Calibri"/>
                <a:cs typeface="Calibri"/>
                <a:sym typeface="Calibri"/>
              </a:rPr>
              <a:t>Ethernet demux’ed to IP demux’ed, UDP demux’ed to DHCP </a:t>
            </a:r>
            <a:endParaRPr b="0" i="0" sz="1100" u="none" cap="none" strike="noStrike">
              <a:solidFill>
                <a:srgbClr val="000000"/>
              </a:solidFill>
              <a:latin typeface="Arial"/>
              <a:ea typeface="Arial"/>
              <a:cs typeface="Arial"/>
              <a:sym typeface="Arial"/>
            </a:endParaRPr>
          </a:p>
        </p:txBody>
      </p:sp>
      <p:sp>
        <p:nvSpPr>
          <p:cNvPr id="3438" name="Google Shape;3438;p79"/>
          <p:cNvSpPr txBox="1"/>
          <p:nvPr/>
        </p:nvSpPr>
        <p:spPr>
          <a:xfrm>
            <a:off x="2692800" y="2693363"/>
            <a:ext cx="7860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168.1.1.1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grpSp>
        <p:nvGrpSpPr>
          <p:cNvPr id="3439" name="Google Shape;3439;p79"/>
          <p:cNvGrpSpPr/>
          <p:nvPr/>
        </p:nvGrpSpPr>
        <p:grpSpPr>
          <a:xfrm>
            <a:off x="1676215" y="1951603"/>
            <a:ext cx="642029" cy="470978"/>
            <a:chOff x="4417" y="878"/>
            <a:chExt cx="617" cy="466"/>
          </a:xfrm>
        </p:grpSpPr>
        <p:pic>
          <p:nvPicPr>
            <p:cNvPr descr="laptop_keyboard" id="3440" name="Google Shape;3440;p79"/>
            <p:cNvPicPr preferRelativeResize="0"/>
            <p:nvPr/>
          </p:nvPicPr>
          <p:blipFill rotWithShape="1">
            <a:blip r:embed="rId4">
              <a:alphaModFix/>
            </a:blip>
            <a:srcRect b="0" l="0" r="0" t="0"/>
            <a:stretch/>
          </p:blipFill>
          <p:spPr>
            <a:xfrm flipH="1" rot="109098">
              <a:off x="4420" y="1108"/>
              <a:ext cx="527" cy="228"/>
            </a:xfrm>
            <a:prstGeom prst="rect">
              <a:avLst/>
            </a:prstGeom>
            <a:noFill/>
            <a:ln>
              <a:noFill/>
            </a:ln>
          </p:spPr>
        </p:pic>
        <p:sp>
          <p:nvSpPr>
            <p:cNvPr id="3441" name="Google Shape;3441;p79"/>
            <p:cNvSpPr/>
            <p:nvPr/>
          </p:nvSpPr>
          <p:spPr>
            <a:xfrm>
              <a:off x="4595" y="888"/>
              <a:ext cx="425" cy="299"/>
            </a:xfrm>
            <a:custGeom>
              <a:rect b="b" l="l" r="r" t="t"/>
              <a:pathLst>
                <a:path extrusionOk="0" h="2442" w="2982">
                  <a:moveTo>
                    <a:pt x="540" y="0"/>
                  </a:moveTo>
                  <a:lnTo>
                    <a:pt x="0" y="1734"/>
                  </a:lnTo>
                  <a:lnTo>
                    <a:pt x="2394" y="2442"/>
                  </a:lnTo>
                  <a:lnTo>
                    <a:pt x="2982" y="318"/>
                  </a:lnTo>
                  <a:lnTo>
                    <a:pt x="540"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screen" id="3442" name="Google Shape;3442;p79"/>
            <p:cNvPicPr preferRelativeResize="0"/>
            <p:nvPr/>
          </p:nvPicPr>
          <p:blipFill rotWithShape="1">
            <a:blip r:embed="rId5">
              <a:alphaModFix/>
            </a:blip>
            <a:srcRect b="0" l="0" r="0" t="0"/>
            <a:stretch/>
          </p:blipFill>
          <p:spPr>
            <a:xfrm>
              <a:off x="4616" y="895"/>
              <a:ext cx="385" cy="271"/>
            </a:xfrm>
            <a:prstGeom prst="rect">
              <a:avLst/>
            </a:prstGeom>
            <a:noFill/>
            <a:ln>
              <a:noFill/>
            </a:ln>
          </p:spPr>
        </p:pic>
        <p:sp>
          <p:nvSpPr>
            <p:cNvPr id="3443" name="Google Shape;3443;p79"/>
            <p:cNvSpPr/>
            <p:nvPr/>
          </p:nvSpPr>
          <p:spPr>
            <a:xfrm>
              <a:off x="4672" y="879"/>
              <a:ext cx="360" cy="55"/>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444" name="Google Shape;3444;p79"/>
            <p:cNvSpPr/>
            <p:nvPr/>
          </p:nvSpPr>
          <p:spPr>
            <a:xfrm>
              <a:off x="4591" y="878"/>
              <a:ext cx="100" cy="232"/>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445" name="Google Shape;3445;p79"/>
            <p:cNvSpPr/>
            <p:nvPr/>
          </p:nvSpPr>
          <p:spPr>
            <a:xfrm>
              <a:off x="4921" y="920"/>
              <a:ext cx="108" cy="268"/>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rgbClr val="FFFFFF"/>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446" name="Google Shape;3446;p79"/>
            <p:cNvSpPr/>
            <p:nvPr/>
          </p:nvSpPr>
          <p:spPr>
            <a:xfrm>
              <a:off x="4590" y="1097"/>
              <a:ext cx="395" cy="8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rgbClr val="FFFFFF"/>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447" name="Google Shape;3447;p79"/>
            <p:cNvSpPr/>
            <p:nvPr/>
          </p:nvSpPr>
          <p:spPr>
            <a:xfrm>
              <a:off x="4933" y="922"/>
              <a:ext cx="100" cy="265"/>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448" name="Google Shape;3448;p79"/>
            <p:cNvSpPr/>
            <p:nvPr/>
          </p:nvSpPr>
          <p:spPr>
            <a:xfrm>
              <a:off x="4590" y="1109"/>
              <a:ext cx="349" cy="88"/>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3449" name="Google Shape;3449;p79"/>
            <p:cNvGrpSpPr/>
            <p:nvPr/>
          </p:nvGrpSpPr>
          <p:grpSpPr>
            <a:xfrm>
              <a:off x="4584" y="1203"/>
              <a:ext cx="119" cy="53"/>
              <a:chOff x="1740" y="2642"/>
              <a:chExt cx="752" cy="327"/>
            </a:xfrm>
          </p:grpSpPr>
          <p:sp>
            <p:nvSpPr>
              <p:cNvPr id="3450" name="Google Shape;3450;p79"/>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451" name="Google Shape;3451;p79"/>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44"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452" name="Google Shape;3452;p79"/>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rgbClr val="00CC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453" name="Google Shape;3453;p79"/>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454" name="Google Shape;3454;p79"/>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rgbClr val="00CC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455" name="Google Shape;3455;p79"/>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3456" name="Google Shape;3456;p79"/>
            <p:cNvSpPr/>
            <p:nvPr/>
          </p:nvSpPr>
          <p:spPr>
            <a:xfrm>
              <a:off x="4788" y="1211"/>
              <a:ext cx="144" cy="117"/>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457" name="Google Shape;3457;p79"/>
            <p:cNvSpPr/>
            <p:nvPr/>
          </p:nvSpPr>
          <p:spPr>
            <a:xfrm>
              <a:off x="4420" y="1220"/>
              <a:ext cx="367" cy="10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458" name="Google Shape;3458;p79"/>
            <p:cNvSpPr/>
            <p:nvPr/>
          </p:nvSpPr>
          <p:spPr>
            <a:xfrm>
              <a:off x="4420" y="1201"/>
              <a:ext cx="4" cy="21"/>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459" name="Google Shape;3459;p79"/>
            <p:cNvSpPr/>
            <p:nvPr/>
          </p:nvSpPr>
          <p:spPr>
            <a:xfrm>
              <a:off x="4421" y="1114"/>
              <a:ext cx="171" cy="88"/>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460" name="Google Shape;3460;p79"/>
            <p:cNvSpPr/>
            <p:nvPr/>
          </p:nvSpPr>
          <p:spPr>
            <a:xfrm>
              <a:off x="4432" y="1205"/>
              <a:ext cx="348" cy="10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461" name="Google Shape;3461;p79"/>
            <p:cNvSpPr/>
            <p:nvPr/>
          </p:nvSpPr>
          <p:spPr>
            <a:xfrm flipH="1" rot="10800000">
              <a:off x="4782" y="1198"/>
              <a:ext cx="139" cy="105"/>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3462" name="Google Shape;3462;p79"/>
          <p:cNvSpPr/>
          <p:nvPr/>
        </p:nvSpPr>
        <p:spPr>
          <a:xfrm>
            <a:off x="819947" y="2046853"/>
            <a:ext cx="732240" cy="364338"/>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lnTo>
                  <a:pt x="16200" y="0"/>
                </a:lnTo>
                <a:close/>
              </a:path>
              <a:path extrusionOk="0" h="21600" w="21600">
                <a:moveTo>
                  <a:pt x="1350" y="5400"/>
                </a:moveTo>
                <a:lnTo>
                  <a:pt x="1350" y="16200"/>
                </a:lnTo>
                <a:lnTo>
                  <a:pt x="2700" y="16200"/>
                </a:lnTo>
                <a:lnTo>
                  <a:pt x="2700" y="5400"/>
                </a:lnTo>
                <a:lnTo>
                  <a:pt x="1350" y="5400"/>
                </a:lnTo>
                <a:close/>
              </a:path>
              <a:path extrusionOk="0" h="21600" w="21600">
                <a:moveTo>
                  <a:pt x="0" y="5400"/>
                </a:moveTo>
                <a:lnTo>
                  <a:pt x="0" y="16200"/>
                </a:lnTo>
                <a:lnTo>
                  <a:pt x="675" y="16200"/>
                </a:lnTo>
                <a:lnTo>
                  <a:pt x="675" y="5400"/>
                </a:lnTo>
                <a:lnTo>
                  <a:pt x="0" y="5400"/>
                </a:lnTo>
                <a:close/>
              </a:path>
            </a:pathLst>
          </a:cu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3463" name="Google Shape;3463;p79"/>
          <p:cNvGrpSpPr/>
          <p:nvPr/>
        </p:nvGrpSpPr>
        <p:grpSpPr>
          <a:xfrm>
            <a:off x="1093791" y="1174125"/>
            <a:ext cx="742950" cy="1095375"/>
            <a:chOff x="651" y="681"/>
            <a:chExt cx="624" cy="920"/>
          </a:xfrm>
        </p:grpSpPr>
        <p:sp>
          <p:nvSpPr>
            <p:cNvPr id="3464" name="Google Shape;3464;p79"/>
            <p:cNvSpPr/>
            <p:nvPr/>
          </p:nvSpPr>
          <p:spPr>
            <a:xfrm>
              <a:off x="662" y="698"/>
              <a:ext cx="604" cy="903"/>
            </a:xfrm>
            <a:custGeom>
              <a:rect b="b" l="l" r="r" t="t"/>
              <a:pathLst>
                <a:path extrusionOk="0" h="903" w="604">
                  <a:moveTo>
                    <a:pt x="496" y="0"/>
                  </a:moveTo>
                  <a:lnTo>
                    <a:pt x="604" y="903"/>
                  </a:lnTo>
                  <a:lnTo>
                    <a:pt x="0" y="788"/>
                  </a:lnTo>
                  <a:lnTo>
                    <a:pt x="456" y="750"/>
                  </a:lnTo>
                  <a:lnTo>
                    <a:pt x="496" y="0"/>
                  </a:lnTo>
                  <a:close/>
                </a:path>
              </a:pathLst>
            </a:custGeom>
            <a:gradFill>
              <a:gsLst>
                <a:gs pos="0">
                  <a:srgbClr val="FFFFFF">
                    <a:alpha val="65098"/>
                  </a:srgbClr>
                </a:gs>
                <a:gs pos="100000">
                  <a:srgbClr val="000099">
                    <a:alpha val="65882"/>
                  </a:srgbClr>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3465" name="Google Shape;3465;p79"/>
            <p:cNvGrpSpPr/>
            <p:nvPr/>
          </p:nvGrpSpPr>
          <p:grpSpPr>
            <a:xfrm>
              <a:off x="651" y="681"/>
              <a:ext cx="624" cy="919"/>
              <a:chOff x="569" y="2954"/>
              <a:chExt cx="624" cy="919"/>
            </a:xfrm>
          </p:grpSpPr>
          <p:sp>
            <p:nvSpPr>
              <p:cNvPr id="3466" name="Google Shape;3466;p79"/>
              <p:cNvSpPr/>
              <p:nvPr/>
            </p:nvSpPr>
            <p:spPr>
              <a:xfrm>
                <a:off x="576" y="2973"/>
                <a:ext cx="600" cy="900"/>
              </a:xfrm>
              <a:prstGeom prst="rect">
                <a:avLst/>
              </a:prstGeom>
              <a:solidFill>
                <a:srgbClr val="FFFFFF"/>
              </a:solidFill>
              <a:ln cap="flat" cmpd="sng" w="9525">
                <a:solidFill>
                  <a:srgbClr val="000000"/>
                </a:solidFill>
                <a:prstDash val="solid"/>
                <a:miter lim="800000"/>
                <a:headEnd len="sm" w="sm" type="none"/>
                <a:tailEnd len="sm" w="sm" type="none"/>
              </a:ln>
              <a:effectLst>
                <a:outerShdw blurRad="50800" rotWithShape="0" algn="bl" dir="18900000" dist="38100">
                  <a:schemeClr val="dk1">
                    <a:alpha val="40000"/>
                  </a:scheme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Google Shape;3467;p79"/>
              <p:cNvSpPr txBox="1"/>
              <p:nvPr/>
            </p:nvSpPr>
            <p:spPr>
              <a:xfrm>
                <a:off x="593" y="2954"/>
                <a:ext cx="600" cy="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UDP</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IP</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Eth</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Phy</a:t>
                </a:r>
                <a:endParaRPr b="0" i="0" sz="1100" u="none" cap="none" strike="noStrike">
                  <a:solidFill>
                    <a:srgbClr val="000000"/>
                  </a:solidFill>
                  <a:latin typeface="Arial"/>
                  <a:ea typeface="Arial"/>
                  <a:cs typeface="Arial"/>
                  <a:sym typeface="Arial"/>
                </a:endParaRPr>
              </a:p>
            </p:txBody>
          </p:sp>
          <p:cxnSp>
            <p:nvCxnSpPr>
              <p:cNvPr id="3468" name="Google Shape;3468;p79"/>
              <p:cNvCxnSpPr/>
              <p:nvPr/>
            </p:nvCxnSpPr>
            <p:spPr>
              <a:xfrm>
                <a:off x="578" y="3130"/>
                <a:ext cx="600" cy="0"/>
              </a:xfrm>
              <a:prstGeom prst="straightConnector1">
                <a:avLst/>
              </a:prstGeom>
              <a:noFill/>
              <a:ln cap="flat" cmpd="sng" w="9525">
                <a:solidFill>
                  <a:srgbClr val="000000"/>
                </a:solidFill>
                <a:prstDash val="solid"/>
                <a:round/>
                <a:headEnd len="sm" w="sm" type="none"/>
                <a:tailEnd len="sm" w="sm" type="none"/>
              </a:ln>
            </p:spPr>
          </p:cxnSp>
          <p:cxnSp>
            <p:nvCxnSpPr>
              <p:cNvPr id="3469" name="Google Shape;3469;p79"/>
              <p:cNvCxnSpPr/>
              <p:nvPr/>
            </p:nvCxnSpPr>
            <p:spPr>
              <a:xfrm>
                <a:off x="575" y="3289"/>
                <a:ext cx="600" cy="0"/>
              </a:xfrm>
              <a:prstGeom prst="straightConnector1">
                <a:avLst/>
              </a:prstGeom>
              <a:noFill/>
              <a:ln cap="flat" cmpd="sng" w="9525">
                <a:solidFill>
                  <a:srgbClr val="000000"/>
                </a:solidFill>
                <a:prstDash val="solid"/>
                <a:round/>
                <a:headEnd len="sm" w="sm" type="none"/>
                <a:tailEnd len="sm" w="sm" type="none"/>
              </a:ln>
            </p:spPr>
          </p:cxnSp>
          <p:cxnSp>
            <p:nvCxnSpPr>
              <p:cNvPr id="3470" name="Google Shape;3470;p79"/>
              <p:cNvCxnSpPr/>
              <p:nvPr/>
            </p:nvCxnSpPr>
            <p:spPr>
              <a:xfrm>
                <a:off x="572" y="3448"/>
                <a:ext cx="600" cy="0"/>
              </a:xfrm>
              <a:prstGeom prst="straightConnector1">
                <a:avLst/>
              </a:prstGeom>
              <a:noFill/>
              <a:ln cap="flat" cmpd="sng" w="9525">
                <a:solidFill>
                  <a:srgbClr val="000000"/>
                </a:solidFill>
                <a:prstDash val="solid"/>
                <a:round/>
                <a:headEnd len="sm" w="sm" type="none"/>
                <a:tailEnd len="sm" w="sm" type="none"/>
              </a:ln>
            </p:spPr>
          </p:cxnSp>
          <p:cxnSp>
            <p:nvCxnSpPr>
              <p:cNvPr id="3471" name="Google Shape;3471;p79"/>
              <p:cNvCxnSpPr/>
              <p:nvPr/>
            </p:nvCxnSpPr>
            <p:spPr>
              <a:xfrm>
                <a:off x="569" y="3607"/>
                <a:ext cx="600" cy="0"/>
              </a:xfrm>
              <a:prstGeom prst="straightConnector1">
                <a:avLst/>
              </a:prstGeom>
              <a:noFill/>
              <a:ln cap="flat" cmpd="sng" w="9525">
                <a:solidFill>
                  <a:srgbClr val="000000"/>
                </a:solidFill>
                <a:prstDash val="solid"/>
                <a:round/>
                <a:headEnd len="sm" w="sm" type="none"/>
                <a:tailEnd len="sm" w="sm" type="none"/>
              </a:ln>
            </p:spPr>
          </p:cxnSp>
        </p:grpSp>
      </p:grpSp>
      <p:grpSp>
        <p:nvGrpSpPr>
          <p:cNvPr id="3472" name="Google Shape;3472;p79"/>
          <p:cNvGrpSpPr/>
          <p:nvPr/>
        </p:nvGrpSpPr>
        <p:grpSpPr>
          <a:xfrm>
            <a:off x="587775" y="1218178"/>
            <a:ext cx="410766" cy="357188"/>
            <a:chOff x="844" y="3337"/>
            <a:chExt cx="345" cy="300"/>
          </a:xfrm>
        </p:grpSpPr>
        <p:sp>
          <p:nvSpPr>
            <p:cNvPr id="3473" name="Google Shape;3473;p79"/>
            <p:cNvSpPr/>
            <p:nvPr/>
          </p:nvSpPr>
          <p:spPr>
            <a:xfrm>
              <a:off x="889" y="3370"/>
              <a:ext cx="300" cy="0"/>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Google Shape;3474;p79"/>
            <p:cNvSpPr txBox="1"/>
            <p:nvPr/>
          </p:nvSpPr>
          <p:spPr>
            <a:xfrm>
              <a:off x="844" y="3337"/>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p:txBody>
        </p:sp>
      </p:grpSp>
      <p:grpSp>
        <p:nvGrpSpPr>
          <p:cNvPr id="3475" name="Google Shape;3475;p79"/>
          <p:cNvGrpSpPr/>
          <p:nvPr/>
        </p:nvGrpSpPr>
        <p:grpSpPr>
          <a:xfrm>
            <a:off x="247256" y="1232465"/>
            <a:ext cx="860822" cy="900113"/>
            <a:chOff x="42" y="744"/>
            <a:chExt cx="723" cy="756"/>
          </a:xfrm>
        </p:grpSpPr>
        <p:grpSp>
          <p:nvGrpSpPr>
            <p:cNvPr id="3476" name="Google Shape;3476;p79"/>
            <p:cNvGrpSpPr/>
            <p:nvPr/>
          </p:nvGrpSpPr>
          <p:grpSpPr>
            <a:xfrm>
              <a:off x="42" y="886"/>
              <a:ext cx="723" cy="614"/>
              <a:chOff x="42" y="886"/>
              <a:chExt cx="723" cy="614"/>
            </a:xfrm>
          </p:grpSpPr>
          <p:grpSp>
            <p:nvGrpSpPr>
              <p:cNvPr id="3477" name="Google Shape;3477;p79"/>
              <p:cNvGrpSpPr/>
              <p:nvPr/>
            </p:nvGrpSpPr>
            <p:grpSpPr>
              <a:xfrm>
                <a:off x="278" y="886"/>
                <a:ext cx="399" cy="300"/>
                <a:chOff x="740" y="3209"/>
                <a:chExt cx="399" cy="300"/>
              </a:xfrm>
            </p:grpSpPr>
            <p:grpSp>
              <p:nvGrpSpPr>
                <p:cNvPr id="3478" name="Google Shape;3478;p79"/>
                <p:cNvGrpSpPr/>
                <p:nvPr/>
              </p:nvGrpSpPr>
              <p:grpSpPr>
                <a:xfrm>
                  <a:off x="794" y="3209"/>
                  <a:ext cx="345" cy="300"/>
                  <a:chOff x="844" y="3337"/>
                  <a:chExt cx="345" cy="300"/>
                </a:xfrm>
              </p:grpSpPr>
              <p:sp>
                <p:nvSpPr>
                  <p:cNvPr id="3479" name="Google Shape;3479;p79"/>
                  <p:cNvSpPr/>
                  <p:nvPr/>
                </p:nvSpPr>
                <p:spPr>
                  <a:xfrm>
                    <a:off x="889" y="3370"/>
                    <a:ext cx="300" cy="0"/>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Google Shape;3480;p79"/>
                  <p:cNvSpPr txBox="1"/>
                  <p:nvPr/>
                </p:nvSpPr>
                <p:spPr>
                  <a:xfrm>
                    <a:off x="844" y="3337"/>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p:txBody>
              </p:sp>
            </p:grpSp>
            <p:sp>
              <p:nvSpPr>
                <p:cNvPr id="3481" name="Google Shape;3481;p79"/>
                <p:cNvSpPr/>
                <p:nvPr/>
              </p:nvSpPr>
              <p:spPr>
                <a:xfrm>
                  <a:off x="750" y="3244"/>
                  <a:ext cx="0" cy="0"/>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Google Shape;3482;p79"/>
                <p:cNvSpPr/>
                <p:nvPr/>
              </p:nvSpPr>
              <p:spPr>
                <a:xfrm>
                  <a:off x="740" y="3238"/>
                  <a:ext cx="300" cy="0"/>
                </a:xfrm>
                <a:prstGeom prst="rect">
                  <a:avLst/>
                </a:prstGeom>
                <a:noFill/>
                <a:ln cap="flat" cmpd="sng" w="9525">
                  <a:solidFill>
                    <a:srgbClr val="00CC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83" name="Google Shape;3483;p79"/>
              <p:cNvGrpSpPr/>
              <p:nvPr/>
            </p:nvGrpSpPr>
            <p:grpSpPr>
              <a:xfrm>
                <a:off x="278" y="1034"/>
                <a:ext cx="399" cy="300"/>
                <a:chOff x="836" y="3305"/>
                <a:chExt cx="399" cy="300"/>
              </a:xfrm>
            </p:grpSpPr>
            <p:grpSp>
              <p:nvGrpSpPr>
                <p:cNvPr id="3484" name="Google Shape;3484;p79"/>
                <p:cNvGrpSpPr/>
                <p:nvPr/>
              </p:nvGrpSpPr>
              <p:grpSpPr>
                <a:xfrm>
                  <a:off x="890" y="3305"/>
                  <a:ext cx="345" cy="300"/>
                  <a:chOff x="844" y="3337"/>
                  <a:chExt cx="345" cy="300"/>
                </a:xfrm>
              </p:grpSpPr>
              <p:sp>
                <p:nvSpPr>
                  <p:cNvPr id="3485" name="Google Shape;3485;p79"/>
                  <p:cNvSpPr/>
                  <p:nvPr/>
                </p:nvSpPr>
                <p:spPr>
                  <a:xfrm>
                    <a:off x="889" y="3370"/>
                    <a:ext cx="300" cy="0"/>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Google Shape;3486;p79"/>
                  <p:cNvSpPr txBox="1"/>
                  <p:nvPr/>
                </p:nvSpPr>
                <p:spPr>
                  <a:xfrm>
                    <a:off x="844" y="3337"/>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p:txBody>
              </p:sp>
            </p:grpSp>
            <p:grpSp>
              <p:nvGrpSpPr>
                <p:cNvPr id="3487" name="Google Shape;3487;p79"/>
                <p:cNvGrpSpPr/>
                <p:nvPr/>
              </p:nvGrpSpPr>
              <p:grpSpPr>
                <a:xfrm>
                  <a:off x="836" y="3334"/>
                  <a:ext cx="300" cy="6"/>
                  <a:chOff x="836" y="3334"/>
                  <a:chExt cx="300" cy="6"/>
                </a:xfrm>
              </p:grpSpPr>
              <p:sp>
                <p:nvSpPr>
                  <p:cNvPr id="3488" name="Google Shape;3488;p79"/>
                  <p:cNvSpPr/>
                  <p:nvPr/>
                </p:nvSpPr>
                <p:spPr>
                  <a:xfrm>
                    <a:off x="846" y="3340"/>
                    <a:ext cx="0" cy="0"/>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p79"/>
                  <p:cNvSpPr/>
                  <p:nvPr/>
                </p:nvSpPr>
                <p:spPr>
                  <a:xfrm>
                    <a:off x="836" y="3334"/>
                    <a:ext cx="300" cy="0"/>
                  </a:xfrm>
                  <a:prstGeom prst="rect">
                    <a:avLst/>
                  </a:prstGeom>
                  <a:noFill/>
                  <a:ln cap="flat" cmpd="sng" w="9525">
                    <a:solidFill>
                      <a:srgbClr val="00CC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490" name="Google Shape;3490;p79"/>
              <p:cNvGrpSpPr/>
              <p:nvPr/>
            </p:nvGrpSpPr>
            <p:grpSpPr>
              <a:xfrm>
                <a:off x="165" y="1054"/>
                <a:ext cx="600" cy="11"/>
                <a:chOff x="627" y="3377"/>
                <a:chExt cx="600" cy="11"/>
              </a:xfrm>
            </p:grpSpPr>
            <p:sp>
              <p:nvSpPr>
                <p:cNvPr id="3491" name="Google Shape;3491;p79"/>
                <p:cNvSpPr/>
                <p:nvPr/>
              </p:nvSpPr>
              <p:spPr>
                <a:xfrm>
                  <a:off x="636" y="3388"/>
                  <a:ext cx="0" cy="0"/>
                </a:xfrm>
                <a:prstGeom prst="rect">
                  <a:avLst/>
                </a:prstGeom>
                <a:solidFill>
                  <a:srgbClr val="3333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Google Shape;3492;p79"/>
                <p:cNvSpPr/>
                <p:nvPr/>
              </p:nvSpPr>
              <p:spPr>
                <a:xfrm>
                  <a:off x="627" y="3377"/>
                  <a:ext cx="600" cy="0"/>
                </a:xfrm>
                <a:prstGeom prst="rect">
                  <a:avLst/>
                </a:prstGeom>
                <a:noFill/>
                <a:ln cap="flat" cmpd="sng" w="952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3" name="Google Shape;3493;p79"/>
              <p:cNvGrpSpPr/>
              <p:nvPr/>
            </p:nvGrpSpPr>
            <p:grpSpPr>
              <a:xfrm>
                <a:off x="42" y="1200"/>
                <a:ext cx="719" cy="300"/>
                <a:chOff x="504" y="3523"/>
                <a:chExt cx="719" cy="300"/>
              </a:xfrm>
            </p:grpSpPr>
            <p:grpSp>
              <p:nvGrpSpPr>
                <p:cNvPr id="3494" name="Google Shape;3494;p79"/>
                <p:cNvGrpSpPr/>
                <p:nvPr/>
              </p:nvGrpSpPr>
              <p:grpSpPr>
                <a:xfrm>
                  <a:off x="623" y="3523"/>
                  <a:ext cx="600" cy="300"/>
                  <a:chOff x="723" y="3453"/>
                  <a:chExt cx="600" cy="300"/>
                </a:xfrm>
              </p:grpSpPr>
              <p:grpSp>
                <p:nvGrpSpPr>
                  <p:cNvPr id="3495" name="Google Shape;3495;p79"/>
                  <p:cNvGrpSpPr/>
                  <p:nvPr/>
                </p:nvGrpSpPr>
                <p:grpSpPr>
                  <a:xfrm>
                    <a:off x="836" y="3453"/>
                    <a:ext cx="399" cy="300"/>
                    <a:chOff x="836" y="3305"/>
                    <a:chExt cx="399" cy="300"/>
                  </a:xfrm>
                </p:grpSpPr>
                <p:grpSp>
                  <p:nvGrpSpPr>
                    <p:cNvPr id="3496" name="Google Shape;3496;p79"/>
                    <p:cNvGrpSpPr/>
                    <p:nvPr/>
                  </p:nvGrpSpPr>
                  <p:grpSpPr>
                    <a:xfrm>
                      <a:off x="890" y="3305"/>
                      <a:ext cx="345" cy="300"/>
                      <a:chOff x="844" y="3337"/>
                      <a:chExt cx="345" cy="300"/>
                    </a:xfrm>
                  </p:grpSpPr>
                  <p:sp>
                    <p:nvSpPr>
                      <p:cNvPr id="3497" name="Google Shape;3497;p79"/>
                      <p:cNvSpPr/>
                      <p:nvPr/>
                    </p:nvSpPr>
                    <p:spPr>
                      <a:xfrm>
                        <a:off x="889" y="3370"/>
                        <a:ext cx="300" cy="0"/>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Google Shape;3498;p79"/>
                      <p:cNvSpPr txBox="1"/>
                      <p:nvPr/>
                    </p:nvSpPr>
                    <p:spPr>
                      <a:xfrm>
                        <a:off x="844" y="3337"/>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p:txBody>
                  </p:sp>
                </p:grpSp>
                <p:grpSp>
                  <p:nvGrpSpPr>
                    <p:cNvPr id="3499" name="Google Shape;3499;p79"/>
                    <p:cNvGrpSpPr/>
                    <p:nvPr/>
                  </p:nvGrpSpPr>
                  <p:grpSpPr>
                    <a:xfrm>
                      <a:off x="836" y="3334"/>
                      <a:ext cx="300" cy="6"/>
                      <a:chOff x="836" y="3334"/>
                      <a:chExt cx="300" cy="6"/>
                    </a:xfrm>
                  </p:grpSpPr>
                  <p:sp>
                    <p:nvSpPr>
                      <p:cNvPr id="3500" name="Google Shape;3500;p79"/>
                      <p:cNvSpPr/>
                      <p:nvPr/>
                    </p:nvSpPr>
                    <p:spPr>
                      <a:xfrm>
                        <a:off x="846" y="3340"/>
                        <a:ext cx="0" cy="0"/>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p79"/>
                      <p:cNvSpPr/>
                      <p:nvPr/>
                    </p:nvSpPr>
                    <p:spPr>
                      <a:xfrm>
                        <a:off x="836" y="3334"/>
                        <a:ext cx="300" cy="0"/>
                      </a:xfrm>
                      <a:prstGeom prst="rect">
                        <a:avLst/>
                      </a:prstGeom>
                      <a:noFill/>
                      <a:ln cap="flat" cmpd="sng" w="9525">
                        <a:solidFill>
                          <a:srgbClr val="00CC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502" name="Google Shape;3502;p79"/>
                  <p:cNvSpPr/>
                  <p:nvPr/>
                </p:nvSpPr>
                <p:spPr>
                  <a:xfrm>
                    <a:off x="732" y="3484"/>
                    <a:ext cx="0" cy="0"/>
                  </a:xfrm>
                  <a:prstGeom prst="rect">
                    <a:avLst/>
                  </a:prstGeom>
                  <a:solidFill>
                    <a:srgbClr val="3333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p79"/>
                  <p:cNvSpPr/>
                  <p:nvPr/>
                </p:nvSpPr>
                <p:spPr>
                  <a:xfrm>
                    <a:off x="723" y="3473"/>
                    <a:ext cx="600" cy="0"/>
                  </a:xfrm>
                  <a:prstGeom prst="rect">
                    <a:avLst/>
                  </a:prstGeom>
                  <a:noFill/>
                  <a:ln cap="flat" cmpd="sng" w="952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04" name="Google Shape;3504;p79"/>
                <p:cNvSpPr/>
                <p:nvPr/>
              </p:nvSpPr>
              <p:spPr>
                <a:xfrm>
                  <a:off x="517" y="3545"/>
                  <a:ext cx="0" cy="0"/>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5" name="Google Shape;3505;p79"/>
                <p:cNvSpPr/>
                <p:nvPr/>
              </p:nvSpPr>
              <p:spPr>
                <a:xfrm>
                  <a:off x="1115" y="3544"/>
                  <a:ext cx="0" cy="0"/>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Google Shape;3506;p79"/>
                <p:cNvSpPr/>
                <p:nvPr/>
              </p:nvSpPr>
              <p:spPr>
                <a:xfrm>
                  <a:off x="504" y="3529"/>
                  <a:ext cx="600" cy="0"/>
                </a:xfrm>
                <a:prstGeom prst="rect">
                  <a:avLst/>
                </a:prstGeom>
                <a:no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507" name="Google Shape;3507;p79"/>
            <p:cNvSpPr/>
            <p:nvPr/>
          </p:nvSpPr>
          <p:spPr>
            <a:xfrm>
              <a:off x="384" y="744"/>
              <a:ext cx="300" cy="600"/>
            </a:xfrm>
            <a:prstGeom prst="downArrow">
              <a:avLst>
                <a:gd fmla="val 54167" name="adj1"/>
                <a:gd fmla="val 49170" name="adj2"/>
              </a:avLst>
            </a:prstGeom>
            <a:gradFill>
              <a:gsLst>
                <a:gs pos="0">
                  <a:srgbClr val="FF0000">
                    <a:alpha val="23921"/>
                  </a:srgbClr>
                </a:gs>
                <a:gs pos="100000">
                  <a:srgbClr val="FF0000">
                    <a:alpha val="23921"/>
                  </a:srgbClr>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8" name="Google Shape;3508;p79"/>
          <p:cNvGrpSpPr/>
          <p:nvPr/>
        </p:nvGrpSpPr>
        <p:grpSpPr>
          <a:xfrm>
            <a:off x="685406" y="2138531"/>
            <a:ext cx="856060" cy="357188"/>
            <a:chOff x="504" y="3523"/>
            <a:chExt cx="719" cy="300"/>
          </a:xfrm>
        </p:grpSpPr>
        <p:grpSp>
          <p:nvGrpSpPr>
            <p:cNvPr id="3509" name="Google Shape;3509;p79"/>
            <p:cNvGrpSpPr/>
            <p:nvPr/>
          </p:nvGrpSpPr>
          <p:grpSpPr>
            <a:xfrm>
              <a:off x="623" y="3523"/>
              <a:ext cx="600" cy="300"/>
              <a:chOff x="723" y="3453"/>
              <a:chExt cx="600" cy="300"/>
            </a:xfrm>
          </p:grpSpPr>
          <p:grpSp>
            <p:nvGrpSpPr>
              <p:cNvPr id="3510" name="Google Shape;3510;p79"/>
              <p:cNvGrpSpPr/>
              <p:nvPr/>
            </p:nvGrpSpPr>
            <p:grpSpPr>
              <a:xfrm>
                <a:off x="836" y="3453"/>
                <a:ext cx="399" cy="300"/>
                <a:chOff x="836" y="3305"/>
                <a:chExt cx="399" cy="300"/>
              </a:xfrm>
            </p:grpSpPr>
            <p:grpSp>
              <p:nvGrpSpPr>
                <p:cNvPr id="3511" name="Google Shape;3511;p79"/>
                <p:cNvGrpSpPr/>
                <p:nvPr/>
              </p:nvGrpSpPr>
              <p:grpSpPr>
                <a:xfrm>
                  <a:off x="890" y="3305"/>
                  <a:ext cx="345" cy="300"/>
                  <a:chOff x="844" y="3337"/>
                  <a:chExt cx="345" cy="300"/>
                </a:xfrm>
              </p:grpSpPr>
              <p:sp>
                <p:nvSpPr>
                  <p:cNvPr id="3512" name="Google Shape;3512;p79"/>
                  <p:cNvSpPr/>
                  <p:nvPr/>
                </p:nvSpPr>
                <p:spPr>
                  <a:xfrm>
                    <a:off x="889" y="3370"/>
                    <a:ext cx="300" cy="0"/>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Google Shape;3513;p79"/>
                  <p:cNvSpPr txBox="1"/>
                  <p:nvPr/>
                </p:nvSpPr>
                <p:spPr>
                  <a:xfrm>
                    <a:off x="844" y="3337"/>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p:txBody>
              </p:sp>
            </p:grpSp>
            <p:grpSp>
              <p:nvGrpSpPr>
                <p:cNvPr id="3514" name="Google Shape;3514;p79"/>
                <p:cNvGrpSpPr/>
                <p:nvPr/>
              </p:nvGrpSpPr>
              <p:grpSpPr>
                <a:xfrm>
                  <a:off x="836" y="3334"/>
                  <a:ext cx="300" cy="6"/>
                  <a:chOff x="836" y="3334"/>
                  <a:chExt cx="300" cy="6"/>
                </a:xfrm>
              </p:grpSpPr>
              <p:sp>
                <p:nvSpPr>
                  <p:cNvPr id="3515" name="Google Shape;3515;p79"/>
                  <p:cNvSpPr/>
                  <p:nvPr/>
                </p:nvSpPr>
                <p:spPr>
                  <a:xfrm>
                    <a:off x="846" y="3340"/>
                    <a:ext cx="0" cy="0"/>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p79"/>
                  <p:cNvSpPr/>
                  <p:nvPr/>
                </p:nvSpPr>
                <p:spPr>
                  <a:xfrm>
                    <a:off x="836" y="3334"/>
                    <a:ext cx="300" cy="0"/>
                  </a:xfrm>
                  <a:prstGeom prst="rect">
                    <a:avLst/>
                  </a:prstGeom>
                  <a:noFill/>
                  <a:ln cap="flat" cmpd="sng" w="9525">
                    <a:solidFill>
                      <a:srgbClr val="00CC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517" name="Google Shape;3517;p79"/>
              <p:cNvSpPr/>
              <p:nvPr/>
            </p:nvSpPr>
            <p:spPr>
              <a:xfrm>
                <a:off x="732" y="3484"/>
                <a:ext cx="0" cy="0"/>
              </a:xfrm>
              <a:prstGeom prst="rect">
                <a:avLst/>
              </a:prstGeom>
              <a:solidFill>
                <a:srgbClr val="3333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p79"/>
              <p:cNvSpPr/>
              <p:nvPr/>
            </p:nvSpPr>
            <p:spPr>
              <a:xfrm>
                <a:off x="723" y="3473"/>
                <a:ext cx="600" cy="0"/>
              </a:xfrm>
              <a:prstGeom prst="rect">
                <a:avLst/>
              </a:prstGeom>
              <a:noFill/>
              <a:ln cap="flat" cmpd="sng" w="952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19" name="Google Shape;3519;p79"/>
            <p:cNvSpPr/>
            <p:nvPr/>
          </p:nvSpPr>
          <p:spPr>
            <a:xfrm>
              <a:off x="517" y="3545"/>
              <a:ext cx="0" cy="0"/>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p79"/>
            <p:cNvSpPr/>
            <p:nvPr/>
          </p:nvSpPr>
          <p:spPr>
            <a:xfrm>
              <a:off x="1115" y="3544"/>
              <a:ext cx="0" cy="0"/>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Google Shape;3521;p79"/>
            <p:cNvSpPr/>
            <p:nvPr/>
          </p:nvSpPr>
          <p:spPr>
            <a:xfrm>
              <a:off x="504" y="3529"/>
              <a:ext cx="600" cy="0"/>
            </a:xfrm>
            <a:prstGeom prst="rect">
              <a:avLst/>
            </a:prstGeom>
            <a:no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22" name="Google Shape;3522;p79"/>
          <p:cNvGrpSpPr/>
          <p:nvPr/>
        </p:nvGrpSpPr>
        <p:grpSpPr>
          <a:xfrm>
            <a:off x="1305722" y="2657644"/>
            <a:ext cx="987159" cy="1094184"/>
            <a:chOff x="931" y="1941"/>
            <a:chExt cx="829" cy="919"/>
          </a:xfrm>
        </p:grpSpPr>
        <p:sp>
          <p:nvSpPr>
            <p:cNvPr id="3523" name="Google Shape;3523;p79"/>
            <p:cNvSpPr/>
            <p:nvPr/>
          </p:nvSpPr>
          <p:spPr>
            <a:xfrm>
              <a:off x="1424" y="1965"/>
              <a:ext cx="336" cy="801"/>
            </a:xfrm>
            <a:custGeom>
              <a:rect b="b" l="l" r="r" t="t"/>
              <a:pathLst>
                <a:path extrusionOk="0" h="801" w="551">
                  <a:moveTo>
                    <a:pt x="14" y="0"/>
                  </a:moveTo>
                  <a:lnTo>
                    <a:pt x="551" y="402"/>
                  </a:lnTo>
                  <a:lnTo>
                    <a:pt x="6" y="801"/>
                  </a:lnTo>
                  <a:lnTo>
                    <a:pt x="13" y="535"/>
                  </a:lnTo>
                  <a:lnTo>
                    <a:pt x="0" y="371"/>
                  </a:lnTo>
                  <a:lnTo>
                    <a:pt x="14" y="0"/>
                  </a:lnTo>
                  <a:close/>
                </a:path>
              </a:pathLst>
            </a:custGeom>
            <a:gradFill>
              <a:gsLst>
                <a:gs pos="0">
                  <a:srgbClr val="FFFFFF">
                    <a:alpha val="63921"/>
                  </a:srgbClr>
                </a:gs>
                <a:gs pos="100000">
                  <a:srgbClr val="000099">
                    <a:alpha val="63921"/>
                  </a:srgbClr>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3524" name="Google Shape;3524;p79"/>
            <p:cNvGrpSpPr/>
            <p:nvPr/>
          </p:nvGrpSpPr>
          <p:grpSpPr>
            <a:xfrm>
              <a:off x="931" y="1941"/>
              <a:ext cx="624" cy="919"/>
              <a:chOff x="569" y="2954"/>
              <a:chExt cx="624" cy="919"/>
            </a:xfrm>
          </p:grpSpPr>
          <p:sp>
            <p:nvSpPr>
              <p:cNvPr id="3525" name="Google Shape;3525;p79"/>
              <p:cNvSpPr/>
              <p:nvPr/>
            </p:nvSpPr>
            <p:spPr>
              <a:xfrm>
                <a:off x="576" y="2973"/>
                <a:ext cx="600" cy="900"/>
              </a:xfrm>
              <a:prstGeom prst="rect">
                <a:avLst/>
              </a:prstGeom>
              <a:solidFill>
                <a:srgbClr val="FFFFFF"/>
              </a:solidFill>
              <a:ln cap="flat" cmpd="sng" w="9525">
                <a:solidFill>
                  <a:srgbClr val="000000"/>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Google Shape;3526;p79"/>
              <p:cNvSpPr txBox="1"/>
              <p:nvPr/>
            </p:nvSpPr>
            <p:spPr>
              <a:xfrm>
                <a:off x="593" y="2954"/>
                <a:ext cx="600" cy="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UDP</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IP</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Eth</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Phy</a:t>
                </a:r>
                <a:endParaRPr b="0" i="0" sz="1100" u="none" cap="none" strike="noStrike">
                  <a:solidFill>
                    <a:srgbClr val="000000"/>
                  </a:solidFill>
                  <a:latin typeface="Arial"/>
                  <a:ea typeface="Arial"/>
                  <a:cs typeface="Arial"/>
                  <a:sym typeface="Arial"/>
                </a:endParaRPr>
              </a:p>
            </p:txBody>
          </p:sp>
          <p:cxnSp>
            <p:nvCxnSpPr>
              <p:cNvPr id="3527" name="Google Shape;3527;p79"/>
              <p:cNvCxnSpPr/>
              <p:nvPr/>
            </p:nvCxnSpPr>
            <p:spPr>
              <a:xfrm>
                <a:off x="578" y="3130"/>
                <a:ext cx="600" cy="0"/>
              </a:xfrm>
              <a:prstGeom prst="straightConnector1">
                <a:avLst/>
              </a:prstGeom>
              <a:noFill/>
              <a:ln cap="flat" cmpd="sng" w="9525">
                <a:solidFill>
                  <a:srgbClr val="000000"/>
                </a:solidFill>
                <a:prstDash val="solid"/>
                <a:round/>
                <a:headEnd len="sm" w="sm" type="none"/>
                <a:tailEnd len="sm" w="sm" type="none"/>
              </a:ln>
            </p:spPr>
          </p:cxnSp>
          <p:cxnSp>
            <p:nvCxnSpPr>
              <p:cNvPr id="3528" name="Google Shape;3528;p79"/>
              <p:cNvCxnSpPr/>
              <p:nvPr/>
            </p:nvCxnSpPr>
            <p:spPr>
              <a:xfrm>
                <a:off x="575" y="3289"/>
                <a:ext cx="600" cy="0"/>
              </a:xfrm>
              <a:prstGeom prst="straightConnector1">
                <a:avLst/>
              </a:prstGeom>
              <a:noFill/>
              <a:ln cap="flat" cmpd="sng" w="9525">
                <a:solidFill>
                  <a:srgbClr val="000000"/>
                </a:solidFill>
                <a:prstDash val="solid"/>
                <a:round/>
                <a:headEnd len="sm" w="sm" type="none"/>
                <a:tailEnd len="sm" w="sm" type="none"/>
              </a:ln>
            </p:spPr>
          </p:cxnSp>
          <p:cxnSp>
            <p:nvCxnSpPr>
              <p:cNvPr id="3529" name="Google Shape;3529;p79"/>
              <p:cNvCxnSpPr/>
              <p:nvPr/>
            </p:nvCxnSpPr>
            <p:spPr>
              <a:xfrm>
                <a:off x="572" y="3448"/>
                <a:ext cx="600" cy="0"/>
              </a:xfrm>
              <a:prstGeom prst="straightConnector1">
                <a:avLst/>
              </a:prstGeom>
              <a:noFill/>
              <a:ln cap="flat" cmpd="sng" w="9525">
                <a:solidFill>
                  <a:srgbClr val="000000"/>
                </a:solidFill>
                <a:prstDash val="solid"/>
                <a:round/>
                <a:headEnd len="sm" w="sm" type="none"/>
                <a:tailEnd len="sm" w="sm" type="none"/>
              </a:ln>
            </p:spPr>
          </p:cxnSp>
          <p:cxnSp>
            <p:nvCxnSpPr>
              <p:cNvPr id="3530" name="Google Shape;3530;p79"/>
              <p:cNvCxnSpPr/>
              <p:nvPr/>
            </p:nvCxnSpPr>
            <p:spPr>
              <a:xfrm>
                <a:off x="569" y="3607"/>
                <a:ext cx="600" cy="0"/>
              </a:xfrm>
              <a:prstGeom prst="straightConnector1">
                <a:avLst/>
              </a:prstGeom>
              <a:noFill/>
              <a:ln cap="flat" cmpd="sng" w="9525">
                <a:solidFill>
                  <a:srgbClr val="000000"/>
                </a:solidFill>
                <a:prstDash val="solid"/>
                <a:round/>
                <a:headEnd len="sm" w="sm" type="none"/>
                <a:tailEnd len="sm" w="sm" type="none"/>
              </a:ln>
            </p:spPr>
          </p:cxnSp>
        </p:grpSp>
      </p:grpSp>
      <p:grpSp>
        <p:nvGrpSpPr>
          <p:cNvPr id="3531" name="Google Shape;3531;p79"/>
          <p:cNvGrpSpPr/>
          <p:nvPr/>
        </p:nvGrpSpPr>
        <p:grpSpPr>
          <a:xfrm>
            <a:off x="452044" y="2424281"/>
            <a:ext cx="860822" cy="1187054"/>
            <a:chOff x="1404" y="2972"/>
            <a:chExt cx="723" cy="997"/>
          </a:xfrm>
        </p:grpSpPr>
        <p:grpSp>
          <p:nvGrpSpPr>
            <p:cNvPr id="3532" name="Google Shape;3532;p79"/>
            <p:cNvGrpSpPr/>
            <p:nvPr/>
          </p:nvGrpSpPr>
          <p:grpSpPr>
            <a:xfrm>
              <a:off x="1404" y="3355"/>
              <a:ext cx="723" cy="614"/>
              <a:chOff x="42" y="886"/>
              <a:chExt cx="723" cy="614"/>
            </a:xfrm>
          </p:grpSpPr>
          <p:grpSp>
            <p:nvGrpSpPr>
              <p:cNvPr id="3533" name="Google Shape;3533;p79"/>
              <p:cNvGrpSpPr/>
              <p:nvPr/>
            </p:nvGrpSpPr>
            <p:grpSpPr>
              <a:xfrm>
                <a:off x="278" y="886"/>
                <a:ext cx="399" cy="300"/>
                <a:chOff x="740" y="3209"/>
                <a:chExt cx="399" cy="300"/>
              </a:xfrm>
            </p:grpSpPr>
            <p:grpSp>
              <p:nvGrpSpPr>
                <p:cNvPr id="3534" name="Google Shape;3534;p79"/>
                <p:cNvGrpSpPr/>
                <p:nvPr/>
              </p:nvGrpSpPr>
              <p:grpSpPr>
                <a:xfrm>
                  <a:off x="794" y="3209"/>
                  <a:ext cx="345" cy="300"/>
                  <a:chOff x="844" y="3337"/>
                  <a:chExt cx="345" cy="300"/>
                </a:xfrm>
              </p:grpSpPr>
              <p:sp>
                <p:nvSpPr>
                  <p:cNvPr id="3535" name="Google Shape;3535;p79"/>
                  <p:cNvSpPr/>
                  <p:nvPr/>
                </p:nvSpPr>
                <p:spPr>
                  <a:xfrm>
                    <a:off x="889" y="3370"/>
                    <a:ext cx="300" cy="0"/>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6" name="Google Shape;3536;p79"/>
                  <p:cNvSpPr txBox="1"/>
                  <p:nvPr/>
                </p:nvSpPr>
                <p:spPr>
                  <a:xfrm>
                    <a:off x="844" y="3337"/>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p:txBody>
              </p:sp>
            </p:grpSp>
            <p:sp>
              <p:nvSpPr>
                <p:cNvPr id="3537" name="Google Shape;3537;p79"/>
                <p:cNvSpPr/>
                <p:nvPr/>
              </p:nvSpPr>
              <p:spPr>
                <a:xfrm>
                  <a:off x="750" y="3244"/>
                  <a:ext cx="0" cy="0"/>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Google Shape;3538;p79"/>
                <p:cNvSpPr/>
                <p:nvPr/>
              </p:nvSpPr>
              <p:spPr>
                <a:xfrm>
                  <a:off x="740" y="3238"/>
                  <a:ext cx="300" cy="0"/>
                </a:xfrm>
                <a:prstGeom prst="rect">
                  <a:avLst/>
                </a:prstGeom>
                <a:noFill/>
                <a:ln cap="flat" cmpd="sng" w="9525">
                  <a:solidFill>
                    <a:srgbClr val="00CC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39" name="Google Shape;3539;p79"/>
              <p:cNvGrpSpPr/>
              <p:nvPr/>
            </p:nvGrpSpPr>
            <p:grpSpPr>
              <a:xfrm>
                <a:off x="278" y="1034"/>
                <a:ext cx="399" cy="300"/>
                <a:chOff x="836" y="3305"/>
                <a:chExt cx="399" cy="300"/>
              </a:xfrm>
            </p:grpSpPr>
            <p:grpSp>
              <p:nvGrpSpPr>
                <p:cNvPr id="3540" name="Google Shape;3540;p79"/>
                <p:cNvGrpSpPr/>
                <p:nvPr/>
              </p:nvGrpSpPr>
              <p:grpSpPr>
                <a:xfrm>
                  <a:off x="890" y="3305"/>
                  <a:ext cx="345" cy="300"/>
                  <a:chOff x="844" y="3337"/>
                  <a:chExt cx="345" cy="300"/>
                </a:xfrm>
              </p:grpSpPr>
              <p:sp>
                <p:nvSpPr>
                  <p:cNvPr id="3541" name="Google Shape;3541;p79"/>
                  <p:cNvSpPr/>
                  <p:nvPr/>
                </p:nvSpPr>
                <p:spPr>
                  <a:xfrm>
                    <a:off x="889" y="3370"/>
                    <a:ext cx="300" cy="0"/>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Google Shape;3542;p79"/>
                  <p:cNvSpPr txBox="1"/>
                  <p:nvPr/>
                </p:nvSpPr>
                <p:spPr>
                  <a:xfrm>
                    <a:off x="844" y="3337"/>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p:txBody>
              </p:sp>
            </p:grpSp>
            <p:grpSp>
              <p:nvGrpSpPr>
                <p:cNvPr id="3543" name="Google Shape;3543;p79"/>
                <p:cNvGrpSpPr/>
                <p:nvPr/>
              </p:nvGrpSpPr>
              <p:grpSpPr>
                <a:xfrm>
                  <a:off x="836" y="3334"/>
                  <a:ext cx="300" cy="6"/>
                  <a:chOff x="836" y="3334"/>
                  <a:chExt cx="300" cy="6"/>
                </a:xfrm>
              </p:grpSpPr>
              <p:sp>
                <p:nvSpPr>
                  <p:cNvPr id="3544" name="Google Shape;3544;p79"/>
                  <p:cNvSpPr/>
                  <p:nvPr/>
                </p:nvSpPr>
                <p:spPr>
                  <a:xfrm>
                    <a:off x="846" y="3340"/>
                    <a:ext cx="0" cy="0"/>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p79"/>
                  <p:cNvSpPr/>
                  <p:nvPr/>
                </p:nvSpPr>
                <p:spPr>
                  <a:xfrm>
                    <a:off x="836" y="3334"/>
                    <a:ext cx="300" cy="0"/>
                  </a:xfrm>
                  <a:prstGeom prst="rect">
                    <a:avLst/>
                  </a:prstGeom>
                  <a:noFill/>
                  <a:ln cap="flat" cmpd="sng" w="9525">
                    <a:solidFill>
                      <a:srgbClr val="00CC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546" name="Google Shape;3546;p79"/>
              <p:cNvGrpSpPr/>
              <p:nvPr/>
            </p:nvGrpSpPr>
            <p:grpSpPr>
              <a:xfrm>
                <a:off x="165" y="1054"/>
                <a:ext cx="600" cy="11"/>
                <a:chOff x="627" y="3377"/>
                <a:chExt cx="600" cy="11"/>
              </a:xfrm>
            </p:grpSpPr>
            <p:sp>
              <p:nvSpPr>
                <p:cNvPr id="3547" name="Google Shape;3547;p79"/>
                <p:cNvSpPr/>
                <p:nvPr/>
              </p:nvSpPr>
              <p:spPr>
                <a:xfrm>
                  <a:off x="636" y="3388"/>
                  <a:ext cx="0" cy="0"/>
                </a:xfrm>
                <a:prstGeom prst="rect">
                  <a:avLst/>
                </a:prstGeom>
                <a:solidFill>
                  <a:srgbClr val="3333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Google Shape;3548;p79"/>
                <p:cNvSpPr/>
                <p:nvPr/>
              </p:nvSpPr>
              <p:spPr>
                <a:xfrm>
                  <a:off x="627" y="3377"/>
                  <a:ext cx="600" cy="0"/>
                </a:xfrm>
                <a:prstGeom prst="rect">
                  <a:avLst/>
                </a:prstGeom>
                <a:noFill/>
                <a:ln cap="flat" cmpd="sng" w="952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9" name="Google Shape;3549;p79"/>
              <p:cNvGrpSpPr/>
              <p:nvPr/>
            </p:nvGrpSpPr>
            <p:grpSpPr>
              <a:xfrm>
                <a:off x="42" y="1200"/>
                <a:ext cx="719" cy="300"/>
                <a:chOff x="504" y="3523"/>
                <a:chExt cx="719" cy="300"/>
              </a:xfrm>
            </p:grpSpPr>
            <p:grpSp>
              <p:nvGrpSpPr>
                <p:cNvPr id="3550" name="Google Shape;3550;p79"/>
                <p:cNvGrpSpPr/>
                <p:nvPr/>
              </p:nvGrpSpPr>
              <p:grpSpPr>
                <a:xfrm>
                  <a:off x="623" y="3523"/>
                  <a:ext cx="600" cy="300"/>
                  <a:chOff x="723" y="3453"/>
                  <a:chExt cx="600" cy="300"/>
                </a:xfrm>
              </p:grpSpPr>
              <p:grpSp>
                <p:nvGrpSpPr>
                  <p:cNvPr id="3551" name="Google Shape;3551;p79"/>
                  <p:cNvGrpSpPr/>
                  <p:nvPr/>
                </p:nvGrpSpPr>
                <p:grpSpPr>
                  <a:xfrm>
                    <a:off x="836" y="3453"/>
                    <a:ext cx="399" cy="300"/>
                    <a:chOff x="836" y="3305"/>
                    <a:chExt cx="399" cy="300"/>
                  </a:xfrm>
                </p:grpSpPr>
                <p:grpSp>
                  <p:nvGrpSpPr>
                    <p:cNvPr id="3552" name="Google Shape;3552;p79"/>
                    <p:cNvGrpSpPr/>
                    <p:nvPr/>
                  </p:nvGrpSpPr>
                  <p:grpSpPr>
                    <a:xfrm>
                      <a:off x="890" y="3305"/>
                      <a:ext cx="345" cy="300"/>
                      <a:chOff x="844" y="3337"/>
                      <a:chExt cx="345" cy="300"/>
                    </a:xfrm>
                  </p:grpSpPr>
                  <p:sp>
                    <p:nvSpPr>
                      <p:cNvPr id="3553" name="Google Shape;3553;p79"/>
                      <p:cNvSpPr/>
                      <p:nvPr/>
                    </p:nvSpPr>
                    <p:spPr>
                      <a:xfrm>
                        <a:off x="889" y="3370"/>
                        <a:ext cx="300" cy="0"/>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4" name="Google Shape;3554;p79"/>
                      <p:cNvSpPr txBox="1"/>
                      <p:nvPr/>
                    </p:nvSpPr>
                    <p:spPr>
                      <a:xfrm>
                        <a:off x="844" y="3337"/>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p:txBody>
                  </p:sp>
                </p:grpSp>
                <p:grpSp>
                  <p:nvGrpSpPr>
                    <p:cNvPr id="3555" name="Google Shape;3555;p79"/>
                    <p:cNvGrpSpPr/>
                    <p:nvPr/>
                  </p:nvGrpSpPr>
                  <p:grpSpPr>
                    <a:xfrm>
                      <a:off x="836" y="3334"/>
                      <a:ext cx="300" cy="6"/>
                      <a:chOff x="836" y="3334"/>
                      <a:chExt cx="300" cy="6"/>
                    </a:xfrm>
                  </p:grpSpPr>
                  <p:sp>
                    <p:nvSpPr>
                      <p:cNvPr id="3556" name="Google Shape;3556;p79"/>
                      <p:cNvSpPr/>
                      <p:nvPr/>
                    </p:nvSpPr>
                    <p:spPr>
                      <a:xfrm>
                        <a:off x="846" y="3340"/>
                        <a:ext cx="0" cy="0"/>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7" name="Google Shape;3557;p79"/>
                      <p:cNvSpPr/>
                      <p:nvPr/>
                    </p:nvSpPr>
                    <p:spPr>
                      <a:xfrm>
                        <a:off x="836" y="3334"/>
                        <a:ext cx="300" cy="0"/>
                      </a:xfrm>
                      <a:prstGeom prst="rect">
                        <a:avLst/>
                      </a:prstGeom>
                      <a:noFill/>
                      <a:ln cap="flat" cmpd="sng" w="9525">
                        <a:solidFill>
                          <a:srgbClr val="00CC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558" name="Google Shape;3558;p79"/>
                  <p:cNvSpPr/>
                  <p:nvPr/>
                </p:nvSpPr>
                <p:spPr>
                  <a:xfrm>
                    <a:off x="732" y="3484"/>
                    <a:ext cx="0" cy="0"/>
                  </a:xfrm>
                  <a:prstGeom prst="rect">
                    <a:avLst/>
                  </a:prstGeom>
                  <a:solidFill>
                    <a:srgbClr val="3333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Google Shape;3559;p79"/>
                  <p:cNvSpPr/>
                  <p:nvPr/>
                </p:nvSpPr>
                <p:spPr>
                  <a:xfrm>
                    <a:off x="723" y="3473"/>
                    <a:ext cx="600" cy="0"/>
                  </a:xfrm>
                  <a:prstGeom prst="rect">
                    <a:avLst/>
                  </a:prstGeom>
                  <a:noFill/>
                  <a:ln cap="flat" cmpd="sng" w="952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60" name="Google Shape;3560;p79"/>
                <p:cNvSpPr/>
                <p:nvPr/>
              </p:nvSpPr>
              <p:spPr>
                <a:xfrm>
                  <a:off x="517" y="3545"/>
                  <a:ext cx="0" cy="0"/>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Google Shape;3561;p79"/>
                <p:cNvSpPr/>
                <p:nvPr/>
              </p:nvSpPr>
              <p:spPr>
                <a:xfrm>
                  <a:off x="1115" y="3544"/>
                  <a:ext cx="0" cy="0"/>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Google Shape;3562;p79"/>
                <p:cNvSpPr/>
                <p:nvPr/>
              </p:nvSpPr>
              <p:spPr>
                <a:xfrm>
                  <a:off x="504" y="3529"/>
                  <a:ext cx="600" cy="0"/>
                </a:xfrm>
                <a:prstGeom prst="rect">
                  <a:avLst/>
                </a:prstGeom>
                <a:no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563" name="Google Shape;3563;p79"/>
            <p:cNvSpPr/>
            <p:nvPr/>
          </p:nvSpPr>
          <p:spPr>
            <a:xfrm rot="10800000">
              <a:off x="1667" y="2972"/>
              <a:ext cx="300" cy="900"/>
            </a:xfrm>
            <a:prstGeom prst="downArrow">
              <a:avLst>
                <a:gd fmla="val 54167" name="adj1"/>
                <a:gd fmla="val 51311" name="adj2"/>
              </a:avLst>
            </a:prstGeom>
            <a:gradFill>
              <a:gsLst>
                <a:gs pos="0">
                  <a:srgbClr val="FF0000">
                    <a:alpha val="23921"/>
                  </a:srgbClr>
                </a:gs>
                <a:gs pos="100000">
                  <a:srgbClr val="FF0000">
                    <a:alpha val="23921"/>
                  </a:srgbClr>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64" name="Google Shape;3564;p79"/>
            <p:cNvGrpSpPr/>
            <p:nvPr/>
          </p:nvGrpSpPr>
          <p:grpSpPr>
            <a:xfrm>
              <a:off x="1695" y="3227"/>
              <a:ext cx="345" cy="300"/>
              <a:chOff x="844" y="3337"/>
              <a:chExt cx="345" cy="300"/>
            </a:xfrm>
          </p:grpSpPr>
          <p:sp>
            <p:nvSpPr>
              <p:cNvPr id="3565" name="Google Shape;3565;p79"/>
              <p:cNvSpPr/>
              <p:nvPr/>
            </p:nvSpPr>
            <p:spPr>
              <a:xfrm>
                <a:off x="889" y="3370"/>
                <a:ext cx="300" cy="0"/>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Google Shape;3566;p79"/>
              <p:cNvSpPr txBox="1"/>
              <p:nvPr/>
            </p:nvSpPr>
            <p:spPr>
              <a:xfrm>
                <a:off x="844" y="3337"/>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p:txBody>
          </p:sp>
        </p:grpSp>
      </p:grpSp>
      <p:grpSp>
        <p:nvGrpSpPr>
          <p:cNvPr id="3567" name="Google Shape;3567;p79"/>
          <p:cNvGrpSpPr/>
          <p:nvPr/>
        </p:nvGrpSpPr>
        <p:grpSpPr>
          <a:xfrm>
            <a:off x="799706" y="2730272"/>
            <a:ext cx="410766" cy="357188"/>
            <a:chOff x="844" y="3337"/>
            <a:chExt cx="345" cy="300"/>
          </a:xfrm>
        </p:grpSpPr>
        <p:sp>
          <p:nvSpPr>
            <p:cNvPr id="3568" name="Google Shape;3568;p79"/>
            <p:cNvSpPr/>
            <p:nvPr/>
          </p:nvSpPr>
          <p:spPr>
            <a:xfrm>
              <a:off x="889" y="3370"/>
              <a:ext cx="300" cy="0"/>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Google Shape;3569;p79"/>
            <p:cNvSpPr txBox="1"/>
            <p:nvPr/>
          </p:nvSpPr>
          <p:spPr>
            <a:xfrm>
              <a:off x="844" y="3337"/>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p:txBody>
        </p:sp>
      </p:grpSp>
      <p:grpSp>
        <p:nvGrpSpPr>
          <p:cNvPr id="3570" name="Google Shape;3570;p79"/>
          <p:cNvGrpSpPr/>
          <p:nvPr/>
        </p:nvGrpSpPr>
        <p:grpSpPr>
          <a:xfrm>
            <a:off x="2227266" y="2727890"/>
            <a:ext cx="316549" cy="486586"/>
            <a:chOff x="4140" y="429"/>
            <a:chExt cx="1419" cy="2400"/>
          </a:xfrm>
        </p:grpSpPr>
        <p:sp>
          <p:nvSpPr>
            <p:cNvPr id="3571" name="Google Shape;3571;p79"/>
            <p:cNvSpPr/>
            <p:nvPr/>
          </p:nvSpPr>
          <p:spPr>
            <a:xfrm>
              <a:off x="5268" y="433"/>
              <a:ext cx="283" cy="2283"/>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572" name="Google Shape;3572;p79"/>
            <p:cNvSpPr/>
            <p:nvPr/>
          </p:nvSpPr>
          <p:spPr>
            <a:xfrm>
              <a:off x="4204" y="429"/>
              <a:ext cx="1200" cy="2400"/>
            </a:xfrm>
            <a:prstGeom prst="rect">
              <a:avLst/>
            </a:prstGeom>
            <a:gradFill>
              <a:gsLst>
                <a:gs pos="0">
                  <a:srgbClr val="292929"/>
                </a:gs>
                <a:gs pos="100000">
                  <a:srgbClr val="808080"/>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Google Shape;3573;p79"/>
            <p:cNvSpPr/>
            <p:nvPr/>
          </p:nvSpPr>
          <p:spPr>
            <a:xfrm>
              <a:off x="5321" y="570"/>
              <a:ext cx="169" cy="2112"/>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574" name="Google Shape;3574;p7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575" name="Google Shape;3575;p79"/>
            <p:cNvSpPr/>
            <p:nvPr/>
          </p:nvSpPr>
          <p:spPr>
            <a:xfrm>
              <a:off x="4209" y="693"/>
              <a:ext cx="600" cy="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76" name="Google Shape;3576;p79"/>
            <p:cNvGrpSpPr/>
            <p:nvPr/>
          </p:nvGrpSpPr>
          <p:grpSpPr>
            <a:xfrm>
              <a:off x="4748" y="670"/>
              <a:ext cx="492" cy="18"/>
              <a:chOff x="613" y="2570"/>
              <a:chExt cx="614" cy="17"/>
            </a:xfrm>
          </p:grpSpPr>
          <p:sp>
            <p:nvSpPr>
              <p:cNvPr id="3577" name="Google Shape;3577;p79"/>
              <p:cNvSpPr/>
              <p:nvPr/>
            </p:nvSpPr>
            <p:spPr>
              <a:xfrm>
                <a:off x="613" y="2570"/>
                <a:ext cx="600" cy="0"/>
              </a:xfrm>
              <a:prstGeom prst="roundRect">
                <a:avLst>
                  <a:gd fmla="val 50000" name="adj"/>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Google Shape;3578;p79"/>
              <p:cNvSpPr/>
              <p:nvPr/>
            </p:nvSpPr>
            <p:spPr>
              <a:xfrm>
                <a:off x="627" y="2587"/>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79" name="Google Shape;3579;p79"/>
            <p:cNvSpPr/>
            <p:nvPr/>
          </p:nvSpPr>
          <p:spPr>
            <a:xfrm>
              <a:off x="4225" y="1016"/>
              <a:ext cx="600" cy="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80" name="Google Shape;3580;p79"/>
            <p:cNvGrpSpPr/>
            <p:nvPr/>
          </p:nvGrpSpPr>
          <p:grpSpPr>
            <a:xfrm>
              <a:off x="4749" y="993"/>
              <a:ext cx="491" cy="17"/>
              <a:chOff x="616" y="2567"/>
              <a:chExt cx="613" cy="18"/>
            </a:xfrm>
          </p:grpSpPr>
          <p:sp>
            <p:nvSpPr>
              <p:cNvPr id="3581" name="Google Shape;3581;p79"/>
              <p:cNvSpPr/>
              <p:nvPr/>
            </p:nvSpPr>
            <p:spPr>
              <a:xfrm>
                <a:off x="616" y="2567"/>
                <a:ext cx="600" cy="0"/>
              </a:xfrm>
              <a:prstGeom prst="roundRect">
                <a:avLst>
                  <a:gd fmla="val 50000" name="adj"/>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Google Shape;3582;p79"/>
              <p:cNvSpPr/>
              <p:nvPr/>
            </p:nvSpPr>
            <p:spPr>
              <a:xfrm>
                <a:off x="629" y="2585"/>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83" name="Google Shape;3583;p79"/>
            <p:cNvSpPr/>
            <p:nvPr/>
          </p:nvSpPr>
          <p:spPr>
            <a:xfrm>
              <a:off x="4215" y="1357"/>
              <a:ext cx="600" cy="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Google Shape;3584;p79"/>
            <p:cNvSpPr/>
            <p:nvPr/>
          </p:nvSpPr>
          <p:spPr>
            <a:xfrm>
              <a:off x="4225" y="1656"/>
              <a:ext cx="600" cy="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85" name="Google Shape;3585;p79"/>
            <p:cNvGrpSpPr/>
            <p:nvPr/>
          </p:nvGrpSpPr>
          <p:grpSpPr>
            <a:xfrm>
              <a:off x="4733" y="1627"/>
              <a:ext cx="492" cy="17"/>
              <a:chOff x="611" y="2568"/>
              <a:chExt cx="613" cy="16"/>
            </a:xfrm>
          </p:grpSpPr>
          <p:sp>
            <p:nvSpPr>
              <p:cNvPr id="3586" name="Google Shape;3586;p79"/>
              <p:cNvSpPr/>
              <p:nvPr/>
            </p:nvSpPr>
            <p:spPr>
              <a:xfrm>
                <a:off x="611" y="2568"/>
                <a:ext cx="600" cy="0"/>
              </a:xfrm>
              <a:prstGeom prst="roundRect">
                <a:avLst>
                  <a:gd fmla="val 50000" name="adj"/>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Google Shape;3587;p79"/>
              <p:cNvSpPr/>
              <p:nvPr/>
            </p:nvSpPr>
            <p:spPr>
              <a:xfrm>
                <a:off x="624" y="2584"/>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88" name="Google Shape;3588;p7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3589" name="Google Shape;3589;p79"/>
            <p:cNvGrpSpPr/>
            <p:nvPr/>
          </p:nvGrpSpPr>
          <p:grpSpPr>
            <a:xfrm>
              <a:off x="4737" y="1328"/>
              <a:ext cx="493" cy="17"/>
              <a:chOff x="612" y="2569"/>
              <a:chExt cx="614" cy="17"/>
            </a:xfrm>
          </p:grpSpPr>
          <p:sp>
            <p:nvSpPr>
              <p:cNvPr id="3590" name="Google Shape;3590;p79"/>
              <p:cNvSpPr/>
              <p:nvPr/>
            </p:nvSpPr>
            <p:spPr>
              <a:xfrm>
                <a:off x="612" y="2569"/>
                <a:ext cx="600" cy="0"/>
              </a:xfrm>
              <a:prstGeom prst="roundRect">
                <a:avLst>
                  <a:gd fmla="val 50000" name="adj"/>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p79"/>
              <p:cNvSpPr/>
              <p:nvPr/>
            </p:nvSpPr>
            <p:spPr>
              <a:xfrm>
                <a:off x="626" y="2586"/>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92" name="Google Shape;3592;p79"/>
            <p:cNvSpPr/>
            <p:nvPr/>
          </p:nvSpPr>
          <p:spPr>
            <a:xfrm>
              <a:off x="5250" y="429"/>
              <a:ext cx="0" cy="2400"/>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Google Shape;3593;p7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594" name="Google Shape;3594;p7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595" name="Google Shape;3595;p79"/>
            <p:cNvSpPr/>
            <p:nvPr/>
          </p:nvSpPr>
          <p:spPr>
            <a:xfrm>
              <a:off x="5517" y="2614"/>
              <a:ext cx="0" cy="0"/>
            </a:xfrm>
            <a:prstGeom prst="ellipse">
              <a:avLst/>
            </a:prstGeom>
            <a:solidFill>
              <a:srgbClr val="3333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p7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597" name="Google Shape;3597;p79"/>
            <p:cNvSpPr/>
            <p:nvPr/>
          </p:nvSpPr>
          <p:spPr>
            <a:xfrm>
              <a:off x="4140" y="2678"/>
              <a:ext cx="1200" cy="0"/>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Google Shape;3598;p79"/>
            <p:cNvSpPr/>
            <p:nvPr/>
          </p:nvSpPr>
          <p:spPr>
            <a:xfrm>
              <a:off x="4204" y="2713"/>
              <a:ext cx="1200" cy="0"/>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p79"/>
            <p:cNvSpPr/>
            <p:nvPr/>
          </p:nvSpPr>
          <p:spPr>
            <a:xfrm>
              <a:off x="4305" y="2385"/>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p79"/>
            <p:cNvSpPr/>
            <p:nvPr/>
          </p:nvSpPr>
          <p:spPr>
            <a:xfrm>
              <a:off x="4487" y="2385"/>
              <a:ext cx="300" cy="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FF0000"/>
                </a:solidFill>
                <a:latin typeface="Arial"/>
                <a:ea typeface="Arial"/>
                <a:cs typeface="Arial"/>
                <a:sym typeface="Arial"/>
              </a:endParaRPr>
            </a:p>
          </p:txBody>
        </p:sp>
        <p:sp>
          <p:nvSpPr>
            <p:cNvPr id="3601" name="Google Shape;3601;p79"/>
            <p:cNvSpPr/>
            <p:nvPr/>
          </p:nvSpPr>
          <p:spPr>
            <a:xfrm>
              <a:off x="4663" y="2379"/>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p79"/>
            <p:cNvSpPr/>
            <p:nvPr/>
          </p:nvSpPr>
          <p:spPr>
            <a:xfrm>
              <a:off x="5063" y="1833"/>
              <a:ext cx="0" cy="900"/>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2"/>
                                        </p:tgtEl>
                                        <p:attrNameLst>
                                          <p:attrName>style.visibility</p:attrName>
                                        </p:attrNameLst>
                                      </p:cBhvr>
                                      <p:to>
                                        <p:strVal val="visible"/>
                                      </p:to>
                                    </p:set>
                                    <p:animEffect filter="fade" transition="in">
                                      <p:cBhvr>
                                        <p:cTn dur="500"/>
                                        <p:tgtEl>
                                          <p:spTgt spid="3462"/>
                                        </p:tgtEl>
                                      </p:cBhvr>
                                    </p:animEffec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3462"/>
                                        </p:tgtEl>
                                      </p:cBhvr>
                                    </p:animEffect>
                                    <p:set>
                                      <p:cBhvr>
                                        <p:cTn dur="1" fill="hold">
                                          <p:stCondLst>
                                            <p:cond delay="500"/>
                                          </p:stCondLst>
                                        </p:cTn>
                                        <p:tgtEl>
                                          <p:spTgt spid="346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3"/>
                                        </p:tgtEl>
                                        <p:attrNameLst>
                                          <p:attrName>style.visibility</p:attrName>
                                        </p:attrNameLst>
                                      </p:cBhvr>
                                      <p:to>
                                        <p:strVal val="visible"/>
                                      </p:to>
                                    </p:set>
                                    <p:animEffect filter="fade" transition="in">
                                      <p:cBhvr>
                                        <p:cTn dur="500"/>
                                        <p:tgtEl>
                                          <p:spTgt spid="346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72"/>
                                        </p:tgtEl>
                                        <p:attrNameLst>
                                          <p:attrName>style.visibility</p:attrName>
                                        </p:attrNameLst>
                                      </p:cBhvr>
                                      <p:to>
                                        <p:strVal val="visible"/>
                                      </p:to>
                                    </p:set>
                                    <p:animEffect filter="fade" transition="in">
                                      <p:cBhvr>
                                        <p:cTn dur="500"/>
                                        <p:tgtEl>
                                          <p:spTgt spid="3472"/>
                                        </p:tgtEl>
                                      </p:cBhvr>
                                    </p:animEffect>
                                  </p:childTnLst>
                                </p:cTn>
                              </p:par>
                              <p:par>
                                <p:cTn fill="hold" nodeType="withEffect" presetClass="entr" presetID="1" presetSubtype="0">
                                  <p:stCondLst>
                                    <p:cond delay="0"/>
                                  </p:stCondLst>
                                  <p:childTnLst>
                                    <p:set>
                                      <p:cBhvr>
                                        <p:cTn dur="1" fill="hold">
                                          <p:stCondLst>
                                            <p:cond delay="0"/>
                                          </p:stCondLst>
                                        </p:cTn>
                                        <p:tgtEl>
                                          <p:spTgt spid="34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5"/>
                                        </p:tgtEl>
                                        <p:attrNameLst>
                                          <p:attrName>style.visibility</p:attrName>
                                        </p:attrNameLst>
                                      </p:cBhvr>
                                      <p:to>
                                        <p:strVal val="visible"/>
                                      </p:to>
                                    </p:set>
                                    <p:animEffect filter="fade" transition="in">
                                      <p:cBhvr>
                                        <p:cTn dur="500"/>
                                        <p:tgtEl>
                                          <p:spTgt spid="3475"/>
                                        </p:tgtEl>
                                      </p:cBhvr>
                                    </p:animEffect>
                                  </p:childTnLst>
                                </p:cTn>
                              </p:par>
                              <p:par>
                                <p:cTn fill="hold" nodeType="withEffect" presetClass="entr" presetID="1" presetSubtype="0">
                                  <p:stCondLst>
                                    <p:cond delay="0"/>
                                  </p:stCondLst>
                                  <p:childTnLst>
                                    <p:set>
                                      <p:cBhvr>
                                        <p:cTn dur="1" fill="hold">
                                          <p:stCondLst>
                                            <p:cond delay="0"/>
                                          </p:stCondLst>
                                        </p:cTn>
                                        <p:tgtEl>
                                          <p:spTgt spid="34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47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47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5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3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0" presetSubtype="0">
                                  <p:stCondLst>
                                    <p:cond delay="0"/>
                                  </p:stCondLst>
                                  <p:childTnLst>
                                    <p:set>
                                      <p:cBhvr>
                                        <p:cTn dur="1" fill="hold">
                                          <p:stCondLst>
                                            <p:cond delay="0"/>
                                          </p:stCondLst>
                                        </p:cTn>
                                        <p:tgtEl>
                                          <p:spTgt spid="3522"/>
                                        </p:tgtEl>
                                        <p:attrNameLst>
                                          <p:attrName>style.visibility</p:attrName>
                                        </p:attrNameLst>
                                      </p:cBhvr>
                                      <p:to>
                                        <p:strVal val="visible"/>
                                      </p:to>
                                    </p:set>
                                    <p:animEffect filter="fade" transition="in">
                                      <p:cBhvr>
                                        <p:cTn dur="500"/>
                                        <p:tgtEl>
                                          <p:spTgt spid="3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1"/>
                                        </p:tgtEl>
                                        <p:attrNameLst>
                                          <p:attrName>style.visibility</p:attrName>
                                        </p:attrNameLst>
                                      </p:cBhvr>
                                      <p:to>
                                        <p:strVal val="visible"/>
                                      </p:to>
                                    </p:set>
                                    <p:animEffect filter="fade" transition="in">
                                      <p:cBhvr>
                                        <p:cTn dur="1000"/>
                                        <p:tgtEl>
                                          <p:spTgt spid="3531"/>
                                        </p:tgtEl>
                                      </p:cBhvr>
                                    </p:animEffect>
                                  </p:childTnLst>
                                </p:cTn>
                              </p:par>
                              <p:par>
                                <p:cTn fill="hold" nodeType="withEffect" presetClass="exit" presetID="1" presetSubtype="0">
                                  <p:stCondLst>
                                    <p:cond delay="0"/>
                                  </p:stCondLst>
                                  <p:childTnLst>
                                    <p:set>
                                      <p:cBhvr>
                                        <p:cTn dur="1" fill="hold">
                                          <p:stCondLst>
                                            <p:cond delay="1"/>
                                          </p:stCondLst>
                                        </p:cTn>
                                        <p:tgtEl>
                                          <p:spTgt spid="3508"/>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 presetSubtype="0">
                                  <p:stCondLst>
                                    <p:cond delay="1000"/>
                                  </p:stCondLst>
                                  <p:childTnLst>
                                    <p:set>
                                      <p:cBhvr>
                                        <p:cTn dur="1" fill="hold">
                                          <p:stCondLst>
                                            <p:cond delay="1"/>
                                          </p:stCondLst>
                                        </p:cTn>
                                        <p:tgtEl>
                                          <p:spTgt spid="353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437"/>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5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6" name="Shape 3606"/>
        <p:cNvGrpSpPr/>
        <p:nvPr/>
      </p:nvGrpSpPr>
      <p:grpSpPr>
        <a:xfrm>
          <a:off x="0" y="0"/>
          <a:ext cx="0" cy="0"/>
          <a:chOff x="0" y="0"/>
          <a:chExt cx="0" cy="0"/>
        </a:xfrm>
      </p:grpSpPr>
      <p:pic>
        <p:nvPicPr>
          <p:cNvPr descr="A close up of a logo&#10;&#10;Description automatically generated" id="3607" name="Google Shape;3607;p80"/>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3608" name="Google Shape;3608;p80"/>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609" name="Google Shape;3609;p80"/>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610" name="Google Shape;3610;p80"/>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DHCP: example</a:t>
            </a:r>
            <a:endParaRPr b="0" i="0" sz="1100" u="none" cap="none" strike="noStrike">
              <a:solidFill>
                <a:srgbClr val="000000"/>
              </a:solidFill>
              <a:latin typeface="Arial"/>
              <a:ea typeface="Arial"/>
              <a:cs typeface="Arial"/>
              <a:sym typeface="Arial"/>
            </a:endParaRPr>
          </a:p>
        </p:txBody>
      </p:sp>
      <p:sp>
        <p:nvSpPr>
          <p:cNvPr id="3611" name="Google Shape;3611;p80"/>
          <p:cNvSpPr/>
          <p:nvPr/>
        </p:nvSpPr>
        <p:spPr>
          <a:xfrm>
            <a:off x="725133" y="1415828"/>
            <a:ext cx="2665812" cy="2065733"/>
          </a:xfrm>
          <a:custGeom>
            <a:rect b="b" l="l" r="r" t="t"/>
            <a:pathLst>
              <a:path extrusionOk="0" h="958" w="2406">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3612" name="Google Shape;3612;p80"/>
          <p:cNvGrpSpPr/>
          <p:nvPr/>
        </p:nvGrpSpPr>
        <p:grpSpPr>
          <a:xfrm>
            <a:off x="2537180" y="2257010"/>
            <a:ext cx="689033" cy="292951"/>
            <a:chOff x="3668110" y="2448910"/>
            <a:chExt cx="3794234" cy="2165199"/>
          </a:xfrm>
        </p:grpSpPr>
        <p:sp>
          <p:nvSpPr>
            <p:cNvPr id="3613" name="Google Shape;3613;p80"/>
            <p:cNvSpPr/>
            <p:nvPr/>
          </p:nvSpPr>
          <p:spPr>
            <a:xfrm>
              <a:off x="3668110" y="3741409"/>
              <a:ext cx="3780600" cy="872700"/>
            </a:xfrm>
            <a:prstGeom prst="rect">
              <a:avLst/>
            </a:prstGeom>
            <a:gradFill>
              <a:gsLst>
                <a:gs pos="0">
                  <a:srgbClr val="B8C2C9"/>
                </a:gs>
                <a:gs pos="21000">
                  <a:schemeClr val="lt1"/>
                </a:gs>
                <a:gs pos="60000">
                  <a:srgbClr val="D6DCE0"/>
                </a:gs>
                <a:gs pos="100000">
                  <a:srgbClr val="B8C2C9"/>
                </a:gs>
              </a:gsLst>
              <a:lin ang="0" scaled="0"/>
            </a:gradFill>
            <a:ln cap="flat" cmpd="sng" w="9525">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614" name="Google Shape;3614;p80"/>
            <p:cNvSpPr/>
            <p:nvPr/>
          </p:nvSpPr>
          <p:spPr>
            <a:xfrm>
              <a:off x="3678620" y="2448910"/>
              <a:ext cx="3783724" cy="1324303"/>
            </a:xfrm>
            <a:custGeom>
              <a:rect b="b" l="l" r="r" t="t"/>
              <a:pathLst>
                <a:path extrusionOk="0" h="1324303" w="3783724">
                  <a:moveTo>
                    <a:pt x="0" y="1313793"/>
                  </a:moveTo>
                  <a:lnTo>
                    <a:pt x="0" y="1313793"/>
                  </a:lnTo>
                  <a:lnTo>
                    <a:pt x="252248" y="0"/>
                  </a:lnTo>
                  <a:lnTo>
                    <a:pt x="3415862" y="21020"/>
                  </a:lnTo>
                  <a:lnTo>
                    <a:pt x="3783724" y="1324303"/>
                  </a:lnTo>
                  <a:lnTo>
                    <a:pt x="0" y="1313793"/>
                  </a:lnTo>
                  <a:close/>
                </a:path>
              </a:pathLst>
            </a:cu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nvGrpSpPr>
            <p:cNvPr id="3615" name="Google Shape;3615;p80"/>
            <p:cNvGrpSpPr/>
            <p:nvPr/>
          </p:nvGrpSpPr>
          <p:grpSpPr>
            <a:xfrm>
              <a:off x="3941666" y="2603245"/>
              <a:ext cx="3206977" cy="1060959"/>
              <a:chOff x="7939341" y="3037317"/>
              <a:chExt cx="899018" cy="352209"/>
            </a:xfrm>
          </p:grpSpPr>
          <p:sp>
            <p:nvSpPr>
              <p:cNvPr id="3616" name="Google Shape;3616;p80"/>
              <p:cNvSpPr/>
              <p:nvPr/>
            </p:nvSpPr>
            <p:spPr>
              <a:xfrm>
                <a:off x="7964170" y="30373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617" name="Google Shape;3617;p80"/>
              <p:cNvSpPr/>
              <p:nvPr/>
            </p:nvSpPr>
            <p:spPr>
              <a:xfrm>
                <a:off x="8519948" y="32067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618" name="Google Shape;3618;p80"/>
              <p:cNvSpPr/>
              <p:nvPr/>
            </p:nvSpPr>
            <p:spPr>
              <a:xfrm>
                <a:off x="7939341" y="32067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619" name="Google Shape;3619;p80"/>
              <p:cNvSpPr/>
              <p:nvPr/>
            </p:nvSpPr>
            <p:spPr>
              <a:xfrm>
                <a:off x="8047413" y="31234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3620" name="Google Shape;3620;p80"/>
          <p:cNvGrpSpPr/>
          <p:nvPr/>
        </p:nvGrpSpPr>
        <p:grpSpPr>
          <a:xfrm>
            <a:off x="2153639" y="2970135"/>
            <a:ext cx="784855" cy="321966"/>
            <a:chOff x="7493876" y="2774731"/>
            <a:chExt cx="1490420" cy="890885"/>
          </a:xfrm>
        </p:grpSpPr>
        <p:sp>
          <p:nvSpPr>
            <p:cNvPr id="3621" name="Google Shape;3621;p80"/>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3622" name="Google Shape;3622;p80"/>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3623" name="Google Shape;3623;p80"/>
            <p:cNvGrpSpPr/>
            <p:nvPr/>
          </p:nvGrpSpPr>
          <p:grpSpPr>
            <a:xfrm>
              <a:off x="7713435" y="2848414"/>
              <a:ext cx="1043670" cy="423496"/>
              <a:chOff x="7786941" y="2884917"/>
              <a:chExt cx="899018" cy="352209"/>
            </a:xfrm>
          </p:grpSpPr>
          <p:sp>
            <p:nvSpPr>
              <p:cNvPr id="3624" name="Google Shape;3624;p80"/>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625" name="Google Shape;3625;p80"/>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626" name="Google Shape;3626;p80"/>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627" name="Google Shape;3627;p80"/>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sp>
        <p:nvSpPr>
          <p:cNvPr id="3628" name="Google Shape;3628;p80"/>
          <p:cNvSpPr txBox="1"/>
          <p:nvPr/>
        </p:nvSpPr>
        <p:spPr>
          <a:xfrm>
            <a:off x="3923152" y="1213421"/>
            <a:ext cx="3912000" cy="11799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85000"/>
              </a:lnSpc>
              <a:spcBef>
                <a:spcPts val="0"/>
              </a:spcBef>
              <a:spcAft>
                <a:spcPts val="0"/>
              </a:spcAft>
              <a:buClr>
                <a:srgbClr val="000099"/>
              </a:buClr>
              <a:buSzPts val="1800"/>
              <a:buFont typeface="Noto Sans Symbols"/>
              <a:buChar char="▪"/>
            </a:pPr>
            <a:r>
              <a:rPr b="0" i="0" lang="en" sz="1800" u="none" cap="none" strike="noStrike">
                <a:solidFill>
                  <a:srgbClr val="000000"/>
                </a:solidFill>
                <a:latin typeface="Calibri"/>
                <a:ea typeface="Calibri"/>
                <a:cs typeface="Calibri"/>
                <a:sym typeface="Calibri"/>
              </a:rPr>
              <a:t>DCP server formulates DHCP ACK containing client’s IP address, IP address of first-hop router for client, name &amp; IP address of DNS server</a:t>
            </a:r>
            <a:endParaRPr b="0" i="0" sz="1100" u="none" cap="none" strike="noStrike">
              <a:solidFill>
                <a:srgbClr val="000000"/>
              </a:solidFill>
              <a:latin typeface="Arial"/>
              <a:ea typeface="Arial"/>
              <a:cs typeface="Arial"/>
              <a:sym typeface="Arial"/>
            </a:endParaRPr>
          </a:p>
          <a:p>
            <a:pPr indent="-76200" lvl="0" marL="177800" marR="0" rtl="0" algn="l">
              <a:lnSpc>
                <a:spcPct val="85000"/>
              </a:lnSpc>
              <a:spcBef>
                <a:spcPts val="300"/>
              </a:spcBef>
              <a:spcAft>
                <a:spcPts val="0"/>
              </a:spcAft>
              <a:buClr>
                <a:srgbClr val="000099"/>
              </a:buClr>
              <a:buSzPts val="1500"/>
              <a:buFont typeface="Noto Sans Symbols"/>
              <a:buNone/>
            </a:pPr>
            <a:r>
              <a:t/>
            </a:r>
            <a:endParaRPr b="0" i="0" sz="1500" u="none" cap="none" strike="noStrike">
              <a:solidFill>
                <a:srgbClr val="000000"/>
              </a:solidFill>
              <a:latin typeface="Calibri"/>
              <a:ea typeface="Calibri"/>
              <a:cs typeface="Calibri"/>
              <a:sym typeface="Calibri"/>
            </a:endParaRPr>
          </a:p>
        </p:txBody>
      </p:sp>
      <p:cxnSp>
        <p:nvCxnSpPr>
          <p:cNvPr id="3629" name="Google Shape;3629;p80"/>
          <p:cNvCxnSpPr/>
          <p:nvPr/>
        </p:nvCxnSpPr>
        <p:spPr>
          <a:xfrm>
            <a:off x="2144358" y="2349277"/>
            <a:ext cx="416700" cy="1800"/>
          </a:xfrm>
          <a:prstGeom prst="straightConnector1">
            <a:avLst/>
          </a:prstGeom>
          <a:noFill/>
          <a:ln cap="flat" cmpd="sng" w="9525">
            <a:solidFill>
              <a:srgbClr val="000000"/>
            </a:solidFill>
            <a:prstDash val="solid"/>
            <a:round/>
            <a:headEnd len="sm" w="sm" type="none"/>
            <a:tailEnd len="sm" w="sm" type="none"/>
          </a:ln>
        </p:spPr>
      </p:cxnSp>
      <p:cxnSp>
        <p:nvCxnSpPr>
          <p:cNvPr id="3630" name="Google Shape;3630;p80"/>
          <p:cNvCxnSpPr/>
          <p:nvPr/>
        </p:nvCxnSpPr>
        <p:spPr>
          <a:xfrm flipH="1" rot="10800000">
            <a:off x="2617856" y="2545049"/>
            <a:ext cx="345300" cy="428700"/>
          </a:xfrm>
          <a:prstGeom prst="straightConnector1">
            <a:avLst/>
          </a:prstGeom>
          <a:noFill/>
          <a:ln cap="flat" cmpd="sng" w="9525">
            <a:solidFill>
              <a:srgbClr val="000000"/>
            </a:solidFill>
            <a:prstDash val="solid"/>
            <a:round/>
            <a:headEnd len="sm" w="sm" type="none"/>
            <a:tailEnd len="sm" w="sm" type="none"/>
          </a:ln>
        </p:spPr>
      </p:cxnSp>
      <p:sp>
        <p:nvSpPr>
          <p:cNvPr id="3631" name="Google Shape;3631;p80"/>
          <p:cNvSpPr/>
          <p:nvPr/>
        </p:nvSpPr>
        <p:spPr>
          <a:xfrm>
            <a:off x="3918388" y="2542159"/>
            <a:ext cx="3901200" cy="10215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85000"/>
              </a:lnSpc>
              <a:spcBef>
                <a:spcPts val="0"/>
              </a:spcBef>
              <a:spcAft>
                <a:spcPts val="0"/>
              </a:spcAft>
              <a:buClr>
                <a:srgbClr val="000099"/>
              </a:buClr>
              <a:buSzPts val="1800"/>
              <a:buFont typeface="Noto Sans Symbols"/>
              <a:buChar char="▪"/>
            </a:pPr>
            <a:r>
              <a:rPr b="0" i="0" lang="en" sz="1800" u="none" cap="none" strike="noStrike">
                <a:solidFill>
                  <a:srgbClr val="000000"/>
                </a:solidFill>
                <a:latin typeface="Calibri"/>
                <a:ea typeface="Calibri"/>
                <a:cs typeface="Calibri"/>
                <a:sym typeface="Calibri"/>
              </a:rPr>
              <a:t>encapsulated DHCP server reply forwarded to client, demuxing up to DHCP at client</a:t>
            </a:r>
            <a:endParaRPr b="0" i="0" sz="1100" u="none" cap="none" strike="noStrike">
              <a:solidFill>
                <a:srgbClr val="000000"/>
              </a:solidFill>
              <a:latin typeface="Arial"/>
              <a:ea typeface="Arial"/>
              <a:cs typeface="Arial"/>
              <a:sym typeface="Arial"/>
            </a:endParaRPr>
          </a:p>
        </p:txBody>
      </p:sp>
      <p:grpSp>
        <p:nvGrpSpPr>
          <p:cNvPr id="3632" name="Google Shape;3632;p80"/>
          <p:cNvGrpSpPr/>
          <p:nvPr/>
        </p:nvGrpSpPr>
        <p:grpSpPr>
          <a:xfrm>
            <a:off x="1624264" y="2065909"/>
            <a:ext cx="642029" cy="470978"/>
            <a:chOff x="4417" y="878"/>
            <a:chExt cx="617" cy="466"/>
          </a:xfrm>
        </p:grpSpPr>
        <p:pic>
          <p:nvPicPr>
            <p:cNvPr descr="laptop_keyboard" id="3633" name="Google Shape;3633;p80"/>
            <p:cNvPicPr preferRelativeResize="0"/>
            <p:nvPr/>
          </p:nvPicPr>
          <p:blipFill rotWithShape="1">
            <a:blip r:embed="rId4">
              <a:alphaModFix/>
            </a:blip>
            <a:srcRect b="0" l="0" r="0" t="0"/>
            <a:stretch/>
          </p:blipFill>
          <p:spPr>
            <a:xfrm flipH="1" rot="109098">
              <a:off x="4420" y="1108"/>
              <a:ext cx="527" cy="228"/>
            </a:xfrm>
            <a:prstGeom prst="rect">
              <a:avLst/>
            </a:prstGeom>
            <a:noFill/>
            <a:ln>
              <a:noFill/>
            </a:ln>
          </p:spPr>
        </p:pic>
        <p:sp>
          <p:nvSpPr>
            <p:cNvPr id="3634" name="Google Shape;3634;p80"/>
            <p:cNvSpPr/>
            <p:nvPr/>
          </p:nvSpPr>
          <p:spPr>
            <a:xfrm>
              <a:off x="4595" y="888"/>
              <a:ext cx="425" cy="299"/>
            </a:xfrm>
            <a:custGeom>
              <a:rect b="b" l="l" r="r" t="t"/>
              <a:pathLst>
                <a:path extrusionOk="0" h="2442" w="2982">
                  <a:moveTo>
                    <a:pt x="540" y="0"/>
                  </a:moveTo>
                  <a:lnTo>
                    <a:pt x="0" y="1734"/>
                  </a:lnTo>
                  <a:lnTo>
                    <a:pt x="2394" y="2442"/>
                  </a:lnTo>
                  <a:lnTo>
                    <a:pt x="2982" y="318"/>
                  </a:lnTo>
                  <a:lnTo>
                    <a:pt x="540"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screen" id="3635" name="Google Shape;3635;p80"/>
            <p:cNvPicPr preferRelativeResize="0"/>
            <p:nvPr/>
          </p:nvPicPr>
          <p:blipFill rotWithShape="1">
            <a:blip r:embed="rId5">
              <a:alphaModFix/>
            </a:blip>
            <a:srcRect b="0" l="0" r="0" t="0"/>
            <a:stretch/>
          </p:blipFill>
          <p:spPr>
            <a:xfrm>
              <a:off x="4616" y="895"/>
              <a:ext cx="385" cy="271"/>
            </a:xfrm>
            <a:prstGeom prst="rect">
              <a:avLst/>
            </a:prstGeom>
            <a:noFill/>
            <a:ln>
              <a:noFill/>
            </a:ln>
          </p:spPr>
        </p:pic>
        <p:sp>
          <p:nvSpPr>
            <p:cNvPr id="3636" name="Google Shape;3636;p80"/>
            <p:cNvSpPr/>
            <p:nvPr/>
          </p:nvSpPr>
          <p:spPr>
            <a:xfrm>
              <a:off x="4672" y="879"/>
              <a:ext cx="360" cy="55"/>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637" name="Google Shape;3637;p80"/>
            <p:cNvSpPr/>
            <p:nvPr/>
          </p:nvSpPr>
          <p:spPr>
            <a:xfrm>
              <a:off x="4591" y="878"/>
              <a:ext cx="100" cy="232"/>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638" name="Google Shape;3638;p80"/>
            <p:cNvSpPr/>
            <p:nvPr/>
          </p:nvSpPr>
          <p:spPr>
            <a:xfrm>
              <a:off x="4921" y="920"/>
              <a:ext cx="108" cy="268"/>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rgbClr val="FFFFFF"/>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639" name="Google Shape;3639;p80"/>
            <p:cNvSpPr/>
            <p:nvPr/>
          </p:nvSpPr>
          <p:spPr>
            <a:xfrm>
              <a:off x="4590" y="1097"/>
              <a:ext cx="395" cy="8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rgbClr val="FFFFFF"/>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640" name="Google Shape;3640;p80"/>
            <p:cNvSpPr/>
            <p:nvPr/>
          </p:nvSpPr>
          <p:spPr>
            <a:xfrm>
              <a:off x="4933" y="922"/>
              <a:ext cx="100" cy="265"/>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641" name="Google Shape;3641;p80"/>
            <p:cNvSpPr/>
            <p:nvPr/>
          </p:nvSpPr>
          <p:spPr>
            <a:xfrm>
              <a:off x="4590" y="1109"/>
              <a:ext cx="349" cy="88"/>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3642" name="Google Shape;3642;p80"/>
            <p:cNvGrpSpPr/>
            <p:nvPr/>
          </p:nvGrpSpPr>
          <p:grpSpPr>
            <a:xfrm>
              <a:off x="4584" y="1203"/>
              <a:ext cx="119" cy="53"/>
              <a:chOff x="1740" y="2642"/>
              <a:chExt cx="752" cy="327"/>
            </a:xfrm>
          </p:grpSpPr>
          <p:sp>
            <p:nvSpPr>
              <p:cNvPr id="3643" name="Google Shape;3643;p80"/>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644" name="Google Shape;3644;p80"/>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44"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645" name="Google Shape;3645;p80"/>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rgbClr val="00CC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646" name="Google Shape;3646;p80"/>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647" name="Google Shape;3647;p80"/>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rgbClr val="00CC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648" name="Google Shape;3648;p80"/>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3649" name="Google Shape;3649;p80"/>
            <p:cNvSpPr/>
            <p:nvPr/>
          </p:nvSpPr>
          <p:spPr>
            <a:xfrm>
              <a:off x="4788" y="1211"/>
              <a:ext cx="144" cy="117"/>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650" name="Google Shape;3650;p80"/>
            <p:cNvSpPr/>
            <p:nvPr/>
          </p:nvSpPr>
          <p:spPr>
            <a:xfrm>
              <a:off x="4420" y="1220"/>
              <a:ext cx="367" cy="10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651" name="Google Shape;3651;p80"/>
            <p:cNvSpPr/>
            <p:nvPr/>
          </p:nvSpPr>
          <p:spPr>
            <a:xfrm>
              <a:off x="4420" y="1201"/>
              <a:ext cx="4" cy="21"/>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652" name="Google Shape;3652;p80"/>
            <p:cNvSpPr/>
            <p:nvPr/>
          </p:nvSpPr>
          <p:spPr>
            <a:xfrm>
              <a:off x="4421" y="1114"/>
              <a:ext cx="171" cy="88"/>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653" name="Google Shape;3653;p80"/>
            <p:cNvSpPr/>
            <p:nvPr/>
          </p:nvSpPr>
          <p:spPr>
            <a:xfrm>
              <a:off x="4432" y="1205"/>
              <a:ext cx="348" cy="10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654" name="Google Shape;3654;p80"/>
            <p:cNvSpPr/>
            <p:nvPr/>
          </p:nvSpPr>
          <p:spPr>
            <a:xfrm flipH="1" rot="10800000">
              <a:off x="4782" y="1198"/>
              <a:ext cx="139" cy="105"/>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3655" name="Google Shape;3655;p80"/>
          <p:cNvSpPr txBox="1"/>
          <p:nvPr/>
        </p:nvSpPr>
        <p:spPr>
          <a:xfrm>
            <a:off x="2066967" y="3319637"/>
            <a:ext cx="1519200" cy="931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router with DHCP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server built into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router</a:t>
            </a:r>
            <a:endParaRPr b="0" i="0" sz="1100" u="none" cap="none" strike="noStrike">
              <a:solidFill>
                <a:srgbClr val="000000"/>
              </a:solidFill>
              <a:latin typeface="Arial"/>
              <a:ea typeface="Arial"/>
              <a:cs typeface="Arial"/>
              <a:sym typeface="Arial"/>
            </a:endParaRPr>
          </a:p>
        </p:txBody>
      </p:sp>
      <p:grpSp>
        <p:nvGrpSpPr>
          <p:cNvPr id="3656" name="Google Shape;3656;p80"/>
          <p:cNvGrpSpPr/>
          <p:nvPr/>
        </p:nvGrpSpPr>
        <p:grpSpPr>
          <a:xfrm>
            <a:off x="409617" y="2833862"/>
            <a:ext cx="860822" cy="900112"/>
            <a:chOff x="42" y="744"/>
            <a:chExt cx="723" cy="756"/>
          </a:xfrm>
        </p:grpSpPr>
        <p:grpSp>
          <p:nvGrpSpPr>
            <p:cNvPr id="3657" name="Google Shape;3657;p80"/>
            <p:cNvGrpSpPr/>
            <p:nvPr/>
          </p:nvGrpSpPr>
          <p:grpSpPr>
            <a:xfrm>
              <a:off x="42" y="886"/>
              <a:ext cx="723" cy="614"/>
              <a:chOff x="42" y="886"/>
              <a:chExt cx="723" cy="614"/>
            </a:xfrm>
          </p:grpSpPr>
          <p:grpSp>
            <p:nvGrpSpPr>
              <p:cNvPr id="3658" name="Google Shape;3658;p80"/>
              <p:cNvGrpSpPr/>
              <p:nvPr/>
            </p:nvGrpSpPr>
            <p:grpSpPr>
              <a:xfrm>
                <a:off x="278" y="886"/>
                <a:ext cx="399" cy="300"/>
                <a:chOff x="740" y="3209"/>
                <a:chExt cx="399" cy="300"/>
              </a:xfrm>
            </p:grpSpPr>
            <p:grpSp>
              <p:nvGrpSpPr>
                <p:cNvPr id="3659" name="Google Shape;3659;p80"/>
                <p:cNvGrpSpPr/>
                <p:nvPr/>
              </p:nvGrpSpPr>
              <p:grpSpPr>
                <a:xfrm>
                  <a:off x="794" y="3209"/>
                  <a:ext cx="345" cy="300"/>
                  <a:chOff x="844" y="3337"/>
                  <a:chExt cx="345" cy="300"/>
                </a:xfrm>
              </p:grpSpPr>
              <p:sp>
                <p:nvSpPr>
                  <p:cNvPr id="3660" name="Google Shape;3660;p80"/>
                  <p:cNvSpPr/>
                  <p:nvPr/>
                </p:nvSpPr>
                <p:spPr>
                  <a:xfrm>
                    <a:off x="889" y="3370"/>
                    <a:ext cx="300" cy="0"/>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p80"/>
                  <p:cNvSpPr txBox="1"/>
                  <p:nvPr/>
                </p:nvSpPr>
                <p:spPr>
                  <a:xfrm>
                    <a:off x="844" y="3337"/>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p:txBody>
              </p:sp>
            </p:grpSp>
            <p:sp>
              <p:nvSpPr>
                <p:cNvPr id="3662" name="Google Shape;3662;p80"/>
                <p:cNvSpPr/>
                <p:nvPr/>
              </p:nvSpPr>
              <p:spPr>
                <a:xfrm>
                  <a:off x="750" y="3244"/>
                  <a:ext cx="0" cy="0"/>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Google Shape;3663;p80"/>
                <p:cNvSpPr/>
                <p:nvPr/>
              </p:nvSpPr>
              <p:spPr>
                <a:xfrm>
                  <a:off x="740" y="3238"/>
                  <a:ext cx="300" cy="0"/>
                </a:xfrm>
                <a:prstGeom prst="rect">
                  <a:avLst/>
                </a:prstGeom>
                <a:noFill/>
                <a:ln cap="flat" cmpd="sng" w="9525">
                  <a:solidFill>
                    <a:srgbClr val="00CC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64" name="Google Shape;3664;p80"/>
              <p:cNvGrpSpPr/>
              <p:nvPr/>
            </p:nvGrpSpPr>
            <p:grpSpPr>
              <a:xfrm>
                <a:off x="278" y="1034"/>
                <a:ext cx="399" cy="300"/>
                <a:chOff x="836" y="3305"/>
                <a:chExt cx="399" cy="300"/>
              </a:xfrm>
            </p:grpSpPr>
            <p:grpSp>
              <p:nvGrpSpPr>
                <p:cNvPr id="3665" name="Google Shape;3665;p80"/>
                <p:cNvGrpSpPr/>
                <p:nvPr/>
              </p:nvGrpSpPr>
              <p:grpSpPr>
                <a:xfrm>
                  <a:off x="890" y="3305"/>
                  <a:ext cx="345" cy="300"/>
                  <a:chOff x="844" y="3337"/>
                  <a:chExt cx="345" cy="300"/>
                </a:xfrm>
              </p:grpSpPr>
              <p:sp>
                <p:nvSpPr>
                  <p:cNvPr id="3666" name="Google Shape;3666;p80"/>
                  <p:cNvSpPr/>
                  <p:nvPr/>
                </p:nvSpPr>
                <p:spPr>
                  <a:xfrm>
                    <a:off x="889" y="3370"/>
                    <a:ext cx="300" cy="0"/>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Google Shape;3667;p80"/>
                  <p:cNvSpPr txBox="1"/>
                  <p:nvPr/>
                </p:nvSpPr>
                <p:spPr>
                  <a:xfrm>
                    <a:off x="844" y="3337"/>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p:txBody>
              </p:sp>
            </p:grpSp>
            <p:grpSp>
              <p:nvGrpSpPr>
                <p:cNvPr id="3668" name="Google Shape;3668;p80"/>
                <p:cNvGrpSpPr/>
                <p:nvPr/>
              </p:nvGrpSpPr>
              <p:grpSpPr>
                <a:xfrm>
                  <a:off x="836" y="3334"/>
                  <a:ext cx="300" cy="6"/>
                  <a:chOff x="836" y="3334"/>
                  <a:chExt cx="300" cy="6"/>
                </a:xfrm>
              </p:grpSpPr>
              <p:sp>
                <p:nvSpPr>
                  <p:cNvPr id="3669" name="Google Shape;3669;p80"/>
                  <p:cNvSpPr/>
                  <p:nvPr/>
                </p:nvSpPr>
                <p:spPr>
                  <a:xfrm>
                    <a:off x="846" y="3340"/>
                    <a:ext cx="0" cy="0"/>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Google Shape;3670;p80"/>
                  <p:cNvSpPr/>
                  <p:nvPr/>
                </p:nvSpPr>
                <p:spPr>
                  <a:xfrm>
                    <a:off x="836" y="3334"/>
                    <a:ext cx="300" cy="0"/>
                  </a:xfrm>
                  <a:prstGeom prst="rect">
                    <a:avLst/>
                  </a:prstGeom>
                  <a:noFill/>
                  <a:ln cap="flat" cmpd="sng" w="9525">
                    <a:solidFill>
                      <a:srgbClr val="00CC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671" name="Google Shape;3671;p80"/>
              <p:cNvGrpSpPr/>
              <p:nvPr/>
            </p:nvGrpSpPr>
            <p:grpSpPr>
              <a:xfrm>
                <a:off x="165" y="1054"/>
                <a:ext cx="600" cy="11"/>
                <a:chOff x="627" y="3377"/>
                <a:chExt cx="600" cy="11"/>
              </a:xfrm>
            </p:grpSpPr>
            <p:sp>
              <p:nvSpPr>
                <p:cNvPr id="3672" name="Google Shape;3672;p80"/>
                <p:cNvSpPr/>
                <p:nvPr/>
              </p:nvSpPr>
              <p:spPr>
                <a:xfrm>
                  <a:off x="636" y="3388"/>
                  <a:ext cx="0" cy="0"/>
                </a:xfrm>
                <a:prstGeom prst="rect">
                  <a:avLst/>
                </a:prstGeom>
                <a:solidFill>
                  <a:srgbClr val="3333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p80"/>
                <p:cNvSpPr/>
                <p:nvPr/>
              </p:nvSpPr>
              <p:spPr>
                <a:xfrm>
                  <a:off x="627" y="3377"/>
                  <a:ext cx="600" cy="0"/>
                </a:xfrm>
                <a:prstGeom prst="rect">
                  <a:avLst/>
                </a:prstGeom>
                <a:noFill/>
                <a:ln cap="flat" cmpd="sng" w="952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74" name="Google Shape;3674;p80"/>
              <p:cNvGrpSpPr/>
              <p:nvPr/>
            </p:nvGrpSpPr>
            <p:grpSpPr>
              <a:xfrm>
                <a:off x="42" y="1200"/>
                <a:ext cx="719" cy="300"/>
                <a:chOff x="504" y="3523"/>
                <a:chExt cx="719" cy="300"/>
              </a:xfrm>
            </p:grpSpPr>
            <p:grpSp>
              <p:nvGrpSpPr>
                <p:cNvPr id="3675" name="Google Shape;3675;p80"/>
                <p:cNvGrpSpPr/>
                <p:nvPr/>
              </p:nvGrpSpPr>
              <p:grpSpPr>
                <a:xfrm>
                  <a:off x="623" y="3523"/>
                  <a:ext cx="600" cy="300"/>
                  <a:chOff x="723" y="3453"/>
                  <a:chExt cx="600" cy="300"/>
                </a:xfrm>
              </p:grpSpPr>
              <p:grpSp>
                <p:nvGrpSpPr>
                  <p:cNvPr id="3676" name="Google Shape;3676;p80"/>
                  <p:cNvGrpSpPr/>
                  <p:nvPr/>
                </p:nvGrpSpPr>
                <p:grpSpPr>
                  <a:xfrm>
                    <a:off x="836" y="3453"/>
                    <a:ext cx="399" cy="300"/>
                    <a:chOff x="836" y="3305"/>
                    <a:chExt cx="399" cy="300"/>
                  </a:xfrm>
                </p:grpSpPr>
                <p:grpSp>
                  <p:nvGrpSpPr>
                    <p:cNvPr id="3677" name="Google Shape;3677;p80"/>
                    <p:cNvGrpSpPr/>
                    <p:nvPr/>
                  </p:nvGrpSpPr>
                  <p:grpSpPr>
                    <a:xfrm>
                      <a:off x="890" y="3305"/>
                      <a:ext cx="345" cy="300"/>
                      <a:chOff x="844" y="3337"/>
                      <a:chExt cx="345" cy="300"/>
                    </a:xfrm>
                  </p:grpSpPr>
                  <p:sp>
                    <p:nvSpPr>
                      <p:cNvPr id="3678" name="Google Shape;3678;p80"/>
                      <p:cNvSpPr/>
                      <p:nvPr/>
                    </p:nvSpPr>
                    <p:spPr>
                      <a:xfrm>
                        <a:off x="889" y="3370"/>
                        <a:ext cx="300" cy="0"/>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9" name="Google Shape;3679;p80"/>
                      <p:cNvSpPr txBox="1"/>
                      <p:nvPr/>
                    </p:nvSpPr>
                    <p:spPr>
                      <a:xfrm>
                        <a:off x="844" y="3337"/>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p:txBody>
                  </p:sp>
                </p:grpSp>
                <p:grpSp>
                  <p:nvGrpSpPr>
                    <p:cNvPr id="3680" name="Google Shape;3680;p80"/>
                    <p:cNvGrpSpPr/>
                    <p:nvPr/>
                  </p:nvGrpSpPr>
                  <p:grpSpPr>
                    <a:xfrm>
                      <a:off x="836" y="3334"/>
                      <a:ext cx="300" cy="6"/>
                      <a:chOff x="836" y="3334"/>
                      <a:chExt cx="300" cy="6"/>
                    </a:xfrm>
                  </p:grpSpPr>
                  <p:sp>
                    <p:nvSpPr>
                      <p:cNvPr id="3681" name="Google Shape;3681;p80"/>
                      <p:cNvSpPr/>
                      <p:nvPr/>
                    </p:nvSpPr>
                    <p:spPr>
                      <a:xfrm>
                        <a:off x="846" y="3340"/>
                        <a:ext cx="0" cy="0"/>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Google Shape;3682;p80"/>
                      <p:cNvSpPr/>
                      <p:nvPr/>
                    </p:nvSpPr>
                    <p:spPr>
                      <a:xfrm>
                        <a:off x="836" y="3334"/>
                        <a:ext cx="300" cy="0"/>
                      </a:xfrm>
                      <a:prstGeom prst="rect">
                        <a:avLst/>
                      </a:prstGeom>
                      <a:noFill/>
                      <a:ln cap="flat" cmpd="sng" w="9525">
                        <a:solidFill>
                          <a:srgbClr val="00CC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683" name="Google Shape;3683;p80"/>
                  <p:cNvSpPr/>
                  <p:nvPr/>
                </p:nvSpPr>
                <p:spPr>
                  <a:xfrm>
                    <a:off x="732" y="3484"/>
                    <a:ext cx="0" cy="0"/>
                  </a:xfrm>
                  <a:prstGeom prst="rect">
                    <a:avLst/>
                  </a:prstGeom>
                  <a:solidFill>
                    <a:srgbClr val="3333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Google Shape;3684;p80"/>
                  <p:cNvSpPr/>
                  <p:nvPr/>
                </p:nvSpPr>
                <p:spPr>
                  <a:xfrm>
                    <a:off x="723" y="3473"/>
                    <a:ext cx="600" cy="0"/>
                  </a:xfrm>
                  <a:prstGeom prst="rect">
                    <a:avLst/>
                  </a:prstGeom>
                  <a:noFill/>
                  <a:ln cap="flat" cmpd="sng" w="952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85" name="Google Shape;3685;p80"/>
                <p:cNvSpPr/>
                <p:nvPr/>
              </p:nvSpPr>
              <p:spPr>
                <a:xfrm>
                  <a:off x="517" y="3545"/>
                  <a:ext cx="0" cy="0"/>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p80"/>
                <p:cNvSpPr/>
                <p:nvPr/>
              </p:nvSpPr>
              <p:spPr>
                <a:xfrm>
                  <a:off x="1115" y="3544"/>
                  <a:ext cx="0" cy="0"/>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p80"/>
                <p:cNvSpPr/>
                <p:nvPr/>
              </p:nvSpPr>
              <p:spPr>
                <a:xfrm>
                  <a:off x="504" y="3529"/>
                  <a:ext cx="600" cy="0"/>
                </a:xfrm>
                <a:prstGeom prst="rect">
                  <a:avLst/>
                </a:prstGeom>
                <a:no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688" name="Google Shape;3688;p80"/>
            <p:cNvSpPr/>
            <p:nvPr/>
          </p:nvSpPr>
          <p:spPr>
            <a:xfrm>
              <a:off x="384" y="744"/>
              <a:ext cx="300" cy="600"/>
            </a:xfrm>
            <a:prstGeom prst="downArrow">
              <a:avLst>
                <a:gd fmla="val 54167" name="adj1"/>
                <a:gd fmla="val 49170" name="adj2"/>
              </a:avLst>
            </a:prstGeom>
            <a:gradFill>
              <a:gsLst>
                <a:gs pos="0">
                  <a:srgbClr val="FF0000">
                    <a:alpha val="23921"/>
                  </a:srgbClr>
                </a:gs>
                <a:gs pos="100000">
                  <a:srgbClr val="FF0000">
                    <a:alpha val="23921"/>
                  </a:srgbClr>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89" name="Google Shape;3689;p80"/>
          <p:cNvGrpSpPr/>
          <p:nvPr/>
        </p:nvGrpSpPr>
        <p:grpSpPr>
          <a:xfrm>
            <a:off x="482246" y="3648250"/>
            <a:ext cx="856059" cy="357188"/>
            <a:chOff x="504" y="3523"/>
            <a:chExt cx="719" cy="300"/>
          </a:xfrm>
        </p:grpSpPr>
        <p:grpSp>
          <p:nvGrpSpPr>
            <p:cNvPr id="3690" name="Google Shape;3690;p80"/>
            <p:cNvGrpSpPr/>
            <p:nvPr/>
          </p:nvGrpSpPr>
          <p:grpSpPr>
            <a:xfrm>
              <a:off x="623" y="3523"/>
              <a:ext cx="600" cy="300"/>
              <a:chOff x="723" y="3453"/>
              <a:chExt cx="600" cy="300"/>
            </a:xfrm>
          </p:grpSpPr>
          <p:grpSp>
            <p:nvGrpSpPr>
              <p:cNvPr id="3691" name="Google Shape;3691;p80"/>
              <p:cNvGrpSpPr/>
              <p:nvPr/>
            </p:nvGrpSpPr>
            <p:grpSpPr>
              <a:xfrm>
                <a:off x="836" y="3453"/>
                <a:ext cx="399" cy="300"/>
                <a:chOff x="836" y="3305"/>
                <a:chExt cx="399" cy="300"/>
              </a:xfrm>
            </p:grpSpPr>
            <p:grpSp>
              <p:nvGrpSpPr>
                <p:cNvPr id="3692" name="Google Shape;3692;p80"/>
                <p:cNvGrpSpPr/>
                <p:nvPr/>
              </p:nvGrpSpPr>
              <p:grpSpPr>
                <a:xfrm>
                  <a:off x="890" y="3305"/>
                  <a:ext cx="345" cy="300"/>
                  <a:chOff x="844" y="3337"/>
                  <a:chExt cx="345" cy="300"/>
                </a:xfrm>
              </p:grpSpPr>
              <p:sp>
                <p:nvSpPr>
                  <p:cNvPr id="3693" name="Google Shape;3693;p80"/>
                  <p:cNvSpPr/>
                  <p:nvPr/>
                </p:nvSpPr>
                <p:spPr>
                  <a:xfrm>
                    <a:off x="889" y="3370"/>
                    <a:ext cx="300" cy="0"/>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4" name="Google Shape;3694;p80"/>
                  <p:cNvSpPr txBox="1"/>
                  <p:nvPr/>
                </p:nvSpPr>
                <p:spPr>
                  <a:xfrm>
                    <a:off x="844" y="3337"/>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p:txBody>
              </p:sp>
            </p:grpSp>
            <p:grpSp>
              <p:nvGrpSpPr>
                <p:cNvPr id="3695" name="Google Shape;3695;p80"/>
                <p:cNvGrpSpPr/>
                <p:nvPr/>
              </p:nvGrpSpPr>
              <p:grpSpPr>
                <a:xfrm>
                  <a:off x="836" y="3334"/>
                  <a:ext cx="300" cy="6"/>
                  <a:chOff x="836" y="3334"/>
                  <a:chExt cx="300" cy="6"/>
                </a:xfrm>
              </p:grpSpPr>
              <p:sp>
                <p:nvSpPr>
                  <p:cNvPr id="3696" name="Google Shape;3696;p80"/>
                  <p:cNvSpPr/>
                  <p:nvPr/>
                </p:nvSpPr>
                <p:spPr>
                  <a:xfrm>
                    <a:off x="846" y="3340"/>
                    <a:ext cx="0" cy="0"/>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Google Shape;3697;p80"/>
                  <p:cNvSpPr/>
                  <p:nvPr/>
                </p:nvSpPr>
                <p:spPr>
                  <a:xfrm>
                    <a:off x="836" y="3334"/>
                    <a:ext cx="300" cy="0"/>
                  </a:xfrm>
                  <a:prstGeom prst="rect">
                    <a:avLst/>
                  </a:prstGeom>
                  <a:noFill/>
                  <a:ln cap="flat" cmpd="sng" w="9525">
                    <a:solidFill>
                      <a:srgbClr val="00CC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698" name="Google Shape;3698;p80"/>
              <p:cNvSpPr/>
              <p:nvPr/>
            </p:nvSpPr>
            <p:spPr>
              <a:xfrm>
                <a:off x="732" y="3484"/>
                <a:ext cx="0" cy="0"/>
              </a:xfrm>
              <a:prstGeom prst="rect">
                <a:avLst/>
              </a:prstGeom>
              <a:solidFill>
                <a:srgbClr val="3333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Google Shape;3699;p80"/>
              <p:cNvSpPr/>
              <p:nvPr/>
            </p:nvSpPr>
            <p:spPr>
              <a:xfrm>
                <a:off x="723" y="3473"/>
                <a:ext cx="600" cy="0"/>
              </a:xfrm>
              <a:prstGeom prst="rect">
                <a:avLst/>
              </a:prstGeom>
              <a:noFill/>
              <a:ln cap="flat" cmpd="sng" w="952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00" name="Google Shape;3700;p80"/>
            <p:cNvSpPr/>
            <p:nvPr/>
          </p:nvSpPr>
          <p:spPr>
            <a:xfrm>
              <a:off x="517" y="3545"/>
              <a:ext cx="0" cy="0"/>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Google Shape;3701;p80"/>
            <p:cNvSpPr/>
            <p:nvPr/>
          </p:nvSpPr>
          <p:spPr>
            <a:xfrm>
              <a:off x="1115" y="3544"/>
              <a:ext cx="0" cy="0"/>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p80"/>
            <p:cNvSpPr/>
            <p:nvPr/>
          </p:nvSpPr>
          <p:spPr>
            <a:xfrm>
              <a:off x="504" y="3529"/>
              <a:ext cx="600" cy="0"/>
            </a:xfrm>
            <a:prstGeom prst="rect">
              <a:avLst/>
            </a:prstGeom>
            <a:no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3" name="Google Shape;3703;p80"/>
          <p:cNvGrpSpPr/>
          <p:nvPr/>
        </p:nvGrpSpPr>
        <p:grpSpPr>
          <a:xfrm>
            <a:off x="1253771" y="2771950"/>
            <a:ext cx="987159" cy="1094184"/>
            <a:chOff x="931" y="1941"/>
            <a:chExt cx="829" cy="919"/>
          </a:xfrm>
        </p:grpSpPr>
        <p:sp>
          <p:nvSpPr>
            <p:cNvPr id="3704" name="Google Shape;3704;p80"/>
            <p:cNvSpPr/>
            <p:nvPr/>
          </p:nvSpPr>
          <p:spPr>
            <a:xfrm>
              <a:off x="1424" y="1965"/>
              <a:ext cx="336" cy="801"/>
            </a:xfrm>
            <a:custGeom>
              <a:rect b="b" l="l" r="r" t="t"/>
              <a:pathLst>
                <a:path extrusionOk="0" h="801" w="551">
                  <a:moveTo>
                    <a:pt x="14" y="0"/>
                  </a:moveTo>
                  <a:lnTo>
                    <a:pt x="551" y="402"/>
                  </a:lnTo>
                  <a:lnTo>
                    <a:pt x="6" y="801"/>
                  </a:lnTo>
                  <a:lnTo>
                    <a:pt x="13" y="535"/>
                  </a:lnTo>
                  <a:lnTo>
                    <a:pt x="0" y="371"/>
                  </a:lnTo>
                  <a:lnTo>
                    <a:pt x="14" y="0"/>
                  </a:lnTo>
                  <a:close/>
                </a:path>
              </a:pathLst>
            </a:custGeom>
            <a:gradFill>
              <a:gsLst>
                <a:gs pos="0">
                  <a:srgbClr val="FFFFFF">
                    <a:alpha val="65098"/>
                  </a:srgbClr>
                </a:gs>
                <a:gs pos="100000">
                  <a:srgbClr val="000099">
                    <a:alpha val="65098"/>
                  </a:srgbClr>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3705" name="Google Shape;3705;p80"/>
            <p:cNvGrpSpPr/>
            <p:nvPr/>
          </p:nvGrpSpPr>
          <p:grpSpPr>
            <a:xfrm>
              <a:off x="931" y="1941"/>
              <a:ext cx="624" cy="919"/>
              <a:chOff x="569" y="2954"/>
              <a:chExt cx="624" cy="919"/>
            </a:xfrm>
          </p:grpSpPr>
          <p:sp>
            <p:nvSpPr>
              <p:cNvPr id="3706" name="Google Shape;3706;p80"/>
              <p:cNvSpPr/>
              <p:nvPr/>
            </p:nvSpPr>
            <p:spPr>
              <a:xfrm>
                <a:off x="576" y="2973"/>
                <a:ext cx="600" cy="900"/>
              </a:xfrm>
              <a:prstGeom prst="rect">
                <a:avLst/>
              </a:prstGeom>
              <a:solidFill>
                <a:srgbClr val="FFFFFF"/>
              </a:solidFill>
              <a:ln cap="flat" cmpd="sng" w="9525">
                <a:solidFill>
                  <a:srgbClr val="000000"/>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p80"/>
              <p:cNvSpPr txBox="1"/>
              <p:nvPr/>
            </p:nvSpPr>
            <p:spPr>
              <a:xfrm>
                <a:off x="593" y="2954"/>
                <a:ext cx="600" cy="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UDP</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IP</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Eth</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Phy</a:t>
                </a:r>
                <a:endParaRPr b="0" i="0" sz="1100" u="none" cap="none" strike="noStrike">
                  <a:solidFill>
                    <a:srgbClr val="000000"/>
                  </a:solidFill>
                  <a:latin typeface="Arial"/>
                  <a:ea typeface="Arial"/>
                  <a:cs typeface="Arial"/>
                  <a:sym typeface="Arial"/>
                </a:endParaRPr>
              </a:p>
            </p:txBody>
          </p:sp>
          <p:cxnSp>
            <p:nvCxnSpPr>
              <p:cNvPr id="3708" name="Google Shape;3708;p80"/>
              <p:cNvCxnSpPr/>
              <p:nvPr/>
            </p:nvCxnSpPr>
            <p:spPr>
              <a:xfrm>
                <a:off x="578" y="3130"/>
                <a:ext cx="600" cy="0"/>
              </a:xfrm>
              <a:prstGeom prst="straightConnector1">
                <a:avLst/>
              </a:prstGeom>
              <a:noFill/>
              <a:ln cap="flat" cmpd="sng" w="9525">
                <a:solidFill>
                  <a:srgbClr val="000000"/>
                </a:solidFill>
                <a:prstDash val="solid"/>
                <a:round/>
                <a:headEnd len="sm" w="sm" type="none"/>
                <a:tailEnd len="sm" w="sm" type="none"/>
              </a:ln>
            </p:spPr>
          </p:cxnSp>
          <p:cxnSp>
            <p:nvCxnSpPr>
              <p:cNvPr id="3709" name="Google Shape;3709;p80"/>
              <p:cNvCxnSpPr/>
              <p:nvPr/>
            </p:nvCxnSpPr>
            <p:spPr>
              <a:xfrm>
                <a:off x="575" y="3289"/>
                <a:ext cx="600" cy="0"/>
              </a:xfrm>
              <a:prstGeom prst="straightConnector1">
                <a:avLst/>
              </a:prstGeom>
              <a:noFill/>
              <a:ln cap="flat" cmpd="sng" w="9525">
                <a:solidFill>
                  <a:srgbClr val="000000"/>
                </a:solidFill>
                <a:prstDash val="solid"/>
                <a:round/>
                <a:headEnd len="sm" w="sm" type="none"/>
                <a:tailEnd len="sm" w="sm" type="none"/>
              </a:ln>
            </p:spPr>
          </p:cxnSp>
          <p:cxnSp>
            <p:nvCxnSpPr>
              <p:cNvPr id="3710" name="Google Shape;3710;p80"/>
              <p:cNvCxnSpPr/>
              <p:nvPr/>
            </p:nvCxnSpPr>
            <p:spPr>
              <a:xfrm>
                <a:off x="572" y="3448"/>
                <a:ext cx="600" cy="0"/>
              </a:xfrm>
              <a:prstGeom prst="straightConnector1">
                <a:avLst/>
              </a:prstGeom>
              <a:noFill/>
              <a:ln cap="flat" cmpd="sng" w="9525">
                <a:solidFill>
                  <a:srgbClr val="000000"/>
                </a:solidFill>
                <a:prstDash val="solid"/>
                <a:round/>
                <a:headEnd len="sm" w="sm" type="none"/>
                <a:tailEnd len="sm" w="sm" type="none"/>
              </a:ln>
            </p:spPr>
          </p:cxnSp>
          <p:cxnSp>
            <p:nvCxnSpPr>
              <p:cNvPr id="3711" name="Google Shape;3711;p80"/>
              <p:cNvCxnSpPr/>
              <p:nvPr/>
            </p:nvCxnSpPr>
            <p:spPr>
              <a:xfrm>
                <a:off x="569" y="3607"/>
                <a:ext cx="600" cy="0"/>
              </a:xfrm>
              <a:prstGeom prst="straightConnector1">
                <a:avLst/>
              </a:prstGeom>
              <a:noFill/>
              <a:ln cap="flat" cmpd="sng" w="9525">
                <a:solidFill>
                  <a:srgbClr val="000000"/>
                </a:solidFill>
                <a:prstDash val="solid"/>
                <a:round/>
                <a:headEnd len="sm" w="sm" type="none"/>
                <a:tailEnd len="sm" w="sm" type="none"/>
              </a:ln>
            </p:spPr>
          </p:cxnSp>
        </p:grpSp>
      </p:grpSp>
      <p:grpSp>
        <p:nvGrpSpPr>
          <p:cNvPr id="3712" name="Google Shape;3712;p80"/>
          <p:cNvGrpSpPr/>
          <p:nvPr/>
        </p:nvGrpSpPr>
        <p:grpSpPr>
          <a:xfrm>
            <a:off x="747755" y="2852912"/>
            <a:ext cx="410766" cy="357188"/>
            <a:chOff x="844" y="3337"/>
            <a:chExt cx="345" cy="300"/>
          </a:xfrm>
        </p:grpSpPr>
        <p:sp>
          <p:nvSpPr>
            <p:cNvPr id="3713" name="Google Shape;3713;p80"/>
            <p:cNvSpPr/>
            <p:nvPr/>
          </p:nvSpPr>
          <p:spPr>
            <a:xfrm>
              <a:off x="889" y="3370"/>
              <a:ext cx="300" cy="0"/>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Google Shape;3714;p80"/>
            <p:cNvSpPr txBox="1"/>
            <p:nvPr/>
          </p:nvSpPr>
          <p:spPr>
            <a:xfrm>
              <a:off x="844" y="3337"/>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p:txBody>
        </p:sp>
      </p:grpSp>
      <p:grpSp>
        <p:nvGrpSpPr>
          <p:cNvPr id="3715" name="Google Shape;3715;p80"/>
          <p:cNvGrpSpPr/>
          <p:nvPr/>
        </p:nvGrpSpPr>
        <p:grpSpPr>
          <a:xfrm>
            <a:off x="1041839" y="1280096"/>
            <a:ext cx="742950" cy="1095375"/>
            <a:chOff x="651" y="681"/>
            <a:chExt cx="624" cy="920"/>
          </a:xfrm>
        </p:grpSpPr>
        <p:sp>
          <p:nvSpPr>
            <p:cNvPr id="3716" name="Google Shape;3716;p80"/>
            <p:cNvSpPr/>
            <p:nvPr/>
          </p:nvSpPr>
          <p:spPr>
            <a:xfrm>
              <a:off x="662" y="698"/>
              <a:ext cx="604" cy="903"/>
            </a:xfrm>
            <a:custGeom>
              <a:rect b="b" l="l" r="r" t="t"/>
              <a:pathLst>
                <a:path extrusionOk="0" h="903" w="604">
                  <a:moveTo>
                    <a:pt x="496" y="0"/>
                  </a:moveTo>
                  <a:lnTo>
                    <a:pt x="604" y="903"/>
                  </a:lnTo>
                  <a:lnTo>
                    <a:pt x="0" y="788"/>
                  </a:lnTo>
                  <a:lnTo>
                    <a:pt x="456" y="750"/>
                  </a:lnTo>
                  <a:lnTo>
                    <a:pt x="496" y="0"/>
                  </a:lnTo>
                  <a:close/>
                </a:path>
              </a:pathLst>
            </a:custGeom>
            <a:gradFill>
              <a:gsLst>
                <a:gs pos="0">
                  <a:srgbClr val="FFFFFF">
                    <a:alpha val="65098"/>
                  </a:srgbClr>
                </a:gs>
                <a:gs pos="100000">
                  <a:srgbClr val="000099">
                    <a:alpha val="65098"/>
                  </a:srgbClr>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3717" name="Google Shape;3717;p80"/>
            <p:cNvGrpSpPr/>
            <p:nvPr/>
          </p:nvGrpSpPr>
          <p:grpSpPr>
            <a:xfrm>
              <a:off x="651" y="681"/>
              <a:ext cx="624" cy="919"/>
              <a:chOff x="569" y="2954"/>
              <a:chExt cx="624" cy="919"/>
            </a:xfrm>
          </p:grpSpPr>
          <p:sp>
            <p:nvSpPr>
              <p:cNvPr id="3718" name="Google Shape;3718;p80"/>
              <p:cNvSpPr/>
              <p:nvPr/>
            </p:nvSpPr>
            <p:spPr>
              <a:xfrm>
                <a:off x="576" y="2973"/>
                <a:ext cx="600" cy="900"/>
              </a:xfrm>
              <a:prstGeom prst="rect">
                <a:avLst/>
              </a:prstGeom>
              <a:solidFill>
                <a:srgbClr val="FFFFFF"/>
              </a:solidFill>
              <a:ln cap="flat" cmpd="sng" w="9525">
                <a:solidFill>
                  <a:srgbClr val="000000"/>
                </a:solidFill>
                <a:prstDash val="solid"/>
                <a:miter lim="800000"/>
                <a:headEnd len="sm" w="sm" type="none"/>
                <a:tailEnd len="sm" w="sm" type="none"/>
              </a:ln>
              <a:effectLst>
                <a:outerShdw blurRad="50800" rotWithShape="0" algn="l"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Google Shape;3719;p80"/>
              <p:cNvSpPr txBox="1"/>
              <p:nvPr/>
            </p:nvSpPr>
            <p:spPr>
              <a:xfrm>
                <a:off x="593" y="2954"/>
                <a:ext cx="600" cy="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UDP</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IP</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Eth</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Phy</a:t>
                </a:r>
                <a:endParaRPr b="0" i="0" sz="1100" u="none" cap="none" strike="noStrike">
                  <a:solidFill>
                    <a:srgbClr val="000000"/>
                  </a:solidFill>
                  <a:latin typeface="Arial"/>
                  <a:ea typeface="Arial"/>
                  <a:cs typeface="Arial"/>
                  <a:sym typeface="Arial"/>
                </a:endParaRPr>
              </a:p>
            </p:txBody>
          </p:sp>
          <p:cxnSp>
            <p:nvCxnSpPr>
              <p:cNvPr id="3720" name="Google Shape;3720;p80"/>
              <p:cNvCxnSpPr/>
              <p:nvPr/>
            </p:nvCxnSpPr>
            <p:spPr>
              <a:xfrm>
                <a:off x="578" y="3130"/>
                <a:ext cx="600" cy="0"/>
              </a:xfrm>
              <a:prstGeom prst="straightConnector1">
                <a:avLst/>
              </a:prstGeom>
              <a:noFill/>
              <a:ln cap="flat" cmpd="sng" w="9525">
                <a:solidFill>
                  <a:srgbClr val="000000"/>
                </a:solidFill>
                <a:prstDash val="solid"/>
                <a:round/>
                <a:headEnd len="sm" w="sm" type="none"/>
                <a:tailEnd len="sm" w="sm" type="none"/>
              </a:ln>
            </p:spPr>
          </p:cxnSp>
          <p:cxnSp>
            <p:nvCxnSpPr>
              <p:cNvPr id="3721" name="Google Shape;3721;p80"/>
              <p:cNvCxnSpPr/>
              <p:nvPr/>
            </p:nvCxnSpPr>
            <p:spPr>
              <a:xfrm>
                <a:off x="575" y="3289"/>
                <a:ext cx="600" cy="0"/>
              </a:xfrm>
              <a:prstGeom prst="straightConnector1">
                <a:avLst/>
              </a:prstGeom>
              <a:noFill/>
              <a:ln cap="flat" cmpd="sng" w="9525">
                <a:solidFill>
                  <a:srgbClr val="000000"/>
                </a:solidFill>
                <a:prstDash val="solid"/>
                <a:round/>
                <a:headEnd len="sm" w="sm" type="none"/>
                <a:tailEnd len="sm" w="sm" type="none"/>
              </a:ln>
            </p:spPr>
          </p:cxnSp>
          <p:cxnSp>
            <p:nvCxnSpPr>
              <p:cNvPr id="3722" name="Google Shape;3722;p80"/>
              <p:cNvCxnSpPr/>
              <p:nvPr/>
            </p:nvCxnSpPr>
            <p:spPr>
              <a:xfrm>
                <a:off x="572" y="3448"/>
                <a:ext cx="600" cy="0"/>
              </a:xfrm>
              <a:prstGeom prst="straightConnector1">
                <a:avLst/>
              </a:prstGeom>
              <a:noFill/>
              <a:ln cap="flat" cmpd="sng" w="9525">
                <a:solidFill>
                  <a:srgbClr val="000000"/>
                </a:solidFill>
                <a:prstDash val="solid"/>
                <a:round/>
                <a:headEnd len="sm" w="sm" type="none"/>
                <a:tailEnd len="sm" w="sm" type="none"/>
              </a:ln>
            </p:spPr>
          </p:cxnSp>
          <p:cxnSp>
            <p:nvCxnSpPr>
              <p:cNvPr id="3723" name="Google Shape;3723;p80"/>
              <p:cNvCxnSpPr/>
              <p:nvPr/>
            </p:nvCxnSpPr>
            <p:spPr>
              <a:xfrm>
                <a:off x="569" y="3607"/>
                <a:ext cx="600" cy="0"/>
              </a:xfrm>
              <a:prstGeom prst="straightConnector1">
                <a:avLst/>
              </a:prstGeom>
              <a:noFill/>
              <a:ln cap="flat" cmpd="sng" w="9525">
                <a:solidFill>
                  <a:srgbClr val="000000"/>
                </a:solidFill>
                <a:prstDash val="solid"/>
                <a:round/>
                <a:headEnd len="sm" w="sm" type="none"/>
                <a:tailEnd len="sm" w="sm" type="none"/>
              </a:ln>
            </p:spPr>
          </p:cxnSp>
        </p:grpSp>
      </p:grpSp>
      <p:grpSp>
        <p:nvGrpSpPr>
          <p:cNvPr id="3724" name="Google Shape;3724;p80"/>
          <p:cNvGrpSpPr/>
          <p:nvPr/>
        </p:nvGrpSpPr>
        <p:grpSpPr>
          <a:xfrm>
            <a:off x="198877" y="1038399"/>
            <a:ext cx="860822" cy="1187054"/>
            <a:chOff x="1404" y="2972"/>
            <a:chExt cx="723" cy="997"/>
          </a:xfrm>
        </p:grpSpPr>
        <p:grpSp>
          <p:nvGrpSpPr>
            <p:cNvPr id="3725" name="Google Shape;3725;p80"/>
            <p:cNvGrpSpPr/>
            <p:nvPr/>
          </p:nvGrpSpPr>
          <p:grpSpPr>
            <a:xfrm>
              <a:off x="1404" y="3355"/>
              <a:ext cx="723" cy="614"/>
              <a:chOff x="42" y="886"/>
              <a:chExt cx="723" cy="614"/>
            </a:xfrm>
          </p:grpSpPr>
          <p:grpSp>
            <p:nvGrpSpPr>
              <p:cNvPr id="3726" name="Google Shape;3726;p80"/>
              <p:cNvGrpSpPr/>
              <p:nvPr/>
            </p:nvGrpSpPr>
            <p:grpSpPr>
              <a:xfrm>
                <a:off x="278" y="886"/>
                <a:ext cx="399" cy="300"/>
                <a:chOff x="740" y="3209"/>
                <a:chExt cx="399" cy="300"/>
              </a:xfrm>
            </p:grpSpPr>
            <p:grpSp>
              <p:nvGrpSpPr>
                <p:cNvPr id="3727" name="Google Shape;3727;p80"/>
                <p:cNvGrpSpPr/>
                <p:nvPr/>
              </p:nvGrpSpPr>
              <p:grpSpPr>
                <a:xfrm>
                  <a:off x="794" y="3209"/>
                  <a:ext cx="345" cy="300"/>
                  <a:chOff x="844" y="3337"/>
                  <a:chExt cx="345" cy="300"/>
                </a:xfrm>
              </p:grpSpPr>
              <p:sp>
                <p:nvSpPr>
                  <p:cNvPr id="3728" name="Google Shape;3728;p80"/>
                  <p:cNvSpPr/>
                  <p:nvPr/>
                </p:nvSpPr>
                <p:spPr>
                  <a:xfrm>
                    <a:off x="889" y="3370"/>
                    <a:ext cx="300" cy="0"/>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Google Shape;3729;p80"/>
                  <p:cNvSpPr txBox="1"/>
                  <p:nvPr/>
                </p:nvSpPr>
                <p:spPr>
                  <a:xfrm>
                    <a:off x="844" y="3337"/>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p:txBody>
              </p:sp>
            </p:grpSp>
            <p:sp>
              <p:nvSpPr>
                <p:cNvPr id="3730" name="Google Shape;3730;p80"/>
                <p:cNvSpPr/>
                <p:nvPr/>
              </p:nvSpPr>
              <p:spPr>
                <a:xfrm>
                  <a:off x="750" y="3244"/>
                  <a:ext cx="0" cy="0"/>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80"/>
                <p:cNvSpPr/>
                <p:nvPr/>
              </p:nvSpPr>
              <p:spPr>
                <a:xfrm>
                  <a:off x="740" y="3238"/>
                  <a:ext cx="300" cy="0"/>
                </a:xfrm>
                <a:prstGeom prst="rect">
                  <a:avLst/>
                </a:prstGeom>
                <a:noFill/>
                <a:ln cap="flat" cmpd="sng" w="9525">
                  <a:solidFill>
                    <a:srgbClr val="00CC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2" name="Google Shape;3732;p80"/>
              <p:cNvGrpSpPr/>
              <p:nvPr/>
            </p:nvGrpSpPr>
            <p:grpSpPr>
              <a:xfrm>
                <a:off x="278" y="1034"/>
                <a:ext cx="399" cy="300"/>
                <a:chOff x="836" y="3305"/>
                <a:chExt cx="399" cy="300"/>
              </a:xfrm>
            </p:grpSpPr>
            <p:grpSp>
              <p:nvGrpSpPr>
                <p:cNvPr id="3733" name="Google Shape;3733;p80"/>
                <p:cNvGrpSpPr/>
                <p:nvPr/>
              </p:nvGrpSpPr>
              <p:grpSpPr>
                <a:xfrm>
                  <a:off x="890" y="3305"/>
                  <a:ext cx="345" cy="300"/>
                  <a:chOff x="844" y="3337"/>
                  <a:chExt cx="345" cy="300"/>
                </a:xfrm>
              </p:grpSpPr>
              <p:sp>
                <p:nvSpPr>
                  <p:cNvPr id="3734" name="Google Shape;3734;p80"/>
                  <p:cNvSpPr/>
                  <p:nvPr/>
                </p:nvSpPr>
                <p:spPr>
                  <a:xfrm>
                    <a:off x="889" y="3370"/>
                    <a:ext cx="300" cy="0"/>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Google Shape;3735;p80"/>
                  <p:cNvSpPr txBox="1"/>
                  <p:nvPr/>
                </p:nvSpPr>
                <p:spPr>
                  <a:xfrm>
                    <a:off x="844" y="3337"/>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p:txBody>
              </p:sp>
            </p:grpSp>
            <p:grpSp>
              <p:nvGrpSpPr>
                <p:cNvPr id="3736" name="Google Shape;3736;p80"/>
                <p:cNvGrpSpPr/>
                <p:nvPr/>
              </p:nvGrpSpPr>
              <p:grpSpPr>
                <a:xfrm>
                  <a:off x="836" y="3334"/>
                  <a:ext cx="300" cy="6"/>
                  <a:chOff x="836" y="3334"/>
                  <a:chExt cx="300" cy="6"/>
                </a:xfrm>
              </p:grpSpPr>
              <p:sp>
                <p:nvSpPr>
                  <p:cNvPr id="3737" name="Google Shape;3737;p80"/>
                  <p:cNvSpPr/>
                  <p:nvPr/>
                </p:nvSpPr>
                <p:spPr>
                  <a:xfrm>
                    <a:off x="846" y="3340"/>
                    <a:ext cx="0" cy="0"/>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Google Shape;3738;p80"/>
                  <p:cNvSpPr/>
                  <p:nvPr/>
                </p:nvSpPr>
                <p:spPr>
                  <a:xfrm>
                    <a:off x="836" y="3334"/>
                    <a:ext cx="300" cy="0"/>
                  </a:xfrm>
                  <a:prstGeom prst="rect">
                    <a:avLst/>
                  </a:prstGeom>
                  <a:noFill/>
                  <a:ln cap="flat" cmpd="sng" w="9525">
                    <a:solidFill>
                      <a:srgbClr val="00CC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739" name="Google Shape;3739;p80"/>
              <p:cNvGrpSpPr/>
              <p:nvPr/>
            </p:nvGrpSpPr>
            <p:grpSpPr>
              <a:xfrm>
                <a:off x="165" y="1054"/>
                <a:ext cx="600" cy="11"/>
                <a:chOff x="627" y="3377"/>
                <a:chExt cx="600" cy="11"/>
              </a:xfrm>
            </p:grpSpPr>
            <p:sp>
              <p:nvSpPr>
                <p:cNvPr id="3740" name="Google Shape;3740;p80"/>
                <p:cNvSpPr/>
                <p:nvPr/>
              </p:nvSpPr>
              <p:spPr>
                <a:xfrm>
                  <a:off x="636" y="3388"/>
                  <a:ext cx="0" cy="0"/>
                </a:xfrm>
                <a:prstGeom prst="rect">
                  <a:avLst/>
                </a:prstGeom>
                <a:solidFill>
                  <a:srgbClr val="3333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Google Shape;3741;p80"/>
                <p:cNvSpPr/>
                <p:nvPr/>
              </p:nvSpPr>
              <p:spPr>
                <a:xfrm>
                  <a:off x="627" y="3377"/>
                  <a:ext cx="600" cy="0"/>
                </a:xfrm>
                <a:prstGeom prst="rect">
                  <a:avLst/>
                </a:prstGeom>
                <a:noFill/>
                <a:ln cap="flat" cmpd="sng" w="952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42" name="Google Shape;3742;p80"/>
              <p:cNvGrpSpPr/>
              <p:nvPr/>
            </p:nvGrpSpPr>
            <p:grpSpPr>
              <a:xfrm>
                <a:off x="42" y="1200"/>
                <a:ext cx="719" cy="300"/>
                <a:chOff x="504" y="3523"/>
                <a:chExt cx="719" cy="300"/>
              </a:xfrm>
            </p:grpSpPr>
            <p:grpSp>
              <p:nvGrpSpPr>
                <p:cNvPr id="3743" name="Google Shape;3743;p80"/>
                <p:cNvGrpSpPr/>
                <p:nvPr/>
              </p:nvGrpSpPr>
              <p:grpSpPr>
                <a:xfrm>
                  <a:off x="623" y="3523"/>
                  <a:ext cx="600" cy="300"/>
                  <a:chOff x="723" y="3453"/>
                  <a:chExt cx="600" cy="300"/>
                </a:xfrm>
              </p:grpSpPr>
              <p:grpSp>
                <p:nvGrpSpPr>
                  <p:cNvPr id="3744" name="Google Shape;3744;p80"/>
                  <p:cNvGrpSpPr/>
                  <p:nvPr/>
                </p:nvGrpSpPr>
                <p:grpSpPr>
                  <a:xfrm>
                    <a:off x="836" y="3453"/>
                    <a:ext cx="399" cy="300"/>
                    <a:chOff x="836" y="3305"/>
                    <a:chExt cx="399" cy="300"/>
                  </a:xfrm>
                </p:grpSpPr>
                <p:grpSp>
                  <p:nvGrpSpPr>
                    <p:cNvPr id="3745" name="Google Shape;3745;p80"/>
                    <p:cNvGrpSpPr/>
                    <p:nvPr/>
                  </p:nvGrpSpPr>
                  <p:grpSpPr>
                    <a:xfrm>
                      <a:off x="890" y="3305"/>
                      <a:ext cx="345" cy="300"/>
                      <a:chOff x="844" y="3337"/>
                      <a:chExt cx="345" cy="300"/>
                    </a:xfrm>
                  </p:grpSpPr>
                  <p:sp>
                    <p:nvSpPr>
                      <p:cNvPr id="3746" name="Google Shape;3746;p80"/>
                      <p:cNvSpPr/>
                      <p:nvPr/>
                    </p:nvSpPr>
                    <p:spPr>
                      <a:xfrm>
                        <a:off x="889" y="3370"/>
                        <a:ext cx="300" cy="0"/>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Google Shape;3747;p80"/>
                      <p:cNvSpPr txBox="1"/>
                      <p:nvPr/>
                    </p:nvSpPr>
                    <p:spPr>
                      <a:xfrm>
                        <a:off x="844" y="3337"/>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p:txBody>
                  </p:sp>
                </p:grpSp>
                <p:grpSp>
                  <p:nvGrpSpPr>
                    <p:cNvPr id="3748" name="Google Shape;3748;p80"/>
                    <p:cNvGrpSpPr/>
                    <p:nvPr/>
                  </p:nvGrpSpPr>
                  <p:grpSpPr>
                    <a:xfrm>
                      <a:off x="836" y="3334"/>
                      <a:ext cx="300" cy="6"/>
                      <a:chOff x="836" y="3334"/>
                      <a:chExt cx="300" cy="6"/>
                    </a:xfrm>
                  </p:grpSpPr>
                  <p:sp>
                    <p:nvSpPr>
                      <p:cNvPr id="3749" name="Google Shape;3749;p80"/>
                      <p:cNvSpPr/>
                      <p:nvPr/>
                    </p:nvSpPr>
                    <p:spPr>
                      <a:xfrm>
                        <a:off x="846" y="3340"/>
                        <a:ext cx="0" cy="0"/>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Google Shape;3750;p80"/>
                      <p:cNvSpPr/>
                      <p:nvPr/>
                    </p:nvSpPr>
                    <p:spPr>
                      <a:xfrm>
                        <a:off x="836" y="3334"/>
                        <a:ext cx="300" cy="0"/>
                      </a:xfrm>
                      <a:prstGeom prst="rect">
                        <a:avLst/>
                      </a:prstGeom>
                      <a:noFill/>
                      <a:ln cap="flat" cmpd="sng" w="9525">
                        <a:solidFill>
                          <a:srgbClr val="00CC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751" name="Google Shape;3751;p80"/>
                  <p:cNvSpPr/>
                  <p:nvPr/>
                </p:nvSpPr>
                <p:spPr>
                  <a:xfrm>
                    <a:off x="732" y="3484"/>
                    <a:ext cx="0" cy="0"/>
                  </a:xfrm>
                  <a:prstGeom prst="rect">
                    <a:avLst/>
                  </a:prstGeom>
                  <a:solidFill>
                    <a:srgbClr val="3333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Google Shape;3752;p80"/>
                  <p:cNvSpPr/>
                  <p:nvPr/>
                </p:nvSpPr>
                <p:spPr>
                  <a:xfrm>
                    <a:off x="723" y="3473"/>
                    <a:ext cx="600" cy="0"/>
                  </a:xfrm>
                  <a:prstGeom prst="rect">
                    <a:avLst/>
                  </a:prstGeom>
                  <a:noFill/>
                  <a:ln cap="flat" cmpd="sng" w="952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53" name="Google Shape;3753;p80"/>
                <p:cNvSpPr/>
                <p:nvPr/>
              </p:nvSpPr>
              <p:spPr>
                <a:xfrm>
                  <a:off x="517" y="3545"/>
                  <a:ext cx="0" cy="0"/>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4" name="Google Shape;3754;p80"/>
                <p:cNvSpPr/>
                <p:nvPr/>
              </p:nvSpPr>
              <p:spPr>
                <a:xfrm>
                  <a:off x="1115" y="3544"/>
                  <a:ext cx="0" cy="0"/>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Google Shape;3755;p80"/>
                <p:cNvSpPr/>
                <p:nvPr/>
              </p:nvSpPr>
              <p:spPr>
                <a:xfrm>
                  <a:off x="504" y="3529"/>
                  <a:ext cx="600" cy="0"/>
                </a:xfrm>
                <a:prstGeom prst="rect">
                  <a:avLst/>
                </a:prstGeom>
                <a:no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756" name="Google Shape;3756;p80"/>
            <p:cNvSpPr/>
            <p:nvPr/>
          </p:nvSpPr>
          <p:spPr>
            <a:xfrm rot="10800000">
              <a:off x="1667" y="2972"/>
              <a:ext cx="300" cy="900"/>
            </a:xfrm>
            <a:prstGeom prst="downArrow">
              <a:avLst>
                <a:gd fmla="val 54167" name="adj1"/>
                <a:gd fmla="val 51311" name="adj2"/>
              </a:avLst>
            </a:prstGeom>
            <a:gradFill>
              <a:gsLst>
                <a:gs pos="0">
                  <a:srgbClr val="FF0000">
                    <a:alpha val="23921"/>
                  </a:srgbClr>
                </a:gs>
                <a:gs pos="100000">
                  <a:srgbClr val="FF0000">
                    <a:alpha val="23921"/>
                  </a:srgbClr>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57" name="Google Shape;3757;p80"/>
            <p:cNvGrpSpPr/>
            <p:nvPr/>
          </p:nvGrpSpPr>
          <p:grpSpPr>
            <a:xfrm>
              <a:off x="1695" y="3227"/>
              <a:ext cx="345" cy="300"/>
              <a:chOff x="844" y="3337"/>
              <a:chExt cx="345" cy="300"/>
            </a:xfrm>
          </p:grpSpPr>
          <p:sp>
            <p:nvSpPr>
              <p:cNvPr id="3758" name="Google Shape;3758;p80"/>
              <p:cNvSpPr/>
              <p:nvPr/>
            </p:nvSpPr>
            <p:spPr>
              <a:xfrm>
                <a:off x="889" y="3370"/>
                <a:ext cx="300" cy="0"/>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9" name="Google Shape;3759;p80"/>
              <p:cNvSpPr txBox="1"/>
              <p:nvPr/>
            </p:nvSpPr>
            <p:spPr>
              <a:xfrm>
                <a:off x="844" y="3337"/>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DHCP</a:t>
                </a:r>
                <a:endParaRPr b="0" i="0" sz="1100" u="none" cap="none" strike="noStrike">
                  <a:solidFill>
                    <a:srgbClr val="000000"/>
                  </a:solidFill>
                  <a:latin typeface="Arial"/>
                  <a:ea typeface="Arial"/>
                  <a:cs typeface="Arial"/>
                  <a:sym typeface="Arial"/>
                </a:endParaRPr>
              </a:p>
            </p:txBody>
          </p:sp>
        </p:grpSp>
      </p:grpSp>
      <p:sp>
        <p:nvSpPr>
          <p:cNvPr id="3760" name="Google Shape;3760;p80"/>
          <p:cNvSpPr/>
          <p:nvPr/>
        </p:nvSpPr>
        <p:spPr>
          <a:xfrm>
            <a:off x="3914817" y="3517281"/>
            <a:ext cx="3901200" cy="10215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85000"/>
              </a:lnSpc>
              <a:spcBef>
                <a:spcPts val="0"/>
              </a:spcBef>
              <a:spcAft>
                <a:spcPts val="0"/>
              </a:spcAft>
              <a:buClr>
                <a:srgbClr val="000099"/>
              </a:buClr>
              <a:buSzPts val="1800"/>
              <a:buFont typeface="Noto Sans Symbols"/>
              <a:buChar char="▪"/>
            </a:pPr>
            <a:r>
              <a:rPr b="0" i="0" lang="en" sz="1800" u="none" cap="none" strike="noStrike">
                <a:solidFill>
                  <a:srgbClr val="000000"/>
                </a:solidFill>
                <a:latin typeface="Calibri"/>
                <a:ea typeface="Calibri"/>
                <a:cs typeface="Calibri"/>
                <a:sym typeface="Calibri"/>
              </a:rPr>
              <a:t>client now knows its IP address, name and IP address of DNS server, IP address of its first-hop router</a:t>
            </a:r>
            <a:endParaRPr b="0" i="0" sz="1100" u="none" cap="none" strike="noStrike">
              <a:solidFill>
                <a:srgbClr val="000000"/>
              </a:solidFill>
              <a:latin typeface="Arial"/>
              <a:ea typeface="Arial"/>
              <a:cs typeface="Arial"/>
              <a:sym typeface="Arial"/>
            </a:endParaRPr>
          </a:p>
          <a:p>
            <a:pPr indent="-177800" lvl="0" marL="254000" marR="0" rtl="0" algn="l">
              <a:lnSpc>
                <a:spcPct val="85000"/>
              </a:lnSpc>
              <a:spcBef>
                <a:spcPts val="400"/>
              </a:spcBef>
              <a:spcAft>
                <a:spcPts val="0"/>
              </a:spcAft>
              <a:buClr>
                <a:srgbClr val="000099"/>
              </a:buClr>
              <a:buSzPts val="1200"/>
              <a:buFont typeface="Noto Sans Symbols"/>
              <a:buNone/>
            </a:pPr>
            <a:r>
              <a:t/>
            </a:r>
            <a:endParaRPr b="0" i="0" sz="1800" u="none" cap="none" strike="noStrike">
              <a:solidFill>
                <a:srgbClr val="000000"/>
              </a:solidFill>
              <a:latin typeface="Calibri"/>
              <a:ea typeface="Calibri"/>
              <a:cs typeface="Calibri"/>
              <a:sym typeface="Calibri"/>
            </a:endParaRPr>
          </a:p>
        </p:txBody>
      </p:sp>
      <p:grpSp>
        <p:nvGrpSpPr>
          <p:cNvPr id="3761" name="Google Shape;3761;p80"/>
          <p:cNvGrpSpPr/>
          <p:nvPr/>
        </p:nvGrpSpPr>
        <p:grpSpPr>
          <a:xfrm>
            <a:off x="2175314" y="2842196"/>
            <a:ext cx="316549" cy="486586"/>
            <a:chOff x="4140" y="429"/>
            <a:chExt cx="1419" cy="2400"/>
          </a:xfrm>
        </p:grpSpPr>
        <p:sp>
          <p:nvSpPr>
            <p:cNvPr id="3762" name="Google Shape;3762;p80"/>
            <p:cNvSpPr/>
            <p:nvPr/>
          </p:nvSpPr>
          <p:spPr>
            <a:xfrm>
              <a:off x="5268" y="433"/>
              <a:ext cx="283" cy="2283"/>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763" name="Google Shape;3763;p80"/>
            <p:cNvSpPr/>
            <p:nvPr/>
          </p:nvSpPr>
          <p:spPr>
            <a:xfrm>
              <a:off x="4204" y="429"/>
              <a:ext cx="1200" cy="2400"/>
            </a:xfrm>
            <a:prstGeom prst="rect">
              <a:avLst/>
            </a:prstGeom>
            <a:gradFill>
              <a:gsLst>
                <a:gs pos="0">
                  <a:srgbClr val="292929"/>
                </a:gs>
                <a:gs pos="100000">
                  <a:srgbClr val="808080"/>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4" name="Google Shape;3764;p80"/>
            <p:cNvSpPr/>
            <p:nvPr/>
          </p:nvSpPr>
          <p:spPr>
            <a:xfrm>
              <a:off x="5321" y="570"/>
              <a:ext cx="169" cy="2112"/>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765" name="Google Shape;3765;p80"/>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766" name="Google Shape;3766;p80"/>
            <p:cNvSpPr/>
            <p:nvPr/>
          </p:nvSpPr>
          <p:spPr>
            <a:xfrm>
              <a:off x="4209" y="693"/>
              <a:ext cx="600" cy="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67" name="Google Shape;3767;p80"/>
            <p:cNvGrpSpPr/>
            <p:nvPr/>
          </p:nvGrpSpPr>
          <p:grpSpPr>
            <a:xfrm>
              <a:off x="4748" y="670"/>
              <a:ext cx="492" cy="18"/>
              <a:chOff x="613" y="2570"/>
              <a:chExt cx="614" cy="17"/>
            </a:xfrm>
          </p:grpSpPr>
          <p:sp>
            <p:nvSpPr>
              <p:cNvPr id="3768" name="Google Shape;3768;p80"/>
              <p:cNvSpPr/>
              <p:nvPr/>
            </p:nvSpPr>
            <p:spPr>
              <a:xfrm>
                <a:off x="613" y="2570"/>
                <a:ext cx="600" cy="0"/>
              </a:xfrm>
              <a:prstGeom prst="roundRect">
                <a:avLst>
                  <a:gd fmla="val 50000" name="adj"/>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Google Shape;3769;p80"/>
              <p:cNvSpPr/>
              <p:nvPr/>
            </p:nvSpPr>
            <p:spPr>
              <a:xfrm>
                <a:off x="627" y="2587"/>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70" name="Google Shape;3770;p80"/>
            <p:cNvSpPr/>
            <p:nvPr/>
          </p:nvSpPr>
          <p:spPr>
            <a:xfrm>
              <a:off x="4225" y="1016"/>
              <a:ext cx="600" cy="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71" name="Google Shape;3771;p80"/>
            <p:cNvGrpSpPr/>
            <p:nvPr/>
          </p:nvGrpSpPr>
          <p:grpSpPr>
            <a:xfrm>
              <a:off x="4749" y="993"/>
              <a:ext cx="491" cy="17"/>
              <a:chOff x="616" y="2567"/>
              <a:chExt cx="613" cy="18"/>
            </a:xfrm>
          </p:grpSpPr>
          <p:sp>
            <p:nvSpPr>
              <p:cNvPr id="3772" name="Google Shape;3772;p80"/>
              <p:cNvSpPr/>
              <p:nvPr/>
            </p:nvSpPr>
            <p:spPr>
              <a:xfrm>
                <a:off x="616" y="2567"/>
                <a:ext cx="600" cy="0"/>
              </a:xfrm>
              <a:prstGeom prst="roundRect">
                <a:avLst>
                  <a:gd fmla="val 50000" name="adj"/>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Google Shape;3773;p80"/>
              <p:cNvSpPr/>
              <p:nvPr/>
            </p:nvSpPr>
            <p:spPr>
              <a:xfrm>
                <a:off x="629" y="2585"/>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74" name="Google Shape;3774;p80"/>
            <p:cNvSpPr/>
            <p:nvPr/>
          </p:nvSpPr>
          <p:spPr>
            <a:xfrm>
              <a:off x="4215" y="1357"/>
              <a:ext cx="600" cy="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Google Shape;3775;p80"/>
            <p:cNvSpPr/>
            <p:nvPr/>
          </p:nvSpPr>
          <p:spPr>
            <a:xfrm>
              <a:off x="4225" y="1656"/>
              <a:ext cx="600" cy="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76" name="Google Shape;3776;p80"/>
            <p:cNvGrpSpPr/>
            <p:nvPr/>
          </p:nvGrpSpPr>
          <p:grpSpPr>
            <a:xfrm>
              <a:off x="4733" y="1627"/>
              <a:ext cx="492" cy="17"/>
              <a:chOff x="611" y="2568"/>
              <a:chExt cx="613" cy="16"/>
            </a:xfrm>
          </p:grpSpPr>
          <p:sp>
            <p:nvSpPr>
              <p:cNvPr id="3777" name="Google Shape;3777;p80"/>
              <p:cNvSpPr/>
              <p:nvPr/>
            </p:nvSpPr>
            <p:spPr>
              <a:xfrm>
                <a:off x="611" y="2568"/>
                <a:ext cx="600" cy="0"/>
              </a:xfrm>
              <a:prstGeom prst="roundRect">
                <a:avLst>
                  <a:gd fmla="val 50000" name="adj"/>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Google Shape;3778;p80"/>
              <p:cNvSpPr/>
              <p:nvPr/>
            </p:nvSpPr>
            <p:spPr>
              <a:xfrm>
                <a:off x="624" y="2584"/>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79" name="Google Shape;3779;p80"/>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3780" name="Google Shape;3780;p80"/>
            <p:cNvGrpSpPr/>
            <p:nvPr/>
          </p:nvGrpSpPr>
          <p:grpSpPr>
            <a:xfrm>
              <a:off x="4737" y="1328"/>
              <a:ext cx="493" cy="17"/>
              <a:chOff x="612" y="2569"/>
              <a:chExt cx="614" cy="17"/>
            </a:xfrm>
          </p:grpSpPr>
          <p:sp>
            <p:nvSpPr>
              <p:cNvPr id="3781" name="Google Shape;3781;p80"/>
              <p:cNvSpPr/>
              <p:nvPr/>
            </p:nvSpPr>
            <p:spPr>
              <a:xfrm>
                <a:off x="612" y="2569"/>
                <a:ext cx="600" cy="0"/>
              </a:xfrm>
              <a:prstGeom prst="roundRect">
                <a:avLst>
                  <a:gd fmla="val 50000" name="adj"/>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Google Shape;3782;p80"/>
              <p:cNvSpPr/>
              <p:nvPr/>
            </p:nvSpPr>
            <p:spPr>
              <a:xfrm>
                <a:off x="626" y="2586"/>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83" name="Google Shape;3783;p80"/>
            <p:cNvSpPr/>
            <p:nvPr/>
          </p:nvSpPr>
          <p:spPr>
            <a:xfrm>
              <a:off x="5250" y="429"/>
              <a:ext cx="0" cy="2400"/>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Google Shape;3784;p80"/>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785" name="Google Shape;3785;p80"/>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786" name="Google Shape;3786;p80"/>
            <p:cNvSpPr/>
            <p:nvPr/>
          </p:nvSpPr>
          <p:spPr>
            <a:xfrm>
              <a:off x="5517" y="2614"/>
              <a:ext cx="0" cy="0"/>
            </a:xfrm>
            <a:prstGeom prst="ellipse">
              <a:avLst/>
            </a:prstGeom>
            <a:solidFill>
              <a:srgbClr val="3333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Google Shape;3787;p80"/>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788" name="Google Shape;3788;p80"/>
            <p:cNvSpPr/>
            <p:nvPr/>
          </p:nvSpPr>
          <p:spPr>
            <a:xfrm>
              <a:off x="4140" y="2678"/>
              <a:ext cx="1200" cy="0"/>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Google Shape;3789;p80"/>
            <p:cNvSpPr/>
            <p:nvPr/>
          </p:nvSpPr>
          <p:spPr>
            <a:xfrm>
              <a:off x="4204" y="2713"/>
              <a:ext cx="1200" cy="0"/>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Google Shape;3790;p80"/>
            <p:cNvSpPr/>
            <p:nvPr/>
          </p:nvSpPr>
          <p:spPr>
            <a:xfrm>
              <a:off x="4305" y="2385"/>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Google Shape;3791;p80"/>
            <p:cNvSpPr/>
            <p:nvPr/>
          </p:nvSpPr>
          <p:spPr>
            <a:xfrm>
              <a:off x="4487" y="2385"/>
              <a:ext cx="300" cy="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FF0000"/>
                </a:solidFill>
                <a:latin typeface="Arial"/>
                <a:ea typeface="Arial"/>
                <a:cs typeface="Arial"/>
                <a:sym typeface="Arial"/>
              </a:endParaRPr>
            </a:p>
          </p:txBody>
        </p:sp>
        <p:sp>
          <p:nvSpPr>
            <p:cNvPr id="3792" name="Google Shape;3792;p80"/>
            <p:cNvSpPr/>
            <p:nvPr/>
          </p:nvSpPr>
          <p:spPr>
            <a:xfrm>
              <a:off x="4663" y="2379"/>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Google Shape;3793;p80"/>
            <p:cNvSpPr/>
            <p:nvPr/>
          </p:nvSpPr>
          <p:spPr>
            <a:xfrm>
              <a:off x="5063" y="1833"/>
              <a:ext cx="0" cy="900"/>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7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6"/>
                                        </p:tgtEl>
                                        <p:attrNameLst>
                                          <p:attrName>style.visibility</p:attrName>
                                        </p:attrNameLst>
                                      </p:cBhvr>
                                      <p:to>
                                        <p:strVal val="visible"/>
                                      </p:to>
                                    </p:set>
                                    <p:animEffect filter="fade" transition="in">
                                      <p:cBhvr>
                                        <p:cTn dur="500"/>
                                        <p:tgtEl>
                                          <p:spTgt spid="3656"/>
                                        </p:tgtEl>
                                      </p:cBhvr>
                                    </p:animEffect>
                                  </p:childTnLst>
                                </p:cTn>
                              </p:par>
                              <p:par>
                                <p:cTn fill="hold" nodeType="withEffect" presetClass="entr" presetID="1" presetSubtype="0">
                                  <p:stCondLst>
                                    <p:cond delay="0"/>
                                  </p:stCondLst>
                                  <p:childTnLst>
                                    <p:set>
                                      <p:cBhvr>
                                        <p:cTn dur="1" fill="hold">
                                          <p:stCondLst>
                                            <p:cond delay="0"/>
                                          </p:stCondLst>
                                        </p:cTn>
                                        <p:tgtEl>
                                          <p:spTgt spid="3631">
                                            <p:txEl>
                                              <p:pRg end="0" st="0"/>
                                            </p:txEl>
                                          </p:spTgt>
                                        </p:tgtEl>
                                        <p:attrNameLst>
                                          <p:attrName>style.visibility</p:attrName>
                                        </p:attrNameLst>
                                      </p:cBhvr>
                                      <p:to>
                                        <p:strVal val="visible"/>
                                      </p:to>
                                    </p:se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3689"/>
                                        </p:tgtEl>
                                        <p:attrNameLst>
                                          <p:attrName>style.visibility</p:attrName>
                                        </p:attrNameLst>
                                      </p:cBhvr>
                                      <p:to>
                                        <p:strVal val="visible"/>
                                      </p:to>
                                    </p:set>
                                  </p:childTnLst>
                                </p:cTn>
                              </p:par>
                            </p:childTnLst>
                          </p:cTn>
                        </p:par>
                        <p:par>
                          <p:cTn fill="hold">
                            <p:stCondLst>
                              <p:cond delay="501"/>
                            </p:stCondLst>
                            <p:childTnLst>
                              <p:par>
                                <p:cTn fill="hold" nodeType="afterEffect" presetClass="exit" presetID="1" presetSubtype="0">
                                  <p:stCondLst>
                                    <p:cond delay="0"/>
                                  </p:stCondLst>
                                  <p:childTnLst>
                                    <p:set>
                                      <p:cBhvr>
                                        <p:cTn dur="1" fill="hold">
                                          <p:stCondLst>
                                            <p:cond delay="1"/>
                                          </p:stCondLst>
                                        </p:cTn>
                                        <p:tgtEl>
                                          <p:spTgt spid="370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71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656"/>
                                        </p:tgtEl>
                                        <p:attrNameLst>
                                          <p:attrName>style.visibility</p:attrName>
                                        </p:attrNameLst>
                                      </p:cBhvr>
                                      <p:to>
                                        <p:strVal val="hidden"/>
                                      </p:to>
                                    </p:set>
                                  </p:childTnLst>
                                </p:cTn>
                              </p:par>
                            </p:childTnLst>
                          </p:cTn>
                        </p:par>
                        <p:par>
                          <p:cTn fill="hold">
                            <p:stCondLst>
                              <p:cond delay="502"/>
                            </p:stCondLst>
                            <p:childTnLst>
                              <p:par>
                                <p:cTn fill="hold" nodeType="afterEffect" presetClass="entr" presetID="10" presetSubtype="0">
                                  <p:stCondLst>
                                    <p:cond delay="0"/>
                                  </p:stCondLst>
                                  <p:childTnLst>
                                    <p:set>
                                      <p:cBhvr>
                                        <p:cTn dur="1" fill="hold">
                                          <p:stCondLst>
                                            <p:cond delay="0"/>
                                          </p:stCondLst>
                                        </p:cTn>
                                        <p:tgtEl>
                                          <p:spTgt spid="3715"/>
                                        </p:tgtEl>
                                        <p:attrNameLst>
                                          <p:attrName>style.visibility</p:attrName>
                                        </p:attrNameLst>
                                      </p:cBhvr>
                                      <p:to>
                                        <p:strVal val="visible"/>
                                      </p:to>
                                    </p:set>
                                    <p:animEffect filter="fade" transition="in">
                                      <p:cBhvr>
                                        <p:cTn dur="500"/>
                                        <p:tgtEl>
                                          <p:spTgt spid="3715"/>
                                        </p:tgtEl>
                                      </p:cBhvr>
                                    </p:animEffect>
                                  </p:childTnLst>
                                </p:cTn>
                              </p:par>
                            </p:childTnLst>
                          </p:cTn>
                        </p:par>
                        <p:par>
                          <p:cTn fill="hold">
                            <p:stCondLst>
                              <p:cond delay="1002"/>
                            </p:stCondLst>
                            <p:childTnLst>
                              <p:par>
                                <p:cTn fill="hold" nodeType="afterEffect" presetClass="entr" presetID="10" presetSubtype="0">
                                  <p:stCondLst>
                                    <p:cond delay="0"/>
                                  </p:stCondLst>
                                  <p:childTnLst>
                                    <p:set>
                                      <p:cBhvr>
                                        <p:cTn dur="1" fill="hold">
                                          <p:stCondLst>
                                            <p:cond delay="0"/>
                                          </p:stCondLst>
                                        </p:cTn>
                                        <p:tgtEl>
                                          <p:spTgt spid="3724"/>
                                        </p:tgtEl>
                                        <p:attrNameLst>
                                          <p:attrName>style.visibility</p:attrName>
                                        </p:attrNameLst>
                                      </p:cBhvr>
                                      <p:to>
                                        <p:strVal val="visible"/>
                                      </p:to>
                                    </p:set>
                                    <p:animEffect filter="fade" transition="in">
                                      <p:cBhvr>
                                        <p:cTn dur="1000"/>
                                        <p:tgtEl>
                                          <p:spTgt spid="3724"/>
                                        </p:tgtEl>
                                      </p:cBhvr>
                                    </p:animEffect>
                                  </p:childTnLst>
                                </p:cTn>
                              </p:par>
                              <p:par>
                                <p:cTn fill="hold" nodeType="withEffect" presetClass="exit" presetID="1" presetSubtype="0">
                                  <p:stCondLst>
                                    <p:cond delay="0"/>
                                  </p:stCondLst>
                                  <p:childTnLst>
                                    <p:set>
                                      <p:cBhvr>
                                        <p:cTn dur="1" fill="hold">
                                          <p:stCondLst>
                                            <p:cond delay="1"/>
                                          </p:stCondLst>
                                        </p:cTn>
                                        <p:tgtEl>
                                          <p:spTgt spid="36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7" name="Shape 3797"/>
        <p:cNvGrpSpPr/>
        <p:nvPr/>
      </p:nvGrpSpPr>
      <p:grpSpPr>
        <a:xfrm>
          <a:off x="0" y="0"/>
          <a:ext cx="0" cy="0"/>
          <a:chOff x="0" y="0"/>
          <a:chExt cx="0" cy="0"/>
        </a:xfrm>
      </p:grpSpPr>
      <p:pic>
        <p:nvPicPr>
          <p:cNvPr descr="A close up of a logo&#10;&#10;Description automatically generated" id="3798" name="Google Shape;3798;p81"/>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3799" name="Google Shape;3799;p81"/>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800" name="Google Shape;3800;p81"/>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801" name="Google Shape;3801;p81"/>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last words…</a:t>
            </a:r>
            <a:endParaRPr b="0" i="0" sz="1100" u="none" cap="none" strike="noStrike">
              <a:solidFill>
                <a:srgbClr val="000000"/>
              </a:solidFill>
              <a:latin typeface="Arial"/>
              <a:ea typeface="Arial"/>
              <a:cs typeface="Arial"/>
              <a:sym typeface="Arial"/>
            </a:endParaRPr>
          </a:p>
        </p:txBody>
      </p:sp>
      <p:sp>
        <p:nvSpPr>
          <p:cNvPr id="3802" name="Google Shape;3802;p81"/>
          <p:cNvSpPr txBox="1"/>
          <p:nvPr/>
        </p:nvSpPr>
        <p:spPr>
          <a:xfrm>
            <a:off x="88123" y="1131239"/>
            <a:ext cx="4361400" cy="3824400"/>
          </a:xfrm>
          <a:prstGeom prst="rect">
            <a:avLst/>
          </a:prstGeom>
          <a:noFill/>
          <a:ln>
            <a:noFill/>
          </a:ln>
        </p:spPr>
        <p:txBody>
          <a:bodyPr anchorCtr="0" anchor="t" bIns="34275" lIns="68575" spcFirstLastPara="1" rIns="68575" wrap="square" tIns="34275">
            <a:normAutofit/>
          </a:bodyPr>
          <a:lstStyle/>
          <a:p>
            <a:pPr indent="-165100" lvl="0" marL="266700" marR="0" rtl="0" algn="l">
              <a:lnSpc>
                <a:spcPct val="90000"/>
              </a:lnSpc>
              <a:spcBef>
                <a:spcPts val="0"/>
              </a:spcBef>
              <a:spcAft>
                <a:spcPts val="0"/>
              </a:spcAft>
              <a:buClr>
                <a:srgbClr val="0000A3"/>
              </a:buClr>
              <a:buSzPts val="1800"/>
              <a:buFont typeface="Noto Sans Symbols"/>
              <a:buNone/>
            </a:pPr>
            <a:r>
              <a:rPr b="0" i="1" lang="en" sz="1800" u="none" cap="none" strike="noStrike">
                <a:solidFill>
                  <a:srgbClr val="CC0000"/>
                </a:solidFill>
                <a:latin typeface="Calibri"/>
                <a:ea typeface="Calibri"/>
                <a:cs typeface="Calibri"/>
                <a:sym typeface="Calibri"/>
              </a:rPr>
              <a:t>Q:</a:t>
            </a:r>
            <a:r>
              <a:rPr b="0" i="0" lang="en" sz="1800" u="none" cap="none" strike="noStrike">
                <a:solidFill>
                  <a:srgbClr val="000000"/>
                </a:solidFill>
                <a:latin typeface="Calibri"/>
                <a:ea typeface="Calibri"/>
                <a:cs typeface="Calibri"/>
                <a:sym typeface="Calibri"/>
              </a:rPr>
              <a:t> how does an ISP get block of addresses?</a:t>
            </a:r>
            <a:endParaRPr b="0" i="0" sz="1100" u="none" cap="none" strike="noStrike">
              <a:solidFill>
                <a:srgbClr val="000000"/>
              </a:solidFill>
              <a:latin typeface="Arial"/>
              <a:ea typeface="Arial"/>
              <a:cs typeface="Arial"/>
              <a:sym typeface="Arial"/>
            </a:endParaRPr>
          </a:p>
          <a:p>
            <a:pPr indent="-165100" lvl="0" marL="266700" marR="0" rtl="0" algn="l">
              <a:lnSpc>
                <a:spcPct val="90000"/>
              </a:lnSpc>
              <a:spcBef>
                <a:spcPts val="800"/>
              </a:spcBef>
              <a:spcAft>
                <a:spcPts val="0"/>
              </a:spcAft>
              <a:buClr>
                <a:srgbClr val="0000A3"/>
              </a:buClr>
              <a:buSzPts val="1800"/>
              <a:buFont typeface="Noto Sans Symbols"/>
              <a:buNone/>
            </a:pPr>
            <a:r>
              <a:rPr b="0" i="1" lang="en" sz="1800" u="none" cap="none" strike="noStrike">
                <a:solidFill>
                  <a:srgbClr val="CC0000"/>
                </a:solidFill>
                <a:latin typeface="Calibri"/>
                <a:ea typeface="Calibri"/>
                <a:cs typeface="Calibri"/>
                <a:sym typeface="Calibri"/>
              </a:rPr>
              <a:t>A:</a:t>
            </a:r>
            <a:r>
              <a:rPr b="0" i="0" lang="en" sz="1800" u="none" cap="none" strike="noStrike">
                <a:solidFill>
                  <a:srgbClr val="FF0000"/>
                </a:solidFill>
                <a:latin typeface="Calibri"/>
                <a:ea typeface="Calibri"/>
                <a:cs typeface="Calibri"/>
                <a:sym typeface="Calibri"/>
              </a:rPr>
              <a:t> </a:t>
            </a:r>
            <a:r>
              <a:rPr b="0" i="0" lang="en" sz="1800" u="none" cap="none" strike="noStrike">
                <a:solidFill>
                  <a:srgbClr val="000099"/>
                </a:solidFill>
                <a:latin typeface="Calibri"/>
                <a:ea typeface="Calibri"/>
                <a:cs typeface="Calibri"/>
                <a:sym typeface="Calibri"/>
              </a:rPr>
              <a:t>ICANN</a:t>
            </a:r>
            <a:r>
              <a:rPr b="0" i="0" lang="en" sz="1800" u="none" cap="none" strike="noStrike">
                <a:solidFill>
                  <a:srgbClr val="000000"/>
                </a:solidFill>
                <a:latin typeface="Calibri"/>
                <a:ea typeface="Calibri"/>
                <a:cs typeface="Calibri"/>
                <a:sym typeface="Calibri"/>
              </a:rPr>
              <a:t>: </a:t>
            </a:r>
            <a:r>
              <a:rPr b="0" i="0" lang="en" sz="1800" u="none" cap="none" strike="noStrike">
                <a:solidFill>
                  <a:srgbClr val="000099"/>
                </a:solidFill>
                <a:latin typeface="Calibri"/>
                <a:ea typeface="Calibri"/>
                <a:cs typeface="Calibri"/>
                <a:sym typeface="Calibri"/>
              </a:rPr>
              <a:t>I</a:t>
            </a:r>
            <a:r>
              <a:rPr b="0" i="0" lang="en" sz="1800" u="none" cap="none" strike="noStrike">
                <a:solidFill>
                  <a:srgbClr val="000000"/>
                </a:solidFill>
                <a:latin typeface="Calibri"/>
                <a:ea typeface="Calibri"/>
                <a:cs typeface="Calibri"/>
                <a:sym typeface="Calibri"/>
              </a:rPr>
              <a:t>nternet </a:t>
            </a:r>
            <a:r>
              <a:rPr b="0" i="0" lang="en" sz="1800" u="none" cap="none" strike="noStrike">
                <a:solidFill>
                  <a:srgbClr val="000099"/>
                </a:solidFill>
                <a:latin typeface="Calibri"/>
                <a:ea typeface="Calibri"/>
                <a:cs typeface="Calibri"/>
                <a:sym typeface="Calibri"/>
              </a:rPr>
              <a:t>C</a:t>
            </a:r>
            <a:r>
              <a:rPr b="0" i="0" lang="en" sz="1800" u="none" cap="none" strike="noStrike">
                <a:solidFill>
                  <a:srgbClr val="000000"/>
                </a:solidFill>
                <a:latin typeface="Calibri"/>
                <a:ea typeface="Calibri"/>
                <a:cs typeface="Calibri"/>
                <a:sym typeface="Calibri"/>
              </a:rPr>
              <a:t>orporation for </a:t>
            </a:r>
            <a:r>
              <a:rPr b="0" i="0" lang="en" sz="1800" u="none" cap="none" strike="noStrike">
                <a:solidFill>
                  <a:srgbClr val="000099"/>
                </a:solidFill>
                <a:latin typeface="Calibri"/>
                <a:ea typeface="Calibri"/>
                <a:cs typeface="Calibri"/>
                <a:sym typeface="Calibri"/>
              </a:rPr>
              <a:t>A</a:t>
            </a:r>
            <a:r>
              <a:rPr b="0" i="0" lang="en" sz="1800" u="none" cap="none" strike="noStrike">
                <a:solidFill>
                  <a:srgbClr val="000000"/>
                </a:solidFill>
                <a:latin typeface="Calibri"/>
                <a:ea typeface="Calibri"/>
                <a:cs typeface="Calibri"/>
                <a:sym typeface="Calibri"/>
              </a:rPr>
              <a:t>ssigned  </a:t>
            </a:r>
            <a:r>
              <a:rPr b="0" i="0" lang="en" sz="1800" u="none" cap="none" strike="noStrike">
                <a:solidFill>
                  <a:srgbClr val="000099"/>
                </a:solidFill>
                <a:latin typeface="Calibri"/>
                <a:ea typeface="Calibri"/>
                <a:cs typeface="Calibri"/>
                <a:sym typeface="Calibri"/>
              </a:rPr>
              <a:t>N</a:t>
            </a:r>
            <a:r>
              <a:rPr b="0" i="0" lang="en" sz="1800" u="none" cap="none" strike="noStrike">
                <a:solidFill>
                  <a:srgbClr val="000000"/>
                </a:solidFill>
                <a:latin typeface="Calibri"/>
                <a:ea typeface="Calibri"/>
                <a:cs typeface="Calibri"/>
                <a:sym typeface="Calibri"/>
              </a:rPr>
              <a:t>ames and </a:t>
            </a:r>
            <a:r>
              <a:rPr b="0" i="0" lang="en" sz="1800" u="none" cap="none" strike="noStrike">
                <a:solidFill>
                  <a:srgbClr val="000099"/>
                </a:solidFill>
                <a:latin typeface="Calibri"/>
                <a:ea typeface="Calibri"/>
                <a:cs typeface="Calibri"/>
                <a:sym typeface="Calibri"/>
              </a:rPr>
              <a:t>N</a:t>
            </a:r>
            <a:r>
              <a:rPr b="0" i="0" lang="en" sz="1800" u="none" cap="none" strike="noStrike">
                <a:solidFill>
                  <a:srgbClr val="000000"/>
                </a:solidFill>
                <a:latin typeface="Calibri"/>
                <a:ea typeface="Calibri"/>
                <a:cs typeface="Calibri"/>
                <a:sym typeface="Calibri"/>
              </a:rPr>
              <a:t>umbers http://www.icann.org/</a:t>
            </a:r>
            <a:endParaRPr b="0" i="0" sz="1100" u="none" cap="none" strike="noStrike">
              <a:solidFill>
                <a:srgbClr val="000000"/>
              </a:solidFill>
              <a:latin typeface="Arial"/>
              <a:ea typeface="Arial"/>
              <a:cs typeface="Arial"/>
              <a:sym typeface="Arial"/>
            </a:endParaRPr>
          </a:p>
          <a:p>
            <a:pPr indent="-177800" lvl="1" marL="431800" marR="0" rtl="0" algn="l">
              <a:lnSpc>
                <a:spcPct val="90000"/>
              </a:lnSpc>
              <a:spcBef>
                <a:spcPts val="4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allocates IP addresses, through </a:t>
            </a:r>
            <a:r>
              <a:rPr b="0" i="0" lang="en" sz="1800" u="none" cap="none" strike="noStrike">
                <a:solidFill>
                  <a:srgbClr val="0000A3"/>
                </a:solidFill>
                <a:latin typeface="Calibri"/>
                <a:ea typeface="Calibri"/>
                <a:cs typeface="Calibri"/>
                <a:sym typeface="Calibri"/>
              </a:rPr>
              <a:t>5 regional registries (RRs) </a:t>
            </a:r>
            <a:r>
              <a:rPr b="0" i="0" lang="en" sz="1500" u="none" cap="none" strike="noStrike">
                <a:solidFill>
                  <a:srgbClr val="000000"/>
                </a:solidFill>
                <a:latin typeface="Calibri"/>
                <a:ea typeface="Calibri"/>
                <a:cs typeface="Calibri"/>
                <a:sym typeface="Calibri"/>
              </a:rPr>
              <a:t>(who may then allocate to local registries)</a:t>
            </a:r>
            <a:endParaRPr b="0" i="0" sz="1100" u="none" cap="none" strike="noStrike">
              <a:solidFill>
                <a:srgbClr val="000000"/>
              </a:solidFill>
              <a:latin typeface="Arial"/>
              <a:ea typeface="Arial"/>
              <a:cs typeface="Arial"/>
              <a:sym typeface="Arial"/>
            </a:endParaRPr>
          </a:p>
          <a:p>
            <a:pPr indent="-177800" lvl="1" marL="431800" marR="0" rtl="0" algn="l">
              <a:lnSpc>
                <a:spcPct val="90000"/>
              </a:lnSpc>
              <a:spcBef>
                <a:spcPts val="4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manages DNS root zone, including delegation of individual TLD (.com, .edu, …) management </a:t>
            </a:r>
            <a:endParaRPr b="0" i="0" sz="1100" u="none" cap="none" strike="noStrike">
              <a:solidFill>
                <a:srgbClr val="000000"/>
              </a:solidFill>
              <a:latin typeface="Arial"/>
              <a:ea typeface="Arial"/>
              <a:cs typeface="Arial"/>
              <a:sym typeface="Arial"/>
            </a:endParaRPr>
          </a:p>
          <a:p>
            <a:pPr indent="0" lvl="1" marL="342900" marR="0" rtl="0" algn="l">
              <a:lnSpc>
                <a:spcPct val="90000"/>
              </a:lnSpc>
              <a:spcBef>
                <a:spcPts val="400"/>
              </a:spcBef>
              <a:spcAft>
                <a:spcPts val="0"/>
              </a:spcAft>
              <a:buClr>
                <a:srgbClr val="0000A8"/>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3" name="Google Shape;3803;p81"/>
          <p:cNvSpPr txBox="1"/>
          <p:nvPr/>
        </p:nvSpPr>
        <p:spPr>
          <a:xfrm>
            <a:off x="4784363" y="1124463"/>
            <a:ext cx="3780000" cy="2726100"/>
          </a:xfrm>
          <a:prstGeom prst="rect">
            <a:avLst/>
          </a:prstGeom>
          <a:noFill/>
          <a:ln>
            <a:noFill/>
          </a:ln>
        </p:spPr>
        <p:txBody>
          <a:bodyPr anchorCtr="0" anchor="t" bIns="34275" lIns="68575" spcFirstLastPara="1" rIns="68575" wrap="square" tIns="34275">
            <a:normAutofit/>
          </a:bodyPr>
          <a:lstStyle/>
          <a:p>
            <a:pPr indent="-165100" lvl="0" marL="266700" marR="0" rtl="0" algn="l">
              <a:lnSpc>
                <a:spcPct val="90000"/>
              </a:lnSpc>
              <a:spcBef>
                <a:spcPts val="0"/>
              </a:spcBef>
              <a:spcAft>
                <a:spcPts val="0"/>
              </a:spcAft>
              <a:buClr>
                <a:srgbClr val="0000A3"/>
              </a:buClr>
              <a:buSzPts val="1800"/>
              <a:buFont typeface="Noto Sans Symbols"/>
              <a:buNone/>
            </a:pPr>
            <a:r>
              <a:rPr b="0" i="1" lang="en" sz="1800" u="none" cap="none" strike="noStrike">
                <a:solidFill>
                  <a:srgbClr val="CC0000"/>
                </a:solidFill>
                <a:latin typeface="Calibri"/>
                <a:ea typeface="Calibri"/>
                <a:cs typeface="Calibri"/>
                <a:sym typeface="Calibri"/>
              </a:rPr>
              <a:t>Q:</a:t>
            </a:r>
            <a:r>
              <a:rPr b="0" i="0" lang="en" sz="1800" u="none" cap="none" strike="noStrike">
                <a:solidFill>
                  <a:srgbClr val="000000"/>
                </a:solidFill>
                <a:latin typeface="Calibri"/>
                <a:ea typeface="Calibri"/>
                <a:cs typeface="Calibri"/>
                <a:sym typeface="Calibri"/>
              </a:rPr>
              <a:t> are there enough 32-bit IP addresses?</a:t>
            </a:r>
            <a:endParaRPr b="0" i="0" sz="1100" u="none" cap="none" strike="noStrike">
              <a:solidFill>
                <a:srgbClr val="000000"/>
              </a:solidFill>
              <a:latin typeface="Arial"/>
              <a:ea typeface="Arial"/>
              <a:cs typeface="Arial"/>
              <a:sym typeface="Arial"/>
            </a:endParaRPr>
          </a:p>
          <a:p>
            <a:pPr indent="-203200" lvl="0" marL="304800" marR="0" rtl="0" algn="l">
              <a:lnSpc>
                <a:spcPct val="90000"/>
              </a:lnSpc>
              <a:spcBef>
                <a:spcPts val="80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ICANN allocated last chunk of IPv4 addresses to RRs in 2011</a:t>
            </a:r>
            <a:endParaRPr b="0" i="0" sz="1100" u="none" cap="none" strike="noStrike">
              <a:solidFill>
                <a:srgbClr val="000000"/>
              </a:solidFill>
              <a:latin typeface="Arial"/>
              <a:ea typeface="Arial"/>
              <a:cs typeface="Arial"/>
              <a:sym typeface="Arial"/>
            </a:endParaRPr>
          </a:p>
          <a:p>
            <a:pPr indent="-203200" lvl="0" marL="304800" marR="0" rtl="0" algn="l">
              <a:lnSpc>
                <a:spcPct val="90000"/>
              </a:lnSpc>
              <a:spcBef>
                <a:spcPts val="80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NAT (next) helps IPv4 address space exhaustion</a:t>
            </a:r>
            <a:endParaRPr b="0" i="0" sz="1100" u="none" cap="none" strike="noStrike">
              <a:solidFill>
                <a:srgbClr val="000000"/>
              </a:solidFill>
              <a:latin typeface="Arial"/>
              <a:ea typeface="Arial"/>
              <a:cs typeface="Arial"/>
              <a:sym typeface="Arial"/>
            </a:endParaRPr>
          </a:p>
          <a:p>
            <a:pPr indent="-203200" lvl="0" marL="304800" marR="0" rtl="0" algn="l">
              <a:lnSpc>
                <a:spcPct val="90000"/>
              </a:lnSpc>
              <a:spcBef>
                <a:spcPts val="80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IPv6 has 128-bit address space</a:t>
            </a:r>
            <a:endParaRPr b="0" i="0" sz="1100" u="none" cap="none" strike="noStrike">
              <a:solidFill>
                <a:srgbClr val="000000"/>
              </a:solidFill>
              <a:latin typeface="Arial"/>
              <a:ea typeface="Arial"/>
              <a:cs typeface="Arial"/>
              <a:sym typeface="Arial"/>
            </a:endParaRPr>
          </a:p>
        </p:txBody>
      </p:sp>
      <p:sp>
        <p:nvSpPr>
          <p:cNvPr id="3804" name="Google Shape;3804;p81"/>
          <p:cNvSpPr txBox="1"/>
          <p:nvPr/>
        </p:nvSpPr>
        <p:spPr>
          <a:xfrm flipH="1">
            <a:off x="5180969" y="3594293"/>
            <a:ext cx="3383400" cy="992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Calibri"/>
              <a:buNone/>
            </a:pPr>
            <a:r>
              <a:rPr b="0" i="0" lang="en" sz="1500" u="none" cap="none" strike="noStrike">
                <a:solidFill>
                  <a:srgbClr val="000000"/>
                </a:solidFill>
                <a:latin typeface="Calibri"/>
                <a:ea typeface="Calibri"/>
                <a:cs typeface="Calibri"/>
                <a:sym typeface="Calibri"/>
              </a:rPr>
              <a:t>"Who the hell knew how much address space we needed?"  Vint Cerf (reflecting on decision to make IPv4 address 32 bits long)</a:t>
            </a:r>
            <a:endParaRPr b="0"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2">
                                            <p:txEl>
                                              <p:pRg end="0" st="0"/>
                                            </p:txEl>
                                          </p:spTgt>
                                        </p:tgtEl>
                                        <p:attrNameLst>
                                          <p:attrName>style.visibility</p:attrName>
                                        </p:attrNameLst>
                                      </p:cBhvr>
                                      <p:to>
                                        <p:strVal val="visible"/>
                                      </p:to>
                                    </p:set>
                                    <p:animEffect filter="fade" transition="in">
                                      <p:cBhvr>
                                        <p:cTn dur="500"/>
                                        <p:tgtEl>
                                          <p:spTgt spid="38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2">
                                            <p:txEl>
                                              <p:pRg end="1" st="1"/>
                                            </p:txEl>
                                          </p:spTgt>
                                        </p:tgtEl>
                                        <p:attrNameLst>
                                          <p:attrName>style.visibility</p:attrName>
                                        </p:attrNameLst>
                                      </p:cBhvr>
                                      <p:to>
                                        <p:strVal val="visible"/>
                                      </p:to>
                                    </p:set>
                                    <p:animEffect filter="fade" transition="in">
                                      <p:cBhvr>
                                        <p:cTn dur="500"/>
                                        <p:tgtEl>
                                          <p:spTgt spid="38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2">
                                            <p:txEl>
                                              <p:pRg end="2" st="2"/>
                                            </p:txEl>
                                          </p:spTgt>
                                        </p:tgtEl>
                                        <p:attrNameLst>
                                          <p:attrName>style.visibility</p:attrName>
                                        </p:attrNameLst>
                                      </p:cBhvr>
                                      <p:to>
                                        <p:strVal val="visible"/>
                                      </p:to>
                                    </p:set>
                                    <p:animEffect filter="fade" transition="in">
                                      <p:cBhvr>
                                        <p:cTn dur="500"/>
                                        <p:tgtEl>
                                          <p:spTgt spid="38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2">
                                            <p:txEl>
                                              <p:pRg end="3" st="3"/>
                                            </p:txEl>
                                          </p:spTgt>
                                        </p:tgtEl>
                                        <p:attrNameLst>
                                          <p:attrName>style.visibility</p:attrName>
                                        </p:attrNameLst>
                                      </p:cBhvr>
                                      <p:to>
                                        <p:strVal val="visible"/>
                                      </p:to>
                                    </p:set>
                                    <p:animEffect filter="fade" transition="in">
                                      <p:cBhvr>
                                        <p:cTn dur="500"/>
                                        <p:tgtEl>
                                          <p:spTgt spid="38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2">
                                            <p:txEl>
                                              <p:pRg end="4" st="4"/>
                                            </p:txEl>
                                          </p:spTgt>
                                        </p:tgtEl>
                                        <p:attrNameLst>
                                          <p:attrName>style.visibility</p:attrName>
                                        </p:attrNameLst>
                                      </p:cBhvr>
                                      <p:to>
                                        <p:strVal val="visible"/>
                                      </p:to>
                                    </p:set>
                                    <p:animEffect filter="fade" transition="in">
                                      <p:cBhvr>
                                        <p:cTn dur="500"/>
                                        <p:tgtEl>
                                          <p:spTgt spid="38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3">
                                            <p:txEl>
                                              <p:pRg end="0" st="0"/>
                                            </p:txEl>
                                          </p:spTgt>
                                        </p:tgtEl>
                                        <p:attrNameLst>
                                          <p:attrName>style.visibility</p:attrName>
                                        </p:attrNameLst>
                                      </p:cBhvr>
                                      <p:to>
                                        <p:strVal val="visible"/>
                                      </p:to>
                                    </p:set>
                                    <p:animEffect filter="fade" transition="in">
                                      <p:cBhvr>
                                        <p:cTn dur="500"/>
                                        <p:tgtEl>
                                          <p:spTgt spid="38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3">
                                            <p:txEl>
                                              <p:pRg end="1" st="1"/>
                                            </p:txEl>
                                          </p:spTgt>
                                        </p:tgtEl>
                                        <p:attrNameLst>
                                          <p:attrName>style.visibility</p:attrName>
                                        </p:attrNameLst>
                                      </p:cBhvr>
                                      <p:to>
                                        <p:strVal val="visible"/>
                                      </p:to>
                                    </p:set>
                                    <p:animEffect filter="fade" transition="in">
                                      <p:cBhvr>
                                        <p:cTn dur="500"/>
                                        <p:tgtEl>
                                          <p:spTgt spid="38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3">
                                            <p:txEl>
                                              <p:pRg end="2" st="2"/>
                                            </p:txEl>
                                          </p:spTgt>
                                        </p:tgtEl>
                                        <p:attrNameLst>
                                          <p:attrName>style.visibility</p:attrName>
                                        </p:attrNameLst>
                                      </p:cBhvr>
                                      <p:to>
                                        <p:strVal val="visible"/>
                                      </p:to>
                                    </p:set>
                                    <p:animEffect filter="fade" transition="in">
                                      <p:cBhvr>
                                        <p:cTn dur="500"/>
                                        <p:tgtEl>
                                          <p:spTgt spid="38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3">
                                            <p:txEl>
                                              <p:pRg end="3" st="3"/>
                                            </p:txEl>
                                          </p:spTgt>
                                        </p:tgtEl>
                                        <p:attrNameLst>
                                          <p:attrName>style.visibility</p:attrName>
                                        </p:attrNameLst>
                                      </p:cBhvr>
                                      <p:to>
                                        <p:strVal val="visible"/>
                                      </p:to>
                                    </p:set>
                                    <p:animEffect filter="fade" transition="in">
                                      <p:cBhvr>
                                        <p:cTn dur="500"/>
                                        <p:tgtEl>
                                          <p:spTgt spid="38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4"/>
                                        </p:tgtEl>
                                        <p:attrNameLst>
                                          <p:attrName>style.visibility</p:attrName>
                                        </p:attrNameLst>
                                      </p:cBhvr>
                                      <p:to>
                                        <p:strVal val="visible"/>
                                      </p:to>
                                    </p:set>
                                    <p:animEffect filter="fade" transition="in">
                                      <p:cBhvr>
                                        <p:cTn dur="500"/>
                                        <p:tgtEl>
                                          <p:spTgt spid="38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8" name="Shape 3808"/>
        <p:cNvGrpSpPr/>
        <p:nvPr/>
      </p:nvGrpSpPr>
      <p:grpSpPr>
        <a:xfrm>
          <a:off x="0" y="0"/>
          <a:ext cx="0" cy="0"/>
          <a:chOff x="0" y="0"/>
          <a:chExt cx="0" cy="0"/>
        </a:xfrm>
      </p:grpSpPr>
      <p:pic>
        <p:nvPicPr>
          <p:cNvPr descr="A close up of a logo&#10;&#10;Description automatically generated" id="3809" name="Google Shape;3809;p82"/>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sp>
        <p:nvSpPr>
          <p:cNvPr id="3810" name="Google Shape;3810;p82"/>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cxnSp>
        <p:nvCxnSpPr>
          <p:cNvPr id="3811" name="Google Shape;3811;p82"/>
          <p:cNvCxnSpPr/>
          <p:nvPr/>
        </p:nvCxnSpPr>
        <p:spPr>
          <a:xfrm>
            <a:off x="-6231" y="641111"/>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812" name="Google Shape;3812;p82"/>
          <p:cNvSpPr txBox="1"/>
          <p:nvPr/>
        </p:nvSpPr>
        <p:spPr>
          <a:xfrm>
            <a:off x="232911" y="1401639"/>
            <a:ext cx="4463700" cy="3552900"/>
          </a:xfrm>
          <a:prstGeom prst="rect">
            <a:avLst/>
          </a:prstGeom>
          <a:noFill/>
          <a:ln>
            <a:noFill/>
          </a:ln>
        </p:spPr>
        <p:txBody>
          <a:bodyPr anchorCtr="0" anchor="t" bIns="34275" lIns="68575" spcFirstLastPara="1" rIns="68575" wrap="square" tIns="34275">
            <a:normAutofit fontScale="92500" lnSpcReduction="10000"/>
          </a:bodyPr>
          <a:lstStyle/>
          <a:p>
            <a:pPr indent="-177800" lvl="1" marL="520700" marR="0" rtl="0" algn="l">
              <a:lnSpc>
                <a:spcPct val="100000"/>
              </a:lnSpc>
              <a:spcBef>
                <a:spcPts val="0"/>
              </a:spcBef>
              <a:spcAft>
                <a:spcPts val="0"/>
              </a:spcAft>
              <a:buClr>
                <a:srgbClr val="BFBFBF"/>
              </a:buClr>
              <a:buSzPct val="100000"/>
              <a:buFont typeface="Arial"/>
              <a:buNone/>
            </a:pPr>
            <a:r>
              <a:rPr b="0" i="0" lang="en" sz="1800" u="none" cap="none" strike="noStrike">
                <a:solidFill>
                  <a:srgbClr val="BFBFBF"/>
                </a:solidFill>
                <a:latin typeface="Calibri"/>
                <a:ea typeface="Calibri"/>
                <a:cs typeface="Calibri"/>
                <a:sym typeface="Calibri"/>
              </a:rPr>
              <a:t>4.1 Overview of Network Layer</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ct val="100000"/>
              <a:buFont typeface="Arial"/>
              <a:buNone/>
            </a:pPr>
            <a:r>
              <a:rPr b="0" i="0" lang="en" sz="1800" u="none" cap="none" strike="noStrike">
                <a:solidFill>
                  <a:srgbClr val="BFBFBF"/>
                </a:solidFill>
                <a:latin typeface="Calibri"/>
                <a:ea typeface="Calibri"/>
                <a:cs typeface="Calibri"/>
                <a:sym typeface="Calibri"/>
              </a:rPr>
              <a:t>4.2 What’s Inside a Router?</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ct val="100000"/>
              <a:buFont typeface="Arial"/>
              <a:buNone/>
            </a:pPr>
            <a:r>
              <a:rPr b="0" i="0" lang="en" sz="1800" u="none" cap="none" strike="noStrike">
                <a:solidFill>
                  <a:srgbClr val="BFBFBF"/>
                </a:solidFill>
                <a:latin typeface="Calibri"/>
                <a:ea typeface="Calibri"/>
                <a:cs typeface="Calibri"/>
                <a:sym typeface="Calibri"/>
              </a:rPr>
              <a:t>4.3 Switching</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ct val="100000"/>
              <a:buFont typeface="Arial"/>
              <a:buNone/>
            </a:pPr>
            <a:r>
              <a:rPr b="0" i="0" lang="en" sz="1800" u="none" cap="none" strike="noStrike">
                <a:solidFill>
                  <a:srgbClr val="000099"/>
                </a:solidFill>
                <a:latin typeface="Calibri"/>
                <a:ea typeface="Calibri"/>
                <a:cs typeface="Calibri"/>
                <a:sym typeface="Calibri"/>
              </a:rPr>
              <a:t>4.4</a:t>
            </a:r>
            <a:r>
              <a:rPr b="0" i="0" lang="en" sz="1800" u="none" cap="none" strike="noStrike">
                <a:solidFill>
                  <a:srgbClr val="BFBFBF"/>
                </a:solidFill>
                <a:latin typeface="Calibri"/>
                <a:ea typeface="Calibri"/>
                <a:cs typeface="Calibri"/>
                <a:sym typeface="Calibri"/>
              </a:rPr>
              <a:t> </a:t>
            </a:r>
            <a:r>
              <a:rPr b="0" i="0" lang="en" sz="1800" u="none" cap="none" strike="noStrike">
                <a:solidFill>
                  <a:schemeClr val="dk1"/>
                </a:solidFill>
                <a:latin typeface="Calibri"/>
                <a:ea typeface="Calibri"/>
                <a:cs typeface="Calibri"/>
                <a:sym typeface="Calibri"/>
              </a:rPr>
              <a:t>The Internet Protocol (IP)</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rgbClr val="BFBFBF"/>
                </a:solidFill>
                <a:latin typeface="Calibri"/>
                <a:ea typeface="Calibri"/>
                <a:cs typeface="Calibri"/>
                <a:sym typeface="Calibri"/>
              </a:rPr>
              <a:t>Datagram format</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rgbClr val="BFBFBF"/>
                </a:solidFill>
                <a:latin typeface="Calibri"/>
                <a:ea typeface="Calibri"/>
                <a:cs typeface="Calibri"/>
                <a:sym typeface="Calibri"/>
              </a:rPr>
              <a:t>Fragmentation</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rgbClr val="BFBFBF"/>
                </a:solidFill>
                <a:latin typeface="Calibri"/>
                <a:ea typeface="Calibri"/>
                <a:cs typeface="Calibri"/>
                <a:sym typeface="Calibri"/>
              </a:rPr>
              <a:t>IPv4 addressing</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chemeClr val="dk1"/>
                </a:solidFill>
                <a:latin typeface="Calibri"/>
                <a:ea typeface="Calibri"/>
                <a:cs typeface="Calibri"/>
                <a:sym typeface="Calibri"/>
              </a:rPr>
              <a:t>NAT</a:t>
            </a:r>
            <a:endParaRPr b="0" i="0" sz="1100" u="none" cap="none" strike="noStrike">
              <a:solidFill>
                <a:srgbClr val="000000"/>
              </a:solidFill>
              <a:latin typeface="Arial"/>
              <a:ea typeface="Arial"/>
              <a:cs typeface="Arial"/>
              <a:sym typeface="Arial"/>
            </a:endParaRPr>
          </a:p>
          <a:p>
            <a:pPr indent="-177800" lvl="1" marL="520700" marR="0" rtl="0" algn="l">
              <a:lnSpc>
                <a:spcPct val="120000"/>
              </a:lnSpc>
              <a:spcBef>
                <a:spcPts val="400"/>
              </a:spcBef>
              <a:spcAft>
                <a:spcPts val="0"/>
              </a:spcAft>
              <a:buClr>
                <a:srgbClr val="BFBFBF"/>
              </a:buClr>
              <a:buSzPct val="100000"/>
              <a:buFont typeface="Arial"/>
              <a:buNone/>
            </a:pPr>
            <a:r>
              <a:rPr b="0" i="0" lang="en" sz="1800" u="none" cap="none" strike="noStrike">
                <a:solidFill>
                  <a:srgbClr val="BFBFBF"/>
                </a:solidFill>
                <a:latin typeface="Calibri"/>
                <a:ea typeface="Calibri"/>
                <a:cs typeface="Calibri"/>
                <a:sym typeface="Calibri"/>
              </a:rPr>
              <a:t>4.5 Introduction to Network Layer Protocols</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rgbClr val="BFBFBF"/>
                </a:solidFill>
                <a:latin typeface="Calibri"/>
                <a:ea typeface="Calibri"/>
                <a:cs typeface="Calibri"/>
                <a:sym typeface="Calibri"/>
              </a:rPr>
              <a:t>DHCP</a:t>
            </a:r>
            <a:endParaRPr b="0" i="0" sz="1100" u="none" cap="none" strike="noStrike">
              <a:solidFill>
                <a:srgbClr val="000000"/>
              </a:solidFill>
              <a:latin typeface="Arial"/>
              <a:ea typeface="Arial"/>
              <a:cs typeface="Arial"/>
              <a:sym typeface="Arial"/>
            </a:endParaRPr>
          </a:p>
          <a:p>
            <a:pPr indent="-182880" lvl="2" marL="863600" marR="0" rtl="0" algn="l">
              <a:lnSpc>
                <a:spcPct val="130000"/>
              </a:lnSpc>
              <a:spcBef>
                <a:spcPts val="400"/>
              </a:spcBef>
              <a:spcAft>
                <a:spcPts val="0"/>
              </a:spcAft>
              <a:buClr>
                <a:srgbClr val="BFBFBF"/>
              </a:buClr>
              <a:buSzPct val="100000"/>
              <a:buFont typeface="Arial"/>
              <a:buChar char="•"/>
            </a:pPr>
            <a:r>
              <a:rPr b="0" i="0" lang="en" sz="1600" u="none" cap="none" strike="noStrike">
                <a:solidFill>
                  <a:srgbClr val="BFBFBF"/>
                </a:solidFill>
                <a:latin typeface="Calibri"/>
                <a:ea typeface="Calibri"/>
                <a:cs typeface="Calibri"/>
                <a:sym typeface="Calibri"/>
              </a:rPr>
              <a:t>ICMP</a:t>
            </a:r>
            <a:endParaRPr b="0" i="0" sz="1100" u="none" cap="none" strike="noStrike">
              <a:solidFill>
                <a:srgbClr val="000000"/>
              </a:solidFill>
              <a:latin typeface="Arial"/>
              <a:ea typeface="Arial"/>
              <a:cs typeface="Arial"/>
              <a:sym typeface="Arial"/>
            </a:endParaRPr>
          </a:p>
        </p:txBody>
      </p:sp>
      <p:sp>
        <p:nvSpPr>
          <p:cNvPr id="3813" name="Google Shape;3813;p82"/>
          <p:cNvSpPr/>
          <p:nvPr/>
        </p:nvSpPr>
        <p:spPr>
          <a:xfrm>
            <a:off x="294833" y="845048"/>
            <a:ext cx="4755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Unit – 4 Network Layer and Internet Protocol</a:t>
            </a:r>
            <a:endParaRPr b="1" i="0" sz="1800" u="none" cap="none" strike="noStrike">
              <a:solidFill>
                <a:srgbClr val="2F5496"/>
              </a:solidFill>
              <a:latin typeface="Calibri"/>
              <a:ea typeface="Calibri"/>
              <a:cs typeface="Calibri"/>
              <a:sym typeface="Calibri"/>
            </a:endParaRPr>
          </a:p>
        </p:txBody>
      </p:sp>
      <p:sp>
        <p:nvSpPr>
          <p:cNvPr id="3814" name="Google Shape;3814;p82"/>
          <p:cNvSpPr txBox="1"/>
          <p:nvPr/>
        </p:nvSpPr>
        <p:spPr>
          <a:xfrm>
            <a:off x="4229099" y="1401639"/>
            <a:ext cx="4208400" cy="3339300"/>
          </a:xfrm>
          <a:prstGeom prst="rect">
            <a:avLst/>
          </a:prstGeom>
          <a:noFill/>
          <a:ln>
            <a:noFill/>
          </a:ln>
        </p:spPr>
        <p:txBody>
          <a:bodyPr anchorCtr="0" anchor="t" bIns="34275" lIns="68575" spcFirstLastPara="1" rIns="68575" wrap="square" tIns="34275">
            <a:normAutofit/>
          </a:bodyPr>
          <a:lstStyle/>
          <a:p>
            <a:pPr indent="-177800" lvl="1" marL="520700" marR="0" rtl="0" algn="l">
              <a:lnSpc>
                <a:spcPct val="110000"/>
              </a:lnSpc>
              <a:spcBef>
                <a:spcPts val="0"/>
              </a:spcBef>
              <a:spcAft>
                <a:spcPts val="0"/>
              </a:spcAft>
              <a:buClr>
                <a:srgbClr val="BFBFBF"/>
              </a:buClr>
              <a:buSzPts val="1700"/>
              <a:buFont typeface="Arial"/>
              <a:buNone/>
            </a:pPr>
            <a:r>
              <a:rPr b="0" i="0" lang="en" sz="1700" u="none" cap="none" strike="noStrike">
                <a:solidFill>
                  <a:srgbClr val="BFBFBF"/>
                </a:solidFill>
                <a:latin typeface="Calibri"/>
                <a:ea typeface="Calibri"/>
                <a:cs typeface="Calibri"/>
                <a:sym typeface="Calibri"/>
              </a:rPr>
              <a:t>4.6 IPv6 Addressing</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ts val="1700"/>
              <a:buFont typeface="Arial"/>
              <a:buNone/>
            </a:pPr>
            <a:r>
              <a:rPr b="0" i="0" lang="en" sz="1700" u="none" cap="none" strike="noStrike">
                <a:solidFill>
                  <a:srgbClr val="BFBFBF"/>
                </a:solidFill>
                <a:latin typeface="Calibri"/>
                <a:ea typeface="Calibri"/>
                <a:cs typeface="Calibri"/>
                <a:sym typeface="Calibri"/>
              </a:rPr>
              <a:t>4.7 Introduction to Routing Algorithms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cxnSp>
        <p:nvCxnSpPr>
          <p:cNvPr id="836" name="Google Shape;836;p20"/>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837" name="Google Shape;837;p20"/>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838" name="Google Shape;838;p20"/>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Connection Setup</a:t>
            </a:r>
            <a:endParaRPr b="0" i="0" sz="1100" u="none" cap="none" strike="noStrike">
              <a:solidFill>
                <a:srgbClr val="000000"/>
              </a:solidFill>
              <a:latin typeface="Arial"/>
              <a:ea typeface="Arial"/>
              <a:cs typeface="Arial"/>
              <a:sym typeface="Arial"/>
            </a:endParaRPr>
          </a:p>
        </p:txBody>
      </p:sp>
      <p:sp>
        <p:nvSpPr>
          <p:cNvPr id="839" name="Google Shape;839;p20"/>
          <p:cNvSpPr txBox="1"/>
          <p:nvPr/>
        </p:nvSpPr>
        <p:spPr>
          <a:xfrm>
            <a:off x="202617" y="1200150"/>
            <a:ext cx="6165000" cy="3486300"/>
          </a:xfrm>
          <a:prstGeom prst="rect">
            <a:avLst/>
          </a:prstGeom>
          <a:noFill/>
          <a:ln>
            <a:noFill/>
          </a:ln>
        </p:spPr>
        <p:txBody>
          <a:bodyPr anchorCtr="0" anchor="t" bIns="34275" lIns="68575" spcFirstLastPara="1" rIns="68575" wrap="square" tIns="34275">
            <a:normAutofit/>
          </a:bodyPr>
          <a:lstStyle/>
          <a:p>
            <a:pPr indent="-177800" lvl="0" marL="177800" marR="0" rtl="0" algn="l">
              <a:lnSpc>
                <a:spcPct val="90000"/>
              </a:lnSpc>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3</a:t>
            </a:r>
            <a:r>
              <a:rPr b="0" baseline="30000" i="0" lang="en" sz="1800" u="none" cap="none" strike="noStrike">
                <a:solidFill>
                  <a:schemeClr val="dk1"/>
                </a:solidFill>
                <a:latin typeface="Calibri"/>
                <a:ea typeface="Calibri"/>
                <a:cs typeface="Calibri"/>
                <a:sym typeface="Calibri"/>
              </a:rPr>
              <a:t>rd</a:t>
            </a:r>
            <a:r>
              <a:rPr b="0" i="0" lang="en" sz="1800" u="none" cap="none" strike="noStrike">
                <a:solidFill>
                  <a:schemeClr val="dk1"/>
                </a:solidFill>
                <a:latin typeface="Calibri"/>
                <a:ea typeface="Calibri"/>
                <a:cs typeface="Calibri"/>
                <a:sym typeface="Calibri"/>
              </a:rPr>
              <a:t> important function in </a:t>
            </a:r>
            <a:r>
              <a:rPr b="0" i="1" lang="en" sz="1800" u="none" cap="none" strike="noStrike">
                <a:solidFill>
                  <a:schemeClr val="dk1"/>
                </a:solidFill>
                <a:latin typeface="Calibri"/>
                <a:ea typeface="Calibri"/>
                <a:cs typeface="Calibri"/>
                <a:sym typeface="Calibri"/>
              </a:rPr>
              <a:t>some</a:t>
            </a:r>
            <a:r>
              <a:rPr b="0" i="0" lang="en" sz="1800" u="none" cap="none" strike="noStrike">
                <a:solidFill>
                  <a:schemeClr val="dk1"/>
                </a:solidFill>
                <a:latin typeface="Calibri"/>
                <a:ea typeface="Calibri"/>
                <a:cs typeface="Calibri"/>
                <a:sym typeface="Calibri"/>
              </a:rPr>
              <a:t> network architectures:</a:t>
            </a:r>
            <a:endParaRPr b="0" i="0" sz="1100" u="none" cap="none" strike="noStrike">
              <a:solidFill>
                <a:srgbClr val="000000"/>
              </a:solidFill>
              <a:latin typeface="Arial"/>
              <a:ea typeface="Arial"/>
              <a:cs typeface="Arial"/>
              <a:sym typeface="Arial"/>
            </a:endParaRPr>
          </a:p>
          <a:p>
            <a:pPr indent="-171450" lvl="1" marL="520700" marR="0" rtl="0" algn="l">
              <a:lnSpc>
                <a:spcPct val="9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ATM, frame relay, X.25</a:t>
            </a:r>
            <a:endParaRPr b="0" i="0" sz="1100" u="none" cap="none" strike="noStrike">
              <a:solidFill>
                <a:srgbClr val="000000"/>
              </a:solidFill>
              <a:latin typeface="Arial"/>
              <a:ea typeface="Arial"/>
              <a:cs typeface="Arial"/>
              <a:sym typeface="Arial"/>
            </a:endParaRPr>
          </a:p>
          <a:p>
            <a:pPr indent="-177800" lvl="0" marL="1778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before datagrams flow, two end hosts </a:t>
            </a:r>
            <a:r>
              <a:rPr b="0" i="1" lang="en" sz="1800" u="none" cap="none" strike="noStrike">
                <a:solidFill>
                  <a:schemeClr val="dk1"/>
                </a:solidFill>
                <a:latin typeface="Calibri"/>
                <a:ea typeface="Calibri"/>
                <a:cs typeface="Calibri"/>
                <a:sym typeface="Calibri"/>
              </a:rPr>
              <a:t>and</a:t>
            </a:r>
            <a:r>
              <a:rPr b="0" i="0" lang="en" sz="1800" u="none" cap="none" strike="noStrike">
                <a:solidFill>
                  <a:schemeClr val="dk1"/>
                </a:solidFill>
                <a:latin typeface="Calibri"/>
                <a:ea typeface="Calibri"/>
                <a:cs typeface="Calibri"/>
                <a:sym typeface="Calibri"/>
              </a:rPr>
              <a:t> intervening routers establish virtual connection</a:t>
            </a:r>
            <a:endParaRPr b="0" i="0" sz="1100" u="none" cap="none" strike="noStrike">
              <a:solidFill>
                <a:srgbClr val="000000"/>
              </a:solidFill>
              <a:latin typeface="Arial"/>
              <a:ea typeface="Arial"/>
              <a:cs typeface="Arial"/>
              <a:sym typeface="Arial"/>
            </a:endParaRPr>
          </a:p>
          <a:p>
            <a:pPr indent="-171450" lvl="1" marL="520700" marR="0" rtl="0" algn="l">
              <a:lnSpc>
                <a:spcPct val="9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routers get involved</a:t>
            </a:r>
            <a:endParaRPr b="0" i="0" sz="1100" u="none" cap="none" strike="noStrike">
              <a:solidFill>
                <a:srgbClr val="000000"/>
              </a:solidFill>
              <a:latin typeface="Arial"/>
              <a:ea typeface="Arial"/>
              <a:cs typeface="Arial"/>
              <a:sym typeface="Arial"/>
            </a:endParaRPr>
          </a:p>
          <a:p>
            <a:pPr indent="-177800" lvl="0" marL="1778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network vs transport layer connection service:</a:t>
            </a:r>
            <a:endParaRPr b="0" i="0" sz="1100" u="none" cap="none" strike="noStrike">
              <a:solidFill>
                <a:srgbClr val="000000"/>
              </a:solidFill>
              <a:latin typeface="Arial"/>
              <a:ea typeface="Arial"/>
              <a:cs typeface="Arial"/>
              <a:sym typeface="Arial"/>
            </a:endParaRPr>
          </a:p>
          <a:p>
            <a:pPr indent="-171450" lvl="1" marL="520700" marR="0" rtl="0" algn="l">
              <a:lnSpc>
                <a:spcPct val="90000"/>
              </a:lnSpc>
              <a:spcBef>
                <a:spcPts val="400"/>
              </a:spcBef>
              <a:spcAft>
                <a:spcPts val="0"/>
              </a:spcAft>
              <a:buClr>
                <a:srgbClr val="CC0000"/>
              </a:buClr>
              <a:buSzPts val="1500"/>
              <a:buFont typeface="Arial"/>
              <a:buChar char="•"/>
            </a:pPr>
            <a:r>
              <a:rPr b="0" i="1" lang="en" sz="1500" u="none" cap="none" strike="noStrike">
                <a:solidFill>
                  <a:srgbClr val="CC0000"/>
                </a:solidFill>
                <a:latin typeface="Calibri"/>
                <a:ea typeface="Calibri"/>
                <a:cs typeface="Calibri"/>
                <a:sym typeface="Calibri"/>
              </a:rPr>
              <a:t>network:</a:t>
            </a:r>
            <a:r>
              <a:rPr b="0" i="0" lang="en" sz="1500" u="none" cap="none" strike="noStrike">
                <a:solidFill>
                  <a:schemeClr val="dk1"/>
                </a:solidFill>
                <a:latin typeface="Calibri"/>
                <a:ea typeface="Calibri"/>
                <a:cs typeface="Calibri"/>
                <a:sym typeface="Calibri"/>
              </a:rPr>
              <a:t> between two hosts (may also involve intervening routers in case of VCs)</a:t>
            </a:r>
            <a:endParaRPr b="0" i="0" sz="1100" u="none" cap="none" strike="noStrike">
              <a:solidFill>
                <a:srgbClr val="000000"/>
              </a:solidFill>
              <a:latin typeface="Arial"/>
              <a:ea typeface="Arial"/>
              <a:cs typeface="Arial"/>
              <a:sym typeface="Arial"/>
            </a:endParaRPr>
          </a:p>
          <a:p>
            <a:pPr indent="-171450" lvl="1" marL="520700" marR="0" rtl="0" algn="l">
              <a:lnSpc>
                <a:spcPct val="90000"/>
              </a:lnSpc>
              <a:spcBef>
                <a:spcPts val="400"/>
              </a:spcBef>
              <a:spcAft>
                <a:spcPts val="0"/>
              </a:spcAft>
              <a:buClr>
                <a:srgbClr val="CC0000"/>
              </a:buClr>
              <a:buSzPts val="1500"/>
              <a:buFont typeface="Arial"/>
              <a:buChar char="•"/>
            </a:pPr>
            <a:r>
              <a:rPr b="0" i="1" lang="en" sz="1500" u="none" cap="none" strike="noStrike">
                <a:solidFill>
                  <a:srgbClr val="CC0000"/>
                </a:solidFill>
                <a:latin typeface="Calibri"/>
                <a:ea typeface="Calibri"/>
                <a:cs typeface="Calibri"/>
                <a:sym typeface="Calibri"/>
              </a:rPr>
              <a:t>transport:</a:t>
            </a:r>
            <a:r>
              <a:rPr b="0" i="0" lang="en" sz="1500" u="none" cap="none" strike="noStrike">
                <a:solidFill>
                  <a:schemeClr val="dk1"/>
                </a:solidFill>
                <a:latin typeface="Calibri"/>
                <a:ea typeface="Calibri"/>
                <a:cs typeface="Calibri"/>
                <a:sym typeface="Calibri"/>
              </a:rPr>
              <a:t> between two processes</a:t>
            </a:r>
            <a:endParaRPr b="0" i="0" sz="1100" u="none" cap="none" strike="noStrike">
              <a:solidFill>
                <a:srgbClr val="000000"/>
              </a:solidFill>
              <a:latin typeface="Arial"/>
              <a:ea typeface="Arial"/>
              <a:cs typeface="Arial"/>
              <a:sym typeface="Arial"/>
            </a:endParaRPr>
          </a:p>
          <a:p>
            <a:pPr indent="-177800" lvl="0" marL="177800" marR="0" rtl="0" algn="l">
              <a:lnSpc>
                <a:spcPct val="90000"/>
              </a:lnSpc>
              <a:spcBef>
                <a:spcPts val="800"/>
              </a:spcBef>
              <a:spcAft>
                <a:spcPts val="0"/>
              </a:spcAft>
              <a:buClr>
                <a:schemeClr val="dk1"/>
              </a:buClr>
              <a:buSzPts val="1500"/>
              <a:buFont typeface="Noto Sans Symbols"/>
              <a:buNone/>
            </a:pPr>
            <a:r>
              <a:t/>
            </a:r>
            <a:endParaRPr b="0" i="0" sz="1500" u="none" cap="none" strike="noStrike">
              <a:solidFill>
                <a:schemeClr val="dk1"/>
              </a:solidFill>
              <a:latin typeface="Calibri"/>
              <a:ea typeface="Calibri"/>
              <a:cs typeface="Calibri"/>
              <a:sym typeface="Calibri"/>
            </a:endParaRPr>
          </a:p>
        </p:txBody>
      </p:sp>
      <p:pic>
        <p:nvPicPr>
          <p:cNvPr id="840" name="Google Shape;840;p20"/>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8" name="Shape 3818"/>
        <p:cNvGrpSpPr/>
        <p:nvPr/>
      </p:nvGrpSpPr>
      <p:grpSpPr>
        <a:xfrm>
          <a:off x="0" y="0"/>
          <a:ext cx="0" cy="0"/>
          <a:chOff x="0" y="0"/>
          <a:chExt cx="0" cy="0"/>
        </a:xfrm>
      </p:grpSpPr>
      <p:pic>
        <p:nvPicPr>
          <p:cNvPr descr="A close up of a logo&#10;&#10;Description automatically generated" id="3819" name="Google Shape;3819;p83"/>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3820" name="Google Shape;3820;p83"/>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821" name="Google Shape;3821;p83"/>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822" name="Google Shape;3822;p83"/>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NAT: Network Address Translation</a:t>
            </a:r>
            <a:endParaRPr b="0" i="0" sz="1100" u="none" cap="none" strike="noStrike">
              <a:solidFill>
                <a:srgbClr val="000000"/>
              </a:solidFill>
              <a:latin typeface="Arial"/>
              <a:ea typeface="Arial"/>
              <a:cs typeface="Arial"/>
              <a:sym typeface="Arial"/>
            </a:endParaRPr>
          </a:p>
        </p:txBody>
      </p:sp>
      <p:sp>
        <p:nvSpPr>
          <p:cNvPr id="3823" name="Google Shape;3823;p83"/>
          <p:cNvSpPr txBox="1"/>
          <p:nvPr/>
        </p:nvSpPr>
        <p:spPr>
          <a:xfrm>
            <a:off x="41786" y="1134916"/>
            <a:ext cx="6556500" cy="3963600"/>
          </a:xfrm>
          <a:prstGeom prst="rect">
            <a:avLst/>
          </a:prstGeom>
          <a:noFill/>
          <a:ln>
            <a:noFill/>
          </a:ln>
        </p:spPr>
        <p:txBody>
          <a:bodyPr anchorCtr="0" anchor="t" bIns="34275" lIns="68575" spcFirstLastPara="1" rIns="68575" wrap="square" tIns="34275">
            <a:normAutofit/>
          </a:bodyPr>
          <a:lstStyle/>
          <a:p>
            <a:pPr indent="-215900" lvl="1" marL="520700" marR="0" rtl="0" algn="l">
              <a:lnSpc>
                <a:spcPct val="90000"/>
              </a:lnSpc>
              <a:spcBef>
                <a:spcPts val="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all devices in local network have 32-bit addresses in a “private” IP address space (10/8, 172.16/12, 192.168/16 prefixes) that can only be used in local network</a:t>
            </a:r>
            <a:endParaRPr b="0" i="0" sz="1100" u="none" cap="none" strike="noStrike">
              <a:solidFill>
                <a:srgbClr val="000000"/>
              </a:solidFill>
              <a:latin typeface="Arial"/>
              <a:ea typeface="Arial"/>
              <a:cs typeface="Arial"/>
              <a:sym typeface="Arial"/>
            </a:endParaRPr>
          </a:p>
          <a:p>
            <a:pPr indent="-215900" lvl="1" marL="5207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advantages:</a:t>
            </a:r>
            <a:endParaRPr b="0" i="0" sz="1100" u="none" cap="none" strike="noStrike">
              <a:solidFill>
                <a:srgbClr val="000000"/>
              </a:solidFill>
              <a:latin typeface="Arial"/>
              <a:ea typeface="Arial"/>
              <a:cs typeface="Arial"/>
              <a:sym typeface="Arial"/>
            </a:endParaRPr>
          </a:p>
          <a:p>
            <a:pPr indent="-228600" lvl="2" marL="863600" marR="0" rtl="0" algn="l">
              <a:lnSpc>
                <a:spcPct val="90000"/>
              </a:lnSpc>
              <a:spcBef>
                <a:spcPts val="40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just </a:t>
            </a:r>
            <a:r>
              <a:rPr b="0" i="0" lang="en" sz="1800" u="none" cap="none" strike="noStrike">
                <a:solidFill>
                  <a:srgbClr val="C00000"/>
                </a:solidFill>
                <a:latin typeface="Calibri"/>
                <a:ea typeface="Calibri"/>
                <a:cs typeface="Calibri"/>
                <a:sym typeface="Calibri"/>
              </a:rPr>
              <a:t>one</a:t>
            </a:r>
            <a:r>
              <a:rPr b="0" i="0" lang="en" sz="1800" u="none" cap="none" strike="noStrike">
                <a:solidFill>
                  <a:srgbClr val="000000"/>
                </a:solidFill>
                <a:latin typeface="Calibri"/>
                <a:ea typeface="Calibri"/>
                <a:cs typeface="Calibri"/>
                <a:sym typeface="Calibri"/>
              </a:rPr>
              <a:t> IP address needed from provider ISP for </a:t>
            </a:r>
            <a:r>
              <a:rPr b="0" i="1" lang="en" sz="1800" u="none" cap="none" strike="noStrike">
                <a:solidFill>
                  <a:srgbClr val="0000A3"/>
                </a:solidFill>
                <a:latin typeface="Calibri"/>
                <a:ea typeface="Calibri"/>
                <a:cs typeface="Calibri"/>
                <a:sym typeface="Calibri"/>
              </a:rPr>
              <a:t>all</a:t>
            </a:r>
            <a:r>
              <a:rPr b="0" i="0" lang="en" sz="1800" u="none" cap="none" strike="noStrike">
                <a:solidFill>
                  <a:srgbClr val="000000"/>
                </a:solidFill>
                <a:latin typeface="Calibri"/>
                <a:ea typeface="Calibri"/>
                <a:cs typeface="Calibri"/>
                <a:sym typeface="Calibri"/>
              </a:rPr>
              <a:t> devices</a:t>
            </a:r>
            <a:endParaRPr b="0" i="0" sz="1100" u="none" cap="none" strike="noStrike">
              <a:solidFill>
                <a:srgbClr val="000000"/>
              </a:solidFill>
              <a:latin typeface="Arial"/>
              <a:ea typeface="Arial"/>
              <a:cs typeface="Arial"/>
              <a:sym typeface="Arial"/>
            </a:endParaRPr>
          </a:p>
          <a:p>
            <a:pPr indent="-228600" lvl="2" marL="8636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can change addresses of host in local network without notifying outside world</a:t>
            </a:r>
            <a:endParaRPr b="0" i="0" sz="1100" u="none" cap="none" strike="noStrike">
              <a:solidFill>
                <a:srgbClr val="000000"/>
              </a:solidFill>
              <a:latin typeface="Arial"/>
              <a:ea typeface="Arial"/>
              <a:cs typeface="Arial"/>
              <a:sym typeface="Arial"/>
            </a:endParaRPr>
          </a:p>
          <a:p>
            <a:pPr indent="-228600" lvl="2" marL="8636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can change ISP without changing addresses of devices in local network</a:t>
            </a:r>
            <a:endParaRPr b="0" i="0" sz="1100" u="none" cap="none" strike="noStrike">
              <a:solidFill>
                <a:srgbClr val="000000"/>
              </a:solidFill>
              <a:latin typeface="Arial"/>
              <a:ea typeface="Arial"/>
              <a:cs typeface="Arial"/>
              <a:sym typeface="Arial"/>
            </a:endParaRPr>
          </a:p>
          <a:p>
            <a:pPr indent="-228600" lvl="2" marL="8636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security: devices inside local net not directly addressable, visible by outside world</a:t>
            </a:r>
            <a:endParaRPr b="0" i="0" sz="1100" u="none" cap="none" strike="noStrike">
              <a:solidFill>
                <a:srgbClr val="000000"/>
              </a:solidFill>
              <a:latin typeface="Arial"/>
              <a:ea typeface="Arial"/>
              <a:cs typeface="Arial"/>
              <a:sym typeface="Arial"/>
            </a:endParaRPr>
          </a:p>
          <a:p>
            <a:pPr indent="0" lvl="1" marL="266700" marR="0" rtl="0" algn="l">
              <a:lnSpc>
                <a:spcPct val="90000"/>
              </a:lnSpc>
              <a:spcBef>
                <a:spcPts val="400"/>
              </a:spcBef>
              <a:spcAft>
                <a:spcPts val="0"/>
              </a:spcAft>
              <a:buClr>
                <a:srgbClr val="0000A8"/>
              </a:buClr>
              <a:buSzPts val="1800"/>
              <a:buFont typeface="Arial"/>
              <a:buNone/>
            </a:pPr>
            <a:r>
              <a:t/>
            </a:r>
            <a:endParaRPr b="0" i="1" sz="1800" u="none" cap="none" strike="noStrike">
              <a:solidFill>
                <a:srgbClr val="CC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3">
                                            <p:txEl>
                                              <p:pRg end="0" st="0"/>
                                            </p:txEl>
                                          </p:spTgt>
                                        </p:tgtEl>
                                        <p:attrNameLst>
                                          <p:attrName>style.visibility</p:attrName>
                                        </p:attrNameLst>
                                      </p:cBhvr>
                                      <p:to>
                                        <p:strVal val="visible"/>
                                      </p:to>
                                    </p:set>
                                    <p:animEffect filter="fade" transition="in">
                                      <p:cBhvr>
                                        <p:cTn dur="500"/>
                                        <p:tgtEl>
                                          <p:spTgt spid="38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3">
                                            <p:txEl>
                                              <p:pRg end="1" st="1"/>
                                            </p:txEl>
                                          </p:spTgt>
                                        </p:tgtEl>
                                        <p:attrNameLst>
                                          <p:attrName>style.visibility</p:attrName>
                                        </p:attrNameLst>
                                      </p:cBhvr>
                                      <p:to>
                                        <p:strVal val="visible"/>
                                      </p:to>
                                    </p:set>
                                    <p:animEffect filter="fade" transition="in">
                                      <p:cBhvr>
                                        <p:cTn dur="500"/>
                                        <p:tgtEl>
                                          <p:spTgt spid="38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3">
                                            <p:txEl>
                                              <p:pRg end="2" st="2"/>
                                            </p:txEl>
                                          </p:spTgt>
                                        </p:tgtEl>
                                        <p:attrNameLst>
                                          <p:attrName>style.visibility</p:attrName>
                                        </p:attrNameLst>
                                      </p:cBhvr>
                                      <p:to>
                                        <p:strVal val="visible"/>
                                      </p:to>
                                    </p:set>
                                    <p:animEffect filter="fade" transition="in">
                                      <p:cBhvr>
                                        <p:cTn dur="500"/>
                                        <p:tgtEl>
                                          <p:spTgt spid="38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3">
                                            <p:txEl>
                                              <p:pRg end="3" st="3"/>
                                            </p:txEl>
                                          </p:spTgt>
                                        </p:tgtEl>
                                        <p:attrNameLst>
                                          <p:attrName>style.visibility</p:attrName>
                                        </p:attrNameLst>
                                      </p:cBhvr>
                                      <p:to>
                                        <p:strVal val="visible"/>
                                      </p:to>
                                    </p:set>
                                    <p:animEffect filter="fade" transition="in">
                                      <p:cBhvr>
                                        <p:cTn dur="500"/>
                                        <p:tgtEl>
                                          <p:spTgt spid="38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3">
                                            <p:txEl>
                                              <p:pRg end="4" st="4"/>
                                            </p:txEl>
                                          </p:spTgt>
                                        </p:tgtEl>
                                        <p:attrNameLst>
                                          <p:attrName>style.visibility</p:attrName>
                                        </p:attrNameLst>
                                      </p:cBhvr>
                                      <p:to>
                                        <p:strVal val="visible"/>
                                      </p:to>
                                    </p:set>
                                    <p:animEffect filter="fade" transition="in">
                                      <p:cBhvr>
                                        <p:cTn dur="500"/>
                                        <p:tgtEl>
                                          <p:spTgt spid="38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3">
                                            <p:txEl>
                                              <p:pRg end="5" st="5"/>
                                            </p:txEl>
                                          </p:spTgt>
                                        </p:tgtEl>
                                        <p:attrNameLst>
                                          <p:attrName>style.visibility</p:attrName>
                                        </p:attrNameLst>
                                      </p:cBhvr>
                                      <p:to>
                                        <p:strVal val="visible"/>
                                      </p:to>
                                    </p:set>
                                    <p:animEffect filter="fade" transition="in">
                                      <p:cBhvr>
                                        <p:cTn dur="500"/>
                                        <p:tgtEl>
                                          <p:spTgt spid="38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3">
                                            <p:txEl>
                                              <p:pRg end="6" st="6"/>
                                            </p:txEl>
                                          </p:spTgt>
                                        </p:tgtEl>
                                        <p:attrNameLst>
                                          <p:attrName>style.visibility</p:attrName>
                                        </p:attrNameLst>
                                      </p:cBhvr>
                                      <p:to>
                                        <p:strVal val="visible"/>
                                      </p:to>
                                    </p:set>
                                    <p:animEffect filter="fade" transition="in">
                                      <p:cBhvr>
                                        <p:cTn dur="500"/>
                                        <p:tgtEl>
                                          <p:spTgt spid="382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7" name="Shape 3827"/>
        <p:cNvGrpSpPr/>
        <p:nvPr/>
      </p:nvGrpSpPr>
      <p:grpSpPr>
        <a:xfrm>
          <a:off x="0" y="0"/>
          <a:ext cx="0" cy="0"/>
          <a:chOff x="0" y="0"/>
          <a:chExt cx="0" cy="0"/>
        </a:xfrm>
      </p:grpSpPr>
      <p:pic>
        <p:nvPicPr>
          <p:cNvPr descr="A close up of a logo&#10;&#10;Description automatically generated" id="3828" name="Google Shape;3828;p84"/>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3829" name="Google Shape;3829;p84"/>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830" name="Google Shape;3830;p84"/>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831" name="Google Shape;3831;p84"/>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NAT: Network Address Translation</a:t>
            </a:r>
            <a:endParaRPr b="0" i="0" sz="1100" u="none" cap="none" strike="noStrike">
              <a:solidFill>
                <a:srgbClr val="000000"/>
              </a:solidFill>
              <a:latin typeface="Arial"/>
              <a:ea typeface="Arial"/>
              <a:cs typeface="Arial"/>
              <a:sym typeface="Arial"/>
            </a:endParaRPr>
          </a:p>
        </p:txBody>
      </p:sp>
      <p:sp>
        <p:nvSpPr>
          <p:cNvPr id="3832" name="Google Shape;3832;p84"/>
          <p:cNvSpPr/>
          <p:nvPr/>
        </p:nvSpPr>
        <p:spPr>
          <a:xfrm>
            <a:off x="4802395" y="2265116"/>
            <a:ext cx="2455335" cy="1720539"/>
          </a:xfrm>
          <a:custGeom>
            <a:rect b="b" l="l" r="r" t="t"/>
            <a:pathLst>
              <a:path extrusionOk="0" h="1699" w="2355">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833" name="Google Shape;3833;p84"/>
          <p:cNvSpPr txBox="1"/>
          <p:nvPr/>
        </p:nvSpPr>
        <p:spPr>
          <a:xfrm>
            <a:off x="6760921" y="2479693"/>
            <a:ext cx="64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10.0.0.1</a:t>
            </a:r>
            <a:endParaRPr b="0" i="0" sz="1100" u="none" cap="none" strike="noStrike">
              <a:solidFill>
                <a:srgbClr val="000000"/>
              </a:solidFill>
              <a:latin typeface="Arial"/>
              <a:ea typeface="Arial"/>
              <a:cs typeface="Arial"/>
              <a:sym typeface="Arial"/>
            </a:endParaRPr>
          </a:p>
        </p:txBody>
      </p:sp>
      <p:sp>
        <p:nvSpPr>
          <p:cNvPr id="3834" name="Google Shape;3834;p84"/>
          <p:cNvSpPr txBox="1"/>
          <p:nvPr/>
        </p:nvSpPr>
        <p:spPr>
          <a:xfrm>
            <a:off x="6719858" y="3022337"/>
            <a:ext cx="64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10.0.0.2</a:t>
            </a:r>
            <a:endParaRPr b="0" i="0" sz="1100" u="none" cap="none" strike="noStrike">
              <a:solidFill>
                <a:srgbClr val="000000"/>
              </a:solidFill>
              <a:latin typeface="Arial"/>
              <a:ea typeface="Arial"/>
              <a:cs typeface="Arial"/>
              <a:sym typeface="Arial"/>
            </a:endParaRPr>
          </a:p>
        </p:txBody>
      </p:sp>
      <p:sp>
        <p:nvSpPr>
          <p:cNvPr id="3835" name="Google Shape;3835;p84"/>
          <p:cNvSpPr txBox="1"/>
          <p:nvPr/>
        </p:nvSpPr>
        <p:spPr>
          <a:xfrm>
            <a:off x="6700093" y="3587953"/>
            <a:ext cx="64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10.0.0.3</a:t>
            </a:r>
            <a:endParaRPr b="0" i="0" sz="1100" u="none" cap="none" strike="noStrike">
              <a:solidFill>
                <a:srgbClr val="000000"/>
              </a:solidFill>
              <a:latin typeface="Arial"/>
              <a:ea typeface="Arial"/>
              <a:cs typeface="Arial"/>
              <a:sym typeface="Arial"/>
            </a:endParaRPr>
          </a:p>
        </p:txBody>
      </p:sp>
      <p:sp>
        <p:nvSpPr>
          <p:cNvPr id="3836" name="Google Shape;3836;p84"/>
          <p:cNvSpPr txBox="1"/>
          <p:nvPr/>
        </p:nvSpPr>
        <p:spPr>
          <a:xfrm>
            <a:off x="4682381" y="2599233"/>
            <a:ext cx="64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10.0.0.4</a:t>
            </a:r>
            <a:endParaRPr b="0" i="0" sz="1100" u="none" cap="none" strike="noStrike">
              <a:solidFill>
                <a:srgbClr val="000000"/>
              </a:solidFill>
              <a:latin typeface="Arial"/>
              <a:ea typeface="Arial"/>
              <a:cs typeface="Arial"/>
              <a:sym typeface="Arial"/>
            </a:endParaRPr>
          </a:p>
        </p:txBody>
      </p:sp>
      <p:cxnSp>
        <p:nvCxnSpPr>
          <p:cNvPr id="3837" name="Google Shape;3837;p84"/>
          <p:cNvCxnSpPr/>
          <p:nvPr/>
        </p:nvCxnSpPr>
        <p:spPr>
          <a:xfrm>
            <a:off x="4949405" y="2827106"/>
            <a:ext cx="1500" cy="269100"/>
          </a:xfrm>
          <a:prstGeom prst="straightConnector1">
            <a:avLst/>
          </a:prstGeom>
          <a:noFill/>
          <a:ln cap="flat" cmpd="sng" w="19050">
            <a:solidFill>
              <a:srgbClr val="000000"/>
            </a:solidFill>
            <a:prstDash val="solid"/>
            <a:round/>
            <a:headEnd len="sm" w="sm" type="none"/>
            <a:tailEnd len="med" w="med" type="triangle"/>
          </a:ln>
        </p:spPr>
      </p:cxnSp>
      <p:sp>
        <p:nvSpPr>
          <p:cNvPr id="3838" name="Google Shape;3838;p84"/>
          <p:cNvSpPr txBox="1"/>
          <p:nvPr/>
        </p:nvSpPr>
        <p:spPr>
          <a:xfrm>
            <a:off x="4843569" y="1886576"/>
            <a:ext cx="2102100" cy="4572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local network (e.g., home network) 10.0.0/24</a:t>
            </a:r>
            <a:endParaRPr b="0" i="0" sz="1100" u="none" cap="none" strike="noStrike">
              <a:solidFill>
                <a:srgbClr val="000000"/>
              </a:solidFill>
              <a:latin typeface="Arial"/>
              <a:ea typeface="Arial"/>
              <a:cs typeface="Arial"/>
              <a:sym typeface="Arial"/>
            </a:endParaRPr>
          </a:p>
        </p:txBody>
      </p:sp>
      <p:cxnSp>
        <p:nvCxnSpPr>
          <p:cNvPr id="3839" name="Google Shape;3839;p84"/>
          <p:cNvCxnSpPr/>
          <p:nvPr/>
        </p:nvCxnSpPr>
        <p:spPr>
          <a:xfrm>
            <a:off x="6896962" y="2063020"/>
            <a:ext cx="843600" cy="0"/>
          </a:xfrm>
          <a:prstGeom prst="straightConnector1">
            <a:avLst/>
          </a:prstGeom>
          <a:noFill/>
          <a:ln cap="flat" cmpd="sng" w="9525">
            <a:solidFill>
              <a:srgbClr val="000000"/>
            </a:solidFill>
            <a:prstDash val="solid"/>
            <a:round/>
            <a:headEnd len="sm" w="sm" type="none"/>
            <a:tailEnd len="med" w="med" type="triangle"/>
          </a:ln>
        </p:spPr>
      </p:cxnSp>
      <p:cxnSp>
        <p:nvCxnSpPr>
          <p:cNvPr id="3840" name="Google Shape;3840;p84"/>
          <p:cNvCxnSpPr/>
          <p:nvPr/>
        </p:nvCxnSpPr>
        <p:spPr>
          <a:xfrm>
            <a:off x="4487674" y="1973112"/>
            <a:ext cx="0" cy="846300"/>
          </a:xfrm>
          <a:prstGeom prst="straightConnector1">
            <a:avLst/>
          </a:prstGeom>
          <a:noFill/>
          <a:ln cap="flat" cmpd="sng" w="9525">
            <a:solidFill>
              <a:srgbClr val="000000"/>
            </a:solidFill>
            <a:prstDash val="solid"/>
            <a:round/>
            <a:headEnd len="sm" w="sm" type="none"/>
            <a:tailEnd len="sm" w="sm" type="none"/>
          </a:ln>
        </p:spPr>
      </p:cxnSp>
      <p:cxnSp>
        <p:nvCxnSpPr>
          <p:cNvPr id="3841" name="Google Shape;3841;p84"/>
          <p:cNvCxnSpPr/>
          <p:nvPr/>
        </p:nvCxnSpPr>
        <p:spPr>
          <a:xfrm rot="10800000">
            <a:off x="4592681" y="2072573"/>
            <a:ext cx="320700" cy="3300"/>
          </a:xfrm>
          <a:prstGeom prst="straightConnector1">
            <a:avLst/>
          </a:prstGeom>
          <a:noFill/>
          <a:ln cap="flat" cmpd="sng" w="9525">
            <a:solidFill>
              <a:srgbClr val="000000"/>
            </a:solidFill>
            <a:prstDash val="solid"/>
            <a:round/>
            <a:headEnd len="sm" w="sm" type="none"/>
            <a:tailEnd len="med" w="med" type="triangle"/>
          </a:ln>
        </p:spPr>
      </p:cxnSp>
      <p:grpSp>
        <p:nvGrpSpPr>
          <p:cNvPr id="3842" name="Google Shape;3842;p84"/>
          <p:cNvGrpSpPr/>
          <p:nvPr/>
        </p:nvGrpSpPr>
        <p:grpSpPr>
          <a:xfrm flipH="1">
            <a:off x="7324932" y="2354580"/>
            <a:ext cx="481013" cy="437400"/>
            <a:chOff x="-44" y="1473"/>
            <a:chExt cx="981" cy="1105"/>
          </a:xfrm>
        </p:grpSpPr>
        <p:pic>
          <p:nvPicPr>
            <p:cNvPr descr="desktop_computer_stylized_medium" id="3843" name="Google Shape;3843;p84"/>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844" name="Google Shape;3844;p8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3845" name="Google Shape;3845;p84"/>
          <p:cNvGrpSpPr/>
          <p:nvPr/>
        </p:nvGrpSpPr>
        <p:grpSpPr>
          <a:xfrm flipH="1">
            <a:off x="7270032" y="2895374"/>
            <a:ext cx="481013" cy="437400"/>
            <a:chOff x="-44" y="1473"/>
            <a:chExt cx="981" cy="1105"/>
          </a:xfrm>
        </p:grpSpPr>
        <p:pic>
          <p:nvPicPr>
            <p:cNvPr descr="desktop_computer_stylized_medium" id="3846" name="Google Shape;3846;p84"/>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847" name="Google Shape;3847;p8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3848" name="Google Shape;3848;p84"/>
          <p:cNvGrpSpPr/>
          <p:nvPr/>
        </p:nvGrpSpPr>
        <p:grpSpPr>
          <a:xfrm flipH="1">
            <a:off x="7284451" y="3450248"/>
            <a:ext cx="481013" cy="437400"/>
            <a:chOff x="-44" y="1473"/>
            <a:chExt cx="981" cy="1105"/>
          </a:xfrm>
        </p:grpSpPr>
        <p:pic>
          <p:nvPicPr>
            <p:cNvPr descr="desktop_computer_stylized_medium" id="3849" name="Google Shape;3849;p84"/>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850" name="Google Shape;3850;p8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3851" name="Google Shape;3851;p84"/>
          <p:cNvGrpSpPr/>
          <p:nvPr/>
        </p:nvGrpSpPr>
        <p:grpSpPr>
          <a:xfrm>
            <a:off x="1462295" y="1896073"/>
            <a:ext cx="2973075" cy="1834029"/>
            <a:chOff x="2171406" y="2486532"/>
            <a:chExt cx="3964100" cy="2445372"/>
          </a:xfrm>
        </p:grpSpPr>
        <p:sp>
          <p:nvSpPr>
            <p:cNvPr id="3852" name="Google Shape;3852;p84"/>
            <p:cNvSpPr/>
            <p:nvPr/>
          </p:nvSpPr>
          <p:spPr>
            <a:xfrm>
              <a:off x="2171406" y="3444138"/>
              <a:ext cx="3640665" cy="1487766"/>
            </a:xfrm>
            <a:custGeom>
              <a:rect b="b" l="l" r="r" t="t"/>
              <a:pathLst>
                <a:path extrusionOk="0" h="898" w="2425">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a:gsLst>
                <a:gs pos="0">
                  <a:srgbClr val="FFFFFF">
                    <a:alpha val="96862"/>
                  </a:srgbClr>
                </a:gs>
                <a:gs pos="100000">
                  <a:srgbClr val="66CC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853" name="Google Shape;3853;p84"/>
            <p:cNvSpPr txBox="1"/>
            <p:nvPr/>
          </p:nvSpPr>
          <p:spPr>
            <a:xfrm>
              <a:off x="4504384" y="3410471"/>
              <a:ext cx="1172100" cy="338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138.76.29.7</a:t>
              </a:r>
              <a:endParaRPr b="0" i="0" sz="1100" u="none" cap="none" strike="noStrike">
                <a:solidFill>
                  <a:srgbClr val="000000"/>
                </a:solidFill>
                <a:latin typeface="Arial"/>
                <a:ea typeface="Arial"/>
                <a:cs typeface="Arial"/>
                <a:sym typeface="Arial"/>
              </a:endParaRPr>
            </a:p>
          </p:txBody>
        </p:sp>
        <p:cxnSp>
          <p:nvCxnSpPr>
            <p:cNvPr id="3854" name="Google Shape;3854;p84"/>
            <p:cNvCxnSpPr/>
            <p:nvPr/>
          </p:nvCxnSpPr>
          <p:spPr>
            <a:xfrm rot="10800000">
              <a:off x="5504581" y="3720817"/>
              <a:ext cx="4500" cy="356700"/>
            </a:xfrm>
            <a:prstGeom prst="straightConnector1">
              <a:avLst/>
            </a:prstGeom>
            <a:noFill/>
            <a:ln cap="flat" cmpd="sng" w="19050">
              <a:solidFill>
                <a:srgbClr val="000000"/>
              </a:solidFill>
              <a:prstDash val="solid"/>
              <a:round/>
              <a:headEnd len="med" w="med" type="triangle"/>
              <a:tailEnd len="sm" w="sm" type="none"/>
            </a:ln>
          </p:spPr>
        </p:cxnSp>
        <p:cxnSp>
          <p:nvCxnSpPr>
            <p:cNvPr id="3855" name="Google Shape;3855;p84"/>
            <p:cNvCxnSpPr/>
            <p:nvPr/>
          </p:nvCxnSpPr>
          <p:spPr>
            <a:xfrm>
              <a:off x="4749506" y="2735046"/>
              <a:ext cx="1386000" cy="0"/>
            </a:xfrm>
            <a:prstGeom prst="straightConnector1">
              <a:avLst/>
            </a:prstGeom>
            <a:noFill/>
            <a:ln cap="flat" cmpd="sng" w="9525">
              <a:solidFill>
                <a:srgbClr val="000000"/>
              </a:solidFill>
              <a:prstDash val="solid"/>
              <a:round/>
              <a:headEnd len="sm" w="sm" type="none"/>
              <a:tailEnd len="med" w="med" type="triangle"/>
            </a:ln>
          </p:spPr>
        </p:cxnSp>
        <p:cxnSp>
          <p:nvCxnSpPr>
            <p:cNvPr id="3856" name="Google Shape;3856;p84"/>
            <p:cNvCxnSpPr/>
            <p:nvPr/>
          </p:nvCxnSpPr>
          <p:spPr>
            <a:xfrm rot="10800000">
              <a:off x="2938194" y="2721792"/>
              <a:ext cx="898500" cy="0"/>
            </a:xfrm>
            <a:prstGeom prst="straightConnector1">
              <a:avLst/>
            </a:prstGeom>
            <a:noFill/>
            <a:ln cap="flat" cmpd="sng" w="9525">
              <a:solidFill>
                <a:srgbClr val="000000"/>
              </a:solidFill>
              <a:prstDash val="solid"/>
              <a:round/>
              <a:headEnd len="sm" w="sm" type="none"/>
              <a:tailEnd len="med" w="med" type="triangle"/>
            </a:ln>
          </p:spPr>
        </p:cxnSp>
        <p:sp>
          <p:nvSpPr>
            <p:cNvPr id="3857" name="Google Shape;3857;p84"/>
            <p:cNvSpPr txBox="1"/>
            <p:nvPr/>
          </p:nvSpPr>
          <p:spPr>
            <a:xfrm>
              <a:off x="3829555" y="2486532"/>
              <a:ext cx="951000" cy="8682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rest of</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Internet</a:t>
              </a:r>
              <a:endParaRPr b="0" i="0" sz="1100" u="none" cap="none" strike="noStrike">
                <a:solidFill>
                  <a:srgbClr val="000000"/>
                </a:solidFill>
                <a:latin typeface="Arial"/>
                <a:ea typeface="Arial"/>
                <a:cs typeface="Arial"/>
                <a:sym typeface="Arial"/>
              </a:endParaRPr>
            </a:p>
          </p:txBody>
        </p:sp>
        <p:cxnSp>
          <p:nvCxnSpPr>
            <p:cNvPr id="3858" name="Google Shape;3858;p84"/>
            <p:cNvCxnSpPr/>
            <p:nvPr/>
          </p:nvCxnSpPr>
          <p:spPr>
            <a:xfrm>
              <a:off x="2743200" y="4135538"/>
              <a:ext cx="2943900" cy="0"/>
            </a:xfrm>
            <a:prstGeom prst="straightConnector1">
              <a:avLst/>
            </a:prstGeom>
            <a:noFill/>
            <a:ln cap="flat" cmpd="sng" w="25400">
              <a:solidFill>
                <a:schemeClr val="dk1"/>
              </a:solidFill>
              <a:prstDash val="solid"/>
              <a:miter lim="800000"/>
              <a:headEnd len="sm" w="sm" type="none"/>
              <a:tailEnd len="sm" w="sm" type="none"/>
            </a:ln>
          </p:spPr>
        </p:cxnSp>
      </p:grpSp>
      <p:grpSp>
        <p:nvGrpSpPr>
          <p:cNvPr id="3859" name="Google Shape;3859;p84"/>
          <p:cNvGrpSpPr/>
          <p:nvPr/>
        </p:nvGrpSpPr>
        <p:grpSpPr>
          <a:xfrm>
            <a:off x="4098012" y="2966082"/>
            <a:ext cx="784855" cy="336042"/>
            <a:chOff x="7493876" y="2774731"/>
            <a:chExt cx="1490420" cy="890885"/>
          </a:xfrm>
        </p:grpSpPr>
        <p:sp>
          <p:nvSpPr>
            <p:cNvPr id="3860" name="Google Shape;3860;p84"/>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3861" name="Google Shape;3861;p84"/>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3862" name="Google Shape;3862;p84"/>
            <p:cNvGrpSpPr/>
            <p:nvPr/>
          </p:nvGrpSpPr>
          <p:grpSpPr>
            <a:xfrm>
              <a:off x="7713435" y="2848414"/>
              <a:ext cx="1043670" cy="423496"/>
              <a:chOff x="7786941" y="2884917"/>
              <a:chExt cx="899018" cy="352209"/>
            </a:xfrm>
          </p:grpSpPr>
          <p:sp>
            <p:nvSpPr>
              <p:cNvPr id="3863" name="Google Shape;3863;p84"/>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864" name="Google Shape;3864;p84"/>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865" name="Google Shape;3865;p84"/>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866" name="Google Shape;3866;p84"/>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cxnSp>
        <p:nvCxnSpPr>
          <p:cNvPr id="3867" name="Google Shape;3867;p84"/>
          <p:cNvCxnSpPr/>
          <p:nvPr/>
        </p:nvCxnSpPr>
        <p:spPr>
          <a:xfrm>
            <a:off x="7152001" y="2704266"/>
            <a:ext cx="220200" cy="0"/>
          </a:xfrm>
          <a:prstGeom prst="straightConnector1">
            <a:avLst/>
          </a:prstGeom>
          <a:noFill/>
          <a:ln cap="flat" cmpd="sng" w="19050">
            <a:solidFill>
              <a:schemeClr val="dk1"/>
            </a:solidFill>
            <a:prstDash val="solid"/>
            <a:miter lim="800000"/>
            <a:headEnd len="sm" w="sm" type="none"/>
            <a:tailEnd len="sm" w="sm" type="none"/>
          </a:ln>
        </p:spPr>
      </p:cxnSp>
      <p:cxnSp>
        <p:nvCxnSpPr>
          <p:cNvPr id="3868" name="Google Shape;3868;p84"/>
          <p:cNvCxnSpPr/>
          <p:nvPr/>
        </p:nvCxnSpPr>
        <p:spPr>
          <a:xfrm>
            <a:off x="7097708" y="3241055"/>
            <a:ext cx="220200" cy="0"/>
          </a:xfrm>
          <a:prstGeom prst="straightConnector1">
            <a:avLst/>
          </a:prstGeom>
          <a:noFill/>
          <a:ln cap="flat" cmpd="sng" w="19050">
            <a:solidFill>
              <a:schemeClr val="dk1"/>
            </a:solidFill>
            <a:prstDash val="solid"/>
            <a:miter lim="800000"/>
            <a:headEnd len="sm" w="sm" type="none"/>
            <a:tailEnd len="sm" w="sm" type="none"/>
          </a:ln>
        </p:spPr>
      </p:cxnSp>
      <p:cxnSp>
        <p:nvCxnSpPr>
          <p:cNvPr id="3869" name="Google Shape;3869;p84"/>
          <p:cNvCxnSpPr/>
          <p:nvPr/>
        </p:nvCxnSpPr>
        <p:spPr>
          <a:xfrm>
            <a:off x="7111996" y="3801702"/>
            <a:ext cx="220200" cy="0"/>
          </a:xfrm>
          <a:prstGeom prst="straightConnector1">
            <a:avLst/>
          </a:prstGeom>
          <a:noFill/>
          <a:ln cap="flat" cmpd="sng" w="19050">
            <a:solidFill>
              <a:schemeClr val="dk1"/>
            </a:solidFill>
            <a:prstDash val="solid"/>
            <a:miter lim="800000"/>
            <a:headEnd len="sm" w="sm" type="none"/>
            <a:tailEnd len="sm" w="sm" type="none"/>
          </a:ln>
        </p:spPr>
      </p:cxnSp>
      <p:grpSp>
        <p:nvGrpSpPr>
          <p:cNvPr id="3870" name="Google Shape;3870;p84"/>
          <p:cNvGrpSpPr/>
          <p:nvPr/>
        </p:nvGrpSpPr>
        <p:grpSpPr>
          <a:xfrm>
            <a:off x="4507434" y="3139382"/>
            <a:ext cx="4106925" cy="1823503"/>
            <a:chOff x="6191250" y="3243325"/>
            <a:chExt cx="5475900" cy="2431338"/>
          </a:xfrm>
        </p:grpSpPr>
        <p:sp>
          <p:nvSpPr>
            <p:cNvPr id="3871" name="Google Shape;3871;p84"/>
            <p:cNvSpPr txBox="1"/>
            <p:nvPr/>
          </p:nvSpPr>
          <p:spPr>
            <a:xfrm>
              <a:off x="6191250" y="4640263"/>
              <a:ext cx="5475900" cy="1034400"/>
            </a:xfrm>
            <a:prstGeom prst="rect">
              <a:avLst/>
            </a:prstGeom>
            <a:noFill/>
            <a:ln>
              <a:noFill/>
            </a:ln>
          </p:spPr>
          <p:txBody>
            <a:bodyPr anchorCtr="0" anchor="t" bIns="34275" lIns="68575" spcFirstLastPara="1" rIns="68575" wrap="square" tIns="34275">
              <a:spAutoFit/>
            </a:bodyPr>
            <a:lstStyle/>
            <a:p>
              <a:pPr indent="0" lvl="0" marL="0" marR="0" rtl="0" algn="l">
                <a:lnSpc>
                  <a:spcPct val="85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datagrams with source or destination in this network have 10.0.0/24 address for  source, destination (as usual)</a:t>
              </a:r>
              <a:endParaRPr b="0" i="0" sz="1100" u="none" cap="none" strike="noStrike">
                <a:solidFill>
                  <a:srgbClr val="000000"/>
                </a:solidFill>
                <a:latin typeface="Arial"/>
                <a:ea typeface="Arial"/>
                <a:cs typeface="Arial"/>
                <a:sym typeface="Arial"/>
              </a:endParaRPr>
            </a:p>
          </p:txBody>
        </p:sp>
        <p:cxnSp>
          <p:nvCxnSpPr>
            <p:cNvPr id="3872" name="Google Shape;3872;p84"/>
            <p:cNvCxnSpPr/>
            <p:nvPr/>
          </p:nvCxnSpPr>
          <p:spPr>
            <a:xfrm flipH="1" rot="10800000">
              <a:off x="6731530" y="3243325"/>
              <a:ext cx="668400" cy="1427100"/>
            </a:xfrm>
            <a:prstGeom prst="straightConnector1">
              <a:avLst/>
            </a:prstGeom>
            <a:noFill/>
            <a:ln cap="flat" cmpd="sng" w="9525">
              <a:solidFill>
                <a:srgbClr val="CC0000"/>
              </a:solidFill>
              <a:prstDash val="solid"/>
              <a:round/>
              <a:headEnd len="sm" w="sm" type="none"/>
              <a:tailEnd len="sm" w="sm" type="none"/>
            </a:ln>
          </p:spPr>
        </p:cxnSp>
      </p:grpSp>
      <p:grpSp>
        <p:nvGrpSpPr>
          <p:cNvPr id="3873" name="Google Shape;3873;p84"/>
          <p:cNvGrpSpPr/>
          <p:nvPr/>
        </p:nvGrpSpPr>
        <p:grpSpPr>
          <a:xfrm>
            <a:off x="118748" y="3111998"/>
            <a:ext cx="4146300" cy="1854459"/>
            <a:chOff x="339669" y="3206813"/>
            <a:chExt cx="5528400" cy="2472612"/>
          </a:xfrm>
        </p:grpSpPr>
        <p:sp>
          <p:nvSpPr>
            <p:cNvPr id="3874" name="Google Shape;3874;p84"/>
            <p:cNvSpPr txBox="1"/>
            <p:nvPr/>
          </p:nvSpPr>
          <p:spPr>
            <a:xfrm>
              <a:off x="339669" y="4645025"/>
              <a:ext cx="5528400" cy="1034400"/>
            </a:xfrm>
            <a:prstGeom prst="rect">
              <a:avLst/>
            </a:prstGeom>
            <a:noFill/>
            <a:ln>
              <a:noFill/>
            </a:ln>
          </p:spPr>
          <p:txBody>
            <a:bodyPr anchorCtr="0" anchor="t" bIns="34275" lIns="68575" spcFirstLastPara="1" rIns="68575" wrap="square" tIns="34275">
              <a:spAutoFit/>
            </a:bodyPr>
            <a:lstStyle/>
            <a:p>
              <a:pPr indent="0" lvl="0" marL="0" marR="0" rtl="0" algn="r">
                <a:lnSpc>
                  <a:spcPct val="85000"/>
                </a:lnSpc>
                <a:spcBef>
                  <a:spcPts val="0"/>
                </a:spcBef>
                <a:spcAft>
                  <a:spcPts val="0"/>
                </a:spcAft>
                <a:buClr>
                  <a:srgbClr val="CC0000"/>
                </a:buClr>
                <a:buSzPts val="1800"/>
                <a:buFont typeface="Calibri"/>
                <a:buNone/>
              </a:pPr>
              <a:r>
                <a:rPr b="0" i="1" lang="en" sz="1800" u="none" cap="none" strike="noStrike">
                  <a:solidFill>
                    <a:srgbClr val="CC0000"/>
                  </a:solidFill>
                  <a:latin typeface="Calibri"/>
                  <a:ea typeface="Calibri"/>
                  <a:cs typeface="Calibri"/>
                  <a:sym typeface="Calibri"/>
                </a:rPr>
                <a:t>all</a:t>
              </a:r>
              <a:r>
                <a:rPr b="0" i="0" lang="en" sz="1800" u="none" cap="none" strike="noStrike">
                  <a:solidFill>
                    <a:srgbClr val="CC0000"/>
                  </a:solidFill>
                  <a:latin typeface="Calibri"/>
                  <a:ea typeface="Calibri"/>
                  <a:cs typeface="Calibri"/>
                  <a:sym typeface="Calibri"/>
                </a:rPr>
                <a:t> </a:t>
              </a:r>
              <a:r>
                <a:rPr b="0" i="0" lang="en" sz="1800" u="none" cap="none" strike="noStrike">
                  <a:solidFill>
                    <a:srgbClr val="000000"/>
                  </a:solidFill>
                  <a:latin typeface="Calibri"/>
                  <a:ea typeface="Calibri"/>
                  <a:cs typeface="Calibri"/>
                  <a:sym typeface="Calibri"/>
                </a:rPr>
                <a:t>datagrams </a:t>
              </a:r>
              <a:r>
                <a:rPr b="0" i="1" lang="en" sz="1800" u="none" cap="none" strike="noStrike">
                  <a:solidFill>
                    <a:srgbClr val="CC0000"/>
                  </a:solidFill>
                  <a:latin typeface="Calibri"/>
                  <a:ea typeface="Calibri"/>
                  <a:cs typeface="Calibri"/>
                  <a:sym typeface="Calibri"/>
                </a:rPr>
                <a:t>leaving</a:t>
              </a:r>
              <a:r>
                <a:rPr b="0" i="0" lang="en" sz="1800" u="none" cap="none" strike="noStrike">
                  <a:solidFill>
                    <a:srgbClr val="000000"/>
                  </a:solidFill>
                  <a:latin typeface="Calibri"/>
                  <a:ea typeface="Calibri"/>
                  <a:cs typeface="Calibri"/>
                  <a:sym typeface="Calibri"/>
                </a:rPr>
                <a:t> local network have </a:t>
              </a:r>
              <a:r>
                <a:rPr b="0" i="1" lang="en" sz="1800" u="none" cap="none" strike="noStrike">
                  <a:solidFill>
                    <a:srgbClr val="CC0000"/>
                  </a:solidFill>
                  <a:latin typeface="Calibri"/>
                  <a:ea typeface="Calibri"/>
                  <a:cs typeface="Calibri"/>
                  <a:sym typeface="Calibri"/>
                </a:rPr>
                <a:t>same</a:t>
              </a:r>
              <a:r>
                <a:rPr b="0" i="0" lang="en" sz="1800" u="none" cap="none" strike="noStrike">
                  <a:solidFill>
                    <a:srgbClr val="000000"/>
                  </a:solidFill>
                  <a:latin typeface="Calibri"/>
                  <a:ea typeface="Calibri"/>
                  <a:cs typeface="Calibri"/>
                  <a:sym typeface="Calibri"/>
                </a:rPr>
                <a:t> source NAT IP address: 138.76.29.7,  but </a:t>
              </a:r>
              <a:r>
                <a:rPr b="0" i="1" lang="en" sz="1800" u="none" cap="none" strike="noStrike">
                  <a:solidFill>
                    <a:srgbClr val="000000"/>
                  </a:solidFill>
                  <a:latin typeface="Calibri"/>
                  <a:ea typeface="Calibri"/>
                  <a:cs typeface="Calibri"/>
                  <a:sym typeface="Calibri"/>
                </a:rPr>
                <a:t>different</a:t>
              </a:r>
              <a:r>
                <a:rPr b="0" i="0" lang="en" sz="1800" u="none" cap="none" strike="noStrike">
                  <a:solidFill>
                    <a:srgbClr val="000000"/>
                  </a:solidFill>
                  <a:latin typeface="Calibri"/>
                  <a:ea typeface="Calibri"/>
                  <a:cs typeface="Calibri"/>
                  <a:sym typeface="Calibri"/>
                </a:rPr>
                <a:t> source port numbers</a:t>
              </a:r>
              <a:endParaRPr b="0" i="0" sz="1100" u="none" cap="none" strike="noStrike">
                <a:solidFill>
                  <a:srgbClr val="000000"/>
                </a:solidFill>
                <a:latin typeface="Arial"/>
                <a:ea typeface="Arial"/>
                <a:cs typeface="Arial"/>
                <a:sym typeface="Arial"/>
              </a:endParaRPr>
            </a:p>
          </p:txBody>
        </p:sp>
        <p:cxnSp>
          <p:nvCxnSpPr>
            <p:cNvPr id="3875" name="Google Shape;3875;p84"/>
            <p:cNvCxnSpPr/>
            <p:nvPr/>
          </p:nvCxnSpPr>
          <p:spPr>
            <a:xfrm flipH="1" rot="10800000">
              <a:off x="4620155" y="3206813"/>
              <a:ext cx="668400" cy="1427100"/>
            </a:xfrm>
            <a:prstGeom prst="straightConnector1">
              <a:avLst/>
            </a:prstGeom>
            <a:noFill/>
            <a:ln cap="flat" cmpd="sng" w="9525">
              <a:solidFill>
                <a:srgbClr val="CC0000"/>
              </a:solidFill>
              <a:prstDash val="solid"/>
              <a:round/>
              <a:headEnd len="sm" w="sm" type="none"/>
              <a:tailEnd len="sm" w="sm" type="none"/>
            </a:ln>
          </p:spPr>
        </p:cxnSp>
      </p:grpSp>
      <p:sp>
        <p:nvSpPr>
          <p:cNvPr id="3876" name="Google Shape;3876;p84"/>
          <p:cNvSpPr/>
          <p:nvPr/>
        </p:nvSpPr>
        <p:spPr>
          <a:xfrm>
            <a:off x="29890" y="1079041"/>
            <a:ext cx="6598200" cy="692700"/>
          </a:xfrm>
          <a:prstGeom prst="rect">
            <a:avLst/>
          </a:prstGeom>
          <a:noFill/>
          <a:ln>
            <a:noFill/>
          </a:ln>
        </p:spPr>
        <p:txBody>
          <a:bodyPr anchorCtr="0" anchor="t" bIns="34275" lIns="68575" spcFirstLastPara="1" rIns="68575" wrap="square" tIns="34275">
            <a:noAutofit/>
          </a:bodyPr>
          <a:lstStyle/>
          <a:p>
            <a:pPr indent="0" lvl="0" marL="177800" marR="0" rtl="0" algn="l">
              <a:lnSpc>
                <a:spcPct val="90000"/>
              </a:lnSpc>
              <a:spcBef>
                <a:spcPts val="0"/>
              </a:spcBef>
              <a:spcAft>
                <a:spcPts val="0"/>
              </a:spcAft>
              <a:buClr>
                <a:srgbClr val="0000A3"/>
              </a:buClr>
              <a:buSzPts val="2400"/>
              <a:buFont typeface="Calibri"/>
              <a:buNone/>
            </a:pPr>
            <a:r>
              <a:rPr b="0" i="0" lang="en" sz="2400" u="none" cap="none" strike="noStrike">
                <a:solidFill>
                  <a:srgbClr val="CC0000"/>
                </a:solidFill>
                <a:latin typeface="Calibri"/>
                <a:ea typeface="Calibri"/>
                <a:cs typeface="Calibri"/>
                <a:sym typeface="Calibri"/>
              </a:rPr>
              <a:t>NAT:</a:t>
            </a:r>
            <a:r>
              <a:rPr b="0" i="0" lang="en" sz="2400" u="none" cap="none" strike="noStrike">
                <a:solidFill>
                  <a:srgbClr val="000000"/>
                </a:solidFill>
                <a:latin typeface="Calibri"/>
                <a:ea typeface="Calibri"/>
                <a:cs typeface="Calibri"/>
                <a:sym typeface="Calibri"/>
              </a:rPr>
              <a:t> </a:t>
            </a:r>
            <a:r>
              <a:rPr b="0" i="0" lang="en" sz="2100" u="none" cap="none" strike="noStrike">
                <a:solidFill>
                  <a:srgbClr val="000000"/>
                </a:solidFill>
                <a:latin typeface="Calibri"/>
                <a:ea typeface="Calibri"/>
                <a:cs typeface="Calibri"/>
                <a:sym typeface="Calibri"/>
              </a:rPr>
              <a:t>all devices in local network share just </a:t>
            </a:r>
            <a:r>
              <a:rPr b="0" i="0" lang="en" sz="2100" u="none" cap="none" strike="noStrike">
                <a:solidFill>
                  <a:srgbClr val="C00000"/>
                </a:solidFill>
                <a:latin typeface="Calibri"/>
                <a:ea typeface="Calibri"/>
                <a:cs typeface="Calibri"/>
                <a:sym typeface="Calibri"/>
              </a:rPr>
              <a:t>one</a:t>
            </a:r>
            <a:r>
              <a:rPr b="0" i="0" lang="en" sz="2100" u="none" cap="none" strike="noStrike">
                <a:solidFill>
                  <a:srgbClr val="000000"/>
                </a:solidFill>
                <a:latin typeface="Calibri"/>
                <a:ea typeface="Calibri"/>
                <a:cs typeface="Calibri"/>
                <a:sym typeface="Calibri"/>
              </a:rPr>
              <a:t> IPv4 address as far as outside world is concerned</a:t>
            </a:r>
            <a:endParaRPr b="0" i="0" sz="1100" u="none" cap="none" strike="noStrike">
              <a:solidFill>
                <a:srgbClr val="000000"/>
              </a:solidFill>
              <a:latin typeface="Arial"/>
              <a:ea typeface="Arial"/>
              <a:cs typeface="Arial"/>
              <a:sym typeface="Arial"/>
            </a:endParaRPr>
          </a:p>
        </p:txBody>
      </p:sp>
      <p:cxnSp>
        <p:nvCxnSpPr>
          <p:cNvPr id="3877" name="Google Shape;3877;p84"/>
          <p:cNvCxnSpPr/>
          <p:nvPr/>
        </p:nvCxnSpPr>
        <p:spPr>
          <a:xfrm>
            <a:off x="4891515" y="3124664"/>
            <a:ext cx="411600" cy="0"/>
          </a:xfrm>
          <a:prstGeom prst="straightConnector1">
            <a:avLst/>
          </a:prstGeom>
          <a:noFill/>
          <a:ln cap="flat" cmpd="sng" w="25400">
            <a:solidFill>
              <a:schemeClr val="dk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0"/>
                                        </p:tgtEl>
                                        <p:attrNameLst>
                                          <p:attrName>style.visibility</p:attrName>
                                        </p:attrNameLst>
                                      </p:cBhvr>
                                      <p:to>
                                        <p:strVal val="visible"/>
                                      </p:to>
                                    </p:set>
                                    <p:animEffect filter="fade" transition="in">
                                      <p:cBhvr>
                                        <p:cTn dur="500"/>
                                        <p:tgtEl>
                                          <p:spTgt spid="38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3"/>
                                        </p:tgtEl>
                                        <p:attrNameLst>
                                          <p:attrName>style.visibility</p:attrName>
                                        </p:attrNameLst>
                                      </p:cBhvr>
                                      <p:to>
                                        <p:strVal val="visible"/>
                                      </p:to>
                                    </p:set>
                                    <p:animEffect filter="fade" transition="in">
                                      <p:cBhvr>
                                        <p:cTn dur="500"/>
                                        <p:tgtEl>
                                          <p:spTgt spid="3873"/>
                                        </p:tgtEl>
                                      </p:cBhvr>
                                    </p:animEffect>
                                  </p:childTnLst>
                                </p:cTn>
                              </p:par>
                              <p:par>
                                <p:cTn fill="hold" nodeType="withEffect" presetClass="entr" presetID="10" presetSubtype="0">
                                  <p:stCondLst>
                                    <p:cond delay="0"/>
                                  </p:stCondLst>
                                  <p:childTnLst>
                                    <p:set>
                                      <p:cBhvr>
                                        <p:cTn dur="1" fill="hold">
                                          <p:stCondLst>
                                            <p:cond delay="0"/>
                                          </p:stCondLst>
                                        </p:cTn>
                                        <p:tgtEl>
                                          <p:spTgt spid="3851"/>
                                        </p:tgtEl>
                                        <p:attrNameLst>
                                          <p:attrName>style.visibility</p:attrName>
                                        </p:attrNameLst>
                                      </p:cBhvr>
                                      <p:to>
                                        <p:strVal val="visible"/>
                                      </p:to>
                                    </p:set>
                                    <p:animEffect filter="fade" transition="in">
                                      <p:cBhvr>
                                        <p:cTn dur="500"/>
                                        <p:tgtEl>
                                          <p:spTgt spid="38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1" name="Shape 3881"/>
        <p:cNvGrpSpPr/>
        <p:nvPr/>
      </p:nvGrpSpPr>
      <p:grpSpPr>
        <a:xfrm>
          <a:off x="0" y="0"/>
          <a:ext cx="0" cy="0"/>
          <a:chOff x="0" y="0"/>
          <a:chExt cx="0" cy="0"/>
        </a:xfrm>
      </p:grpSpPr>
      <p:pic>
        <p:nvPicPr>
          <p:cNvPr descr="A close up of a logo&#10;&#10;Description automatically generated" id="3882" name="Google Shape;3882;p85"/>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3883" name="Google Shape;3883;p85"/>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884" name="Google Shape;3884;p85"/>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885" name="Google Shape;3885;p85"/>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NAT: Network Address Translation</a:t>
            </a:r>
            <a:endParaRPr b="0" i="0" sz="1100" u="none" cap="none" strike="noStrike">
              <a:solidFill>
                <a:srgbClr val="000000"/>
              </a:solidFill>
              <a:latin typeface="Arial"/>
              <a:ea typeface="Arial"/>
              <a:cs typeface="Arial"/>
              <a:sym typeface="Arial"/>
            </a:endParaRPr>
          </a:p>
        </p:txBody>
      </p:sp>
      <p:sp>
        <p:nvSpPr>
          <p:cNvPr id="3886" name="Google Shape;3886;p85"/>
          <p:cNvSpPr txBox="1"/>
          <p:nvPr/>
        </p:nvSpPr>
        <p:spPr>
          <a:xfrm>
            <a:off x="79240" y="1076950"/>
            <a:ext cx="6768600" cy="3892800"/>
          </a:xfrm>
          <a:prstGeom prst="rect">
            <a:avLst/>
          </a:prstGeom>
          <a:noFill/>
          <a:ln>
            <a:noFill/>
          </a:ln>
        </p:spPr>
        <p:txBody>
          <a:bodyPr anchorCtr="0" anchor="t" bIns="34275" lIns="68575" spcFirstLastPara="1" rIns="68575" wrap="square" tIns="34275">
            <a:normAutofit/>
          </a:bodyPr>
          <a:lstStyle/>
          <a:p>
            <a:pPr indent="-165100" lvl="0" marL="266700" marR="0" rtl="0" algn="l">
              <a:lnSpc>
                <a:spcPct val="80000"/>
              </a:lnSpc>
              <a:spcBef>
                <a:spcPts val="0"/>
              </a:spcBef>
              <a:spcAft>
                <a:spcPts val="0"/>
              </a:spcAft>
              <a:buClr>
                <a:srgbClr val="0000A3"/>
              </a:buClr>
              <a:buSzPts val="2100"/>
              <a:buFont typeface="Noto Sans Symbols"/>
              <a:buNone/>
            </a:pPr>
            <a:r>
              <a:rPr b="0" i="0" lang="en" sz="2100" u="none" cap="none" strike="noStrike">
                <a:solidFill>
                  <a:srgbClr val="FF0000"/>
                </a:solidFill>
                <a:latin typeface="Calibri"/>
                <a:ea typeface="Calibri"/>
                <a:cs typeface="Calibri"/>
                <a:sym typeface="Calibri"/>
              </a:rPr>
              <a:t> </a:t>
            </a:r>
            <a:r>
              <a:rPr b="0" i="0" lang="en" sz="2100" u="none" cap="none" strike="noStrike">
                <a:solidFill>
                  <a:srgbClr val="CC0000"/>
                </a:solidFill>
                <a:latin typeface="Calibri"/>
                <a:ea typeface="Calibri"/>
                <a:cs typeface="Calibri"/>
                <a:sym typeface="Calibri"/>
              </a:rPr>
              <a:t>implementation:</a:t>
            </a:r>
            <a:r>
              <a:rPr b="0" i="0" lang="en" sz="2100" u="none" cap="none" strike="noStrike">
                <a:solidFill>
                  <a:srgbClr val="000000"/>
                </a:solidFill>
                <a:latin typeface="Calibri"/>
                <a:ea typeface="Calibri"/>
                <a:cs typeface="Calibri"/>
                <a:sym typeface="Calibri"/>
              </a:rPr>
              <a:t> NAT router must (transparently):</a:t>
            </a:r>
            <a:endParaRPr b="0" i="0" sz="1800" u="none" cap="none" strike="noStrike">
              <a:solidFill>
                <a:srgbClr val="000000"/>
              </a:solidFill>
              <a:latin typeface="Calibri"/>
              <a:ea typeface="Calibri"/>
              <a:cs typeface="Calibri"/>
              <a:sym typeface="Calibri"/>
            </a:endParaRPr>
          </a:p>
          <a:p>
            <a:pPr indent="-215900" lvl="1" marL="520700" marR="0" rtl="0" algn="l">
              <a:lnSpc>
                <a:spcPct val="100000"/>
              </a:lnSpc>
              <a:spcBef>
                <a:spcPts val="800"/>
              </a:spcBef>
              <a:spcAft>
                <a:spcPts val="0"/>
              </a:spcAft>
              <a:buClr>
                <a:srgbClr val="0000A8"/>
              </a:buClr>
              <a:buSzPts val="1800"/>
              <a:buFont typeface="Noto Sans Symbols"/>
              <a:buChar char="▪"/>
            </a:pPr>
            <a:r>
              <a:rPr b="0" i="0" lang="en" sz="1800" u="none" cap="none" strike="noStrike">
                <a:solidFill>
                  <a:srgbClr val="000099"/>
                </a:solidFill>
                <a:latin typeface="Calibri"/>
                <a:ea typeface="Calibri"/>
                <a:cs typeface="Calibri"/>
                <a:sym typeface="Calibri"/>
              </a:rPr>
              <a:t>outgoing datagrams: replace</a:t>
            </a:r>
            <a:r>
              <a:rPr b="0" i="0" lang="en" sz="1800" u="none" cap="none" strike="noStrike">
                <a:solidFill>
                  <a:srgbClr val="000000"/>
                </a:solidFill>
                <a:latin typeface="Calibri"/>
                <a:ea typeface="Calibri"/>
                <a:cs typeface="Calibri"/>
                <a:sym typeface="Calibri"/>
              </a:rPr>
              <a:t> (source IP address, port #) of every outgoing datagram to (NAT IP address, new port #)</a:t>
            </a:r>
            <a:endParaRPr b="0" i="0" sz="1100" u="none" cap="none" strike="noStrike">
              <a:solidFill>
                <a:srgbClr val="000000"/>
              </a:solidFill>
              <a:latin typeface="Arial"/>
              <a:ea typeface="Arial"/>
              <a:cs typeface="Arial"/>
              <a:sym typeface="Arial"/>
            </a:endParaRPr>
          </a:p>
          <a:p>
            <a:pPr indent="-215900" lvl="3" marL="863600" marR="0" rtl="0" algn="l">
              <a:lnSpc>
                <a:spcPct val="100000"/>
              </a:lnSpc>
              <a:spcBef>
                <a:spcPts val="800"/>
              </a:spcBef>
              <a:spcAft>
                <a:spcPts val="0"/>
              </a:spcAft>
              <a:buClr>
                <a:srgbClr val="0000A3"/>
              </a:buClr>
              <a:buSzPts val="1800"/>
              <a:buFont typeface="Arial"/>
              <a:buChar char="•"/>
            </a:pPr>
            <a:r>
              <a:rPr b="0" i="0" lang="en" sz="1800" u="none" cap="none" strike="noStrike">
                <a:solidFill>
                  <a:srgbClr val="000000"/>
                </a:solidFill>
                <a:latin typeface="Calibri"/>
                <a:ea typeface="Calibri"/>
                <a:cs typeface="Calibri"/>
                <a:sym typeface="Calibri"/>
              </a:rPr>
              <a:t>remote clients/servers will respond using (NAT IP address, new port #) as destination address</a:t>
            </a:r>
            <a:endParaRPr b="0" i="0" sz="1100" u="none" cap="none" strike="noStrike">
              <a:solidFill>
                <a:srgbClr val="000000"/>
              </a:solidFill>
              <a:latin typeface="Arial"/>
              <a:ea typeface="Arial"/>
              <a:cs typeface="Arial"/>
              <a:sym typeface="Arial"/>
            </a:endParaRPr>
          </a:p>
          <a:p>
            <a:pPr indent="-215900" lvl="1" marL="520700" marR="0" rtl="0" algn="l">
              <a:lnSpc>
                <a:spcPct val="100000"/>
              </a:lnSpc>
              <a:spcBef>
                <a:spcPts val="800"/>
              </a:spcBef>
              <a:spcAft>
                <a:spcPts val="0"/>
              </a:spcAft>
              <a:buClr>
                <a:srgbClr val="0000A8"/>
              </a:buClr>
              <a:buSzPts val="1800"/>
              <a:buFont typeface="Noto Sans Symbols"/>
              <a:buChar char="▪"/>
            </a:pPr>
            <a:r>
              <a:rPr b="0" i="0" lang="en" sz="1800" u="none" cap="none" strike="noStrike">
                <a:solidFill>
                  <a:srgbClr val="000099"/>
                </a:solidFill>
                <a:latin typeface="Calibri"/>
                <a:ea typeface="Calibri"/>
                <a:cs typeface="Calibri"/>
                <a:sym typeface="Calibri"/>
              </a:rPr>
              <a:t>remember (in NAT translation table)</a:t>
            </a:r>
            <a:r>
              <a:rPr b="0" i="0" lang="en" sz="1800" u="none" cap="none" strike="noStrike">
                <a:solidFill>
                  <a:srgbClr val="ED7D31"/>
                </a:solidFill>
                <a:latin typeface="Calibri"/>
                <a:ea typeface="Calibri"/>
                <a:cs typeface="Calibri"/>
                <a:sym typeface="Calibri"/>
              </a:rPr>
              <a:t> </a:t>
            </a:r>
            <a:r>
              <a:rPr b="0" i="0" lang="en" sz="1800" u="none" cap="none" strike="noStrike">
                <a:solidFill>
                  <a:srgbClr val="000000"/>
                </a:solidFill>
                <a:latin typeface="Calibri"/>
                <a:ea typeface="Calibri"/>
                <a:cs typeface="Calibri"/>
                <a:sym typeface="Calibri"/>
              </a:rPr>
              <a:t>every (source IP address, port #)  to (NAT IP address, new port #) translation pair</a:t>
            </a:r>
            <a:endParaRPr b="0" i="0" sz="1100" u="none" cap="none" strike="noStrike">
              <a:solidFill>
                <a:srgbClr val="000000"/>
              </a:solidFill>
              <a:latin typeface="Arial"/>
              <a:ea typeface="Arial"/>
              <a:cs typeface="Arial"/>
              <a:sym typeface="Arial"/>
            </a:endParaRPr>
          </a:p>
          <a:p>
            <a:pPr indent="-215900" lvl="1" marL="520700" marR="0" rtl="0" algn="l">
              <a:lnSpc>
                <a:spcPct val="100000"/>
              </a:lnSpc>
              <a:spcBef>
                <a:spcPts val="800"/>
              </a:spcBef>
              <a:spcAft>
                <a:spcPts val="0"/>
              </a:spcAft>
              <a:buClr>
                <a:srgbClr val="0000A8"/>
              </a:buClr>
              <a:buSzPts val="1800"/>
              <a:buFont typeface="Noto Sans Symbols"/>
              <a:buChar char="▪"/>
            </a:pPr>
            <a:r>
              <a:rPr b="0" i="0" lang="en" sz="1800" u="none" cap="none" strike="noStrike">
                <a:solidFill>
                  <a:srgbClr val="000099"/>
                </a:solidFill>
                <a:latin typeface="Calibri"/>
                <a:ea typeface="Calibri"/>
                <a:cs typeface="Calibri"/>
                <a:sym typeface="Calibri"/>
              </a:rPr>
              <a:t>incoming datagrams: replace</a:t>
            </a:r>
            <a:r>
              <a:rPr b="0" i="0" lang="en" sz="1800" u="none" cap="none" strike="noStrike">
                <a:solidFill>
                  <a:srgbClr val="000000"/>
                </a:solidFill>
                <a:latin typeface="Calibri"/>
                <a:ea typeface="Calibri"/>
                <a:cs typeface="Calibri"/>
                <a:sym typeface="Calibri"/>
              </a:rPr>
              <a:t> (NAT IP address, new port #) in destination fields of every incoming datagram with corresponding (source IP address, port #) stored in NAT table</a:t>
            </a:r>
            <a:endParaRPr b="0" i="1" sz="2100" u="none" cap="none" strike="noStrike">
              <a:solidFill>
                <a:srgbClr val="CC0000"/>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0" name="Shape 3890"/>
        <p:cNvGrpSpPr/>
        <p:nvPr/>
      </p:nvGrpSpPr>
      <p:grpSpPr>
        <a:xfrm>
          <a:off x="0" y="0"/>
          <a:ext cx="0" cy="0"/>
          <a:chOff x="0" y="0"/>
          <a:chExt cx="0" cy="0"/>
        </a:xfrm>
      </p:grpSpPr>
      <p:pic>
        <p:nvPicPr>
          <p:cNvPr descr="A close up of a logo&#10;&#10;Description automatically generated" id="3891" name="Google Shape;3891;p86"/>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3892" name="Google Shape;3892;p86"/>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893" name="Google Shape;3893;p86"/>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894" name="Google Shape;3894;p86"/>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NAT: Network Address Translation</a:t>
            </a:r>
            <a:endParaRPr b="0" i="0" sz="1100" u="none" cap="none" strike="noStrike">
              <a:solidFill>
                <a:srgbClr val="000000"/>
              </a:solidFill>
              <a:latin typeface="Arial"/>
              <a:ea typeface="Arial"/>
              <a:cs typeface="Arial"/>
              <a:sym typeface="Arial"/>
            </a:endParaRPr>
          </a:p>
        </p:txBody>
      </p:sp>
      <p:sp>
        <p:nvSpPr>
          <p:cNvPr id="3895" name="Google Shape;3895;p86"/>
          <p:cNvSpPr/>
          <p:nvPr/>
        </p:nvSpPr>
        <p:spPr>
          <a:xfrm>
            <a:off x="1223776" y="3084958"/>
            <a:ext cx="3067053" cy="1016794"/>
          </a:xfrm>
          <a:custGeom>
            <a:rect b="b" l="l" r="r" t="t"/>
            <a:pathLst>
              <a:path extrusionOk="0" h="854" w="2269">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a:gsLst>
              <a:gs pos="0">
                <a:srgbClr val="FFFFFF">
                  <a:alpha val="96862"/>
                </a:srgbClr>
              </a:gs>
              <a:gs pos="100000">
                <a:srgbClr val="66CC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896" name="Google Shape;3896;p86"/>
          <p:cNvSpPr/>
          <p:nvPr/>
        </p:nvSpPr>
        <p:spPr>
          <a:xfrm>
            <a:off x="4440844" y="2538461"/>
            <a:ext cx="2803922" cy="2022872"/>
          </a:xfrm>
          <a:custGeom>
            <a:rect b="b" l="l" r="r" t="t"/>
            <a:pathLst>
              <a:path extrusionOk="0" h="1699" w="2355">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3897" name="Google Shape;3897;p86"/>
          <p:cNvGrpSpPr/>
          <p:nvPr/>
        </p:nvGrpSpPr>
        <p:grpSpPr>
          <a:xfrm>
            <a:off x="5312489" y="2488455"/>
            <a:ext cx="1525400" cy="798909"/>
            <a:chOff x="3550" y="2055"/>
            <a:chExt cx="1281" cy="671"/>
          </a:xfrm>
        </p:grpSpPr>
        <p:grpSp>
          <p:nvGrpSpPr>
            <p:cNvPr id="3898" name="Google Shape;3898;p86"/>
            <p:cNvGrpSpPr/>
            <p:nvPr/>
          </p:nvGrpSpPr>
          <p:grpSpPr>
            <a:xfrm>
              <a:off x="3550" y="2055"/>
              <a:ext cx="1281" cy="357"/>
              <a:chOff x="4381" y="786"/>
              <a:chExt cx="1204" cy="357"/>
            </a:xfrm>
          </p:grpSpPr>
          <p:sp>
            <p:nvSpPr>
              <p:cNvPr id="3899" name="Google Shape;3899;p86"/>
              <p:cNvSpPr/>
              <p:nvPr/>
            </p:nvSpPr>
            <p:spPr>
              <a:xfrm>
                <a:off x="4385" y="830"/>
                <a:ext cx="12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00" name="Google Shape;3900;p86"/>
              <p:cNvSpPr txBox="1"/>
              <p:nvPr/>
            </p:nvSpPr>
            <p:spPr>
              <a:xfrm>
                <a:off x="4381" y="813"/>
                <a:ext cx="9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Calibri"/>
                  <a:buNone/>
                </a:pPr>
                <a:r>
                  <a:rPr b="0" i="0" lang="en" sz="900" u="none" cap="none" strike="noStrike">
                    <a:solidFill>
                      <a:srgbClr val="000000"/>
                    </a:solidFill>
                    <a:latin typeface="Calibri"/>
                    <a:ea typeface="Calibri"/>
                    <a:cs typeface="Calibri"/>
                    <a:sym typeface="Calibri"/>
                  </a:rPr>
                  <a:t>S: 10.0.0.1, 3345</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Calibri"/>
                  <a:buNone/>
                </a:pPr>
                <a:r>
                  <a:rPr b="0" i="0" lang="en" sz="900" u="none" cap="none" strike="noStrike">
                    <a:solidFill>
                      <a:srgbClr val="000000"/>
                    </a:solidFill>
                    <a:latin typeface="Calibri"/>
                    <a:ea typeface="Calibri"/>
                    <a:cs typeface="Calibri"/>
                    <a:sym typeface="Calibri"/>
                  </a:rPr>
                  <a:t>D: 128.119.40.186, 80</a:t>
                </a:r>
                <a:endParaRPr b="0" i="0" sz="1100" u="none" cap="none" strike="noStrike">
                  <a:solidFill>
                    <a:srgbClr val="000000"/>
                  </a:solidFill>
                  <a:latin typeface="Arial"/>
                  <a:ea typeface="Arial"/>
                  <a:cs typeface="Arial"/>
                  <a:sym typeface="Arial"/>
                </a:endParaRPr>
              </a:p>
            </p:txBody>
          </p:sp>
          <p:grpSp>
            <p:nvGrpSpPr>
              <p:cNvPr id="3901" name="Google Shape;3901;p86"/>
              <p:cNvGrpSpPr/>
              <p:nvPr/>
            </p:nvGrpSpPr>
            <p:grpSpPr>
              <a:xfrm>
                <a:off x="5394" y="786"/>
                <a:ext cx="48" cy="99"/>
                <a:chOff x="5508" y="1599"/>
                <a:chExt cx="48" cy="99"/>
              </a:xfrm>
            </p:grpSpPr>
            <p:sp>
              <p:nvSpPr>
                <p:cNvPr id="3902" name="Google Shape;3902;p86"/>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3903" name="Google Shape;3903;p86"/>
                <p:cNvCxnSpPr/>
                <p:nvPr/>
              </p:nvCxnSpPr>
              <p:spPr>
                <a:xfrm>
                  <a:off x="5534" y="1608"/>
                  <a:ext cx="0" cy="0"/>
                </a:xfrm>
                <a:prstGeom prst="straightConnector1">
                  <a:avLst/>
                </a:prstGeom>
                <a:noFill/>
                <a:ln cap="flat" cmpd="sng" w="9525">
                  <a:solidFill>
                    <a:srgbClr val="000000"/>
                  </a:solidFill>
                  <a:prstDash val="solid"/>
                  <a:round/>
                  <a:headEnd len="sm" w="sm" type="none"/>
                  <a:tailEnd len="sm" w="sm" type="none"/>
                </a:ln>
              </p:spPr>
            </p:cxnSp>
            <p:cxnSp>
              <p:nvCxnSpPr>
                <p:cNvPr id="3904" name="Google Shape;3904;p86"/>
                <p:cNvCxnSpPr/>
                <p:nvPr/>
              </p:nvCxnSpPr>
              <p:spPr>
                <a:xfrm>
                  <a:off x="5556" y="1620"/>
                  <a:ext cx="0" cy="0"/>
                </a:xfrm>
                <a:prstGeom prst="straightConnector1">
                  <a:avLst/>
                </a:prstGeom>
                <a:noFill/>
                <a:ln cap="flat" cmpd="sng" w="9525">
                  <a:solidFill>
                    <a:srgbClr val="000000"/>
                  </a:solidFill>
                  <a:prstDash val="solid"/>
                  <a:round/>
                  <a:headEnd len="sm" w="sm" type="none"/>
                  <a:tailEnd len="sm" w="sm" type="none"/>
                </a:ln>
              </p:spPr>
            </p:cxnSp>
          </p:grpSp>
          <p:grpSp>
            <p:nvGrpSpPr>
              <p:cNvPr id="3905" name="Google Shape;3905;p86"/>
              <p:cNvGrpSpPr/>
              <p:nvPr/>
            </p:nvGrpSpPr>
            <p:grpSpPr>
              <a:xfrm>
                <a:off x="5382" y="1044"/>
                <a:ext cx="48" cy="99"/>
                <a:chOff x="5508" y="1599"/>
                <a:chExt cx="48" cy="99"/>
              </a:xfrm>
            </p:grpSpPr>
            <p:sp>
              <p:nvSpPr>
                <p:cNvPr id="3906" name="Google Shape;3906;p86"/>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3907" name="Google Shape;3907;p86"/>
                <p:cNvCxnSpPr/>
                <p:nvPr/>
              </p:nvCxnSpPr>
              <p:spPr>
                <a:xfrm>
                  <a:off x="5534" y="1608"/>
                  <a:ext cx="0" cy="0"/>
                </a:xfrm>
                <a:prstGeom prst="straightConnector1">
                  <a:avLst/>
                </a:prstGeom>
                <a:noFill/>
                <a:ln cap="flat" cmpd="sng" w="9525">
                  <a:solidFill>
                    <a:srgbClr val="000000"/>
                  </a:solidFill>
                  <a:prstDash val="solid"/>
                  <a:round/>
                  <a:headEnd len="sm" w="sm" type="none"/>
                  <a:tailEnd len="sm" w="sm" type="none"/>
                </a:ln>
              </p:spPr>
            </p:cxnSp>
            <p:cxnSp>
              <p:nvCxnSpPr>
                <p:cNvPr id="3908" name="Google Shape;3908;p86"/>
                <p:cNvCxnSpPr/>
                <p:nvPr/>
              </p:nvCxnSpPr>
              <p:spPr>
                <a:xfrm>
                  <a:off x="5556" y="1620"/>
                  <a:ext cx="0" cy="0"/>
                </a:xfrm>
                <a:prstGeom prst="straightConnector1">
                  <a:avLst/>
                </a:prstGeom>
                <a:noFill/>
                <a:ln cap="flat" cmpd="sng" w="9525">
                  <a:solidFill>
                    <a:srgbClr val="000000"/>
                  </a:solidFill>
                  <a:prstDash val="solid"/>
                  <a:round/>
                  <a:headEnd len="sm" w="sm" type="none"/>
                  <a:tailEnd len="sm" w="sm" type="none"/>
                </a:ln>
              </p:spPr>
            </p:cxnSp>
          </p:grpSp>
        </p:grpSp>
        <p:sp>
          <p:nvSpPr>
            <p:cNvPr id="3909" name="Google Shape;3909;p86"/>
            <p:cNvSpPr/>
            <p:nvPr/>
          </p:nvSpPr>
          <p:spPr>
            <a:xfrm>
              <a:off x="3573" y="2364"/>
              <a:ext cx="564" cy="342"/>
            </a:xfrm>
            <a:custGeom>
              <a:rect b="b" l="l" r="r" t="t"/>
              <a:pathLst>
                <a:path extrusionOk="0" h="264" w="417">
                  <a:moveTo>
                    <a:pt x="0" y="264"/>
                  </a:moveTo>
                  <a:lnTo>
                    <a:pt x="417" y="264"/>
                  </a:lnTo>
                  <a:lnTo>
                    <a:pt x="417" y="0"/>
                  </a:lnTo>
                </a:path>
              </a:pathLst>
            </a:custGeom>
            <a:noFill/>
            <a:ln cap="flat" cmpd="sng" w="28575">
              <a:solidFill>
                <a:srgbClr val="000000"/>
              </a:solidFill>
              <a:prstDash val="solid"/>
              <a:round/>
              <a:headEnd len="med" w="med" type="triangl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3910" name="Google Shape;3910;p86"/>
            <p:cNvGrpSpPr/>
            <p:nvPr/>
          </p:nvGrpSpPr>
          <p:grpSpPr>
            <a:xfrm>
              <a:off x="4032" y="2416"/>
              <a:ext cx="314" cy="310"/>
              <a:chOff x="5140" y="400"/>
              <a:chExt cx="314" cy="310"/>
            </a:xfrm>
          </p:grpSpPr>
          <p:sp>
            <p:nvSpPr>
              <p:cNvPr id="3911" name="Google Shape;3911;p86"/>
              <p:cNvSpPr/>
              <p:nvPr/>
            </p:nvSpPr>
            <p:spPr>
              <a:xfrm>
                <a:off x="5140" y="410"/>
                <a:ext cx="300" cy="300"/>
              </a:xfrm>
              <a:prstGeom prst="ellipse">
                <a:avLst/>
              </a:prstGeom>
              <a:solidFill>
                <a:srgbClr val="FFFFFF"/>
              </a:solidFill>
              <a:ln cap="flat" cmpd="sng" w="9525">
                <a:solidFill>
                  <a:srgbClr val="CC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12" name="Google Shape;3912;p86"/>
              <p:cNvSpPr txBox="1"/>
              <p:nvPr/>
            </p:nvSpPr>
            <p:spPr>
              <a:xfrm>
                <a:off x="5154" y="400"/>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400"/>
                  <a:buFont typeface="Calibri"/>
                  <a:buNone/>
                </a:pPr>
                <a:r>
                  <a:rPr b="0" i="0" lang="en" sz="1400" u="none" cap="none" strike="noStrike">
                    <a:solidFill>
                      <a:srgbClr val="CC0000"/>
                    </a:solidFill>
                    <a:latin typeface="Calibri"/>
                    <a:ea typeface="Calibri"/>
                    <a:cs typeface="Calibri"/>
                    <a:sym typeface="Calibri"/>
                  </a:rPr>
                  <a:t>1</a:t>
                </a:r>
                <a:endParaRPr b="0" i="0" sz="1100" u="none" cap="none" strike="noStrike">
                  <a:solidFill>
                    <a:srgbClr val="000000"/>
                  </a:solidFill>
                  <a:latin typeface="Arial"/>
                  <a:ea typeface="Arial"/>
                  <a:cs typeface="Arial"/>
                  <a:sym typeface="Arial"/>
                </a:endParaRPr>
              </a:p>
            </p:txBody>
          </p:sp>
        </p:grpSp>
      </p:grpSp>
      <p:sp>
        <p:nvSpPr>
          <p:cNvPr id="3913" name="Google Shape;3913;p86"/>
          <p:cNvSpPr txBox="1"/>
          <p:nvPr/>
        </p:nvSpPr>
        <p:spPr>
          <a:xfrm>
            <a:off x="4584779" y="3224643"/>
            <a:ext cx="64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10.0.0.4</a:t>
            </a:r>
            <a:endParaRPr b="0" i="0" sz="1100" u="none" cap="none" strike="noStrike">
              <a:solidFill>
                <a:srgbClr val="000000"/>
              </a:solidFill>
              <a:latin typeface="Arial"/>
              <a:ea typeface="Arial"/>
              <a:cs typeface="Arial"/>
              <a:sym typeface="Arial"/>
            </a:endParaRPr>
          </a:p>
        </p:txBody>
      </p:sp>
      <p:sp>
        <p:nvSpPr>
          <p:cNvPr id="3914" name="Google Shape;3914;p86"/>
          <p:cNvSpPr txBox="1"/>
          <p:nvPr/>
        </p:nvSpPr>
        <p:spPr>
          <a:xfrm>
            <a:off x="3107249" y="3591209"/>
            <a:ext cx="8790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138.76.29.7</a:t>
            </a:r>
            <a:endParaRPr b="0" i="0" sz="1100" u="none" cap="none" strike="noStrike">
              <a:solidFill>
                <a:srgbClr val="000000"/>
              </a:solidFill>
              <a:latin typeface="Arial"/>
              <a:ea typeface="Arial"/>
              <a:cs typeface="Arial"/>
              <a:sym typeface="Arial"/>
            </a:endParaRPr>
          </a:p>
        </p:txBody>
      </p:sp>
      <p:grpSp>
        <p:nvGrpSpPr>
          <p:cNvPr id="3915" name="Google Shape;3915;p86"/>
          <p:cNvGrpSpPr/>
          <p:nvPr/>
        </p:nvGrpSpPr>
        <p:grpSpPr>
          <a:xfrm>
            <a:off x="5818399" y="1524049"/>
            <a:ext cx="2476500" cy="1209675"/>
            <a:chOff x="3841" y="989"/>
            <a:chExt cx="2080" cy="1016"/>
          </a:xfrm>
        </p:grpSpPr>
        <p:sp>
          <p:nvSpPr>
            <p:cNvPr id="3916" name="Google Shape;3916;p86"/>
            <p:cNvSpPr txBox="1"/>
            <p:nvPr/>
          </p:nvSpPr>
          <p:spPr>
            <a:xfrm>
              <a:off x="4121" y="989"/>
              <a:ext cx="1800" cy="600"/>
            </a:xfrm>
            <a:prstGeom prst="rect">
              <a:avLst/>
            </a:prstGeom>
            <a:noFill/>
            <a:ln>
              <a:noFill/>
            </a:ln>
          </p:spPr>
          <p:txBody>
            <a:bodyPr anchorCtr="0" anchor="t" bIns="34275" lIns="68575" spcFirstLastPara="1" rIns="68575" wrap="square" tIns="34275">
              <a:spAutoFit/>
            </a:bodyPr>
            <a:lstStyle/>
            <a:p>
              <a:pPr indent="0" lvl="0" marL="0" marR="0" rtl="0" algn="l">
                <a:lnSpc>
                  <a:spcPct val="85000"/>
                </a:lnSpc>
                <a:spcBef>
                  <a:spcPts val="0"/>
                </a:spcBef>
                <a:spcAft>
                  <a:spcPts val="0"/>
                </a:spcAft>
                <a:buClr>
                  <a:srgbClr val="CC0000"/>
                </a:buClr>
                <a:buSzPts val="1500"/>
                <a:buFont typeface="Calibri"/>
                <a:buNone/>
              </a:pPr>
              <a:r>
                <a:rPr b="1" i="1" lang="en" sz="1500" u="none" cap="none" strike="noStrike">
                  <a:solidFill>
                    <a:srgbClr val="CC0000"/>
                  </a:solidFill>
                  <a:latin typeface="Calibri"/>
                  <a:ea typeface="Calibri"/>
                  <a:cs typeface="Calibri"/>
                  <a:sym typeface="Calibri"/>
                </a:rPr>
                <a:t>1:</a:t>
              </a:r>
              <a:r>
                <a:rPr b="0" i="0" lang="en" sz="1500" u="none" cap="none" strike="noStrike">
                  <a:solidFill>
                    <a:srgbClr val="FF0000"/>
                  </a:solidFill>
                  <a:latin typeface="Calibri"/>
                  <a:ea typeface="Calibri"/>
                  <a:cs typeface="Calibri"/>
                  <a:sym typeface="Calibri"/>
                </a:rPr>
                <a:t> </a:t>
              </a:r>
              <a:r>
                <a:rPr b="0" i="0" lang="en" sz="1500" u="none" cap="none" strike="noStrike">
                  <a:solidFill>
                    <a:srgbClr val="000099"/>
                  </a:solidFill>
                  <a:latin typeface="Calibri"/>
                  <a:ea typeface="Calibri"/>
                  <a:cs typeface="Calibri"/>
                  <a:sym typeface="Calibri"/>
                </a:rPr>
                <a:t>host 10.0.0.1 sends datagram to 128.119.40.186, 80</a:t>
              </a:r>
              <a:endParaRPr b="0" i="0" sz="1100" u="none" cap="none" strike="noStrike">
                <a:solidFill>
                  <a:srgbClr val="000000"/>
                </a:solidFill>
                <a:latin typeface="Arial"/>
                <a:ea typeface="Arial"/>
                <a:cs typeface="Arial"/>
                <a:sym typeface="Arial"/>
              </a:endParaRPr>
            </a:p>
          </p:txBody>
        </p:sp>
        <p:cxnSp>
          <p:nvCxnSpPr>
            <p:cNvPr id="3917" name="Google Shape;3917;p86"/>
            <p:cNvCxnSpPr/>
            <p:nvPr/>
          </p:nvCxnSpPr>
          <p:spPr>
            <a:xfrm flipH="1">
              <a:off x="3841" y="1105"/>
              <a:ext cx="300" cy="900"/>
            </a:xfrm>
            <a:prstGeom prst="straightConnector1">
              <a:avLst/>
            </a:prstGeom>
            <a:noFill/>
            <a:ln cap="flat" cmpd="sng" w="12700">
              <a:solidFill>
                <a:srgbClr val="CC0000"/>
              </a:solidFill>
              <a:prstDash val="solid"/>
              <a:round/>
              <a:headEnd len="sm" w="sm" type="none"/>
              <a:tailEnd len="sm" w="sm" type="none"/>
            </a:ln>
          </p:spPr>
        </p:cxnSp>
      </p:grpSp>
      <p:sp>
        <p:nvSpPr>
          <p:cNvPr id="3918" name="Google Shape;3918;p86"/>
          <p:cNvSpPr/>
          <p:nvPr/>
        </p:nvSpPr>
        <p:spPr>
          <a:xfrm>
            <a:off x="2847788" y="2317005"/>
            <a:ext cx="2896791" cy="1148953"/>
          </a:xfrm>
          <a:custGeom>
            <a:rect b="b" l="l" r="r" t="t"/>
            <a:pathLst>
              <a:path extrusionOk="0" h="965" w="2433">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a:gsLst>
              <a:gs pos="0">
                <a:srgbClr val="BFBFBF"/>
              </a:gs>
              <a:gs pos="100000">
                <a:srgbClr val="FFFFFF"/>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919" name="Google Shape;3919;p86"/>
          <p:cNvSpPr/>
          <p:nvPr/>
        </p:nvSpPr>
        <p:spPr>
          <a:xfrm>
            <a:off x="2847788" y="1377602"/>
            <a:ext cx="2838300" cy="1015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20" name="Google Shape;3920;p86"/>
          <p:cNvSpPr txBox="1"/>
          <p:nvPr/>
        </p:nvSpPr>
        <p:spPr>
          <a:xfrm>
            <a:off x="2888003" y="1381122"/>
            <a:ext cx="2739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Calibri"/>
              <a:buNone/>
            </a:pPr>
            <a:r>
              <a:rPr b="0" i="0" lang="en" sz="1500" u="none" cap="none" strike="noStrike">
                <a:solidFill>
                  <a:srgbClr val="000000"/>
                </a:solidFill>
                <a:latin typeface="Calibri"/>
                <a:ea typeface="Calibri"/>
                <a:cs typeface="Calibri"/>
                <a:sym typeface="Calibri"/>
              </a:rPr>
              <a:t>NAT translation table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Calibri"/>
              <a:buNone/>
            </a:pPr>
            <a:r>
              <a:rPr b="0" i="0" lang="en" sz="1500" u="none" cap="none" strike="noStrike">
                <a:solidFill>
                  <a:srgbClr val="000000"/>
                </a:solidFill>
                <a:latin typeface="Calibri"/>
                <a:ea typeface="Calibri"/>
                <a:cs typeface="Calibri"/>
                <a:sym typeface="Calibri"/>
              </a:rPr>
              <a:t>WAN side addr        LAN side addr</a:t>
            </a:r>
            <a:endParaRPr b="0" i="0" sz="1100" u="none" cap="none" strike="noStrike">
              <a:solidFill>
                <a:srgbClr val="000000"/>
              </a:solidFill>
              <a:latin typeface="Arial"/>
              <a:ea typeface="Arial"/>
              <a:cs typeface="Arial"/>
              <a:sym typeface="Arial"/>
            </a:endParaRPr>
          </a:p>
        </p:txBody>
      </p:sp>
      <p:cxnSp>
        <p:nvCxnSpPr>
          <p:cNvPr id="3921" name="Google Shape;3921;p86"/>
          <p:cNvCxnSpPr/>
          <p:nvPr/>
        </p:nvCxnSpPr>
        <p:spPr>
          <a:xfrm flipH="1" rot="10800000">
            <a:off x="2847788" y="1657333"/>
            <a:ext cx="2843400" cy="8400"/>
          </a:xfrm>
          <a:prstGeom prst="straightConnector1">
            <a:avLst/>
          </a:prstGeom>
          <a:noFill/>
          <a:ln cap="flat" cmpd="sng" w="9525">
            <a:solidFill>
              <a:srgbClr val="000000"/>
            </a:solidFill>
            <a:prstDash val="solid"/>
            <a:round/>
            <a:headEnd len="sm" w="sm" type="none"/>
            <a:tailEnd len="sm" w="sm" type="none"/>
          </a:ln>
        </p:spPr>
      </p:cxnSp>
      <p:cxnSp>
        <p:nvCxnSpPr>
          <p:cNvPr id="3922" name="Google Shape;3922;p86"/>
          <p:cNvCxnSpPr/>
          <p:nvPr/>
        </p:nvCxnSpPr>
        <p:spPr>
          <a:xfrm flipH="1" rot="10800000">
            <a:off x="2858504" y="1865693"/>
            <a:ext cx="2812200" cy="8400"/>
          </a:xfrm>
          <a:prstGeom prst="straightConnector1">
            <a:avLst/>
          </a:prstGeom>
          <a:noFill/>
          <a:ln cap="flat" cmpd="sng" w="9525">
            <a:solidFill>
              <a:srgbClr val="000000"/>
            </a:solidFill>
            <a:prstDash val="solid"/>
            <a:round/>
            <a:headEnd len="sm" w="sm" type="none"/>
            <a:tailEnd len="sm" w="sm" type="none"/>
          </a:ln>
        </p:spPr>
      </p:cxnSp>
      <p:cxnSp>
        <p:nvCxnSpPr>
          <p:cNvPr id="3923" name="Google Shape;3923;p86"/>
          <p:cNvCxnSpPr/>
          <p:nvPr/>
        </p:nvCxnSpPr>
        <p:spPr>
          <a:xfrm>
            <a:off x="4440845" y="1674068"/>
            <a:ext cx="2400" cy="717000"/>
          </a:xfrm>
          <a:prstGeom prst="straightConnector1">
            <a:avLst/>
          </a:prstGeom>
          <a:noFill/>
          <a:ln cap="flat" cmpd="sng" w="9525">
            <a:solidFill>
              <a:srgbClr val="000000"/>
            </a:solidFill>
            <a:prstDash val="solid"/>
            <a:round/>
            <a:headEnd len="sm" w="sm" type="none"/>
            <a:tailEnd len="sm" w="sm" type="none"/>
          </a:ln>
        </p:spPr>
      </p:cxnSp>
      <p:sp>
        <p:nvSpPr>
          <p:cNvPr id="3924" name="Google Shape;3924;p86"/>
          <p:cNvSpPr txBox="1"/>
          <p:nvPr/>
        </p:nvSpPr>
        <p:spPr>
          <a:xfrm>
            <a:off x="3015833" y="1880045"/>
            <a:ext cx="2526000" cy="715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CC0000"/>
              </a:buClr>
              <a:buSzPts val="1400"/>
              <a:buFont typeface="Calibri"/>
              <a:buNone/>
            </a:pPr>
            <a:r>
              <a:rPr b="0" i="0" lang="en" sz="1400" u="none" cap="none" strike="noStrike">
                <a:solidFill>
                  <a:srgbClr val="CC0000"/>
                </a:solidFill>
                <a:latin typeface="Calibri"/>
                <a:ea typeface="Calibri"/>
                <a:cs typeface="Calibri"/>
                <a:sym typeface="Calibri"/>
              </a:rPr>
              <a:t>138.76.29.7, 5001   10.0.0.1, 3345</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3925" name="Google Shape;3925;p86"/>
          <p:cNvGrpSpPr/>
          <p:nvPr/>
        </p:nvGrpSpPr>
        <p:grpSpPr>
          <a:xfrm>
            <a:off x="4663491" y="2923033"/>
            <a:ext cx="2088356" cy="1135856"/>
            <a:chOff x="3002" y="2417"/>
            <a:chExt cx="1754" cy="954"/>
          </a:xfrm>
        </p:grpSpPr>
        <p:sp>
          <p:nvSpPr>
            <p:cNvPr id="3926" name="Google Shape;3926;p86"/>
            <p:cNvSpPr/>
            <p:nvPr/>
          </p:nvSpPr>
          <p:spPr>
            <a:xfrm>
              <a:off x="3002" y="3051"/>
              <a:ext cx="12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27" name="Google Shape;3927;p86"/>
            <p:cNvSpPr txBox="1"/>
            <p:nvPr/>
          </p:nvSpPr>
          <p:spPr>
            <a:xfrm>
              <a:off x="3104" y="3042"/>
              <a:ext cx="12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Calibri"/>
                <a:buNone/>
              </a:pPr>
              <a:r>
                <a:rPr b="0" i="0" lang="en" sz="900" u="none" cap="none" strike="noStrike">
                  <a:solidFill>
                    <a:srgbClr val="000000"/>
                  </a:solidFill>
                  <a:latin typeface="Calibri"/>
                  <a:ea typeface="Calibri"/>
                  <a:cs typeface="Calibri"/>
                  <a:sym typeface="Calibri"/>
                </a:rPr>
                <a:t>S: 128.119.40.186, 80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Calibri"/>
                <a:buNone/>
              </a:pPr>
              <a:r>
                <a:rPr b="0" i="0" lang="en" sz="900" u="none" cap="none" strike="noStrike">
                  <a:solidFill>
                    <a:srgbClr val="000000"/>
                  </a:solidFill>
                  <a:latin typeface="Calibri"/>
                  <a:ea typeface="Calibri"/>
                  <a:cs typeface="Calibri"/>
                  <a:sym typeface="Calibri"/>
                </a:rPr>
                <a:t>D: 10.0.0.1, 3345</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nvGrpSpPr>
            <p:cNvPr id="3928" name="Google Shape;3928;p86"/>
            <p:cNvGrpSpPr/>
            <p:nvPr/>
          </p:nvGrpSpPr>
          <p:grpSpPr>
            <a:xfrm>
              <a:off x="3054" y="3007"/>
              <a:ext cx="51" cy="99"/>
              <a:chOff x="5508" y="1599"/>
              <a:chExt cx="48" cy="99"/>
            </a:xfrm>
          </p:grpSpPr>
          <p:sp>
            <p:nvSpPr>
              <p:cNvPr id="3929" name="Google Shape;3929;p86"/>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3930" name="Google Shape;3930;p86"/>
              <p:cNvCxnSpPr/>
              <p:nvPr/>
            </p:nvCxnSpPr>
            <p:spPr>
              <a:xfrm>
                <a:off x="5534" y="1608"/>
                <a:ext cx="0" cy="0"/>
              </a:xfrm>
              <a:prstGeom prst="straightConnector1">
                <a:avLst/>
              </a:prstGeom>
              <a:noFill/>
              <a:ln cap="flat" cmpd="sng" w="9525">
                <a:solidFill>
                  <a:srgbClr val="000000"/>
                </a:solidFill>
                <a:prstDash val="solid"/>
                <a:round/>
                <a:headEnd len="sm" w="sm" type="none"/>
                <a:tailEnd len="sm" w="sm" type="none"/>
              </a:ln>
            </p:spPr>
          </p:cxnSp>
          <p:cxnSp>
            <p:nvCxnSpPr>
              <p:cNvPr id="3931" name="Google Shape;3931;p86"/>
              <p:cNvCxnSpPr/>
              <p:nvPr/>
            </p:nvCxnSpPr>
            <p:spPr>
              <a:xfrm>
                <a:off x="5556" y="1620"/>
                <a:ext cx="0" cy="0"/>
              </a:xfrm>
              <a:prstGeom prst="straightConnector1">
                <a:avLst/>
              </a:prstGeom>
              <a:noFill/>
              <a:ln cap="flat" cmpd="sng" w="9525">
                <a:solidFill>
                  <a:srgbClr val="000000"/>
                </a:solidFill>
                <a:prstDash val="solid"/>
                <a:round/>
                <a:headEnd len="sm" w="sm" type="none"/>
                <a:tailEnd len="sm" w="sm" type="none"/>
              </a:ln>
            </p:spPr>
          </p:cxnSp>
        </p:grpSp>
        <p:grpSp>
          <p:nvGrpSpPr>
            <p:cNvPr id="3932" name="Google Shape;3932;p86"/>
            <p:cNvGrpSpPr/>
            <p:nvPr/>
          </p:nvGrpSpPr>
          <p:grpSpPr>
            <a:xfrm>
              <a:off x="3059" y="3248"/>
              <a:ext cx="51" cy="99"/>
              <a:chOff x="5508" y="1599"/>
              <a:chExt cx="48" cy="99"/>
            </a:xfrm>
          </p:grpSpPr>
          <p:sp>
            <p:nvSpPr>
              <p:cNvPr id="3933" name="Google Shape;3933;p86"/>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3934" name="Google Shape;3934;p86"/>
              <p:cNvCxnSpPr/>
              <p:nvPr/>
            </p:nvCxnSpPr>
            <p:spPr>
              <a:xfrm>
                <a:off x="5534" y="1608"/>
                <a:ext cx="0" cy="0"/>
              </a:xfrm>
              <a:prstGeom prst="straightConnector1">
                <a:avLst/>
              </a:prstGeom>
              <a:noFill/>
              <a:ln cap="flat" cmpd="sng" w="9525">
                <a:solidFill>
                  <a:srgbClr val="000000"/>
                </a:solidFill>
                <a:prstDash val="solid"/>
                <a:round/>
                <a:headEnd len="sm" w="sm" type="none"/>
                <a:tailEnd len="sm" w="sm" type="none"/>
              </a:ln>
            </p:spPr>
          </p:cxnSp>
          <p:cxnSp>
            <p:nvCxnSpPr>
              <p:cNvPr id="3935" name="Google Shape;3935;p86"/>
              <p:cNvCxnSpPr/>
              <p:nvPr/>
            </p:nvCxnSpPr>
            <p:spPr>
              <a:xfrm>
                <a:off x="5556" y="1620"/>
                <a:ext cx="0" cy="0"/>
              </a:xfrm>
              <a:prstGeom prst="straightConnector1">
                <a:avLst/>
              </a:prstGeom>
              <a:noFill/>
              <a:ln cap="flat" cmpd="sng" w="9525">
                <a:solidFill>
                  <a:srgbClr val="000000"/>
                </a:solidFill>
                <a:prstDash val="solid"/>
                <a:round/>
                <a:headEnd len="sm" w="sm" type="none"/>
                <a:tailEnd len="sm" w="sm" type="none"/>
              </a:ln>
            </p:spPr>
          </p:cxnSp>
        </p:grpSp>
        <p:sp>
          <p:nvSpPr>
            <p:cNvPr id="3936" name="Google Shape;3936;p86"/>
            <p:cNvSpPr/>
            <p:nvPr/>
          </p:nvSpPr>
          <p:spPr>
            <a:xfrm>
              <a:off x="4179" y="2417"/>
              <a:ext cx="577" cy="768"/>
            </a:xfrm>
            <a:custGeom>
              <a:rect b="b" l="l" r="r" t="t"/>
              <a:pathLst>
                <a:path extrusionOk="0" h="768" w="577">
                  <a:moveTo>
                    <a:pt x="577" y="0"/>
                  </a:moveTo>
                  <a:lnTo>
                    <a:pt x="342" y="0"/>
                  </a:lnTo>
                  <a:lnTo>
                    <a:pt x="342" y="768"/>
                  </a:lnTo>
                  <a:lnTo>
                    <a:pt x="0" y="760"/>
                  </a:lnTo>
                </a:path>
              </a:pathLst>
            </a:custGeom>
            <a:noFill/>
            <a:ln cap="flat" cmpd="sng" w="28575">
              <a:solidFill>
                <a:srgbClr val="000000"/>
              </a:solidFill>
              <a:prstDash val="solid"/>
              <a:round/>
              <a:headEnd len="med" w="med" type="triangl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3937" name="Google Shape;3937;p86"/>
            <p:cNvGrpSpPr/>
            <p:nvPr/>
          </p:nvGrpSpPr>
          <p:grpSpPr>
            <a:xfrm>
              <a:off x="4240" y="3061"/>
              <a:ext cx="314" cy="310"/>
              <a:chOff x="5140" y="400"/>
              <a:chExt cx="314" cy="310"/>
            </a:xfrm>
          </p:grpSpPr>
          <p:sp>
            <p:nvSpPr>
              <p:cNvPr id="3938" name="Google Shape;3938;p86"/>
              <p:cNvSpPr/>
              <p:nvPr/>
            </p:nvSpPr>
            <p:spPr>
              <a:xfrm>
                <a:off x="5140" y="410"/>
                <a:ext cx="300" cy="300"/>
              </a:xfrm>
              <a:prstGeom prst="ellipse">
                <a:avLst/>
              </a:prstGeom>
              <a:solidFill>
                <a:srgbClr val="FFFFFF"/>
              </a:solidFill>
              <a:ln cap="flat" cmpd="sng" w="9525">
                <a:solidFill>
                  <a:srgbClr val="CC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39" name="Google Shape;3939;p86"/>
              <p:cNvSpPr txBox="1"/>
              <p:nvPr/>
            </p:nvSpPr>
            <p:spPr>
              <a:xfrm>
                <a:off x="5154" y="400"/>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400"/>
                  <a:buFont typeface="Calibri"/>
                  <a:buNone/>
                </a:pPr>
                <a:r>
                  <a:rPr b="0" i="0" lang="en" sz="1400" u="none" cap="none" strike="noStrike">
                    <a:solidFill>
                      <a:srgbClr val="CC0000"/>
                    </a:solidFill>
                    <a:latin typeface="Calibri"/>
                    <a:ea typeface="Calibri"/>
                    <a:cs typeface="Calibri"/>
                    <a:sym typeface="Calibri"/>
                  </a:rPr>
                  <a:t>4</a:t>
                </a:r>
                <a:endParaRPr b="0" i="0" sz="1100" u="none" cap="none" strike="noStrike">
                  <a:solidFill>
                    <a:srgbClr val="000000"/>
                  </a:solidFill>
                  <a:latin typeface="Arial"/>
                  <a:ea typeface="Arial"/>
                  <a:cs typeface="Arial"/>
                  <a:sym typeface="Arial"/>
                </a:endParaRPr>
              </a:p>
            </p:txBody>
          </p:sp>
        </p:grpSp>
      </p:grpSp>
      <p:grpSp>
        <p:nvGrpSpPr>
          <p:cNvPr id="3940" name="Google Shape;3940;p86"/>
          <p:cNvGrpSpPr/>
          <p:nvPr/>
        </p:nvGrpSpPr>
        <p:grpSpPr>
          <a:xfrm>
            <a:off x="2328676" y="3086149"/>
            <a:ext cx="1904819" cy="433387"/>
            <a:chOff x="1102" y="3559"/>
            <a:chExt cx="1600" cy="364"/>
          </a:xfrm>
        </p:grpSpPr>
        <p:grpSp>
          <p:nvGrpSpPr>
            <p:cNvPr id="3941" name="Google Shape;3941;p86"/>
            <p:cNvGrpSpPr/>
            <p:nvPr/>
          </p:nvGrpSpPr>
          <p:grpSpPr>
            <a:xfrm>
              <a:off x="1412" y="3559"/>
              <a:ext cx="1290" cy="357"/>
              <a:chOff x="4381" y="786"/>
              <a:chExt cx="1204" cy="357"/>
            </a:xfrm>
          </p:grpSpPr>
          <p:sp>
            <p:nvSpPr>
              <p:cNvPr id="3942" name="Google Shape;3942;p86"/>
              <p:cNvSpPr/>
              <p:nvPr/>
            </p:nvSpPr>
            <p:spPr>
              <a:xfrm>
                <a:off x="4385" y="830"/>
                <a:ext cx="12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43" name="Google Shape;3943;p86"/>
              <p:cNvSpPr txBox="1"/>
              <p:nvPr/>
            </p:nvSpPr>
            <p:spPr>
              <a:xfrm>
                <a:off x="4381" y="813"/>
                <a:ext cx="9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Calibri"/>
                  <a:buNone/>
                </a:pPr>
                <a:r>
                  <a:rPr b="0" i="0" lang="en" sz="900" u="none" cap="none" strike="noStrike">
                    <a:solidFill>
                      <a:srgbClr val="000000"/>
                    </a:solidFill>
                    <a:latin typeface="Calibri"/>
                    <a:ea typeface="Calibri"/>
                    <a:cs typeface="Calibri"/>
                    <a:sym typeface="Calibri"/>
                  </a:rPr>
                  <a:t>S: 138.76.29.7, 5001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Calibri"/>
                  <a:buNone/>
                </a:pPr>
                <a:r>
                  <a:rPr b="0" i="0" lang="en" sz="900" u="none" cap="none" strike="noStrike">
                    <a:solidFill>
                      <a:srgbClr val="000000"/>
                    </a:solidFill>
                    <a:latin typeface="Calibri"/>
                    <a:ea typeface="Calibri"/>
                    <a:cs typeface="Calibri"/>
                    <a:sym typeface="Calibri"/>
                  </a:rPr>
                  <a:t>D: 128.119.40.186, 80</a:t>
                </a:r>
                <a:endParaRPr b="0" i="0" sz="1100" u="none" cap="none" strike="noStrike">
                  <a:solidFill>
                    <a:srgbClr val="000000"/>
                  </a:solidFill>
                  <a:latin typeface="Arial"/>
                  <a:ea typeface="Arial"/>
                  <a:cs typeface="Arial"/>
                  <a:sym typeface="Arial"/>
                </a:endParaRPr>
              </a:p>
            </p:txBody>
          </p:sp>
          <p:grpSp>
            <p:nvGrpSpPr>
              <p:cNvPr id="3944" name="Google Shape;3944;p86"/>
              <p:cNvGrpSpPr/>
              <p:nvPr/>
            </p:nvGrpSpPr>
            <p:grpSpPr>
              <a:xfrm>
                <a:off x="5394" y="786"/>
                <a:ext cx="49" cy="99"/>
                <a:chOff x="5508" y="1599"/>
                <a:chExt cx="49" cy="99"/>
              </a:xfrm>
            </p:grpSpPr>
            <p:sp>
              <p:nvSpPr>
                <p:cNvPr id="3945" name="Google Shape;3945;p86"/>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3946" name="Google Shape;3946;p86"/>
                <p:cNvCxnSpPr/>
                <p:nvPr/>
              </p:nvCxnSpPr>
              <p:spPr>
                <a:xfrm>
                  <a:off x="5533" y="1608"/>
                  <a:ext cx="0" cy="0"/>
                </a:xfrm>
                <a:prstGeom prst="straightConnector1">
                  <a:avLst/>
                </a:prstGeom>
                <a:noFill/>
                <a:ln cap="flat" cmpd="sng" w="9525">
                  <a:solidFill>
                    <a:srgbClr val="000000"/>
                  </a:solidFill>
                  <a:prstDash val="solid"/>
                  <a:round/>
                  <a:headEnd len="sm" w="sm" type="none"/>
                  <a:tailEnd len="sm" w="sm" type="none"/>
                </a:ln>
              </p:spPr>
            </p:cxnSp>
            <p:cxnSp>
              <p:nvCxnSpPr>
                <p:cNvPr id="3947" name="Google Shape;3947;p86"/>
                <p:cNvCxnSpPr/>
                <p:nvPr/>
              </p:nvCxnSpPr>
              <p:spPr>
                <a:xfrm>
                  <a:off x="5557" y="1620"/>
                  <a:ext cx="0" cy="0"/>
                </a:xfrm>
                <a:prstGeom prst="straightConnector1">
                  <a:avLst/>
                </a:prstGeom>
                <a:noFill/>
                <a:ln cap="flat" cmpd="sng" w="9525">
                  <a:solidFill>
                    <a:srgbClr val="000000"/>
                  </a:solidFill>
                  <a:prstDash val="solid"/>
                  <a:round/>
                  <a:headEnd len="sm" w="sm" type="none"/>
                  <a:tailEnd len="sm" w="sm" type="none"/>
                </a:ln>
              </p:spPr>
            </p:cxnSp>
          </p:grpSp>
          <p:grpSp>
            <p:nvGrpSpPr>
              <p:cNvPr id="3948" name="Google Shape;3948;p86"/>
              <p:cNvGrpSpPr/>
              <p:nvPr/>
            </p:nvGrpSpPr>
            <p:grpSpPr>
              <a:xfrm>
                <a:off x="5382" y="1044"/>
                <a:ext cx="49" cy="99"/>
                <a:chOff x="5508" y="1599"/>
                <a:chExt cx="49" cy="99"/>
              </a:xfrm>
            </p:grpSpPr>
            <p:sp>
              <p:nvSpPr>
                <p:cNvPr id="3949" name="Google Shape;3949;p86"/>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3950" name="Google Shape;3950;p86"/>
                <p:cNvCxnSpPr/>
                <p:nvPr/>
              </p:nvCxnSpPr>
              <p:spPr>
                <a:xfrm>
                  <a:off x="5531" y="1608"/>
                  <a:ext cx="0" cy="0"/>
                </a:xfrm>
                <a:prstGeom prst="straightConnector1">
                  <a:avLst/>
                </a:prstGeom>
                <a:noFill/>
                <a:ln cap="flat" cmpd="sng" w="9525">
                  <a:solidFill>
                    <a:srgbClr val="000000"/>
                  </a:solidFill>
                  <a:prstDash val="solid"/>
                  <a:round/>
                  <a:headEnd len="sm" w="sm" type="none"/>
                  <a:tailEnd len="sm" w="sm" type="none"/>
                </a:ln>
              </p:spPr>
            </p:cxnSp>
            <p:cxnSp>
              <p:nvCxnSpPr>
                <p:cNvPr id="3951" name="Google Shape;3951;p86"/>
                <p:cNvCxnSpPr/>
                <p:nvPr/>
              </p:nvCxnSpPr>
              <p:spPr>
                <a:xfrm>
                  <a:off x="5557" y="1620"/>
                  <a:ext cx="0" cy="0"/>
                </a:xfrm>
                <a:prstGeom prst="straightConnector1">
                  <a:avLst/>
                </a:prstGeom>
                <a:noFill/>
                <a:ln cap="flat" cmpd="sng" w="9525">
                  <a:solidFill>
                    <a:srgbClr val="000000"/>
                  </a:solidFill>
                  <a:prstDash val="solid"/>
                  <a:round/>
                  <a:headEnd len="sm" w="sm" type="none"/>
                  <a:tailEnd len="sm" w="sm" type="none"/>
                </a:ln>
              </p:spPr>
            </p:cxnSp>
          </p:grpSp>
        </p:grpSp>
        <p:cxnSp>
          <p:nvCxnSpPr>
            <p:cNvPr id="3952" name="Google Shape;3952;p86"/>
            <p:cNvCxnSpPr/>
            <p:nvPr/>
          </p:nvCxnSpPr>
          <p:spPr>
            <a:xfrm rot="10800000">
              <a:off x="1102" y="3729"/>
              <a:ext cx="300" cy="0"/>
            </a:xfrm>
            <a:prstGeom prst="straightConnector1">
              <a:avLst/>
            </a:prstGeom>
            <a:noFill/>
            <a:ln cap="flat" cmpd="sng" w="19050">
              <a:solidFill>
                <a:srgbClr val="000000"/>
              </a:solidFill>
              <a:prstDash val="solid"/>
              <a:round/>
              <a:headEnd len="sm" w="sm" type="none"/>
              <a:tailEnd len="med" w="med" type="triangle"/>
            </a:ln>
          </p:spPr>
        </p:cxnSp>
        <p:grpSp>
          <p:nvGrpSpPr>
            <p:cNvPr id="3953" name="Google Shape;3953;p86"/>
            <p:cNvGrpSpPr/>
            <p:nvPr/>
          </p:nvGrpSpPr>
          <p:grpSpPr>
            <a:xfrm>
              <a:off x="1143" y="3613"/>
              <a:ext cx="314" cy="310"/>
              <a:chOff x="5140" y="400"/>
              <a:chExt cx="314" cy="310"/>
            </a:xfrm>
          </p:grpSpPr>
          <p:sp>
            <p:nvSpPr>
              <p:cNvPr id="3954" name="Google Shape;3954;p86"/>
              <p:cNvSpPr/>
              <p:nvPr/>
            </p:nvSpPr>
            <p:spPr>
              <a:xfrm>
                <a:off x="5140" y="410"/>
                <a:ext cx="300" cy="300"/>
              </a:xfrm>
              <a:prstGeom prst="ellipse">
                <a:avLst/>
              </a:prstGeom>
              <a:solidFill>
                <a:srgbClr val="FFFFFF"/>
              </a:solidFill>
              <a:ln cap="flat" cmpd="sng" w="9525">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55" name="Google Shape;3955;p86"/>
              <p:cNvSpPr txBox="1"/>
              <p:nvPr/>
            </p:nvSpPr>
            <p:spPr>
              <a:xfrm>
                <a:off x="5154" y="400"/>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400"/>
                  <a:buFont typeface="Calibri"/>
                  <a:buNone/>
                </a:pPr>
                <a:r>
                  <a:rPr b="0" i="0" lang="en" sz="1400" u="none" cap="none" strike="noStrike">
                    <a:solidFill>
                      <a:srgbClr val="CC0000"/>
                    </a:solidFill>
                    <a:latin typeface="Calibri"/>
                    <a:ea typeface="Calibri"/>
                    <a:cs typeface="Calibri"/>
                    <a:sym typeface="Calibri"/>
                  </a:rPr>
                  <a:t>2</a:t>
                </a:r>
                <a:endParaRPr b="0" i="0" sz="1100" u="none" cap="none" strike="noStrike">
                  <a:solidFill>
                    <a:srgbClr val="000000"/>
                  </a:solidFill>
                  <a:latin typeface="Arial"/>
                  <a:ea typeface="Arial"/>
                  <a:cs typeface="Arial"/>
                  <a:sym typeface="Arial"/>
                </a:endParaRPr>
              </a:p>
            </p:txBody>
          </p:sp>
        </p:grpSp>
      </p:grpSp>
      <p:grpSp>
        <p:nvGrpSpPr>
          <p:cNvPr id="3956" name="Google Shape;3956;p86"/>
          <p:cNvGrpSpPr/>
          <p:nvPr/>
        </p:nvGrpSpPr>
        <p:grpSpPr>
          <a:xfrm>
            <a:off x="105778" y="1600249"/>
            <a:ext cx="5001816" cy="1472803"/>
            <a:chOff x="-826" y="1306"/>
            <a:chExt cx="4201" cy="1237"/>
          </a:xfrm>
        </p:grpSpPr>
        <p:sp>
          <p:nvSpPr>
            <p:cNvPr id="3957" name="Google Shape;3957;p86"/>
            <p:cNvSpPr txBox="1"/>
            <p:nvPr/>
          </p:nvSpPr>
          <p:spPr>
            <a:xfrm>
              <a:off x="-826" y="1306"/>
              <a:ext cx="2100" cy="900"/>
            </a:xfrm>
            <a:prstGeom prst="rect">
              <a:avLst/>
            </a:prstGeom>
            <a:noFill/>
            <a:ln>
              <a:noFill/>
            </a:ln>
          </p:spPr>
          <p:txBody>
            <a:bodyPr anchorCtr="0" anchor="t" bIns="34275" lIns="68575" spcFirstLastPara="1" rIns="68575" wrap="square" tIns="34275">
              <a:spAutoFit/>
            </a:bodyPr>
            <a:lstStyle/>
            <a:p>
              <a:pPr indent="0" lvl="0" marL="0" marR="0" rtl="0" algn="l">
                <a:lnSpc>
                  <a:spcPct val="85000"/>
                </a:lnSpc>
                <a:spcBef>
                  <a:spcPts val="0"/>
                </a:spcBef>
                <a:spcAft>
                  <a:spcPts val="0"/>
                </a:spcAft>
                <a:buClr>
                  <a:srgbClr val="CC0000"/>
                </a:buClr>
                <a:buSzPts val="1500"/>
                <a:buFont typeface="Calibri"/>
                <a:buNone/>
              </a:pPr>
              <a:r>
                <a:rPr b="1" i="1" lang="en" sz="1500" u="none" cap="none" strike="noStrike">
                  <a:solidFill>
                    <a:srgbClr val="CC0000"/>
                  </a:solidFill>
                  <a:latin typeface="Calibri"/>
                  <a:ea typeface="Calibri"/>
                  <a:cs typeface="Calibri"/>
                  <a:sym typeface="Calibri"/>
                </a:rPr>
                <a:t>2:</a:t>
              </a:r>
              <a:r>
                <a:rPr b="0" i="0" lang="en" sz="1500" u="none" cap="none" strike="noStrike">
                  <a:solidFill>
                    <a:srgbClr val="FF0000"/>
                  </a:solidFill>
                  <a:latin typeface="Calibri"/>
                  <a:ea typeface="Calibri"/>
                  <a:cs typeface="Calibri"/>
                  <a:sym typeface="Calibri"/>
                </a:rPr>
                <a:t> </a:t>
              </a:r>
              <a:r>
                <a:rPr b="0" i="0" lang="en" sz="1500" u="none" cap="none" strike="noStrike">
                  <a:solidFill>
                    <a:srgbClr val="000099"/>
                  </a:solidFill>
                  <a:latin typeface="Calibri"/>
                  <a:ea typeface="Calibri"/>
                  <a:cs typeface="Calibri"/>
                  <a:sym typeface="Calibri"/>
                </a:rPr>
                <a:t>NAT router changes datagram source address from 10.0.0.1, 3345 to 138.76.29.7, 5001,</a:t>
              </a:r>
              <a:endParaRPr b="0" i="0" sz="1100" u="none" cap="none" strike="noStrike">
                <a:solidFill>
                  <a:srgbClr val="000000"/>
                </a:solidFill>
                <a:latin typeface="Arial"/>
                <a:ea typeface="Arial"/>
                <a:cs typeface="Arial"/>
                <a:sym typeface="Arial"/>
              </a:endParaRPr>
            </a:p>
            <a:p>
              <a:pPr indent="0" lvl="0" marL="0" marR="0" rtl="0" algn="l">
                <a:lnSpc>
                  <a:spcPct val="85000"/>
                </a:lnSpc>
                <a:spcBef>
                  <a:spcPts val="0"/>
                </a:spcBef>
                <a:spcAft>
                  <a:spcPts val="0"/>
                </a:spcAft>
                <a:buClr>
                  <a:srgbClr val="000099"/>
                </a:buClr>
                <a:buSzPts val="1500"/>
                <a:buFont typeface="Calibri"/>
                <a:buNone/>
              </a:pPr>
              <a:r>
                <a:rPr b="0" i="0" lang="en" sz="1500" u="none" cap="none" strike="noStrike">
                  <a:solidFill>
                    <a:srgbClr val="000099"/>
                  </a:solidFill>
                  <a:latin typeface="Calibri"/>
                  <a:ea typeface="Calibri"/>
                  <a:cs typeface="Calibri"/>
                  <a:sym typeface="Calibri"/>
                </a:rPr>
                <a:t>updates table</a:t>
              </a:r>
              <a:endParaRPr b="0" i="0" sz="1400" u="none" cap="none" strike="noStrike">
                <a:solidFill>
                  <a:srgbClr val="000099"/>
                </a:solidFill>
                <a:latin typeface="Calibri"/>
                <a:ea typeface="Calibri"/>
                <a:cs typeface="Calibri"/>
                <a:sym typeface="Calibri"/>
              </a:endParaRPr>
            </a:p>
          </p:txBody>
        </p:sp>
        <p:cxnSp>
          <p:nvCxnSpPr>
            <p:cNvPr id="3958" name="Google Shape;3958;p86"/>
            <p:cNvCxnSpPr/>
            <p:nvPr/>
          </p:nvCxnSpPr>
          <p:spPr>
            <a:xfrm>
              <a:off x="1285" y="2243"/>
              <a:ext cx="0" cy="300"/>
            </a:xfrm>
            <a:prstGeom prst="straightConnector1">
              <a:avLst/>
            </a:prstGeom>
            <a:noFill/>
            <a:ln cap="flat" cmpd="sng" w="12700">
              <a:solidFill>
                <a:srgbClr val="CC0000"/>
              </a:solidFill>
              <a:prstDash val="solid"/>
              <a:round/>
              <a:headEnd len="sm" w="sm" type="none"/>
              <a:tailEnd len="sm" w="sm" type="none"/>
            </a:ln>
          </p:spPr>
        </p:cxnSp>
        <p:cxnSp>
          <p:nvCxnSpPr>
            <p:cNvPr id="3959" name="Google Shape;3959;p86"/>
            <p:cNvCxnSpPr/>
            <p:nvPr/>
          </p:nvCxnSpPr>
          <p:spPr>
            <a:xfrm flipH="1" rot="10800000">
              <a:off x="1275" y="1643"/>
              <a:ext cx="600" cy="600"/>
            </a:xfrm>
            <a:prstGeom prst="straightConnector1">
              <a:avLst/>
            </a:prstGeom>
            <a:noFill/>
            <a:ln cap="flat" cmpd="sng" w="12700">
              <a:solidFill>
                <a:srgbClr val="CC0000"/>
              </a:solidFill>
              <a:prstDash val="solid"/>
              <a:round/>
              <a:headEnd len="sm" w="sm" type="none"/>
              <a:tailEnd len="sm" w="sm" type="none"/>
            </a:ln>
          </p:spPr>
        </p:cxnSp>
        <p:cxnSp>
          <p:nvCxnSpPr>
            <p:cNvPr id="3960" name="Google Shape;3960;p86"/>
            <p:cNvCxnSpPr/>
            <p:nvPr/>
          </p:nvCxnSpPr>
          <p:spPr>
            <a:xfrm flipH="1" rot="10800000">
              <a:off x="1275" y="1642"/>
              <a:ext cx="2100" cy="600"/>
            </a:xfrm>
            <a:prstGeom prst="straightConnector1">
              <a:avLst/>
            </a:prstGeom>
            <a:noFill/>
            <a:ln cap="flat" cmpd="sng" w="12700">
              <a:solidFill>
                <a:srgbClr val="CC0000"/>
              </a:solidFill>
              <a:prstDash val="solid"/>
              <a:round/>
              <a:headEnd len="sm" w="sm" type="none"/>
              <a:tailEnd len="sm" w="sm" type="none"/>
            </a:ln>
          </p:spPr>
        </p:cxnSp>
      </p:grpSp>
      <p:grpSp>
        <p:nvGrpSpPr>
          <p:cNvPr id="3961" name="Google Shape;3961;p86"/>
          <p:cNvGrpSpPr/>
          <p:nvPr/>
        </p:nvGrpSpPr>
        <p:grpSpPr>
          <a:xfrm>
            <a:off x="2109601" y="3857674"/>
            <a:ext cx="1857375" cy="444103"/>
            <a:chOff x="1163" y="3752"/>
            <a:chExt cx="1560" cy="373"/>
          </a:xfrm>
        </p:grpSpPr>
        <p:sp>
          <p:nvSpPr>
            <p:cNvPr id="3962" name="Google Shape;3962;p86"/>
            <p:cNvSpPr/>
            <p:nvPr/>
          </p:nvSpPr>
          <p:spPr>
            <a:xfrm>
              <a:off x="1163" y="3796"/>
              <a:ext cx="12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63" name="Google Shape;3963;p86"/>
            <p:cNvSpPr txBox="1"/>
            <p:nvPr/>
          </p:nvSpPr>
          <p:spPr>
            <a:xfrm>
              <a:off x="1281" y="3788"/>
              <a:ext cx="12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Calibri"/>
                <a:buNone/>
              </a:pPr>
              <a:r>
                <a:rPr b="0" i="0" lang="en" sz="900" u="none" cap="none" strike="noStrike">
                  <a:solidFill>
                    <a:srgbClr val="000000"/>
                  </a:solidFill>
                  <a:latin typeface="Calibri"/>
                  <a:ea typeface="Calibri"/>
                  <a:cs typeface="Calibri"/>
                  <a:sym typeface="Calibri"/>
                </a:rPr>
                <a:t>S: 128.119.40.186, 80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Calibri"/>
                <a:buNone/>
              </a:pPr>
              <a:r>
                <a:rPr b="0" i="0" lang="en" sz="900" u="none" cap="none" strike="noStrike">
                  <a:solidFill>
                    <a:srgbClr val="000000"/>
                  </a:solidFill>
                  <a:latin typeface="Calibri"/>
                  <a:ea typeface="Calibri"/>
                  <a:cs typeface="Calibri"/>
                  <a:sym typeface="Calibri"/>
                </a:rPr>
                <a:t>D: 138.76.29.7, 5001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nvGrpSpPr>
            <p:cNvPr id="3964" name="Google Shape;3964;p86"/>
            <p:cNvGrpSpPr/>
            <p:nvPr/>
          </p:nvGrpSpPr>
          <p:grpSpPr>
            <a:xfrm>
              <a:off x="1214" y="3752"/>
              <a:ext cx="52" cy="99"/>
              <a:chOff x="5508" y="1599"/>
              <a:chExt cx="48" cy="99"/>
            </a:xfrm>
          </p:grpSpPr>
          <p:sp>
            <p:nvSpPr>
              <p:cNvPr id="3965" name="Google Shape;3965;p86"/>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3966" name="Google Shape;3966;p86"/>
              <p:cNvCxnSpPr/>
              <p:nvPr/>
            </p:nvCxnSpPr>
            <p:spPr>
              <a:xfrm>
                <a:off x="5532" y="1608"/>
                <a:ext cx="0" cy="0"/>
              </a:xfrm>
              <a:prstGeom prst="straightConnector1">
                <a:avLst/>
              </a:prstGeom>
              <a:noFill/>
              <a:ln cap="flat" cmpd="sng" w="9525">
                <a:solidFill>
                  <a:srgbClr val="000000"/>
                </a:solidFill>
                <a:prstDash val="solid"/>
                <a:round/>
                <a:headEnd len="sm" w="sm" type="none"/>
                <a:tailEnd len="sm" w="sm" type="none"/>
              </a:ln>
            </p:spPr>
          </p:cxnSp>
          <p:cxnSp>
            <p:nvCxnSpPr>
              <p:cNvPr id="3967" name="Google Shape;3967;p86"/>
              <p:cNvCxnSpPr/>
              <p:nvPr/>
            </p:nvCxnSpPr>
            <p:spPr>
              <a:xfrm>
                <a:off x="5556" y="1620"/>
                <a:ext cx="0" cy="0"/>
              </a:xfrm>
              <a:prstGeom prst="straightConnector1">
                <a:avLst/>
              </a:prstGeom>
              <a:noFill/>
              <a:ln cap="flat" cmpd="sng" w="9525">
                <a:solidFill>
                  <a:srgbClr val="000000"/>
                </a:solidFill>
                <a:prstDash val="solid"/>
                <a:round/>
                <a:headEnd len="sm" w="sm" type="none"/>
                <a:tailEnd len="sm" w="sm" type="none"/>
              </a:ln>
            </p:spPr>
          </p:cxnSp>
        </p:grpSp>
        <p:grpSp>
          <p:nvGrpSpPr>
            <p:cNvPr id="3968" name="Google Shape;3968;p86"/>
            <p:cNvGrpSpPr/>
            <p:nvPr/>
          </p:nvGrpSpPr>
          <p:grpSpPr>
            <a:xfrm>
              <a:off x="1193" y="3984"/>
              <a:ext cx="52" cy="99"/>
              <a:chOff x="5508" y="1599"/>
              <a:chExt cx="48" cy="99"/>
            </a:xfrm>
          </p:grpSpPr>
          <p:sp>
            <p:nvSpPr>
              <p:cNvPr id="3969" name="Google Shape;3969;p86"/>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3970" name="Google Shape;3970;p86"/>
              <p:cNvCxnSpPr/>
              <p:nvPr/>
            </p:nvCxnSpPr>
            <p:spPr>
              <a:xfrm>
                <a:off x="5532" y="1608"/>
                <a:ext cx="0" cy="0"/>
              </a:xfrm>
              <a:prstGeom prst="straightConnector1">
                <a:avLst/>
              </a:prstGeom>
              <a:noFill/>
              <a:ln cap="flat" cmpd="sng" w="9525">
                <a:solidFill>
                  <a:srgbClr val="000000"/>
                </a:solidFill>
                <a:prstDash val="solid"/>
                <a:round/>
                <a:headEnd len="sm" w="sm" type="none"/>
                <a:tailEnd len="sm" w="sm" type="none"/>
              </a:ln>
            </p:spPr>
          </p:cxnSp>
          <p:cxnSp>
            <p:nvCxnSpPr>
              <p:cNvPr id="3971" name="Google Shape;3971;p86"/>
              <p:cNvCxnSpPr/>
              <p:nvPr/>
            </p:nvCxnSpPr>
            <p:spPr>
              <a:xfrm>
                <a:off x="5556" y="1620"/>
                <a:ext cx="0" cy="0"/>
              </a:xfrm>
              <a:prstGeom prst="straightConnector1">
                <a:avLst/>
              </a:prstGeom>
              <a:noFill/>
              <a:ln cap="flat" cmpd="sng" w="9525">
                <a:solidFill>
                  <a:srgbClr val="000000"/>
                </a:solidFill>
                <a:prstDash val="solid"/>
                <a:round/>
                <a:headEnd len="sm" w="sm" type="none"/>
                <a:tailEnd len="sm" w="sm" type="none"/>
              </a:ln>
            </p:spPr>
          </p:cxnSp>
        </p:grpSp>
        <p:cxnSp>
          <p:nvCxnSpPr>
            <p:cNvPr id="3972" name="Google Shape;3972;p86"/>
            <p:cNvCxnSpPr/>
            <p:nvPr/>
          </p:nvCxnSpPr>
          <p:spPr>
            <a:xfrm rot="10800000">
              <a:off x="2420" y="3931"/>
              <a:ext cx="300" cy="0"/>
            </a:xfrm>
            <a:prstGeom prst="straightConnector1">
              <a:avLst/>
            </a:prstGeom>
            <a:noFill/>
            <a:ln cap="flat" cmpd="sng" w="19050">
              <a:solidFill>
                <a:srgbClr val="000000"/>
              </a:solidFill>
              <a:prstDash val="solid"/>
              <a:round/>
              <a:headEnd len="med" w="med" type="triangle"/>
              <a:tailEnd len="sm" w="sm" type="none"/>
            </a:ln>
          </p:spPr>
        </p:cxnSp>
        <p:grpSp>
          <p:nvGrpSpPr>
            <p:cNvPr id="3973" name="Google Shape;3973;p86"/>
            <p:cNvGrpSpPr/>
            <p:nvPr/>
          </p:nvGrpSpPr>
          <p:grpSpPr>
            <a:xfrm>
              <a:off x="2409" y="3815"/>
              <a:ext cx="314" cy="310"/>
              <a:chOff x="5140" y="400"/>
              <a:chExt cx="314" cy="310"/>
            </a:xfrm>
          </p:grpSpPr>
          <p:sp>
            <p:nvSpPr>
              <p:cNvPr id="3974" name="Google Shape;3974;p86"/>
              <p:cNvSpPr/>
              <p:nvPr/>
            </p:nvSpPr>
            <p:spPr>
              <a:xfrm>
                <a:off x="5140" y="410"/>
                <a:ext cx="300" cy="300"/>
              </a:xfrm>
              <a:prstGeom prst="ellipse">
                <a:avLst/>
              </a:prstGeom>
              <a:solidFill>
                <a:srgbClr val="FFFFFF"/>
              </a:solidFill>
              <a:ln cap="flat" cmpd="sng" w="9525">
                <a:solidFill>
                  <a:srgbClr val="CC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75" name="Google Shape;3975;p86"/>
              <p:cNvSpPr txBox="1"/>
              <p:nvPr/>
            </p:nvSpPr>
            <p:spPr>
              <a:xfrm>
                <a:off x="5154" y="400"/>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400"/>
                  <a:buFont typeface="Calibri"/>
                  <a:buNone/>
                </a:pPr>
                <a:r>
                  <a:rPr b="0" i="0" lang="en" sz="1400" u="none" cap="none" strike="noStrike">
                    <a:solidFill>
                      <a:srgbClr val="CC0000"/>
                    </a:solidFill>
                    <a:latin typeface="Calibri"/>
                    <a:ea typeface="Calibri"/>
                    <a:cs typeface="Calibri"/>
                    <a:sym typeface="Calibri"/>
                  </a:rPr>
                  <a:t>3</a:t>
                </a:r>
                <a:endParaRPr b="0" i="0" sz="1100" u="none" cap="none" strike="noStrike">
                  <a:solidFill>
                    <a:srgbClr val="000000"/>
                  </a:solidFill>
                  <a:latin typeface="Arial"/>
                  <a:ea typeface="Arial"/>
                  <a:cs typeface="Arial"/>
                  <a:sym typeface="Arial"/>
                </a:endParaRPr>
              </a:p>
            </p:txBody>
          </p:sp>
        </p:grpSp>
      </p:grpSp>
      <p:sp>
        <p:nvSpPr>
          <p:cNvPr id="3976" name="Google Shape;3976;p86"/>
          <p:cNvSpPr txBox="1"/>
          <p:nvPr/>
        </p:nvSpPr>
        <p:spPr>
          <a:xfrm>
            <a:off x="2037696" y="4274082"/>
            <a:ext cx="2669400" cy="461700"/>
          </a:xfrm>
          <a:prstGeom prst="rect">
            <a:avLst/>
          </a:prstGeom>
          <a:noFill/>
          <a:ln>
            <a:noFill/>
          </a:ln>
        </p:spPr>
        <p:txBody>
          <a:bodyPr anchorCtr="0" anchor="t" bIns="34275" lIns="68575" spcFirstLastPara="1" rIns="68575" wrap="square" tIns="34275">
            <a:spAutoFit/>
          </a:bodyPr>
          <a:lstStyle/>
          <a:p>
            <a:pPr indent="0" lvl="0" marL="0" marR="0" rtl="0" algn="l">
              <a:lnSpc>
                <a:spcPct val="85000"/>
              </a:lnSpc>
              <a:spcBef>
                <a:spcPts val="0"/>
              </a:spcBef>
              <a:spcAft>
                <a:spcPts val="0"/>
              </a:spcAft>
              <a:buClr>
                <a:srgbClr val="CC0000"/>
              </a:buClr>
              <a:buSzPts val="1500"/>
              <a:buFont typeface="Calibri"/>
              <a:buNone/>
            </a:pPr>
            <a:r>
              <a:rPr b="1" i="1" lang="en" sz="1500" u="none" cap="none" strike="noStrike">
                <a:solidFill>
                  <a:srgbClr val="CC0000"/>
                </a:solidFill>
                <a:latin typeface="Calibri"/>
                <a:ea typeface="Calibri"/>
                <a:cs typeface="Calibri"/>
                <a:sym typeface="Calibri"/>
              </a:rPr>
              <a:t>3:</a:t>
            </a:r>
            <a:r>
              <a:rPr b="0" i="0" lang="en" sz="1500" u="none" cap="none" strike="noStrike">
                <a:solidFill>
                  <a:srgbClr val="FF0000"/>
                </a:solidFill>
                <a:latin typeface="Calibri"/>
                <a:ea typeface="Calibri"/>
                <a:cs typeface="Calibri"/>
                <a:sym typeface="Calibri"/>
              </a:rPr>
              <a:t> </a:t>
            </a:r>
            <a:r>
              <a:rPr b="0" i="0" lang="en" sz="1500" u="none" cap="none" strike="noStrike">
                <a:solidFill>
                  <a:srgbClr val="000099"/>
                </a:solidFill>
                <a:latin typeface="Calibri"/>
                <a:ea typeface="Calibri"/>
                <a:cs typeface="Calibri"/>
                <a:sym typeface="Calibri"/>
              </a:rPr>
              <a:t>reply arrives, destination address: 138.76.29.7, 5001</a:t>
            </a:r>
            <a:endParaRPr b="0" i="0" sz="1100" u="none" cap="none" strike="noStrike">
              <a:solidFill>
                <a:srgbClr val="000000"/>
              </a:solidFill>
              <a:latin typeface="Arial"/>
              <a:ea typeface="Arial"/>
              <a:cs typeface="Arial"/>
              <a:sym typeface="Arial"/>
            </a:endParaRPr>
          </a:p>
        </p:txBody>
      </p:sp>
      <p:sp>
        <p:nvSpPr>
          <p:cNvPr id="3977" name="Google Shape;3977;p86"/>
          <p:cNvSpPr txBox="1"/>
          <p:nvPr/>
        </p:nvSpPr>
        <p:spPr>
          <a:xfrm>
            <a:off x="6759474" y="2781806"/>
            <a:ext cx="64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10.0.0.1</a:t>
            </a:r>
            <a:endParaRPr b="0" i="0" sz="1100" u="none" cap="none" strike="noStrike">
              <a:solidFill>
                <a:srgbClr val="000000"/>
              </a:solidFill>
              <a:latin typeface="Arial"/>
              <a:ea typeface="Arial"/>
              <a:cs typeface="Arial"/>
              <a:sym typeface="Arial"/>
            </a:endParaRPr>
          </a:p>
        </p:txBody>
      </p:sp>
      <p:sp>
        <p:nvSpPr>
          <p:cNvPr id="3978" name="Google Shape;3978;p86"/>
          <p:cNvSpPr txBox="1"/>
          <p:nvPr/>
        </p:nvSpPr>
        <p:spPr>
          <a:xfrm>
            <a:off x="6718411" y="3301766"/>
            <a:ext cx="64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10.0.0.2</a:t>
            </a:r>
            <a:endParaRPr b="0" i="0" sz="1100" u="none" cap="none" strike="noStrike">
              <a:solidFill>
                <a:srgbClr val="000000"/>
              </a:solidFill>
              <a:latin typeface="Arial"/>
              <a:ea typeface="Arial"/>
              <a:cs typeface="Arial"/>
              <a:sym typeface="Arial"/>
            </a:endParaRPr>
          </a:p>
        </p:txBody>
      </p:sp>
      <p:sp>
        <p:nvSpPr>
          <p:cNvPr id="3979" name="Google Shape;3979;p86"/>
          <p:cNvSpPr txBox="1"/>
          <p:nvPr/>
        </p:nvSpPr>
        <p:spPr>
          <a:xfrm>
            <a:off x="6698646" y="3843738"/>
            <a:ext cx="64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10.0.0.3</a:t>
            </a:r>
            <a:endParaRPr b="0" i="0" sz="1100" u="none" cap="none" strike="noStrike">
              <a:solidFill>
                <a:srgbClr val="000000"/>
              </a:solidFill>
              <a:latin typeface="Arial"/>
              <a:ea typeface="Arial"/>
              <a:cs typeface="Arial"/>
              <a:sym typeface="Arial"/>
            </a:endParaRPr>
          </a:p>
        </p:txBody>
      </p:sp>
      <p:grpSp>
        <p:nvGrpSpPr>
          <p:cNvPr id="3980" name="Google Shape;3980;p86"/>
          <p:cNvGrpSpPr/>
          <p:nvPr/>
        </p:nvGrpSpPr>
        <p:grpSpPr>
          <a:xfrm flipH="1">
            <a:off x="7323485" y="2661923"/>
            <a:ext cx="481013" cy="419116"/>
            <a:chOff x="-44" y="1473"/>
            <a:chExt cx="981" cy="1105"/>
          </a:xfrm>
        </p:grpSpPr>
        <p:pic>
          <p:nvPicPr>
            <p:cNvPr descr="desktop_computer_stylized_medium" id="3981" name="Google Shape;3981;p86"/>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982" name="Google Shape;3982;p8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3983" name="Google Shape;3983;p86"/>
          <p:cNvGrpSpPr/>
          <p:nvPr/>
        </p:nvGrpSpPr>
        <p:grpSpPr>
          <a:xfrm flipH="1">
            <a:off x="7268585" y="3180110"/>
            <a:ext cx="481013" cy="419116"/>
            <a:chOff x="-44" y="1473"/>
            <a:chExt cx="981" cy="1105"/>
          </a:xfrm>
        </p:grpSpPr>
        <p:pic>
          <p:nvPicPr>
            <p:cNvPr descr="desktop_computer_stylized_medium" id="3984" name="Google Shape;3984;p86"/>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985" name="Google Shape;3985;p8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3986" name="Google Shape;3986;p86"/>
          <p:cNvGrpSpPr/>
          <p:nvPr/>
        </p:nvGrpSpPr>
        <p:grpSpPr>
          <a:xfrm flipH="1">
            <a:off x="7283005" y="3711790"/>
            <a:ext cx="481013" cy="419116"/>
            <a:chOff x="-44" y="1473"/>
            <a:chExt cx="981" cy="1105"/>
          </a:xfrm>
        </p:grpSpPr>
        <p:pic>
          <p:nvPicPr>
            <p:cNvPr descr="desktop_computer_stylized_medium" id="3987" name="Google Shape;3987;p86"/>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988" name="Google Shape;3988;p8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cxnSp>
        <p:nvCxnSpPr>
          <p:cNvPr id="3989" name="Google Shape;3989;p86"/>
          <p:cNvCxnSpPr/>
          <p:nvPr/>
        </p:nvCxnSpPr>
        <p:spPr>
          <a:xfrm>
            <a:off x="7150554" y="2996992"/>
            <a:ext cx="220200" cy="0"/>
          </a:xfrm>
          <a:prstGeom prst="straightConnector1">
            <a:avLst/>
          </a:prstGeom>
          <a:noFill/>
          <a:ln cap="flat" cmpd="sng" w="19050">
            <a:solidFill>
              <a:schemeClr val="dk1"/>
            </a:solidFill>
            <a:prstDash val="solid"/>
            <a:miter lim="800000"/>
            <a:headEnd len="sm" w="sm" type="none"/>
            <a:tailEnd len="sm" w="sm" type="none"/>
          </a:ln>
        </p:spPr>
      </p:cxnSp>
      <p:cxnSp>
        <p:nvCxnSpPr>
          <p:cNvPr id="3990" name="Google Shape;3990;p86"/>
          <p:cNvCxnSpPr/>
          <p:nvPr/>
        </p:nvCxnSpPr>
        <p:spPr>
          <a:xfrm>
            <a:off x="7096262" y="3511342"/>
            <a:ext cx="220200" cy="0"/>
          </a:xfrm>
          <a:prstGeom prst="straightConnector1">
            <a:avLst/>
          </a:prstGeom>
          <a:noFill/>
          <a:ln cap="flat" cmpd="sng" w="19050">
            <a:solidFill>
              <a:schemeClr val="dk1"/>
            </a:solidFill>
            <a:prstDash val="solid"/>
            <a:miter lim="800000"/>
            <a:headEnd len="sm" w="sm" type="none"/>
            <a:tailEnd len="sm" w="sm" type="none"/>
          </a:ln>
        </p:spPr>
      </p:cxnSp>
      <p:cxnSp>
        <p:nvCxnSpPr>
          <p:cNvPr id="3991" name="Google Shape;3991;p86"/>
          <p:cNvCxnSpPr/>
          <p:nvPr/>
        </p:nvCxnSpPr>
        <p:spPr>
          <a:xfrm>
            <a:off x="7110549" y="4048552"/>
            <a:ext cx="220200" cy="0"/>
          </a:xfrm>
          <a:prstGeom prst="straightConnector1">
            <a:avLst/>
          </a:prstGeom>
          <a:noFill/>
          <a:ln cap="flat" cmpd="sng" w="19050">
            <a:solidFill>
              <a:schemeClr val="dk1"/>
            </a:solidFill>
            <a:prstDash val="solid"/>
            <a:miter lim="800000"/>
            <a:headEnd len="sm" w="sm" type="none"/>
            <a:tailEnd len="sm" w="sm" type="none"/>
          </a:ln>
        </p:spPr>
      </p:cxnSp>
      <p:grpSp>
        <p:nvGrpSpPr>
          <p:cNvPr id="3992" name="Google Shape;3992;p86"/>
          <p:cNvGrpSpPr/>
          <p:nvPr/>
        </p:nvGrpSpPr>
        <p:grpSpPr>
          <a:xfrm>
            <a:off x="2631198" y="3447607"/>
            <a:ext cx="2276376" cy="227667"/>
            <a:chOff x="2454675" y="2927525"/>
            <a:chExt cx="4705200" cy="429318"/>
          </a:xfrm>
        </p:grpSpPr>
        <p:cxnSp>
          <p:nvCxnSpPr>
            <p:cNvPr id="3993" name="Google Shape;3993;p86"/>
            <p:cNvCxnSpPr/>
            <p:nvPr/>
          </p:nvCxnSpPr>
          <p:spPr>
            <a:xfrm>
              <a:off x="2454675" y="3124940"/>
              <a:ext cx="4705200" cy="0"/>
            </a:xfrm>
            <a:prstGeom prst="straightConnector1">
              <a:avLst/>
            </a:prstGeom>
            <a:noFill/>
            <a:ln cap="flat" cmpd="sng" w="25400">
              <a:solidFill>
                <a:schemeClr val="dk1"/>
              </a:solidFill>
              <a:prstDash val="solid"/>
              <a:miter lim="800000"/>
              <a:headEnd len="sm" w="sm" type="none"/>
              <a:tailEnd len="sm" w="sm" type="none"/>
            </a:ln>
          </p:spPr>
        </p:cxnSp>
        <p:grpSp>
          <p:nvGrpSpPr>
            <p:cNvPr id="3994" name="Google Shape;3994;p86"/>
            <p:cNvGrpSpPr/>
            <p:nvPr/>
          </p:nvGrpSpPr>
          <p:grpSpPr>
            <a:xfrm>
              <a:off x="5427506" y="2927525"/>
              <a:ext cx="1046424" cy="429318"/>
              <a:chOff x="7493876" y="2774731"/>
              <a:chExt cx="1490420" cy="890885"/>
            </a:xfrm>
          </p:grpSpPr>
          <p:sp>
            <p:nvSpPr>
              <p:cNvPr id="3995" name="Google Shape;3995;p86"/>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3996" name="Google Shape;3996;p86"/>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3997" name="Google Shape;3997;p86"/>
              <p:cNvGrpSpPr/>
              <p:nvPr/>
            </p:nvGrpSpPr>
            <p:grpSpPr>
              <a:xfrm>
                <a:off x="7713435" y="2848414"/>
                <a:ext cx="1043670" cy="423496"/>
                <a:chOff x="7786941" y="2884917"/>
                <a:chExt cx="899018" cy="352209"/>
              </a:xfrm>
            </p:grpSpPr>
            <p:sp>
              <p:nvSpPr>
                <p:cNvPr id="3998" name="Google Shape;3998;p86"/>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999" name="Google Shape;3999;p86"/>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000" name="Google Shape;4000;p86"/>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001" name="Google Shape;4001;p86"/>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cxnSp>
        <p:nvCxnSpPr>
          <p:cNvPr id="4002" name="Google Shape;4002;p86"/>
          <p:cNvCxnSpPr/>
          <p:nvPr/>
        </p:nvCxnSpPr>
        <p:spPr>
          <a:xfrm rot="10800000">
            <a:off x="3954043" y="3574963"/>
            <a:ext cx="0" cy="205500"/>
          </a:xfrm>
          <a:prstGeom prst="straightConnector1">
            <a:avLst/>
          </a:prstGeom>
          <a:noFill/>
          <a:ln cap="flat" cmpd="sng" w="19050">
            <a:solidFill>
              <a:schemeClr val="dk1"/>
            </a:solidFill>
            <a:prstDash val="solid"/>
            <a:miter lim="800000"/>
            <a:headEnd len="sm" w="sm" type="none"/>
            <a:tailEnd len="med" w="med" type="triangle"/>
          </a:ln>
        </p:spPr>
      </p:cxnSp>
      <p:cxnSp>
        <p:nvCxnSpPr>
          <p:cNvPr id="4003" name="Google Shape;4003;p86"/>
          <p:cNvCxnSpPr/>
          <p:nvPr/>
        </p:nvCxnSpPr>
        <p:spPr>
          <a:xfrm>
            <a:off x="4611115" y="3322652"/>
            <a:ext cx="0" cy="205500"/>
          </a:xfrm>
          <a:prstGeom prst="straightConnector1">
            <a:avLst/>
          </a:prstGeom>
          <a:noFill/>
          <a:ln cap="flat" cmpd="sng" w="19050">
            <a:solidFill>
              <a:schemeClr val="dk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7"/>
                                        </p:tgtEl>
                                        <p:attrNameLst>
                                          <p:attrName>style.visibility</p:attrName>
                                        </p:attrNameLst>
                                      </p:cBhvr>
                                      <p:to>
                                        <p:strVal val="visible"/>
                                      </p:to>
                                    </p:set>
                                    <p:animEffect filter="fade" transition="in">
                                      <p:cBhvr>
                                        <p:cTn dur="1000"/>
                                        <p:tgtEl>
                                          <p:spTgt spid="3897"/>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39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0"/>
                                        </p:tgtEl>
                                        <p:attrNameLst>
                                          <p:attrName>style.visibility</p:attrName>
                                        </p:attrNameLst>
                                      </p:cBhvr>
                                      <p:to>
                                        <p:strVal val="visible"/>
                                      </p:to>
                                    </p:set>
                                    <p:animEffect filter="fade" transition="in">
                                      <p:cBhvr>
                                        <p:cTn dur="1000"/>
                                        <p:tgtEl>
                                          <p:spTgt spid="3940"/>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3924"/>
                                        </p:tgtEl>
                                        <p:attrNameLst>
                                          <p:attrName>style.visibility</p:attrName>
                                        </p:attrNameLst>
                                      </p:cBhvr>
                                      <p:to>
                                        <p:strVal val="visible"/>
                                      </p:to>
                                    </p:set>
                                  </p:childTnLst>
                                </p:cTn>
                              </p:par>
                            </p:childTnLst>
                          </p:cTn>
                        </p:par>
                        <p:par>
                          <p:cTn fill="hold">
                            <p:stCondLst>
                              <p:cond delay="1001"/>
                            </p:stCondLst>
                            <p:childTnLst>
                              <p:par>
                                <p:cTn fill="hold" nodeType="afterEffect" presetClass="entr" presetID="1" presetSubtype="0">
                                  <p:stCondLst>
                                    <p:cond delay="0"/>
                                  </p:stCondLst>
                                  <p:childTnLst>
                                    <p:set>
                                      <p:cBhvr>
                                        <p:cTn dur="1" fill="hold">
                                          <p:stCondLst>
                                            <p:cond delay="0"/>
                                          </p:stCondLst>
                                        </p:cTn>
                                        <p:tgtEl>
                                          <p:spTgt spid="39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1"/>
                                        </p:tgtEl>
                                        <p:attrNameLst>
                                          <p:attrName>style.visibility</p:attrName>
                                        </p:attrNameLst>
                                      </p:cBhvr>
                                      <p:to>
                                        <p:strVal val="visible"/>
                                      </p:to>
                                    </p:set>
                                    <p:animEffect filter="fade" transition="in">
                                      <p:cBhvr>
                                        <p:cTn dur="1000"/>
                                        <p:tgtEl>
                                          <p:spTgt spid="3961"/>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39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5"/>
                                        </p:tgtEl>
                                        <p:attrNameLst>
                                          <p:attrName>style.visibility</p:attrName>
                                        </p:attrNameLst>
                                      </p:cBhvr>
                                      <p:to>
                                        <p:strVal val="visible"/>
                                      </p:to>
                                    </p:set>
                                    <p:animEffect filter="fade" transition="in">
                                      <p:cBhvr>
                                        <p:cTn dur="1000"/>
                                        <p:tgtEl>
                                          <p:spTgt spid="39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7" name="Shape 4007"/>
        <p:cNvGrpSpPr/>
        <p:nvPr/>
      </p:nvGrpSpPr>
      <p:grpSpPr>
        <a:xfrm>
          <a:off x="0" y="0"/>
          <a:ext cx="0" cy="0"/>
          <a:chOff x="0" y="0"/>
          <a:chExt cx="0" cy="0"/>
        </a:xfrm>
      </p:grpSpPr>
      <p:pic>
        <p:nvPicPr>
          <p:cNvPr descr="A close up of a logo&#10;&#10;Description automatically generated" id="4008" name="Google Shape;4008;p87"/>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4009" name="Google Shape;4009;p87"/>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4010" name="Google Shape;4010;p87"/>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4011" name="Google Shape;4011;p87"/>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NAT: Network Address Translation</a:t>
            </a:r>
            <a:endParaRPr b="0" i="0" sz="1100" u="none" cap="none" strike="noStrike">
              <a:solidFill>
                <a:srgbClr val="000000"/>
              </a:solidFill>
              <a:latin typeface="Arial"/>
              <a:ea typeface="Arial"/>
              <a:cs typeface="Arial"/>
              <a:sym typeface="Arial"/>
            </a:endParaRPr>
          </a:p>
        </p:txBody>
      </p:sp>
      <p:sp>
        <p:nvSpPr>
          <p:cNvPr id="4012" name="Google Shape;4012;p87"/>
          <p:cNvSpPr txBox="1"/>
          <p:nvPr/>
        </p:nvSpPr>
        <p:spPr>
          <a:xfrm>
            <a:off x="110413" y="1097732"/>
            <a:ext cx="6363300" cy="3892800"/>
          </a:xfrm>
          <a:prstGeom prst="rect">
            <a:avLst/>
          </a:prstGeom>
          <a:noFill/>
          <a:ln>
            <a:noFill/>
          </a:ln>
        </p:spPr>
        <p:txBody>
          <a:bodyPr anchorCtr="0" anchor="t" bIns="34275" lIns="68575" spcFirstLastPara="1" rIns="68575" wrap="square" tIns="34275">
            <a:normAutofit/>
          </a:bodyPr>
          <a:lstStyle/>
          <a:p>
            <a:pPr indent="-260350" lvl="0" marL="355600" marR="0" rtl="0" algn="l">
              <a:lnSpc>
                <a:spcPct val="100000"/>
              </a:lnSpc>
              <a:spcBef>
                <a:spcPts val="0"/>
              </a:spcBef>
              <a:spcAft>
                <a:spcPts val="0"/>
              </a:spcAft>
              <a:buClr>
                <a:srgbClr val="0000A3"/>
              </a:buClr>
              <a:buSzPts val="2100"/>
              <a:buFont typeface="Noto Sans Symbols"/>
              <a:buChar char="▪"/>
            </a:pPr>
            <a:r>
              <a:rPr b="0" i="0" lang="en" sz="2100" u="none" cap="none" strike="noStrike">
                <a:solidFill>
                  <a:srgbClr val="000000"/>
                </a:solidFill>
                <a:latin typeface="Calibri"/>
                <a:ea typeface="Calibri"/>
                <a:cs typeface="Calibri"/>
                <a:sym typeface="Calibri"/>
              </a:rPr>
              <a:t>NAT has been controversial:</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5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routers “should” only process up to layer 3</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5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address “shortage” should be solved by IPv6</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5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violates end-to-end argument </a:t>
            </a:r>
            <a:r>
              <a:rPr b="0" i="0" lang="en" sz="1500" u="none" cap="none" strike="noStrike">
                <a:solidFill>
                  <a:srgbClr val="000000"/>
                </a:solidFill>
                <a:latin typeface="Calibri"/>
                <a:ea typeface="Calibri"/>
                <a:cs typeface="Calibri"/>
                <a:sym typeface="Calibri"/>
              </a:rPr>
              <a:t>(port # manipulation by network-layer device)</a:t>
            </a:r>
            <a:endParaRPr b="0" i="0" sz="1800" u="none" cap="none" strike="noStrike">
              <a:solidFill>
                <a:srgbClr val="000000"/>
              </a:solidFill>
              <a:latin typeface="Calibri"/>
              <a:ea typeface="Calibri"/>
              <a:cs typeface="Calibri"/>
              <a:sym typeface="Calibri"/>
            </a:endParaRPr>
          </a:p>
          <a:p>
            <a:pPr indent="-177800" lvl="1" marL="520700" marR="0" rtl="0" algn="l">
              <a:lnSpc>
                <a:spcPct val="100000"/>
              </a:lnSpc>
              <a:spcBef>
                <a:spcPts val="5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NAT traversal: what if client wants to connect to server behind NAT?</a:t>
            </a:r>
            <a:endParaRPr b="0" i="0" sz="1100" u="none" cap="none" strike="noStrike">
              <a:solidFill>
                <a:srgbClr val="000000"/>
              </a:solidFill>
              <a:latin typeface="Arial"/>
              <a:ea typeface="Arial"/>
              <a:cs typeface="Arial"/>
              <a:sym typeface="Arial"/>
            </a:endParaRPr>
          </a:p>
          <a:p>
            <a:pPr indent="-260350" lvl="0" marL="355600" marR="0" rtl="0" algn="l">
              <a:lnSpc>
                <a:spcPct val="100000"/>
              </a:lnSpc>
              <a:spcBef>
                <a:spcPts val="500"/>
              </a:spcBef>
              <a:spcAft>
                <a:spcPts val="0"/>
              </a:spcAft>
              <a:buClr>
                <a:srgbClr val="0000A3"/>
              </a:buClr>
              <a:buSzPts val="2100"/>
              <a:buFont typeface="Noto Sans Symbols"/>
              <a:buChar char="▪"/>
            </a:pPr>
            <a:r>
              <a:rPr b="0" i="0" lang="en" sz="2100" u="none" cap="none" strike="noStrike">
                <a:solidFill>
                  <a:srgbClr val="000000"/>
                </a:solidFill>
                <a:latin typeface="Calibri"/>
                <a:ea typeface="Calibri"/>
                <a:cs typeface="Calibri"/>
                <a:sym typeface="Calibri"/>
              </a:rPr>
              <a:t>but NAT is here to stay:</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5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extensively used in home and institutional nets, 4G/5G cellular  nets</a:t>
            </a:r>
            <a:endParaRPr b="0"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2">
                                            <p:txEl>
                                              <p:pRg end="0" st="0"/>
                                            </p:txEl>
                                          </p:spTgt>
                                        </p:tgtEl>
                                        <p:attrNameLst>
                                          <p:attrName>style.visibility</p:attrName>
                                        </p:attrNameLst>
                                      </p:cBhvr>
                                      <p:to>
                                        <p:strVal val="visible"/>
                                      </p:to>
                                    </p:set>
                                    <p:animEffect filter="fade" transition="in">
                                      <p:cBhvr>
                                        <p:cTn dur="500"/>
                                        <p:tgtEl>
                                          <p:spTgt spid="40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2">
                                            <p:txEl>
                                              <p:pRg end="1" st="1"/>
                                            </p:txEl>
                                          </p:spTgt>
                                        </p:tgtEl>
                                        <p:attrNameLst>
                                          <p:attrName>style.visibility</p:attrName>
                                        </p:attrNameLst>
                                      </p:cBhvr>
                                      <p:to>
                                        <p:strVal val="visible"/>
                                      </p:to>
                                    </p:set>
                                    <p:animEffect filter="fade" transition="in">
                                      <p:cBhvr>
                                        <p:cTn dur="500"/>
                                        <p:tgtEl>
                                          <p:spTgt spid="40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2">
                                            <p:txEl>
                                              <p:pRg end="2" st="2"/>
                                            </p:txEl>
                                          </p:spTgt>
                                        </p:tgtEl>
                                        <p:attrNameLst>
                                          <p:attrName>style.visibility</p:attrName>
                                        </p:attrNameLst>
                                      </p:cBhvr>
                                      <p:to>
                                        <p:strVal val="visible"/>
                                      </p:to>
                                    </p:set>
                                    <p:animEffect filter="fade" transition="in">
                                      <p:cBhvr>
                                        <p:cTn dur="500"/>
                                        <p:tgtEl>
                                          <p:spTgt spid="40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2">
                                            <p:txEl>
                                              <p:pRg end="3" st="3"/>
                                            </p:txEl>
                                          </p:spTgt>
                                        </p:tgtEl>
                                        <p:attrNameLst>
                                          <p:attrName>style.visibility</p:attrName>
                                        </p:attrNameLst>
                                      </p:cBhvr>
                                      <p:to>
                                        <p:strVal val="visible"/>
                                      </p:to>
                                    </p:set>
                                    <p:animEffect filter="fade" transition="in">
                                      <p:cBhvr>
                                        <p:cTn dur="500"/>
                                        <p:tgtEl>
                                          <p:spTgt spid="40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2">
                                            <p:txEl>
                                              <p:pRg end="4" st="4"/>
                                            </p:txEl>
                                          </p:spTgt>
                                        </p:tgtEl>
                                        <p:attrNameLst>
                                          <p:attrName>style.visibility</p:attrName>
                                        </p:attrNameLst>
                                      </p:cBhvr>
                                      <p:to>
                                        <p:strVal val="visible"/>
                                      </p:to>
                                    </p:set>
                                    <p:animEffect filter="fade" transition="in">
                                      <p:cBhvr>
                                        <p:cTn dur="500"/>
                                        <p:tgtEl>
                                          <p:spTgt spid="40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2">
                                            <p:txEl>
                                              <p:pRg end="5" st="5"/>
                                            </p:txEl>
                                          </p:spTgt>
                                        </p:tgtEl>
                                        <p:attrNameLst>
                                          <p:attrName>style.visibility</p:attrName>
                                        </p:attrNameLst>
                                      </p:cBhvr>
                                      <p:to>
                                        <p:strVal val="visible"/>
                                      </p:to>
                                    </p:set>
                                    <p:animEffect filter="fade" transition="in">
                                      <p:cBhvr>
                                        <p:cTn dur="500"/>
                                        <p:tgtEl>
                                          <p:spTgt spid="40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2">
                                            <p:txEl>
                                              <p:pRg end="6" st="6"/>
                                            </p:txEl>
                                          </p:spTgt>
                                        </p:tgtEl>
                                        <p:attrNameLst>
                                          <p:attrName>style.visibility</p:attrName>
                                        </p:attrNameLst>
                                      </p:cBhvr>
                                      <p:to>
                                        <p:strVal val="visible"/>
                                      </p:to>
                                    </p:set>
                                    <p:animEffect filter="fade" transition="in">
                                      <p:cBhvr>
                                        <p:cTn dur="500"/>
                                        <p:tgtEl>
                                          <p:spTgt spid="401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6" name="Shape 4016"/>
        <p:cNvGrpSpPr/>
        <p:nvPr/>
      </p:nvGrpSpPr>
      <p:grpSpPr>
        <a:xfrm>
          <a:off x="0" y="0"/>
          <a:ext cx="0" cy="0"/>
          <a:chOff x="0" y="0"/>
          <a:chExt cx="0" cy="0"/>
        </a:xfrm>
      </p:grpSpPr>
      <p:pic>
        <p:nvPicPr>
          <p:cNvPr descr="A close up of a logo&#10;&#10;Description automatically generated" id="4017" name="Google Shape;4017;p88"/>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4018" name="Google Shape;4018;p88"/>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4019" name="Google Shape;4019;p88"/>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4020" name="Google Shape;4020;p88"/>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NAT: Network Address Translation</a:t>
            </a:r>
            <a:endParaRPr b="0" i="0" sz="1100" u="none" cap="none" strike="noStrike">
              <a:solidFill>
                <a:srgbClr val="000000"/>
              </a:solidFill>
              <a:latin typeface="Arial"/>
              <a:ea typeface="Arial"/>
              <a:cs typeface="Arial"/>
              <a:sym typeface="Arial"/>
            </a:endParaRPr>
          </a:p>
        </p:txBody>
      </p:sp>
      <p:sp>
        <p:nvSpPr>
          <p:cNvPr id="4021" name="Google Shape;4021;p88"/>
          <p:cNvSpPr/>
          <p:nvPr/>
        </p:nvSpPr>
        <p:spPr>
          <a:xfrm>
            <a:off x="1979567" y="2180609"/>
            <a:ext cx="1257300" cy="1865709"/>
          </a:xfrm>
          <a:custGeom>
            <a:rect b="b" l="l" r="r" t="t"/>
            <a:pathLst>
              <a:path extrusionOk="0" h="1567" w="1056">
                <a:moveTo>
                  <a:pt x="109" y="676"/>
                </a:moveTo>
                <a:cubicBezTo>
                  <a:pt x="199" y="644"/>
                  <a:pt x="527" y="657"/>
                  <a:pt x="598" y="647"/>
                </a:cubicBezTo>
                <a:cubicBezTo>
                  <a:pt x="669" y="637"/>
                  <a:pt x="538" y="694"/>
                  <a:pt x="533" y="614"/>
                </a:cubicBezTo>
                <a:cubicBezTo>
                  <a:pt x="527" y="534"/>
                  <a:pt x="522" y="265"/>
                  <a:pt x="566" y="169"/>
                </a:cubicBezTo>
                <a:cubicBezTo>
                  <a:pt x="610" y="73"/>
                  <a:pt x="721" y="51"/>
                  <a:pt x="795" y="38"/>
                </a:cubicBezTo>
                <a:cubicBezTo>
                  <a:pt x="869" y="25"/>
                  <a:pt x="981" y="0"/>
                  <a:pt x="1013" y="90"/>
                </a:cubicBezTo>
                <a:cubicBezTo>
                  <a:pt x="1045" y="180"/>
                  <a:pt x="988" y="448"/>
                  <a:pt x="987" y="579"/>
                </a:cubicBezTo>
                <a:cubicBezTo>
                  <a:pt x="986" y="710"/>
                  <a:pt x="1005" y="730"/>
                  <a:pt x="1005" y="875"/>
                </a:cubicBezTo>
                <a:cubicBezTo>
                  <a:pt x="1005" y="1020"/>
                  <a:pt x="1056" y="1351"/>
                  <a:pt x="987" y="1451"/>
                </a:cubicBezTo>
                <a:cubicBezTo>
                  <a:pt x="918" y="1551"/>
                  <a:pt x="678" y="1567"/>
                  <a:pt x="592" y="1478"/>
                </a:cubicBezTo>
                <a:cubicBezTo>
                  <a:pt x="506" y="1389"/>
                  <a:pt x="562" y="1026"/>
                  <a:pt x="473" y="919"/>
                </a:cubicBezTo>
                <a:cubicBezTo>
                  <a:pt x="384" y="812"/>
                  <a:pt x="122" y="878"/>
                  <a:pt x="61" y="838"/>
                </a:cubicBezTo>
                <a:cubicBezTo>
                  <a:pt x="0" y="798"/>
                  <a:pt x="26" y="710"/>
                  <a:pt x="109" y="676"/>
                </a:cubicBezTo>
                <a:close/>
              </a:path>
            </a:pathLst>
          </a:custGeom>
          <a:solidFill>
            <a:srgbClr val="66CC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4022" name="Google Shape;4022;p88"/>
          <p:cNvCxnSpPr/>
          <p:nvPr/>
        </p:nvCxnSpPr>
        <p:spPr>
          <a:xfrm>
            <a:off x="2748711" y="2500887"/>
            <a:ext cx="100200" cy="4800"/>
          </a:xfrm>
          <a:prstGeom prst="straightConnector1">
            <a:avLst/>
          </a:prstGeom>
          <a:noFill/>
          <a:ln cap="flat" cmpd="sng" w="19050">
            <a:solidFill>
              <a:schemeClr val="dk1"/>
            </a:solidFill>
            <a:prstDash val="solid"/>
            <a:round/>
            <a:headEnd len="sm" w="sm" type="none"/>
            <a:tailEnd len="sm" w="sm" type="none"/>
          </a:ln>
        </p:spPr>
      </p:cxnSp>
      <p:cxnSp>
        <p:nvCxnSpPr>
          <p:cNvPr id="4023" name="Google Shape;4023;p88"/>
          <p:cNvCxnSpPr/>
          <p:nvPr/>
        </p:nvCxnSpPr>
        <p:spPr>
          <a:xfrm>
            <a:off x="2668940" y="3629600"/>
            <a:ext cx="128700" cy="0"/>
          </a:xfrm>
          <a:prstGeom prst="straightConnector1">
            <a:avLst/>
          </a:prstGeom>
          <a:noFill/>
          <a:ln cap="flat" cmpd="sng" w="19050">
            <a:solidFill>
              <a:schemeClr val="dk1"/>
            </a:solidFill>
            <a:prstDash val="solid"/>
            <a:round/>
            <a:headEnd len="sm" w="sm" type="none"/>
            <a:tailEnd len="sm" w="sm" type="none"/>
          </a:ln>
        </p:spPr>
      </p:cxnSp>
      <p:sp>
        <p:nvSpPr>
          <p:cNvPr id="4024" name="Google Shape;4024;p88"/>
          <p:cNvSpPr txBox="1"/>
          <p:nvPr/>
        </p:nvSpPr>
        <p:spPr>
          <a:xfrm>
            <a:off x="2572499" y="2038925"/>
            <a:ext cx="689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10.0.0.1</a:t>
            </a:r>
            <a:endParaRPr b="0" i="0" sz="1100" u="none" cap="none" strike="noStrike">
              <a:solidFill>
                <a:srgbClr val="000000"/>
              </a:solidFill>
              <a:latin typeface="Arial"/>
              <a:ea typeface="Arial"/>
              <a:cs typeface="Arial"/>
              <a:sym typeface="Arial"/>
            </a:endParaRPr>
          </a:p>
        </p:txBody>
      </p:sp>
      <p:sp>
        <p:nvSpPr>
          <p:cNvPr id="4025" name="Google Shape;4025;p88"/>
          <p:cNvSpPr txBox="1"/>
          <p:nvPr/>
        </p:nvSpPr>
        <p:spPr>
          <a:xfrm>
            <a:off x="1993855" y="2750918"/>
            <a:ext cx="689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10.0.0.4</a:t>
            </a:r>
            <a:endParaRPr b="0" i="0" sz="1100" u="none" cap="none" strike="noStrike">
              <a:solidFill>
                <a:srgbClr val="000000"/>
              </a:solidFill>
              <a:latin typeface="Arial"/>
              <a:ea typeface="Arial"/>
              <a:cs typeface="Arial"/>
              <a:sym typeface="Arial"/>
            </a:endParaRPr>
          </a:p>
        </p:txBody>
      </p:sp>
      <p:cxnSp>
        <p:nvCxnSpPr>
          <p:cNvPr id="4026" name="Google Shape;4026;p88"/>
          <p:cNvCxnSpPr/>
          <p:nvPr/>
        </p:nvCxnSpPr>
        <p:spPr>
          <a:xfrm flipH="1">
            <a:off x="2086817" y="2942609"/>
            <a:ext cx="64200" cy="96600"/>
          </a:xfrm>
          <a:prstGeom prst="straightConnector1">
            <a:avLst/>
          </a:prstGeom>
          <a:noFill/>
          <a:ln cap="flat" cmpd="sng" w="19050">
            <a:solidFill>
              <a:schemeClr val="dk1"/>
            </a:solidFill>
            <a:prstDash val="solid"/>
            <a:round/>
            <a:headEnd len="sm" w="sm" type="none"/>
            <a:tailEnd len="med" w="med" type="triangle"/>
          </a:ln>
        </p:spPr>
      </p:cxnSp>
      <p:cxnSp>
        <p:nvCxnSpPr>
          <p:cNvPr id="4027" name="Google Shape;4027;p88"/>
          <p:cNvCxnSpPr/>
          <p:nvPr/>
        </p:nvCxnSpPr>
        <p:spPr>
          <a:xfrm flipH="1">
            <a:off x="1531986" y="3121203"/>
            <a:ext cx="64200" cy="96600"/>
          </a:xfrm>
          <a:prstGeom prst="straightConnector1">
            <a:avLst/>
          </a:prstGeom>
          <a:noFill/>
          <a:ln cap="flat" cmpd="sng" w="19050">
            <a:solidFill>
              <a:schemeClr val="dk1"/>
            </a:solidFill>
            <a:prstDash val="solid"/>
            <a:round/>
            <a:headEnd len="med" w="med" type="triangle"/>
            <a:tailEnd len="sm" w="sm" type="none"/>
          </a:ln>
        </p:spPr>
      </p:cxnSp>
      <p:sp>
        <p:nvSpPr>
          <p:cNvPr id="4028" name="Google Shape;4028;p88"/>
          <p:cNvSpPr txBox="1"/>
          <p:nvPr/>
        </p:nvSpPr>
        <p:spPr>
          <a:xfrm>
            <a:off x="1603330" y="3204547"/>
            <a:ext cx="585900" cy="618600"/>
          </a:xfrm>
          <a:prstGeom prst="rect">
            <a:avLst/>
          </a:prstGeom>
          <a:noFill/>
          <a:ln>
            <a:noFill/>
          </a:ln>
        </p:spPr>
        <p:txBody>
          <a:bodyPr anchorCtr="0" anchor="t" bIns="34275" lIns="68575" spcFirstLastPara="1" rIns="68575" wrap="square" tIns="34275">
            <a:spAutoFit/>
          </a:bodyPr>
          <a:lstStyle/>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CC0000"/>
                </a:solidFill>
                <a:latin typeface="Arial"/>
                <a:ea typeface="Arial"/>
                <a:cs typeface="Arial"/>
                <a:sym typeface="Arial"/>
              </a:rPr>
              <a:t>NAT </a:t>
            </a:r>
            <a:endParaRPr b="0" i="0" sz="11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CC0000"/>
                </a:solidFill>
                <a:latin typeface="Arial"/>
                <a:ea typeface="Arial"/>
                <a:cs typeface="Arial"/>
                <a:sym typeface="Arial"/>
              </a:rPr>
              <a:t>router</a:t>
            </a:r>
            <a:endParaRPr b="0" i="0" sz="1100" u="none" cap="none" strike="noStrike">
              <a:solidFill>
                <a:srgbClr val="000000"/>
              </a:solidFill>
              <a:latin typeface="Arial"/>
              <a:ea typeface="Arial"/>
              <a:cs typeface="Arial"/>
              <a:sym typeface="Arial"/>
            </a:endParaRPr>
          </a:p>
        </p:txBody>
      </p:sp>
      <p:sp>
        <p:nvSpPr>
          <p:cNvPr id="4029" name="Google Shape;4029;p88"/>
          <p:cNvSpPr txBox="1"/>
          <p:nvPr/>
        </p:nvSpPr>
        <p:spPr>
          <a:xfrm>
            <a:off x="615111" y="3168828"/>
            <a:ext cx="9429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138.76.29.7</a:t>
            </a:r>
            <a:endParaRPr b="0" i="0" sz="1100" u="none" cap="none" strike="noStrike">
              <a:solidFill>
                <a:srgbClr val="000000"/>
              </a:solidFill>
              <a:latin typeface="Arial"/>
              <a:ea typeface="Arial"/>
              <a:cs typeface="Arial"/>
              <a:sym typeface="Arial"/>
            </a:endParaRPr>
          </a:p>
        </p:txBody>
      </p:sp>
      <p:cxnSp>
        <p:nvCxnSpPr>
          <p:cNvPr id="4030" name="Google Shape;4030;p88"/>
          <p:cNvCxnSpPr/>
          <p:nvPr/>
        </p:nvCxnSpPr>
        <p:spPr>
          <a:xfrm>
            <a:off x="1402115" y="3108106"/>
            <a:ext cx="301200" cy="0"/>
          </a:xfrm>
          <a:prstGeom prst="straightConnector1">
            <a:avLst/>
          </a:prstGeom>
          <a:noFill/>
          <a:ln cap="flat" cmpd="sng" w="9525">
            <a:solidFill>
              <a:schemeClr val="dk1"/>
            </a:solidFill>
            <a:prstDash val="solid"/>
            <a:round/>
            <a:headEnd len="sm" w="sm" type="none"/>
            <a:tailEnd len="sm" w="sm" type="none"/>
          </a:ln>
        </p:spPr>
      </p:cxnSp>
      <p:sp>
        <p:nvSpPr>
          <p:cNvPr id="4031" name="Google Shape;4031;p88"/>
          <p:cNvSpPr txBox="1"/>
          <p:nvPr/>
        </p:nvSpPr>
        <p:spPr>
          <a:xfrm>
            <a:off x="428183" y="2178228"/>
            <a:ext cx="5382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client</a:t>
            </a:r>
            <a:endParaRPr b="0" i="0" sz="1100" u="none" cap="none" strike="noStrike">
              <a:solidFill>
                <a:srgbClr val="000000"/>
              </a:solidFill>
              <a:latin typeface="Arial"/>
              <a:ea typeface="Arial"/>
              <a:cs typeface="Arial"/>
              <a:sym typeface="Arial"/>
            </a:endParaRPr>
          </a:p>
        </p:txBody>
      </p:sp>
      <p:sp>
        <p:nvSpPr>
          <p:cNvPr id="4032" name="Google Shape;4032;p88"/>
          <p:cNvSpPr txBox="1"/>
          <p:nvPr/>
        </p:nvSpPr>
        <p:spPr>
          <a:xfrm>
            <a:off x="894908" y="2344916"/>
            <a:ext cx="307200" cy="438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99"/>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cxnSp>
        <p:nvCxnSpPr>
          <p:cNvPr id="4033" name="Google Shape;4033;p88"/>
          <p:cNvCxnSpPr/>
          <p:nvPr/>
        </p:nvCxnSpPr>
        <p:spPr>
          <a:xfrm>
            <a:off x="883002" y="2805687"/>
            <a:ext cx="301200" cy="208500"/>
          </a:xfrm>
          <a:prstGeom prst="straightConnector1">
            <a:avLst/>
          </a:prstGeom>
          <a:noFill/>
          <a:ln cap="flat" cmpd="sng" w="9525">
            <a:solidFill>
              <a:schemeClr val="dk1"/>
            </a:solidFill>
            <a:prstDash val="solid"/>
            <a:round/>
            <a:headEnd len="sm" w="sm" type="none"/>
            <a:tailEnd len="med" w="med" type="triangle"/>
          </a:ln>
        </p:spPr>
      </p:cxnSp>
      <p:grpSp>
        <p:nvGrpSpPr>
          <p:cNvPr id="4034" name="Google Shape;4034;p88"/>
          <p:cNvGrpSpPr/>
          <p:nvPr/>
        </p:nvGrpSpPr>
        <p:grpSpPr>
          <a:xfrm>
            <a:off x="1635477" y="2943800"/>
            <a:ext cx="437253" cy="293816"/>
            <a:chOff x="4396" y="1245"/>
            <a:chExt cx="667" cy="300"/>
          </a:xfrm>
        </p:grpSpPr>
        <p:sp>
          <p:nvSpPr>
            <p:cNvPr id="4035" name="Google Shape;4035;p88"/>
            <p:cNvSpPr/>
            <p:nvPr/>
          </p:nvSpPr>
          <p:spPr>
            <a:xfrm>
              <a:off x="4399" y="1355"/>
              <a:ext cx="600" cy="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36" name="Google Shape;4036;p88"/>
            <p:cNvSpPr/>
            <p:nvPr/>
          </p:nvSpPr>
          <p:spPr>
            <a:xfrm>
              <a:off x="4399" y="1339"/>
              <a:ext cx="600" cy="0"/>
            </a:xfrm>
            <a:prstGeom prst="rect">
              <a:avLst/>
            </a:prstGeom>
            <a:gradFill>
              <a:gsLst>
                <a:gs pos="0">
                  <a:srgbClr val="CC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37" name="Google Shape;4037;p88"/>
            <p:cNvSpPr/>
            <p:nvPr/>
          </p:nvSpPr>
          <p:spPr>
            <a:xfrm>
              <a:off x="4396" y="1245"/>
              <a:ext cx="600" cy="30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4038" name="Google Shape;4038;p88"/>
            <p:cNvGrpSpPr/>
            <p:nvPr/>
          </p:nvGrpSpPr>
          <p:grpSpPr>
            <a:xfrm>
              <a:off x="4530" y="1287"/>
              <a:ext cx="377" cy="75"/>
              <a:chOff x="2468" y="1332"/>
              <a:chExt cx="310" cy="60"/>
            </a:xfrm>
          </p:grpSpPr>
          <p:sp>
            <p:nvSpPr>
              <p:cNvPr id="4039" name="Google Shape;4039;p88"/>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40" name="Google Shape;4040;p88"/>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cxnSp>
          <p:nvCxnSpPr>
            <p:cNvPr id="4041" name="Google Shape;4041;p88"/>
            <p:cNvCxnSpPr/>
            <p:nvPr/>
          </p:nvCxnSpPr>
          <p:spPr>
            <a:xfrm>
              <a:off x="4400" y="1322"/>
              <a:ext cx="0" cy="0"/>
            </a:xfrm>
            <a:prstGeom prst="straightConnector1">
              <a:avLst/>
            </a:prstGeom>
            <a:noFill/>
            <a:ln cap="flat" cmpd="sng" w="19050">
              <a:solidFill>
                <a:srgbClr val="000000"/>
              </a:solidFill>
              <a:prstDash val="solid"/>
              <a:round/>
              <a:headEnd len="sm" w="sm" type="none"/>
              <a:tailEnd len="sm" w="sm" type="none"/>
            </a:ln>
          </p:spPr>
        </p:cxnSp>
        <p:cxnSp>
          <p:nvCxnSpPr>
            <p:cNvPr id="4042" name="Google Shape;4042;p88"/>
            <p:cNvCxnSpPr/>
            <p:nvPr/>
          </p:nvCxnSpPr>
          <p:spPr>
            <a:xfrm>
              <a:off x="5063" y="1326"/>
              <a:ext cx="0" cy="0"/>
            </a:xfrm>
            <a:prstGeom prst="straightConnector1">
              <a:avLst/>
            </a:prstGeom>
            <a:noFill/>
            <a:ln cap="flat" cmpd="sng" w="19050">
              <a:solidFill>
                <a:srgbClr val="000000"/>
              </a:solidFill>
              <a:prstDash val="solid"/>
              <a:round/>
              <a:headEnd len="sm" w="sm" type="none"/>
              <a:tailEnd len="sm" w="sm" type="none"/>
            </a:ln>
          </p:spPr>
        </p:cxnSp>
      </p:grpSp>
      <p:grpSp>
        <p:nvGrpSpPr>
          <p:cNvPr id="4043" name="Google Shape;4043;p88"/>
          <p:cNvGrpSpPr/>
          <p:nvPr/>
        </p:nvGrpSpPr>
        <p:grpSpPr>
          <a:xfrm>
            <a:off x="409133" y="2530653"/>
            <a:ext cx="514350" cy="486984"/>
            <a:chOff x="-44" y="1473"/>
            <a:chExt cx="981" cy="1105"/>
          </a:xfrm>
        </p:grpSpPr>
        <p:pic>
          <p:nvPicPr>
            <p:cNvPr descr="desktop_computer_stylized_medium" id="4044" name="Google Shape;4044;p88"/>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4045" name="Google Shape;4045;p8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4046" name="Google Shape;4046;p88"/>
          <p:cNvGrpSpPr/>
          <p:nvPr/>
        </p:nvGrpSpPr>
        <p:grpSpPr>
          <a:xfrm flipH="1">
            <a:off x="2724898" y="2914034"/>
            <a:ext cx="481013" cy="419116"/>
            <a:chOff x="-44" y="1473"/>
            <a:chExt cx="981" cy="1105"/>
          </a:xfrm>
        </p:grpSpPr>
        <p:pic>
          <p:nvPicPr>
            <p:cNvPr descr="desktop_computer_stylized_medium" id="4047" name="Google Shape;4047;p88"/>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4048" name="Google Shape;4048;p8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4049" name="Google Shape;4049;p88"/>
          <p:cNvGrpSpPr/>
          <p:nvPr/>
        </p:nvGrpSpPr>
        <p:grpSpPr>
          <a:xfrm flipH="1">
            <a:off x="2705848" y="3486725"/>
            <a:ext cx="481013" cy="419116"/>
            <a:chOff x="-44" y="1473"/>
            <a:chExt cx="981" cy="1105"/>
          </a:xfrm>
        </p:grpSpPr>
        <p:pic>
          <p:nvPicPr>
            <p:cNvPr descr="desktop_computer_stylized_medium" id="4050" name="Google Shape;4050;p88"/>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4051" name="Google Shape;4051;p8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cxnSp>
        <p:nvCxnSpPr>
          <p:cNvPr id="4052" name="Google Shape;4052;p88"/>
          <p:cNvCxnSpPr/>
          <p:nvPr/>
        </p:nvCxnSpPr>
        <p:spPr>
          <a:xfrm>
            <a:off x="2071246" y="3083103"/>
            <a:ext cx="192900" cy="0"/>
          </a:xfrm>
          <a:prstGeom prst="straightConnector1">
            <a:avLst/>
          </a:prstGeom>
          <a:noFill/>
          <a:ln cap="flat" cmpd="sng" w="19050">
            <a:solidFill>
              <a:schemeClr val="dk1"/>
            </a:solidFill>
            <a:prstDash val="solid"/>
            <a:round/>
            <a:headEnd len="sm" w="sm" type="none"/>
            <a:tailEnd len="sm" w="sm" type="none"/>
          </a:ln>
        </p:spPr>
      </p:cxnSp>
      <p:grpSp>
        <p:nvGrpSpPr>
          <p:cNvPr id="4053" name="Google Shape;4053;p88"/>
          <p:cNvGrpSpPr/>
          <p:nvPr/>
        </p:nvGrpSpPr>
        <p:grpSpPr>
          <a:xfrm>
            <a:off x="2838008" y="2312768"/>
            <a:ext cx="258456" cy="468697"/>
            <a:chOff x="4140" y="429"/>
            <a:chExt cx="1419" cy="2400"/>
          </a:xfrm>
        </p:grpSpPr>
        <p:sp>
          <p:nvSpPr>
            <p:cNvPr id="4054" name="Google Shape;4054;p88"/>
            <p:cNvSpPr/>
            <p:nvPr/>
          </p:nvSpPr>
          <p:spPr>
            <a:xfrm>
              <a:off x="5268" y="433"/>
              <a:ext cx="283" cy="2283"/>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55" name="Google Shape;4055;p88"/>
            <p:cNvSpPr/>
            <p:nvPr/>
          </p:nvSpPr>
          <p:spPr>
            <a:xfrm>
              <a:off x="4205" y="429"/>
              <a:ext cx="900" cy="2400"/>
            </a:xfrm>
            <a:prstGeom prst="rect">
              <a:avLst/>
            </a:prstGeom>
            <a:gradFill>
              <a:gsLst>
                <a:gs pos="0">
                  <a:srgbClr val="292929"/>
                </a:gs>
                <a:gs pos="100000">
                  <a:srgbClr val="808080"/>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56" name="Google Shape;4056;p88"/>
            <p:cNvSpPr/>
            <p:nvPr/>
          </p:nvSpPr>
          <p:spPr>
            <a:xfrm>
              <a:off x="5321" y="570"/>
              <a:ext cx="169" cy="2112"/>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57" name="Google Shape;4057;p88"/>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58" name="Google Shape;4058;p88"/>
            <p:cNvSpPr/>
            <p:nvPr/>
          </p:nvSpPr>
          <p:spPr>
            <a:xfrm>
              <a:off x="4212" y="691"/>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4059" name="Google Shape;4059;p88"/>
            <p:cNvGrpSpPr/>
            <p:nvPr/>
          </p:nvGrpSpPr>
          <p:grpSpPr>
            <a:xfrm>
              <a:off x="4748" y="667"/>
              <a:ext cx="494" cy="18"/>
              <a:chOff x="613" y="2567"/>
              <a:chExt cx="616" cy="17"/>
            </a:xfrm>
          </p:grpSpPr>
          <p:sp>
            <p:nvSpPr>
              <p:cNvPr id="4060" name="Google Shape;4060;p88"/>
              <p:cNvSpPr/>
              <p:nvPr/>
            </p:nvSpPr>
            <p:spPr>
              <a:xfrm>
                <a:off x="613" y="2567"/>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61" name="Google Shape;4061;p88"/>
              <p:cNvSpPr/>
              <p:nvPr/>
            </p:nvSpPr>
            <p:spPr>
              <a:xfrm>
                <a:off x="629" y="2584"/>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4062" name="Google Shape;4062;p88"/>
            <p:cNvSpPr/>
            <p:nvPr/>
          </p:nvSpPr>
          <p:spPr>
            <a:xfrm>
              <a:off x="4225" y="1020"/>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4063" name="Google Shape;4063;p88"/>
            <p:cNvGrpSpPr/>
            <p:nvPr/>
          </p:nvGrpSpPr>
          <p:grpSpPr>
            <a:xfrm>
              <a:off x="4748" y="996"/>
              <a:ext cx="494" cy="18"/>
              <a:chOff x="615" y="2570"/>
              <a:chExt cx="616" cy="19"/>
            </a:xfrm>
          </p:grpSpPr>
          <p:sp>
            <p:nvSpPr>
              <p:cNvPr id="4064" name="Google Shape;4064;p88"/>
              <p:cNvSpPr/>
              <p:nvPr/>
            </p:nvSpPr>
            <p:spPr>
              <a:xfrm>
                <a:off x="615" y="2570"/>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65" name="Google Shape;4065;p88"/>
              <p:cNvSpPr/>
              <p:nvPr/>
            </p:nvSpPr>
            <p:spPr>
              <a:xfrm>
                <a:off x="631" y="2589"/>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4066" name="Google Shape;4066;p88"/>
            <p:cNvSpPr/>
            <p:nvPr/>
          </p:nvSpPr>
          <p:spPr>
            <a:xfrm>
              <a:off x="4218" y="1356"/>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67" name="Google Shape;4067;p88"/>
            <p:cNvSpPr/>
            <p:nvPr/>
          </p:nvSpPr>
          <p:spPr>
            <a:xfrm>
              <a:off x="4225" y="1654"/>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4068" name="Google Shape;4068;p88"/>
            <p:cNvGrpSpPr/>
            <p:nvPr/>
          </p:nvGrpSpPr>
          <p:grpSpPr>
            <a:xfrm>
              <a:off x="4735" y="1636"/>
              <a:ext cx="495" cy="13"/>
              <a:chOff x="614" y="2576"/>
              <a:chExt cx="616" cy="12"/>
            </a:xfrm>
          </p:grpSpPr>
          <p:sp>
            <p:nvSpPr>
              <p:cNvPr id="4069" name="Google Shape;4069;p88"/>
              <p:cNvSpPr/>
              <p:nvPr/>
            </p:nvSpPr>
            <p:spPr>
              <a:xfrm>
                <a:off x="614" y="2576"/>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70" name="Google Shape;4070;p88"/>
              <p:cNvSpPr/>
              <p:nvPr/>
            </p:nvSpPr>
            <p:spPr>
              <a:xfrm>
                <a:off x="630" y="2588"/>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4071" name="Google Shape;4071;p88"/>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4072" name="Google Shape;4072;p88"/>
            <p:cNvGrpSpPr/>
            <p:nvPr/>
          </p:nvGrpSpPr>
          <p:grpSpPr>
            <a:xfrm>
              <a:off x="4741" y="1325"/>
              <a:ext cx="495" cy="19"/>
              <a:chOff x="617" y="2566"/>
              <a:chExt cx="616" cy="19"/>
            </a:xfrm>
          </p:grpSpPr>
          <p:sp>
            <p:nvSpPr>
              <p:cNvPr id="4073" name="Google Shape;4073;p88"/>
              <p:cNvSpPr/>
              <p:nvPr/>
            </p:nvSpPr>
            <p:spPr>
              <a:xfrm>
                <a:off x="617" y="2566"/>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74" name="Google Shape;4074;p88"/>
              <p:cNvSpPr/>
              <p:nvPr/>
            </p:nvSpPr>
            <p:spPr>
              <a:xfrm>
                <a:off x="633" y="2585"/>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4075" name="Google Shape;4075;p88"/>
            <p:cNvSpPr/>
            <p:nvPr/>
          </p:nvSpPr>
          <p:spPr>
            <a:xfrm>
              <a:off x="5251" y="429"/>
              <a:ext cx="0" cy="240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76" name="Google Shape;4076;p88"/>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77" name="Google Shape;4077;p88"/>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78" name="Google Shape;4078;p88"/>
            <p:cNvSpPr/>
            <p:nvPr/>
          </p:nvSpPr>
          <p:spPr>
            <a:xfrm>
              <a:off x="5519" y="2612"/>
              <a:ext cx="0" cy="0"/>
            </a:xfrm>
            <a:prstGeom prst="ellipse">
              <a:avLst/>
            </a:prstGeom>
            <a:solidFill>
              <a:srgbClr val="3333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79" name="Google Shape;4079;p88"/>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80" name="Google Shape;4080;p88"/>
            <p:cNvSpPr/>
            <p:nvPr/>
          </p:nvSpPr>
          <p:spPr>
            <a:xfrm>
              <a:off x="4140" y="2679"/>
              <a:ext cx="1200" cy="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81" name="Google Shape;4081;p88"/>
            <p:cNvSpPr/>
            <p:nvPr/>
          </p:nvSpPr>
          <p:spPr>
            <a:xfrm>
              <a:off x="4205" y="2709"/>
              <a:ext cx="1200" cy="0"/>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82" name="Google Shape;4082;p88"/>
            <p:cNvSpPr/>
            <p:nvPr/>
          </p:nvSpPr>
          <p:spPr>
            <a:xfrm>
              <a:off x="4310" y="2386"/>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83" name="Google Shape;4083;p88"/>
            <p:cNvSpPr/>
            <p:nvPr/>
          </p:nvSpPr>
          <p:spPr>
            <a:xfrm>
              <a:off x="4486" y="2386"/>
              <a:ext cx="300" cy="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sp>
          <p:nvSpPr>
            <p:cNvPr id="4084" name="Google Shape;4084;p88"/>
            <p:cNvSpPr/>
            <p:nvPr/>
          </p:nvSpPr>
          <p:spPr>
            <a:xfrm>
              <a:off x="4663" y="2380"/>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85" name="Google Shape;4085;p88"/>
            <p:cNvSpPr/>
            <p:nvPr/>
          </p:nvSpPr>
          <p:spPr>
            <a:xfrm>
              <a:off x="5062" y="1837"/>
              <a:ext cx="0" cy="90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cxnSp>
        <p:nvCxnSpPr>
          <p:cNvPr id="4086" name="Google Shape;4086;p88"/>
          <p:cNvCxnSpPr/>
          <p:nvPr/>
        </p:nvCxnSpPr>
        <p:spPr>
          <a:xfrm>
            <a:off x="2686799" y="3091437"/>
            <a:ext cx="93000" cy="0"/>
          </a:xfrm>
          <a:prstGeom prst="straightConnector1">
            <a:avLst/>
          </a:prstGeom>
          <a:noFill/>
          <a:ln cap="flat" cmpd="sng" w="19050">
            <a:solidFill>
              <a:schemeClr val="dk1"/>
            </a:solidFill>
            <a:prstDash val="solid"/>
            <a:round/>
            <a:headEnd len="sm" w="sm" type="none"/>
            <a:tailEnd len="sm" w="sm" type="none"/>
          </a:ln>
        </p:spPr>
      </p:cxnSp>
      <p:sp>
        <p:nvSpPr>
          <p:cNvPr id="4087" name="Google Shape;4087;p88"/>
          <p:cNvSpPr txBox="1"/>
          <p:nvPr/>
        </p:nvSpPr>
        <p:spPr>
          <a:xfrm>
            <a:off x="4217410" y="2239490"/>
            <a:ext cx="3329700" cy="1593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1" lang="en" sz="1800" u="none" cap="none" strike="noStrike">
                <a:solidFill>
                  <a:srgbClr val="CC0000"/>
                </a:solidFill>
                <a:latin typeface="Calibri"/>
                <a:ea typeface="Calibri"/>
                <a:cs typeface="Calibri"/>
                <a:sym typeface="Calibri"/>
              </a:rPr>
              <a:t>Solution:</a:t>
            </a:r>
            <a:r>
              <a:rPr b="0" i="0" lang="en" sz="1800" u="none" cap="none" strike="noStrike">
                <a:solidFill>
                  <a:schemeClr val="dk1"/>
                </a:solidFill>
                <a:latin typeface="Calibri"/>
                <a:ea typeface="Calibri"/>
                <a:cs typeface="Calibri"/>
                <a:sym typeface="Calibri"/>
              </a:rPr>
              <a:t> statically configure NAT to forward incoming connection requests at given port to server</a:t>
            </a:r>
            <a:endParaRPr b="0" i="0" sz="1100" u="none" cap="none" strike="noStrike">
              <a:solidFill>
                <a:srgbClr val="000000"/>
              </a:solidFill>
              <a:latin typeface="Arial"/>
              <a:ea typeface="Arial"/>
              <a:cs typeface="Arial"/>
              <a:sym typeface="Arial"/>
            </a:endParaRPr>
          </a:p>
          <a:p>
            <a:pPr indent="0" lvl="1" marL="34290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e.g., (123.76.29.7, port 25000) always forwarded to 10.0.0.1 port 25000</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cxnSp>
        <p:nvCxnSpPr>
          <p:cNvPr id="845" name="Google Shape;845;p21"/>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846" name="Google Shape;846;p21"/>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847" name="Google Shape;847;p21"/>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Network Service Model</a:t>
            </a:r>
            <a:endParaRPr b="0" i="0" sz="1100" u="none" cap="none" strike="noStrike">
              <a:solidFill>
                <a:srgbClr val="000000"/>
              </a:solidFill>
              <a:latin typeface="Arial"/>
              <a:ea typeface="Arial"/>
              <a:cs typeface="Arial"/>
              <a:sym typeface="Arial"/>
            </a:endParaRPr>
          </a:p>
        </p:txBody>
      </p:sp>
      <p:sp>
        <p:nvSpPr>
          <p:cNvPr id="848" name="Google Shape;848;p21"/>
          <p:cNvSpPr txBox="1"/>
          <p:nvPr>
            <p:ph idx="1" type="body"/>
          </p:nvPr>
        </p:nvSpPr>
        <p:spPr>
          <a:xfrm>
            <a:off x="153821" y="2019905"/>
            <a:ext cx="3264900" cy="24063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rgbClr val="C00000"/>
              </a:buClr>
              <a:buSzPts val="2100"/>
              <a:buFont typeface="Noto Sans Symbols"/>
              <a:buNone/>
            </a:pPr>
            <a:r>
              <a:rPr lang="en">
                <a:solidFill>
                  <a:srgbClr val="C00000"/>
                </a:solidFill>
              </a:rPr>
              <a:t>example services for </a:t>
            </a:r>
            <a:r>
              <a:rPr i="1" lang="en">
                <a:solidFill>
                  <a:srgbClr val="C00000"/>
                </a:solidFill>
              </a:rPr>
              <a:t>individual</a:t>
            </a:r>
            <a:r>
              <a:rPr lang="en">
                <a:solidFill>
                  <a:srgbClr val="C00000"/>
                </a:solidFill>
              </a:rPr>
              <a:t> datagrams</a:t>
            </a:r>
            <a:r>
              <a:rPr lang="en">
                <a:solidFill>
                  <a:srgbClr val="CC0000"/>
                </a:solidFill>
              </a:rPr>
              <a:t>:</a:t>
            </a:r>
            <a:endParaRPr/>
          </a:p>
          <a:p>
            <a:pPr indent="-177800" lvl="0" marL="177800" rtl="0" algn="l">
              <a:lnSpc>
                <a:spcPct val="90000"/>
              </a:lnSpc>
              <a:spcBef>
                <a:spcPts val="800"/>
              </a:spcBef>
              <a:spcAft>
                <a:spcPts val="0"/>
              </a:spcAft>
              <a:buClr>
                <a:schemeClr val="dk1"/>
              </a:buClr>
              <a:buSzPts val="1800"/>
              <a:buFont typeface="Noto Sans Symbols"/>
              <a:buChar char="▪"/>
            </a:pPr>
            <a:r>
              <a:rPr lang="en" sz="1800"/>
              <a:t>guaranteed delivery</a:t>
            </a:r>
            <a:endParaRPr/>
          </a:p>
          <a:p>
            <a:pPr indent="-177800" lvl="0" marL="177800" rtl="0" algn="l">
              <a:lnSpc>
                <a:spcPct val="90000"/>
              </a:lnSpc>
              <a:spcBef>
                <a:spcPts val="800"/>
              </a:spcBef>
              <a:spcAft>
                <a:spcPts val="0"/>
              </a:spcAft>
              <a:buClr>
                <a:schemeClr val="dk1"/>
              </a:buClr>
              <a:buSzPts val="1800"/>
              <a:buFont typeface="Noto Sans Symbols"/>
              <a:buChar char="▪"/>
            </a:pPr>
            <a:r>
              <a:rPr lang="en" sz="1800"/>
              <a:t>guaranteed delivery with less than 40 msec delay</a:t>
            </a:r>
            <a:endParaRPr/>
          </a:p>
          <a:p>
            <a:pPr indent="0" lvl="0" marL="101600" rtl="0" algn="l">
              <a:lnSpc>
                <a:spcPct val="90000"/>
              </a:lnSpc>
              <a:spcBef>
                <a:spcPts val="800"/>
              </a:spcBef>
              <a:spcAft>
                <a:spcPts val="0"/>
              </a:spcAft>
              <a:buClr>
                <a:schemeClr val="dk1"/>
              </a:buClr>
              <a:buSzPts val="1800"/>
              <a:buNone/>
            </a:pPr>
            <a:r>
              <a:t/>
            </a:r>
            <a:endParaRPr sz="1800"/>
          </a:p>
        </p:txBody>
      </p:sp>
      <p:sp>
        <p:nvSpPr>
          <p:cNvPr id="849" name="Google Shape;849;p21"/>
          <p:cNvSpPr txBox="1"/>
          <p:nvPr/>
        </p:nvSpPr>
        <p:spPr>
          <a:xfrm>
            <a:off x="3492707" y="2016190"/>
            <a:ext cx="4502100" cy="2673600"/>
          </a:xfrm>
          <a:prstGeom prst="rect">
            <a:avLst/>
          </a:prstGeom>
          <a:noFill/>
          <a:ln>
            <a:noFill/>
          </a:ln>
        </p:spPr>
        <p:txBody>
          <a:bodyPr anchorCtr="0" anchor="t" bIns="34275" lIns="68575" spcFirstLastPara="1" rIns="68575" wrap="square" tIns="34275">
            <a:normAutofit/>
          </a:bodyPr>
          <a:lstStyle/>
          <a:p>
            <a:pPr indent="-177800" lvl="0" marL="177800" marR="0" rtl="0" algn="l">
              <a:lnSpc>
                <a:spcPct val="90000"/>
              </a:lnSpc>
              <a:spcBef>
                <a:spcPts val="0"/>
              </a:spcBef>
              <a:spcAft>
                <a:spcPts val="0"/>
              </a:spcAft>
              <a:buClr>
                <a:srgbClr val="CC0000"/>
              </a:buClr>
              <a:buSzPts val="2100"/>
              <a:buFont typeface="Arial"/>
              <a:buNone/>
            </a:pPr>
            <a:r>
              <a:rPr b="0" i="0" lang="en" sz="2100" u="none" cap="none" strike="noStrike">
                <a:solidFill>
                  <a:srgbClr val="CC0000"/>
                </a:solidFill>
                <a:latin typeface="Calibri"/>
                <a:ea typeface="Calibri"/>
                <a:cs typeface="Calibri"/>
                <a:sym typeface="Calibri"/>
              </a:rPr>
              <a:t>example services for a </a:t>
            </a:r>
            <a:r>
              <a:rPr b="0" i="1" lang="en" sz="2100" u="none" cap="none" strike="noStrike">
                <a:solidFill>
                  <a:srgbClr val="CC0000"/>
                </a:solidFill>
                <a:latin typeface="Calibri"/>
                <a:ea typeface="Calibri"/>
                <a:cs typeface="Calibri"/>
                <a:sym typeface="Calibri"/>
              </a:rPr>
              <a:t>flow</a:t>
            </a:r>
            <a:r>
              <a:rPr b="0" i="0" lang="en" sz="2100" u="none" cap="none" strike="noStrike">
                <a:solidFill>
                  <a:srgbClr val="CC0000"/>
                </a:solidFill>
                <a:latin typeface="Calibri"/>
                <a:ea typeface="Calibri"/>
                <a:cs typeface="Calibri"/>
                <a:sym typeface="Calibri"/>
              </a:rPr>
              <a:t> of datagrams:</a:t>
            </a:r>
            <a:endParaRPr b="0" i="0" sz="1100" u="none" cap="none" strike="noStrike">
              <a:solidFill>
                <a:srgbClr val="000000"/>
              </a:solidFill>
              <a:latin typeface="Arial"/>
              <a:ea typeface="Arial"/>
              <a:cs typeface="Arial"/>
              <a:sym typeface="Arial"/>
            </a:endParaRPr>
          </a:p>
          <a:p>
            <a:pPr indent="-177800" lvl="0" marL="1778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in-order datagram delivery</a:t>
            </a:r>
            <a:endParaRPr b="0" i="0" sz="1100" u="none" cap="none" strike="noStrike">
              <a:solidFill>
                <a:srgbClr val="000000"/>
              </a:solidFill>
              <a:latin typeface="Arial"/>
              <a:ea typeface="Arial"/>
              <a:cs typeface="Arial"/>
              <a:sym typeface="Arial"/>
            </a:endParaRPr>
          </a:p>
          <a:p>
            <a:pPr indent="-177800" lvl="0" marL="1778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guaranteed minimum bandwidth to flow</a:t>
            </a:r>
            <a:endParaRPr b="0" i="0" sz="1100" u="none" cap="none" strike="noStrike">
              <a:solidFill>
                <a:srgbClr val="000000"/>
              </a:solidFill>
              <a:latin typeface="Arial"/>
              <a:ea typeface="Arial"/>
              <a:cs typeface="Arial"/>
              <a:sym typeface="Arial"/>
            </a:endParaRPr>
          </a:p>
          <a:p>
            <a:pPr indent="-177800" lvl="0" marL="1778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restrictions on changes in inter-packet spacing</a:t>
            </a:r>
            <a:endParaRPr b="0" i="0" sz="1100" u="none" cap="none" strike="noStrike">
              <a:solidFill>
                <a:srgbClr val="000000"/>
              </a:solidFill>
              <a:latin typeface="Arial"/>
              <a:ea typeface="Arial"/>
              <a:cs typeface="Arial"/>
              <a:sym typeface="Arial"/>
            </a:endParaRPr>
          </a:p>
          <a:p>
            <a:pPr indent="-63500" lvl="0" marL="177800" marR="0" rtl="0" algn="l">
              <a:lnSpc>
                <a:spcPct val="90000"/>
              </a:lnSpc>
              <a:spcBef>
                <a:spcPts val="8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0" name="Google Shape;850;p21"/>
          <p:cNvSpPr/>
          <p:nvPr/>
        </p:nvSpPr>
        <p:spPr>
          <a:xfrm>
            <a:off x="141397" y="1104832"/>
            <a:ext cx="6841500" cy="715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ED7D31"/>
              </a:buClr>
              <a:buSzPts val="1800"/>
              <a:buFont typeface="Arial"/>
              <a:buNone/>
            </a:pPr>
            <a:r>
              <a:rPr b="0" i="1" lang="en" sz="2100" u="none" cap="none" strike="noStrike">
                <a:solidFill>
                  <a:srgbClr val="CC0000"/>
                </a:solidFill>
                <a:latin typeface="Calibri"/>
                <a:ea typeface="Calibri"/>
                <a:cs typeface="Calibri"/>
                <a:sym typeface="Calibri"/>
              </a:rPr>
              <a:t>Q:</a:t>
            </a:r>
            <a:r>
              <a:rPr b="0" i="0" lang="en" sz="2100" u="none" cap="none" strike="noStrike">
                <a:solidFill>
                  <a:srgbClr val="000000"/>
                </a:solidFill>
                <a:latin typeface="Calibri"/>
                <a:ea typeface="Calibri"/>
                <a:cs typeface="Calibri"/>
                <a:sym typeface="Calibri"/>
              </a:rPr>
              <a:t> What </a:t>
            </a:r>
            <a:r>
              <a:rPr b="0" i="1" lang="en" sz="2100" u="none" cap="none" strike="noStrike">
                <a:solidFill>
                  <a:srgbClr val="000099"/>
                </a:solidFill>
                <a:latin typeface="Calibri"/>
                <a:ea typeface="Calibri"/>
                <a:cs typeface="Calibri"/>
                <a:sym typeface="Calibri"/>
              </a:rPr>
              <a:t>service model</a:t>
            </a:r>
            <a:r>
              <a:rPr b="0" i="0" lang="en" sz="2100" u="none" cap="none" strike="noStrike">
                <a:solidFill>
                  <a:srgbClr val="000000"/>
                </a:solidFill>
                <a:latin typeface="Calibri"/>
                <a:ea typeface="Calibri"/>
                <a:cs typeface="Calibri"/>
                <a:sym typeface="Calibri"/>
              </a:rPr>
              <a:t> for “channel” transporting datagrams from sender to receiver?</a:t>
            </a:r>
            <a:endParaRPr b="0" i="0" sz="2100" u="none" cap="none" strike="noStrike">
              <a:solidFill>
                <a:srgbClr val="000000"/>
              </a:solidFill>
              <a:latin typeface="Calibri"/>
              <a:ea typeface="Calibri"/>
              <a:cs typeface="Calibri"/>
              <a:sym typeface="Calibri"/>
            </a:endParaRPr>
          </a:p>
        </p:txBody>
      </p:sp>
      <p:pic>
        <p:nvPicPr>
          <p:cNvPr id="851" name="Google Shape;851;p21"/>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0" st="0"/>
                                            </p:txEl>
                                          </p:spTgt>
                                        </p:tgtEl>
                                        <p:attrNameLst>
                                          <p:attrName>style.visibility</p:attrName>
                                        </p:attrNameLst>
                                      </p:cBhvr>
                                      <p:to>
                                        <p:strVal val="visible"/>
                                      </p:to>
                                    </p:set>
                                    <p:animEffect filter="fade" transition="in">
                                      <p:cBhvr>
                                        <p:cTn dur="500"/>
                                        <p:tgtEl>
                                          <p:spTgt spid="8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1" st="1"/>
                                            </p:txEl>
                                          </p:spTgt>
                                        </p:tgtEl>
                                        <p:attrNameLst>
                                          <p:attrName>style.visibility</p:attrName>
                                        </p:attrNameLst>
                                      </p:cBhvr>
                                      <p:to>
                                        <p:strVal val="visible"/>
                                      </p:to>
                                    </p:set>
                                    <p:animEffect filter="fade" transition="in">
                                      <p:cBhvr>
                                        <p:cTn dur="500"/>
                                        <p:tgtEl>
                                          <p:spTgt spid="8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2" st="2"/>
                                            </p:txEl>
                                          </p:spTgt>
                                        </p:tgtEl>
                                        <p:attrNameLst>
                                          <p:attrName>style.visibility</p:attrName>
                                        </p:attrNameLst>
                                      </p:cBhvr>
                                      <p:to>
                                        <p:strVal val="visible"/>
                                      </p:to>
                                    </p:set>
                                    <p:animEffect filter="fade" transition="in">
                                      <p:cBhvr>
                                        <p:cTn dur="500"/>
                                        <p:tgtEl>
                                          <p:spTgt spid="8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3" st="3"/>
                                            </p:txEl>
                                          </p:spTgt>
                                        </p:tgtEl>
                                        <p:attrNameLst>
                                          <p:attrName>style.visibility</p:attrName>
                                        </p:attrNameLst>
                                      </p:cBhvr>
                                      <p:to>
                                        <p:strVal val="visible"/>
                                      </p:to>
                                    </p:set>
                                    <p:animEffect filter="fade" transition="in">
                                      <p:cBhvr>
                                        <p:cTn dur="500"/>
                                        <p:tgtEl>
                                          <p:spTgt spid="8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gtEl>
                                        <p:attrNameLst>
                                          <p:attrName>style.visibility</p:attrName>
                                        </p:attrNameLst>
                                      </p:cBhvr>
                                      <p:to>
                                        <p:strVal val="visible"/>
                                      </p:to>
                                    </p:set>
                                    <p:animEffect filter="fade" transition="in">
                                      <p:cBhvr>
                                        <p:cTn dur="500"/>
                                        <p:tgtEl>
                                          <p:spTgt spid="8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cxnSp>
        <p:nvCxnSpPr>
          <p:cNvPr id="856" name="Google Shape;856;p22"/>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857" name="Google Shape;857;p22"/>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858" name="Google Shape;858;p22"/>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Network-layer Service Model</a:t>
            </a:r>
            <a:endParaRPr b="0" i="0" sz="1100" u="none" cap="none" strike="noStrike">
              <a:solidFill>
                <a:srgbClr val="000000"/>
              </a:solidFill>
              <a:latin typeface="Arial"/>
              <a:ea typeface="Arial"/>
              <a:cs typeface="Arial"/>
              <a:sym typeface="Arial"/>
            </a:endParaRPr>
          </a:p>
        </p:txBody>
      </p:sp>
      <p:sp>
        <p:nvSpPr>
          <p:cNvPr id="859" name="Google Shape;859;p22"/>
          <p:cNvSpPr txBox="1"/>
          <p:nvPr/>
        </p:nvSpPr>
        <p:spPr>
          <a:xfrm>
            <a:off x="131790" y="1236070"/>
            <a:ext cx="1164300" cy="29553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Network</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Architecture</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Internet</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ATM</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ATM</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Internet</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Internet</a:t>
            </a:r>
            <a:endParaRPr b="0" i="0" sz="1800" u="none" cap="none" strike="noStrike">
              <a:solidFill>
                <a:srgbClr val="000000"/>
              </a:solidFill>
              <a:latin typeface="Times New Roman"/>
              <a:ea typeface="Times New Roman"/>
              <a:cs typeface="Times New Roman"/>
              <a:sym typeface="Times New Roman"/>
            </a:endParaRPr>
          </a:p>
        </p:txBody>
      </p:sp>
      <p:sp>
        <p:nvSpPr>
          <p:cNvPr id="860" name="Google Shape;860;p22"/>
          <p:cNvSpPr txBox="1"/>
          <p:nvPr/>
        </p:nvSpPr>
        <p:spPr>
          <a:xfrm>
            <a:off x="1559512" y="1247693"/>
            <a:ext cx="1984200" cy="294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Service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Model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best effort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Constant Bit Rate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Available Bit Rate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Intserv Guaranteed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(RFC 1633</a:t>
            </a:r>
            <a:r>
              <a:rPr b="0" i="0" lang="en" sz="15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Diffserv  </a:t>
            </a:r>
            <a:r>
              <a:rPr b="0" i="0" lang="en" sz="1200" u="none" cap="none" strike="noStrike">
                <a:solidFill>
                  <a:srgbClr val="000000"/>
                </a:solidFill>
                <a:latin typeface="Arial"/>
                <a:ea typeface="Arial"/>
                <a:cs typeface="Arial"/>
                <a:sym typeface="Arial"/>
              </a:rPr>
              <a:t>(RFC 2475</a:t>
            </a:r>
            <a:r>
              <a:rPr b="0" i="0" lang="en" sz="1500" u="none" cap="none" strike="noStrike">
                <a:solidFill>
                  <a:srgbClr val="000000"/>
                </a:solidFill>
                <a:latin typeface="Arial"/>
                <a:ea typeface="Arial"/>
                <a:cs typeface="Arial"/>
                <a:sym typeface="Arial"/>
              </a:rPr>
              <a:t>) </a:t>
            </a:r>
            <a:endParaRPr b="0" i="0" sz="1800" u="none" cap="none" strike="noStrike">
              <a:solidFill>
                <a:srgbClr val="000000"/>
              </a:solidFill>
              <a:latin typeface="Times New Roman"/>
              <a:ea typeface="Times New Roman"/>
              <a:cs typeface="Times New Roman"/>
              <a:sym typeface="Times New Roman"/>
            </a:endParaRPr>
          </a:p>
        </p:txBody>
      </p:sp>
      <p:sp>
        <p:nvSpPr>
          <p:cNvPr id="861" name="Google Shape;861;p22"/>
          <p:cNvSpPr txBox="1"/>
          <p:nvPr/>
        </p:nvSpPr>
        <p:spPr>
          <a:xfrm>
            <a:off x="3659888" y="1480772"/>
            <a:ext cx="1603500" cy="27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Bandwidth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none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Constant rate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Guaranteed min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possible</a:t>
            </a:r>
            <a:endParaRPr b="0" i="0" sz="1800" u="none" cap="none" strike="noStrike">
              <a:solidFill>
                <a:srgbClr val="000000"/>
              </a:solidFill>
              <a:latin typeface="Times New Roman"/>
              <a:ea typeface="Times New Roman"/>
              <a:cs typeface="Times New Roman"/>
              <a:sym typeface="Times New Roman"/>
            </a:endParaRPr>
          </a:p>
        </p:txBody>
      </p:sp>
      <p:sp>
        <p:nvSpPr>
          <p:cNvPr id="862" name="Google Shape;862;p22"/>
          <p:cNvSpPr txBox="1"/>
          <p:nvPr/>
        </p:nvSpPr>
        <p:spPr>
          <a:xfrm>
            <a:off x="5202220" y="1480772"/>
            <a:ext cx="834600" cy="27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Loss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possibly</a:t>
            </a:r>
            <a:endParaRPr b="0" i="0" sz="1800" u="none" cap="none" strike="noStrike">
              <a:solidFill>
                <a:srgbClr val="000000"/>
              </a:solidFill>
              <a:latin typeface="Times New Roman"/>
              <a:ea typeface="Times New Roman"/>
              <a:cs typeface="Times New Roman"/>
              <a:sym typeface="Times New Roman"/>
            </a:endParaRPr>
          </a:p>
        </p:txBody>
      </p:sp>
      <p:sp>
        <p:nvSpPr>
          <p:cNvPr id="863" name="Google Shape;863;p22"/>
          <p:cNvSpPr txBox="1"/>
          <p:nvPr/>
        </p:nvSpPr>
        <p:spPr>
          <a:xfrm>
            <a:off x="6082230" y="1487916"/>
            <a:ext cx="834600" cy="27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Order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possibly</a:t>
            </a:r>
            <a:endParaRPr b="0" i="0" sz="1800" u="none" cap="none" strike="noStrike">
              <a:solidFill>
                <a:srgbClr val="000000"/>
              </a:solidFill>
              <a:latin typeface="Times New Roman"/>
              <a:ea typeface="Times New Roman"/>
              <a:cs typeface="Times New Roman"/>
              <a:sym typeface="Times New Roman"/>
            </a:endParaRPr>
          </a:p>
        </p:txBody>
      </p:sp>
      <p:sp>
        <p:nvSpPr>
          <p:cNvPr id="864" name="Google Shape;864;p22"/>
          <p:cNvSpPr txBox="1"/>
          <p:nvPr/>
        </p:nvSpPr>
        <p:spPr>
          <a:xfrm>
            <a:off x="7004137" y="1487916"/>
            <a:ext cx="709800" cy="27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Timing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800" u="none" cap="none" strike="noStrike">
              <a:solidFill>
                <a:srgbClr val="000000"/>
              </a:solidFill>
              <a:latin typeface="Times New Roman"/>
              <a:ea typeface="Times New Roman"/>
              <a:cs typeface="Times New Roman"/>
              <a:sym typeface="Times New Roman"/>
            </a:endParaRPr>
          </a:p>
        </p:txBody>
      </p:sp>
      <p:cxnSp>
        <p:nvCxnSpPr>
          <p:cNvPr id="865" name="Google Shape;865;p22"/>
          <p:cNvCxnSpPr/>
          <p:nvPr/>
        </p:nvCxnSpPr>
        <p:spPr>
          <a:xfrm>
            <a:off x="522418" y="1860582"/>
            <a:ext cx="7217400" cy="0"/>
          </a:xfrm>
          <a:prstGeom prst="straightConnector1">
            <a:avLst/>
          </a:prstGeom>
          <a:noFill/>
          <a:ln cap="flat" cmpd="sng" w="28575">
            <a:solidFill>
              <a:srgbClr val="000099"/>
            </a:solidFill>
            <a:prstDash val="solid"/>
            <a:round/>
            <a:headEnd len="sm" w="sm" type="none"/>
            <a:tailEnd len="sm" w="sm" type="none"/>
          </a:ln>
        </p:spPr>
      </p:cxnSp>
      <p:cxnSp>
        <p:nvCxnSpPr>
          <p:cNvPr id="866" name="Google Shape;866;p22"/>
          <p:cNvCxnSpPr/>
          <p:nvPr/>
        </p:nvCxnSpPr>
        <p:spPr>
          <a:xfrm>
            <a:off x="520481" y="2335218"/>
            <a:ext cx="7217400" cy="0"/>
          </a:xfrm>
          <a:prstGeom prst="straightConnector1">
            <a:avLst/>
          </a:prstGeom>
          <a:noFill/>
          <a:ln cap="flat" cmpd="sng" w="28575">
            <a:solidFill>
              <a:srgbClr val="000099"/>
            </a:solidFill>
            <a:prstDash val="solid"/>
            <a:round/>
            <a:headEnd len="sm" w="sm" type="none"/>
            <a:tailEnd len="sm" w="sm" type="none"/>
          </a:ln>
        </p:spPr>
      </p:cxnSp>
      <p:cxnSp>
        <p:nvCxnSpPr>
          <p:cNvPr id="867" name="Google Shape;867;p22"/>
          <p:cNvCxnSpPr/>
          <p:nvPr/>
        </p:nvCxnSpPr>
        <p:spPr>
          <a:xfrm>
            <a:off x="518543" y="2798230"/>
            <a:ext cx="7217400" cy="0"/>
          </a:xfrm>
          <a:prstGeom prst="straightConnector1">
            <a:avLst/>
          </a:prstGeom>
          <a:noFill/>
          <a:ln cap="flat" cmpd="sng" w="28575">
            <a:solidFill>
              <a:srgbClr val="000099"/>
            </a:solidFill>
            <a:prstDash val="solid"/>
            <a:round/>
            <a:headEnd len="sm" w="sm" type="none"/>
            <a:tailEnd len="sm" w="sm" type="none"/>
          </a:ln>
        </p:spPr>
      </p:cxnSp>
      <p:cxnSp>
        <p:nvCxnSpPr>
          <p:cNvPr id="868" name="Google Shape;868;p22"/>
          <p:cNvCxnSpPr/>
          <p:nvPr/>
        </p:nvCxnSpPr>
        <p:spPr>
          <a:xfrm>
            <a:off x="516606" y="3261242"/>
            <a:ext cx="7217400" cy="0"/>
          </a:xfrm>
          <a:prstGeom prst="straightConnector1">
            <a:avLst/>
          </a:prstGeom>
          <a:noFill/>
          <a:ln cap="flat" cmpd="sng" w="28575">
            <a:solidFill>
              <a:srgbClr val="000099"/>
            </a:solidFill>
            <a:prstDash val="solid"/>
            <a:round/>
            <a:headEnd len="sm" w="sm" type="none"/>
            <a:tailEnd len="sm" w="sm" type="none"/>
          </a:ln>
        </p:spPr>
      </p:cxnSp>
      <p:cxnSp>
        <p:nvCxnSpPr>
          <p:cNvPr id="869" name="Google Shape;869;p22"/>
          <p:cNvCxnSpPr/>
          <p:nvPr/>
        </p:nvCxnSpPr>
        <p:spPr>
          <a:xfrm>
            <a:off x="526292" y="3840491"/>
            <a:ext cx="7217400" cy="0"/>
          </a:xfrm>
          <a:prstGeom prst="straightConnector1">
            <a:avLst/>
          </a:prstGeom>
          <a:noFill/>
          <a:ln cap="flat" cmpd="sng" w="28575">
            <a:solidFill>
              <a:srgbClr val="000099"/>
            </a:solidFill>
            <a:prstDash val="solid"/>
            <a:round/>
            <a:headEnd len="sm" w="sm" type="none"/>
            <a:tailEnd len="sm" w="sm" type="none"/>
          </a:ln>
        </p:spPr>
      </p:cxnSp>
      <p:sp>
        <p:nvSpPr>
          <p:cNvPr id="870" name="Google Shape;870;p22"/>
          <p:cNvSpPr/>
          <p:nvPr/>
        </p:nvSpPr>
        <p:spPr>
          <a:xfrm>
            <a:off x="335501" y="2247273"/>
            <a:ext cx="7590300" cy="1908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cxnSp>
        <p:nvCxnSpPr>
          <p:cNvPr id="871" name="Google Shape;871;p22"/>
          <p:cNvCxnSpPr/>
          <p:nvPr/>
        </p:nvCxnSpPr>
        <p:spPr>
          <a:xfrm>
            <a:off x="3706383" y="1433087"/>
            <a:ext cx="4021800" cy="0"/>
          </a:xfrm>
          <a:prstGeom prst="straightConnector1">
            <a:avLst/>
          </a:prstGeom>
          <a:noFill/>
          <a:ln cap="flat" cmpd="sng" w="28575">
            <a:solidFill>
              <a:srgbClr val="000099"/>
            </a:solidFill>
            <a:prstDash val="solid"/>
            <a:round/>
            <a:headEnd len="sm" w="sm" type="none"/>
            <a:tailEnd len="sm" w="sm" type="none"/>
          </a:ln>
        </p:spPr>
      </p:cxnSp>
      <p:grpSp>
        <p:nvGrpSpPr>
          <p:cNvPr id="872" name="Google Shape;872;p22"/>
          <p:cNvGrpSpPr/>
          <p:nvPr/>
        </p:nvGrpSpPr>
        <p:grpSpPr>
          <a:xfrm>
            <a:off x="1114291" y="2507690"/>
            <a:ext cx="6079275" cy="1713563"/>
            <a:chOff x="852407" y="3270142"/>
            <a:chExt cx="8105700" cy="2557175"/>
          </a:xfrm>
        </p:grpSpPr>
        <p:sp>
          <p:nvSpPr>
            <p:cNvPr id="873" name="Google Shape;873;p22"/>
            <p:cNvSpPr txBox="1"/>
            <p:nvPr/>
          </p:nvSpPr>
          <p:spPr>
            <a:xfrm>
              <a:off x="1175287" y="3794500"/>
              <a:ext cx="6453000" cy="1757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13A3"/>
                </a:buClr>
                <a:buSzPts val="1800"/>
                <a:buFont typeface="Calibri"/>
                <a:buNone/>
              </a:pPr>
              <a:r>
                <a:rPr b="0" i="1" lang="en" sz="1800" u="none" cap="none" strike="noStrike">
                  <a:solidFill>
                    <a:srgbClr val="0013A3"/>
                  </a:solidFill>
                  <a:latin typeface="Calibri"/>
                  <a:ea typeface="Calibri"/>
                  <a:cs typeface="Calibri"/>
                  <a:sym typeface="Calibri"/>
                </a:rPr>
                <a:t>No</a:t>
              </a:r>
              <a:r>
                <a:rPr b="0" i="0" lang="en" sz="1800" u="none" cap="none" strike="noStrike">
                  <a:solidFill>
                    <a:srgbClr val="000000"/>
                  </a:solidFill>
                  <a:latin typeface="Calibri"/>
                  <a:ea typeface="Calibri"/>
                  <a:cs typeface="Calibri"/>
                  <a:sym typeface="Calibri"/>
                </a:rPr>
                <a:t> guarantees on</a:t>
              </a:r>
              <a:r>
                <a:rPr b="0" i="1" lang="en" sz="1800" u="none" cap="none" strike="noStrike">
                  <a:solidFill>
                    <a:srgbClr val="000000"/>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a:p>
              <a:pPr indent="-304800" lvl="1" marL="647700" marR="0" rtl="0" algn="l">
                <a:lnSpc>
                  <a:spcPct val="100000"/>
                </a:lnSpc>
                <a:spcBef>
                  <a:spcPts val="0"/>
                </a:spcBef>
                <a:spcAft>
                  <a:spcPts val="0"/>
                </a:spcAft>
                <a:buClr>
                  <a:srgbClr val="000000"/>
                </a:buClr>
                <a:buSzPts val="1800"/>
                <a:buFont typeface="Calibri"/>
                <a:buAutoNum type="romanLcPeriod"/>
              </a:pPr>
              <a:r>
                <a:rPr b="0" i="0" lang="en" sz="1800" u="none" cap="none" strike="noStrike">
                  <a:solidFill>
                    <a:srgbClr val="000000"/>
                  </a:solidFill>
                  <a:latin typeface="Calibri"/>
                  <a:ea typeface="Calibri"/>
                  <a:cs typeface="Calibri"/>
                  <a:sym typeface="Calibri"/>
                </a:rPr>
                <a:t>successful</a:t>
              </a:r>
              <a:r>
                <a:rPr b="0" i="1" lang="en" sz="1800" u="none" cap="none" strike="noStrike">
                  <a:solidFill>
                    <a:srgbClr val="000000"/>
                  </a:solidFill>
                  <a:latin typeface="Calibri"/>
                  <a:ea typeface="Calibri"/>
                  <a:cs typeface="Calibri"/>
                  <a:sym typeface="Calibri"/>
                </a:rPr>
                <a:t> </a:t>
              </a:r>
              <a:r>
                <a:rPr b="0" i="0" lang="en" sz="1800" u="none" cap="none" strike="noStrike">
                  <a:solidFill>
                    <a:srgbClr val="000000"/>
                  </a:solidFill>
                  <a:latin typeface="Calibri"/>
                  <a:ea typeface="Calibri"/>
                  <a:cs typeface="Calibri"/>
                  <a:sym typeface="Calibri"/>
                </a:rPr>
                <a:t>datagram delivery to destination</a:t>
              </a:r>
              <a:endParaRPr b="0" i="0" sz="1100" u="none" cap="none" strike="noStrike">
                <a:solidFill>
                  <a:srgbClr val="000000"/>
                </a:solidFill>
                <a:latin typeface="Arial"/>
                <a:ea typeface="Arial"/>
                <a:cs typeface="Arial"/>
                <a:sym typeface="Arial"/>
              </a:endParaRPr>
            </a:p>
            <a:p>
              <a:pPr indent="-304800" lvl="1" marL="647700" marR="0" rtl="0" algn="l">
                <a:lnSpc>
                  <a:spcPct val="100000"/>
                </a:lnSpc>
                <a:spcBef>
                  <a:spcPts val="0"/>
                </a:spcBef>
                <a:spcAft>
                  <a:spcPts val="0"/>
                </a:spcAft>
                <a:buClr>
                  <a:srgbClr val="000000"/>
                </a:buClr>
                <a:buSzPts val="1800"/>
                <a:buFont typeface="Calibri"/>
                <a:buAutoNum type="romanLcPeriod"/>
              </a:pPr>
              <a:r>
                <a:rPr b="0" i="0" lang="en" sz="1800" u="none" cap="none" strike="noStrike">
                  <a:solidFill>
                    <a:srgbClr val="000000"/>
                  </a:solidFill>
                  <a:latin typeface="Calibri"/>
                  <a:ea typeface="Calibri"/>
                  <a:cs typeface="Calibri"/>
                  <a:sym typeface="Calibri"/>
                </a:rPr>
                <a:t>timing or order of delivery</a:t>
              </a:r>
              <a:endParaRPr b="0" i="0" sz="1100" u="none" cap="none" strike="noStrike">
                <a:solidFill>
                  <a:srgbClr val="000000"/>
                </a:solidFill>
                <a:latin typeface="Arial"/>
                <a:ea typeface="Arial"/>
                <a:cs typeface="Arial"/>
                <a:sym typeface="Arial"/>
              </a:endParaRPr>
            </a:p>
            <a:p>
              <a:pPr indent="-304800" lvl="1" marL="647700" marR="0" rtl="0" algn="l">
                <a:lnSpc>
                  <a:spcPct val="100000"/>
                </a:lnSpc>
                <a:spcBef>
                  <a:spcPts val="0"/>
                </a:spcBef>
                <a:spcAft>
                  <a:spcPts val="0"/>
                </a:spcAft>
                <a:buClr>
                  <a:srgbClr val="000000"/>
                </a:buClr>
                <a:buSzPts val="1800"/>
                <a:buFont typeface="Calibri"/>
                <a:buAutoNum type="romanLcPeriod"/>
              </a:pPr>
              <a:r>
                <a:rPr b="0" i="0" lang="en" sz="1800" u="none" cap="none" strike="noStrike">
                  <a:solidFill>
                    <a:srgbClr val="000000"/>
                  </a:solidFill>
                  <a:latin typeface="Calibri"/>
                  <a:ea typeface="Calibri"/>
                  <a:cs typeface="Calibri"/>
                  <a:sym typeface="Calibri"/>
                </a:rPr>
                <a:t>bandwidth available to end-end flow</a:t>
              </a:r>
              <a:endParaRPr b="0" i="0" sz="1200" u="none" cap="none" strike="noStrike">
                <a:solidFill>
                  <a:srgbClr val="000000"/>
                </a:solidFill>
                <a:latin typeface="Calibri"/>
                <a:ea typeface="Calibri"/>
                <a:cs typeface="Calibri"/>
                <a:sym typeface="Calibri"/>
              </a:endParaRPr>
            </a:p>
          </p:txBody>
        </p:sp>
        <p:sp>
          <p:nvSpPr>
            <p:cNvPr id="874" name="Google Shape;874;p22"/>
            <p:cNvSpPr/>
            <p:nvPr/>
          </p:nvSpPr>
          <p:spPr>
            <a:xfrm>
              <a:off x="852407" y="3502617"/>
              <a:ext cx="8105700" cy="2324700"/>
            </a:xfrm>
            <a:prstGeom prst="rect">
              <a:avLst/>
            </a:prstGeom>
            <a:noFill/>
            <a:ln cap="flat" cmpd="sng" w="34925">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875" name="Google Shape;875;p22"/>
            <p:cNvSpPr txBox="1"/>
            <p:nvPr/>
          </p:nvSpPr>
          <p:spPr>
            <a:xfrm>
              <a:off x="1100380" y="3270142"/>
              <a:ext cx="4719300" cy="5169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Internet  “best effort” service model</a:t>
              </a:r>
              <a:endParaRPr b="0" i="0" sz="1100" u="none" cap="none" strike="noStrike">
                <a:solidFill>
                  <a:srgbClr val="000000"/>
                </a:solidFill>
                <a:latin typeface="Arial"/>
                <a:ea typeface="Arial"/>
                <a:cs typeface="Arial"/>
                <a:sym typeface="Arial"/>
              </a:endParaRPr>
            </a:p>
          </p:txBody>
        </p:sp>
      </p:grpSp>
      <p:sp>
        <p:nvSpPr>
          <p:cNvPr id="876" name="Google Shape;876;p22"/>
          <p:cNvSpPr txBox="1"/>
          <p:nvPr/>
        </p:nvSpPr>
        <p:spPr>
          <a:xfrm>
            <a:off x="4053287" y="1102376"/>
            <a:ext cx="34269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Quality of Service (QoS) Guarantees?</a:t>
            </a:r>
            <a:endParaRPr b="0" i="0" sz="1800" u="none" cap="none" strike="noStrike">
              <a:solidFill>
                <a:srgbClr val="000000"/>
              </a:solidFill>
              <a:latin typeface="Times New Roman"/>
              <a:ea typeface="Times New Roman"/>
              <a:cs typeface="Times New Roman"/>
              <a:sym typeface="Times New Roman"/>
            </a:endParaRPr>
          </a:p>
        </p:txBody>
      </p:sp>
      <p:pic>
        <p:nvPicPr>
          <p:cNvPr id="877" name="Google Shape;877;p22"/>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2"/>
                                        </p:tgtEl>
                                        <p:attrNameLst>
                                          <p:attrName>style.visibility</p:attrName>
                                        </p:attrNameLst>
                                      </p:cBhvr>
                                      <p:to>
                                        <p:strVal val="visible"/>
                                      </p:to>
                                    </p:set>
                                    <p:animEffect filter="fade" transition="in">
                                      <p:cBhvr>
                                        <p:cTn dur="500"/>
                                        <p:tgtEl>
                                          <p:spTgt spid="8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