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4"/>
  </p:notesMasterIdLst>
  <p:sldIdLst>
    <p:sldId id="256" r:id="rId2"/>
    <p:sldId id="257" r:id="rId3"/>
    <p:sldId id="260" r:id="rId4"/>
    <p:sldId id="258" r:id="rId5"/>
    <p:sldId id="261" r:id="rId6"/>
    <p:sldId id="270" r:id="rId7"/>
    <p:sldId id="271" r:id="rId8"/>
    <p:sldId id="267" r:id="rId9"/>
    <p:sldId id="272" r:id="rId10"/>
    <p:sldId id="273" r:id="rId11"/>
    <p:sldId id="259"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9031" autoAdjust="0"/>
  </p:normalViewPr>
  <p:slideViewPr>
    <p:cSldViewPr snapToGrid="0">
      <p:cViewPr varScale="1">
        <p:scale>
          <a:sx n="56" d="100"/>
          <a:sy n="56" d="100"/>
        </p:scale>
        <p:origin x="106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A89835-AEA0-46D7-8B5B-87A6224F76AD}" type="datetimeFigureOut">
              <a:rPr lang="en-IN" smtClean="0"/>
              <a:t>06-05-2025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5F1410-856F-4F2D-9469-0170BC79AF0C}" type="slidenum">
              <a:rPr lang="en-IN" smtClean="0"/>
              <a:t>‹#›</a:t>
            </a:fld>
            <a:endParaRPr lang="en-IN"/>
          </a:p>
        </p:txBody>
      </p:sp>
    </p:spTree>
    <p:extLst>
      <p:ext uri="{BB962C8B-B14F-4D97-AF65-F5344CB8AC3E}">
        <p14:creationId xmlns:p14="http://schemas.microsoft.com/office/powerpoint/2010/main" val="2191810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5F1410-856F-4F2D-9469-0170BC79AF0C}" type="slidenum">
              <a:rPr lang="en-IN" smtClean="0"/>
              <a:t>8</a:t>
            </a:fld>
            <a:endParaRPr lang="en-IN"/>
          </a:p>
        </p:txBody>
      </p:sp>
    </p:spTree>
    <p:extLst>
      <p:ext uri="{BB962C8B-B14F-4D97-AF65-F5344CB8AC3E}">
        <p14:creationId xmlns:p14="http://schemas.microsoft.com/office/powerpoint/2010/main" val="3852076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918DF6-7D6E-456D-A3E5-9642D91FC550}" type="datetimeFigureOut">
              <a:rPr lang="en-IN" smtClean="0"/>
              <a:t>06-05-2025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AF0AF00-7A1F-410D-AC1B-43206906B35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081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18DF6-7D6E-456D-A3E5-9642D91FC550}"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0AF00-7A1F-410D-AC1B-43206906B35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6025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18DF6-7D6E-456D-A3E5-9642D91FC550}"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0AF00-7A1F-410D-AC1B-43206906B35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9440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918DF6-7D6E-456D-A3E5-9642D91FC550}"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0AF00-7A1F-410D-AC1B-43206906B35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1681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918DF6-7D6E-456D-A3E5-9642D91FC550}"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0AF00-7A1F-410D-AC1B-43206906B35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32069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918DF6-7D6E-456D-A3E5-9642D91FC550}"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0AF00-7A1F-410D-AC1B-43206906B35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761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918DF6-7D6E-456D-A3E5-9642D91FC550}" type="datetimeFigureOut">
              <a:rPr lang="en-IN" smtClean="0"/>
              <a:t>06-05-2025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F0AF00-7A1F-410D-AC1B-43206906B35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850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918DF6-7D6E-456D-A3E5-9642D91FC550}" type="datetimeFigureOut">
              <a:rPr lang="en-IN" smtClean="0"/>
              <a:t>06-05-2025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F0AF00-7A1F-410D-AC1B-43206906B35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4242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18DF6-7D6E-456D-A3E5-9642D91FC550}" type="datetimeFigureOut">
              <a:rPr lang="en-IN" smtClean="0"/>
              <a:t>06-05-2025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F0AF00-7A1F-410D-AC1B-43206906B359}" type="slidenum">
              <a:rPr lang="en-IN" smtClean="0"/>
              <a:t>‹#›</a:t>
            </a:fld>
            <a:endParaRPr lang="en-IN"/>
          </a:p>
        </p:txBody>
      </p:sp>
    </p:spTree>
    <p:extLst>
      <p:ext uri="{BB962C8B-B14F-4D97-AF65-F5344CB8AC3E}">
        <p14:creationId xmlns:p14="http://schemas.microsoft.com/office/powerpoint/2010/main" val="162840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918DF6-7D6E-456D-A3E5-9642D91FC550}"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0AF00-7A1F-410D-AC1B-43206906B35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025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E918DF6-7D6E-456D-A3E5-9642D91FC550}" type="datetimeFigureOut">
              <a:rPr lang="en-IN" smtClean="0"/>
              <a:t>06-05-2025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AF0AF00-7A1F-410D-AC1B-43206906B35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448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E918DF6-7D6E-456D-A3E5-9642D91FC550}" type="datetimeFigureOut">
              <a:rPr lang="en-IN" smtClean="0"/>
              <a:t>06-05-2025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AF0AF00-7A1F-410D-AC1B-43206906B35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581027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BA68-26EB-2512-BB6C-18333F22B7A0}"/>
              </a:ext>
            </a:extLst>
          </p:cNvPr>
          <p:cNvSpPr>
            <a:spLocks noGrp="1"/>
          </p:cNvSpPr>
          <p:nvPr>
            <p:ph type="ctrTitle"/>
          </p:nvPr>
        </p:nvSpPr>
        <p:spPr>
          <a:xfrm>
            <a:off x="1849582" y="800100"/>
            <a:ext cx="9653440" cy="2504209"/>
          </a:xfrm>
        </p:spPr>
        <p:txBody>
          <a:bodyPr>
            <a:normAutofit/>
          </a:bodyPr>
          <a:lstStyle/>
          <a:p>
            <a:pPr algn="l"/>
            <a:r>
              <a:rPr lang="en-IN" dirty="0">
                <a:latin typeface="Arial Black" panose="020B0A04020102020204" pitchFamily="34" charset="0"/>
              </a:rPr>
              <a:t>  </a:t>
            </a:r>
            <a:r>
              <a:rPr lang="en-IN" sz="5300" dirty="0">
                <a:latin typeface="Arial Black" panose="020B0A04020102020204" pitchFamily="34" charset="0"/>
              </a:rPr>
              <a:t>“</a:t>
            </a:r>
            <a:r>
              <a:rPr lang="en-US" sz="5300" dirty="0">
                <a:latin typeface="Arial Black" panose="020B0A04020102020204" pitchFamily="34" charset="0"/>
              </a:rPr>
              <a:t>Free Fire: Code Royale – A Battle Simulation in C"</a:t>
            </a:r>
            <a:endParaRPr lang="en-IN" sz="5300" dirty="0">
              <a:latin typeface="Arial Black" panose="020B0A04020102020204" pitchFamily="34" charset="0"/>
            </a:endParaRPr>
          </a:p>
        </p:txBody>
      </p:sp>
      <p:sp>
        <p:nvSpPr>
          <p:cNvPr id="3" name="Subtitle 2">
            <a:extLst>
              <a:ext uri="{FF2B5EF4-FFF2-40B4-BE49-F238E27FC236}">
                <a16:creationId xmlns:a16="http://schemas.microsoft.com/office/drawing/2014/main" id="{13368779-1769-122A-768A-AFA00118B756}"/>
              </a:ext>
            </a:extLst>
          </p:cNvPr>
          <p:cNvSpPr>
            <a:spLocks noGrp="1"/>
          </p:cNvSpPr>
          <p:nvPr>
            <p:ph type="subTitle" idx="1"/>
          </p:nvPr>
        </p:nvSpPr>
        <p:spPr>
          <a:xfrm>
            <a:off x="2995326" y="3429000"/>
            <a:ext cx="6816723" cy="2504209"/>
          </a:xfrm>
        </p:spPr>
        <p:txBody>
          <a:bodyPr>
            <a:normAutofit lnSpcReduction="10000"/>
          </a:bodyPr>
          <a:lstStyle/>
          <a:p>
            <a:pPr algn="l"/>
            <a:r>
              <a:rPr lang="en-IN" sz="2000" b="1" dirty="0"/>
              <a:t>Team Members :</a:t>
            </a:r>
          </a:p>
          <a:p>
            <a:pPr algn="l"/>
            <a:r>
              <a:rPr lang="en-IN" sz="2000" b="1" dirty="0"/>
              <a:t>24kb1A05AL    -  Irfan</a:t>
            </a:r>
          </a:p>
          <a:p>
            <a:pPr algn="l"/>
            <a:r>
              <a:rPr lang="en-IN" sz="2000" b="1" dirty="0"/>
              <a:t>24kb1a05AA    - Manoj</a:t>
            </a:r>
          </a:p>
          <a:p>
            <a:pPr algn="l"/>
            <a:r>
              <a:rPr lang="en-IN" sz="2000" b="1" dirty="0"/>
              <a:t>24kb1a05A8     - Tejas</a:t>
            </a:r>
          </a:p>
          <a:p>
            <a:pPr algn="l"/>
            <a:r>
              <a:rPr lang="en-IN" sz="2000" b="1" dirty="0"/>
              <a:t>24KB1A05KM    - Prajwal</a:t>
            </a:r>
          </a:p>
          <a:p>
            <a:pPr algn="l"/>
            <a:endParaRPr lang="en-IN" sz="2000" b="1" dirty="0"/>
          </a:p>
          <a:p>
            <a:pPr algn="l"/>
            <a:endParaRPr lang="en-IN" sz="3000" b="1" dirty="0"/>
          </a:p>
        </p:txBody>
      </p:sp>
      <p:pic>
        <p:nvPicPr>
          <p:cNvPr id="1026" name="Picture 2" descr="Experiential learning online platform ...">
            <a:extLst>
              <a:ext uri="{FF2B5EF4-FFF2-40B4-BE49-F238E27FC236}">
                <a16:creationId xmlns:a16="http://schemas.microsoft.com/office/drawing/2014/main" id="{CBEFE944-D46F-6467-5D71-6DA083EEE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2049" y="88499"/>
            <a:ext cx="2498497" cy="14232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C1AB4D5-7A95-A88C-D2FD-A34EE4761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5552"/>
            <a:ext cx="2009775" cy="1261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911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B969-68E0-AF5B-8535-A42E70EF934B}"/>
              </a:ext>
            </a:extLst>
          </p:cNvPr>
          <p:cNvSpPr>
            <a:spLocks noGrp="1"/>
          </p:cNvSpPr>
          <p:nvPr>
            <p:ph type="title"/>
          </p:nvPr>
        </p:nvSpPr>
        <p:spPr/>
        <p:txBody>
          <a:bodyPr/>
          <a:lstStyle/>
          <a:p>
            <a:r>
              <a:rPr lang="en-US" dirty="0"/>
              <a:t>Advantages of the Project</a:t>
            </a:r>
            <a:endParaRPr lang="en-IN" dirty="0"/>
          </a:p>
        </p:txBody>
      </p:sp>
      <p:sp>
        <p:nvSpPr>
          <p:cNvPr id="3" name="Content Placeholder 2">
            <a:extLst>
              <a:ext uri="{FF2B5EF4-FFF2-40B4-BE49-F238E27FC236}">
                <a16:creationId xmlns:a16="http://schemas.microsoft.com/office/drawing/2014/main" id="{C2427B88-6B26-4EE1-B00B-7D4EFFC6A38D}"/>
              </a:ext>
            </a:extLst>
          </p:cNvPr>
          <p:cNvSpPr>
            <a:spLocks noGrp="1"/>
          </p:cNvSpPr>
          <p:nvPr>
            <p:ph idx="1"/>
          </p:nvPr>
        </p:nvSpPr>
        <p:spPr/>
        <p:txBody>
          <a:bodyPr/>
          <a:lstStyle/>
          <a:p>
            <a:r>
              <a:rPr lang="en-US" dirty="0"/>
              <a:t>Understanding Game Logic: Helps simulate and structure a turn-based game.</a:t>
            </a:r>
          </a:p>
          <a:p>
            <a:r>
              <a:rPr lang="en-US" dirty="0"/>
              <a:t>Practice with Structures: Real-world use of struct and arrays to manage complex data.</a:t>
            </a:r>
          </a:p>
          <a:p>
            <a:r>
              <a:rPr lang="en-US" dirty="0"/>
              <a:t>Hands-on with Conditions: Demonstrates use of conditions and loops to simulate rounds and outcomes.</a:t>
            </a:r>
          </a:p>
          <a:p>
            <a:r>
              <a:rPr lang="en-US" dirty="0"/>
              <a:t>Customizable: Easily extendable with weapons, maps, or AI logic.</a:t>
            </a:r>
          </a:p>
          <a:p>
            <a:r>
              <a:rPr lang="en-US" dirty="0"/>
              <a:t>Team Collaboration: Promotes modular programming and teamwork.</a:t>
            </a:r>
            <a:endParaRPr lang="en-IN" dirty="0"/>
          </a:p>
        </p:txBody>
      </p:sp>
    </p:spTree>
    <p:extLst>
      <p:ext uri="{BB962C8B-B14F-4D97-AF65-F5344CB8AC3E}">
        <p14:creationId xmlns:p14="http://schemas.microsoft.com/office/powerpoint/2010/main" val="3993458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C4E1E-F2CA-245C-1646-D04B81C07A61}"/>
              </a:ext>
            </a:extLst>
          </p:cNvPr>
          <p:cNvSpPr>
            <a:spLocks noGrp="1"/>
          </p:cNvSpPr>
          <p:nvPr>
            <p:ph type="title"/>
          </p:nvPr>
        </p:nvSpPr>
        <p:spPr>
          <a:xfrm>
            <a:off x="1484311" y="685800"/>
            <a:ext cx="10018713" cy="1018309"/>
          </a:xfrm>
        </p:spPr>
        <p:txBody>
          <a:bodyPr>
            <a:normAutofit/>
          </a:bodyPr>
          <a:lstStyle/>
          <a:p>
            <a:pPr algn="l"/>
            <a:r>
              <a:rPr lang="en-IN" dirty="0">
                <a:latin typeface="Arial Black" panose="020B0A04020102020204" pitchFamily="34" charset="0"/>
              </a:rPr>
              <a:t>CONCLUSION :</a:t>
            </a:r>
          </a:p>
        </p:txBody>
      </p:sp>
      <p:sp>
        <p:nvSpPr>
          <p:cNvPr id="3" name="Content Placeholder 2">
            <a:extLst>
              <a:ext uri="{FF2B5EF4-FFF2-40B4-BE49-F238E27FC236}">
                <a16:creationId xmlns:a16="http://schemas.microsoft.com/office/drawing/2014/main" id="{808DB9B6-F03F-7A11-25B6-0FBECA6DD0BF}"/>
              </a:ext>
            </a:extLst>
          </p:cNvPr>
          <p:cNvSpPr>
            <a:spLocks noGrp="1"/>
          </p:cNvSpPr>
          <p:nvPr>
            <p:ph idx="1"/>
          </p:nvPr>
        </p:nvSpPr>
        <p:spPr>
          <a:xfrm>
            <a:off x="1240972" y="2275114"/>
            <a:ext cx="10262052" cy="3516086"/>
          </a:xfrm>
        </p:spPr>
        <p:txBody>
          <a:bodyPr/>
          <a:lstStyle/>
          <a:p>
            <a:r>
              <a:rPr lang="en-US" dirty="0"/>
              <a:t>This project helps in understanding the fundamentals of structured programming in C. By simulating a real-world gaming concept, it integrates logical thinking, decision-making, and user interaction. It also highlights the use of custom data types, control structures, and game logic. The project was a collaborative effort by the team and provided hands-on experience in building a text-based simulation game</a:t>
            </a:r>
            <a:endParaRPr lang="en-IN" dirty="0"/>
          </a:p>
        </p:txBody>
      </p:sp>
    </p:spTree>
    <p:extLst>
      <p:ext uri="{BB962C8B-B14F-4D97-AF65-F5344CB8AC3E}">
        <p14:creationId xmlns:p14="http://schemas.microsoft.com/office/powerpoint/2010/main" val="3262340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D39DD-188C-E3F5-0C0E-C94BEB5BD448}"/>
              </a:ext>
            </a:extLst>
          </p:cNvPr>
          <p:cNvSpPr>
            <a:spLocks noGrp="1"/>
          </p:cNvSpPr>
          <p:nvPr>
            <p:ph type="title"/>
          </p:nvPr>
        </p:nvSpPr>
        <p:spPr>
          <a:xfrm>
            <a:off x="2578657" y="2969619"/>
            <a:ext cx="10205597" cy="3193179"/>
          </a:xfrm>
        </p:spPr>
        <p:txBody>
          <a:bodyPr>
            <a:normAutofit/>
          </a:bodyPr>
          <a:lstStyle/>
          <a:p>
            <a:endParaRPr lang="en-IN" sz="6000" dirty="0">
              <a:latin typeface="Arial Black" panose="020B0A04020102020204" pitchFamily="34" charset="0"/>
            </a:endParaRPr>
          </a:p>
        </p:txBody>
      </p:sp>
      <p:pic>
        <p:nvPicPr>
          <p:cNvPr id="1026" name="Picture 2">
            <a:extLst>
              <a:ext uri="{FF2B5EF4-FFF2-40B4-BE49-F238E27FC236}">
                <a16:creationId xmlns:a16="http://schemas.microsoft.com/office/drawing/2014/main" id="{51AC6E57-8AB1-A533-B70B-66D2A959F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0" y="-251460"/>
            <a:ext cx="12192000" cy="7189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175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7CF6B-2BD3-3196-0135-86D4D7216182}"/>
              </a:ext>
            </a:extLst>
          </p:cNvPr>
          <p:cNvSpPr>
            <a:spLocks noGrp="1"/>
          </p:cNvSpPr>
          <p:nvPr>
            <p:ph type="title"/>
          </p:nvPr>
        </p:nvSpPr>
        <p:spPr>
          <a:xfrm>
            <a:off x="1849582" y="685800"/>
            <a:ext cx="9653442" cy="1319645"/>
          </a:xfrm>
        </p:spPr>
        <p:txBody>
          <a:bodyPr/>
          <a:lstStyle/>
          <a:p>
            <a:pPr algn="l"/>
            <a:r>
              <a:rPr lang="en-IN" dirty="0">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C40B28C6-2442-F9DB-2461-07AB7AC5D9CF}"/>
              </a:ext>
            </a:extLst>
          </p:cNvPr>
          <p:cNvSpPr>
            <a:spLocks noGrp="1"/>
          </p:cNvSpPr>
          <p:nvPr>
            <p:ph idx="1"/>
          </p:nvPr>
        </p:nvSpPr>
        <p:spPr>
          <a:xfrm>
            <a:off x="1849581" y="2483427"/>
            <a:ext cx="9653442" cy="3307773"/>
          </a:xfrm>
        </p:spPr>
        <p:txBody>
          <a:bodyPr/>
          <a:lstStyle/>
          <a:p>
            <a:pPr marL="0" indent="0">
              <a:buNone/>
            </a:pPr>
            <a:r>
              <a:rPr lang="en-US" dirty="0"/>
              <a:t>This project simulates a basic version of a Free Fire-style battle royale game using the C programming language. It involves two teams, each with four players, competing over four rounds. Each player starts with fixed Health Points (HP) and Energy Points (EP). The game focuses on basic game mechanics such as team setup, round victories, and win conditions, using structured programming and data structures.</a:t>
            </a:r>
            <a:endParaRPr lang="en-IN" dirty="0"/>
          </a:p>
        </p:txBody>
      </p:sp>
    </p:spTree>
    <p:extLst>
      <p:ext uri="{BB962C8B-B14F-4D97-AF65-F5344CB8AC3E}">
        <p14:creationId xmlns:p14="http://schemas.microsoft.com/office/powerpoint/2010/main" val="1165273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EA16E-F406-656C-BEAA-D09376F8306C}"/>
              </a:ext>
            </a:extLst>
          </p:cNvPr>
          <p:cNvSpPr>
            <a:spLocks noGrp="1"/>
          </p:cNvSpPr>
          <p:nvPr>
            <p:ph type="title"/>
          </p:nvPr>
        </p:nvSpPr>
        <p:spPr>
          <a:xfrm>
            <a:off x="1484311" y="685801"/>
            <a:ext cx="10018713" cy="893618"/>
          </a:xfrm>
        </p:spPr>
        <p:txBody>
          <a:bodyPr/>
          <a:lstStyle/>
          <a:p>
            <a:pPr algn="l"/>
            <a:r>
              <a:rPr lang="en-IN" dirty="0">
                <a:latin typeface="Arial Black" panose="020B0A04020102020204" pitchFamily="34" charset="0"/>
              </a:rPr>
              <a:t>Objective :</a:t>
            </a:r>
          </a:p>
        </p:txBody>
      </p:sp>
      <p:sp>
        <p:nvSpPr>
          <p:cNvPr id="3" name="Content Placeholder 2">
            <a:extLst>
              <a:ext uri="{FF2B5EF4-FFF2-40B4-BE49-F238E27FC236}">
                <a16:creationId xmlns:a16="http://schemas.microsoft.com/office/drawing/2014/main" id="{BA96A859-36BB-27DB-CC9E-31C71093AC78}"/>
              </a:ext>
            </a:extLst>
          </p:cNvPr>
          <p:cNvSpPr>
            <a:spLocks noGrp="1"/>
          </p:cNvSpPr>
          <p:nvPr>
            <p:ph idx="1"/>
          </p:nvPr>
        </p:nvSpPr>
        <p:spPr>
          <a:xfrm>
            <a:off x="1484310" y="2090057"/>
            <a:ext cx="10018713" cy="3701143"/>
          </a:xfrm>
        </p:spPr>
        <p:txBody>
          <a:bodyPr/>
          <a:lstStyle/>
          <a:p>
            <a:pPr marL="0" indent="0">
              <a:buNone/>
            </a:pPr>
            <a:r>
              <a:rPr lang="en-US" dirty="0"/>
              <a:t>Demonstrate the use of structures and arrays in C.</a:t>
            </a:r>
          </a:p>
          <a:p>
            <a:pPr marL="0" indent="0">
              <a:buNone/>
            </a:pPr>
            <a:r>
              <a:rPr lang="en-US" dirty="0"/>
              <a:t>Simulate a team-based battle game scenario.</a:t>
            </a:r>
          </a:p>
          <a:p>
            <a:pPr marL="0" indent="0">
              <a:buNone/>
            </a:pPr>
            <a:r>
              <a:rPr lang="en-US" dirty="0"/>
              <a:t>Allow user interaction to determine the round winners.</a:t>
            </a:r>
          </a:p>
          <a:p>
            <a:pPr marL="0" indent="0">
              <a:buNone/>
            </a:pPr>
            <a:r>
              <a:rPr lang="en-US" dirty="0"/>
              <a:t>Determine the overall winner based on game conditions like remaining HP and round victories.</a:t>
            </a:r>
            <a:endParaRPr lang="en-IN" dirty="0"/>
          </a:p>
        </p:txBody>
      </p:sp>
    </p:spTree>
    <p:extLst>
      <p:ext uri="{BB962C8B-B14F-4D97-AF65-F5344CB8AC3E}">
        <p14:creationId xmlns:p14="http://schemas.microsoft.com/office/powerpoint/2010/main" val="1021643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6C145-9D4F-6928-74FD-41C38810AA15}"/>
              </a:ext>
            </a:extLst>
          </p:cNvPr>
          <p:cNvSpPr>
            <a:spLocks noGrp="1"/>
          </p:cNvSpPr>
          <p:nvPr>
            <p:ph type="title"/>
          </p:nvPr>
        </p:nvSpPr>
        <p:spPr>
          <a:xfrm>
            <a:off x="1745675" y="561109"/>
            <a:ext cx="9757350" cy="758536"/>
          </a:xfrm>
        </p:spPr>
        <p:txBody>
          <a:bodyPr/>
          <a:lstStyle/>
          <a:p>
            <a:pPr algn="l"/>
            <a:r>
              <a:rPr lang="en-US" b="1" dirty="0">
                <a:latin typeface="Arial Black" panose="020B0A04020102020204" pitchFamily="34" charset="0"/>
              </a:rPr>
              <a:t>Working Flow of the Program:</a:t>
            </a:r>
            <a:endParaRPr lang="en-IN" b="1" dirty="0">
              <a:latin typeface="Arial Black" panose="020B0A04020102020204" pitchFamily="34" charset="0"/>
            </a:endParaRPr>
          </a:p>
        </p:txBody>
      </p:sp>
      <p:sp>
        <p:nvSpPr>
          <p:cNvPr id="4" name="Rectangle 1">
            <a:extLst>
              <a:ext uri="{FF2B5EF4-FFF2-40B4-BE49-F238E27FC236}">
                <a16:creationId xmlns:a16="http://schemas.microsoft.com/office/drawing/2014/main" id="{6CB8F257-6896-E37E-E996-BF848A01FE5F}"/>
              </a:ext>
            </a:extLst>
          </p:cNvPr>
          <p:cNvSpPr>
            <a:spLocks noGrp="1" noChangeArrowheads="1"/>
          </p:cNvSpPr>
          <p:nvPr>
            <p:ph idx="1"/>
          </p:nvPr>
        </p:nvSpPr>
        <p:spPr bwMode="auto">
          <a:xfrm>
            <a:off x="1745675" y="1994243"/>
            <a:ext cx="7199277"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Input </a:t>
            </a:r>
            <a:r>
              <a:rPr kumimoji="0" lang="en-US" altLang="en-US" b="0" i="0" u="none" strike="noStrike" cap="none" normalizeH="0" baseline="0" dirty="0" err="1">
                <a:ln>
                  <a:noFill/>
                </a:ln>
                <a:solidFill>
                  <a:schemeClr val="tx1"/>
                </a:solidFill>
                <a:effectLst/>
                <a:latin typeface="Arial" panose="020B0604020202020204" pitchFamily="34" charset="0"/>
              </a:rPr>
              <a:t>Phase:The</a:t>
            </a:r>
            <a:r>
              <a:rPr kumimoji="0" lang="en-US" altLang="en-US" b="0" i="0" u="none" strike="noStrike" cap="none" normalizeH="0" baseline="0" dirty="0">
                <a:ln>
                  <a:noFill/>
                </a:ln>
                <a:solidFill>
                  <a:schemeClr val="tx1"/>
                </a:solidFill>
                <a:effectLst/>
                <a:latin typeface="Arial" panose="020B0604020202020204" pitchFamily="34" charset="0"/>
              </a:rPr>
              <a:t> program prompts the user to enter HP and EP for all 8 players (4 in each team).</a:t>
            </a:r>
          </a:p>
          <a:p>
            <a:pPr marL="457200" marR="0" lvl="0" indent="-457200" algn="l" defTabSz="914400" rtl="0" eaLnBrk="0" fontAlgn="base" latinLnBrk="0" hangingPunct="0">
              <a:lnSpc>
                <a:spcPct val="100000"/>
              </a:lnSpc>
              <a:spcBef>
                <a:spcPct val="0"/>
              </a:spcBef>
              <a:spcAft>
                <a:spcPct val="0"/>
              </a:spcAft>
              <a:buClrTx/>
              <a:buSzTx/>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 Game </a:t>
            </a:r>
            <a:r>
              <a:rPr kumimoji="0" lang="en-US" altLang="en-US" b="0" i="0" u="none" strike="noStrike" cap="none" normalizeH="0" baseline="0" dirty="0" err="1">
                <a:ln>
                  <a:noFill/>
                </a:ln>
                <a:solidFill>
                  <a:schemeClr val="tx1"/>
                </a:solidFill>
                <a:effectLst/>
                <a:latin typeface="Arial" panose="020B0604020202020204" pitchFamily="34" charset="0"/>
              </a:rPr>
              <a:t>Phase:The</a:t>
            </a:r>
            <a:r>
              <a:rPr kumimoji="0" lang="en-US" altLang="en-US" b="0" i="0" u="none" strike="noStrike" cap="none" normalizeH="0" baseline="0" dirty="0">
                <a:ln>
                  <a:noFill/>
                </a:ln>
                <a:solidFill>
                  <a:schemeClr val="tx1"/>
                </a:solidFill>
                <a:effectLst/>
                <a:latin typeface="Arial" panose="020B0604020202020204" pitchFamily="34" charset="0"/>
              </a:rPr>
              <a:t> game runs for up to 4 </a:t>
            </a:r>
            <a:r>
              <a:rPr kumimoji="0" lang="en-US" altLang="en-US" b="0" i="0" u="none" strike="noStrike" cap="none" normalizeH="0" baseline="0" dirty="0" err="1">
                <a:ln>
                  <a:noFill/>
                </a:ln>
                <a:solidFill>
                  <a:schemeClr val="tx1"/>
                </a:solidFill>
                <a:effectLst/>
                <a:latin typeface="Arial" panose="020B0604020202020204" pitchFamily="34" charset="0"/>
              </a:rPr>
              <a:t>rounds.Before</a:t>
            </a:r>
            <a:r>
              <a:rPr kumimoji="0" lang="en-US" altLang="en-US" b="0" i="0" u="none" strike="noStrike" cap="none" normalizeH="0" baseline="0" dirty="0">
                <a:ln>
                  <a:noFill/>
                </a:ln>
                <a:solidFill>
                  <a:schemeClr val="tx1"/>
                </a:solidFill>
                <a:effectLst/>
                <a:latin typeface="Arial" panose="020B0604020202020204" pitchFamily="34" charset="0"/>
              </a:rPr>
              <a:t> each round, the program checks if any team has all players' HP = 0 (in which case they lose the game immediately).The user is asked to input the round winner (Team 1 or Team 2).Round wins are recorded for each team.</a:t>
            </a:r>
          </a:p>
          <a:p>
            <a:pPr marL="457200" marR="0" lvl="0" indent="-457200" algn="l" defTabSz="914400" rtl="0" eaLnBrk="0" fontAlgn="base" latinLnBrk="0" hangingPunct="0">
              <a:lnSpc>
                <a:spcPct val="100000"/>
              </a:lnSpc>
              <a:spcBef>
                <a:spcPct val="0"/>
              </a:spcBef>
              <a:spcAft>
                <a:spcPct val="0"/>
              </a:spcAft>
              <a:buClrTx/>
              <a:buSzTx/>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Decision </a:t>
            </a:r>
            <a:r>
              <a:rPr kumimoji="0" lang="en-US" altLang="en-US" b="0" i="0" u="none" strike="noStrike" cap="none" normalizeH="0" baseline="0" dirty="0" err="1">
                <a:ln>
                  <a:noFill/>
                </a:ln>
                <a:solidFill>
                  <a:schemeClr val="tx1"/>
                </a:solidFill>
                <a:effectLst/>
                <a:latin typeface="Arial" panose="020B0604020202020204" pitchFamily="34" charset="0"/>
              </a:rPr>
              <a:t>Phase:After</a:t>
            </a:r>
            <a:r>
              <a:rPr kumimoji="0" lang="en-US" altLang="en-US" b="0" i="0" u="none" strike="noStrike" cap="none" normalizeH="0" baseline="0" dirty="0">
                <a:ln>
                  <a:noFill/>
                </a:ln>
                <a:solidFill>
                  <a:schemeClr val="tx1"/>
                </a:solidFill>
                <a:effectLst/>
                <a:latin typeface="Arial" panose="020B0604020202020204" pitchFamily="34" charset="0"/>
              </a:rPr>
              <a:t> 4 rounds or an early knockout, the team with the most round victories is declared the </a:t>
            </a:r>
            <a:r>
              <a:rPr kumimoji="0" lang="en-US" altLang="en-US" b="0" i="0" u="none" strike="noStrike" cap="none" normalizeH="0" baseline="0" dirty="0" err="1">
                <a:ln>
                  <a:noFill/>
                </a:ln>
                <a:solidFill>
                  <a:schemeClr val="tx1"/>
                </a:solidFill>
                <a:effectLst/>
                <a:latin typeface="Arial" panose="020B0604020202020204" pitchFamily="34" charset="0"/>
              </a:rPr>
              <a:t>winner.If</a:t>
            </a:r>
            <a:r>
              <a:rPr kumimoji="0" lang="en-US" altLang="en-US" b="0" i="0" u="none" strike="noStrike" cap="none" normalizeH="0" baseline="0" dirty="0">
                <a:ln>
                  <a:noFill/>
                </a:ln>
                <a:solidFill>
                  <a:schemeClr val="tx1"/>
                </a:solidFill>
                <a:effectLst/>
                <a:latin typeface="Arial" panose="020B0604020202020204" pitchFamily="34" charset="0"/>
              </a:rPr>
              <a:t> both teams win an equal number of rounds, it's considered a draw.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947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28A6-79A2-7A0A-1384-328C012B541E}"/>
              </a:ext>
            </a:extLst>
          </p:cNvPr>
          <p:cNvSpPr>
            <a:spLocks noGrp="1"/>
          </p:cNvSpPr>
          <p:nvPr>
            <p:ph type="title"/>
          </p:nvPr>
        </p:nvSpPr>
        <p:spPr>
          <a:xfrm>
            <a:off x="158038" y="804519"/>
            <a:ext cx="9603275" cy="1049235"/>
          </a:xfrm>
        </p:spPr>
        <p:txBody>
          <a:bodyPr/>
          <a:lstStyle/>
          <a:p>
            <a:pPr algn="l"/>
            <a:r>
              <a:rPr lang="en-IN" dirty="0">
                <a:latin typeface="Arial Black" panose="020B0A04020102020204" pitchFamily="34" charset="0"/>
              </a:rPr>
              <a:t>System Overview :</a:t>
            </a:r>
          </a:p>
        </p:txBody>
      </p:sp>
      <p:pic>
        <p:nvPicPr>
          <p:cNvPr id="5" name="Picture 4">
            <a:extLst>
              <a:ext uri="{FF2B5EF4-FFF2-40B4-BE49-F238E27FC236}">
                <a16:creationId xmlns:a16="http://schemas.microsoft.com/office/drawing/2014/main" id="{28896833-F28F-80C0-3B20-C680B96E1EEA}"/>
              </a:ext>
            </a:extLst>
          </p:cNvPr>
          <p:cNvPicPr>
            <a:picLocks noChangeAspect="1"/>
          </p:cNvPicPr>
          <p:nvPr/>
        </p:nvPicPr>
        <p:blipFill>
          <a:blip r:embed="rId2"/>
          <a:stretch>
            <a:fillRect/>
          </a:stretch>
        </p:blipFill>
        <p:spPr>
          <a:xfrm>
            <a:off x="1672683" y="1816018"/>
            <a:ext cx="9724794" cy="4237463"/>
          </a:xfrm>
          <a:prstGeom prst="rect">
            <a:avLst/>
          </a:prstGeom>
        </p:spPr>
      </p:pic>
      <p:sp>
        <p:nvSpPr>
          <p:cNvPr id="8" name="Content Placeholder 7">
            <a:extLst>
              <a:ext uri="{FF2B5EF4-FFF2-40B4-BE49-F238E27FC236}">
                <a16:creationId xmlns:a16="http://schemas.microsoft.com/office/drawing/2014/main" id="{A9F81929-5A95-68DB-AD23-CE12D8DC218F}"/>
              </a:ext>
            </a:extLst>
          </p:cNvPr>
          <p:cNvSpPr>
            <a:spLocks noGrp="1"/>
          </p:cNvSpPr>
          <p:nvPr>
            <p:ph idx="1"/>
          </p:nvPr>
        </p:nvSpPr>
        <p:spPr>
          <a:xfrm>
            <a:off x="1451579" y="2015733"/>
            <a:ext cx="9603275" cy="2578570"/>
          </a:xfrm>
        </p:spPr>
        <p:txBody>
          <a:bodyPr/>
          <a:lstStyle/>
          <a:p>
            <a:endParaRPr lang="en-IN" dirty="0"/>
          </a:p>
        </p:txBody>
      </p:sp>
    </p:spTree>
    <p:extLst>
      <p:ext uri="{BB962C8B-B14F-4D97-AF65-F5344CB8AC3E}">
        <p14:creationId xmlns:p14="http://schemas.microsoft.com/office/powerpoint/2010/main" val="3851357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6C80F-D1B2-EED6-20E3-7CBC46FCADD6}"/>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2AA444AC-5B12-9ACB-2A68-F491F21276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451578" y="1853754"/>
            <a:ext cx="9603275" cy="3944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94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E4CC4-B487-3EC4-F57D-9171CE3E679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426A5D5-3220-A895-22B4-1CE7D7BEFEF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51579" y="1853754"/>
            <a:ext cx="9603274" cy="3612009"/>
          </a:xfrm>
        </p:spPr>
      </p:pic>
    </p:spTree>
    <p:extLst>
      <p:ext uri="{BB962C8B-B14F-4D97-AF65-F5344CB8AC3E}">
        <p14:creationId xmlns:p14="http://schemas.microsoft.com/office/powerpoint/2010/main" val="1428001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5193-AF69-5144-55EF-F00D055C8020}"/>
              </a:ext>
            </a:extLst>
          </p:cNvPr>
          <p:cNvSpPr>
            <a:spLocks noGrp="1"/>
          </p:cNvSpPr>
          <p:nvPr>
            <p:ph type="title"/>
          </p:nvPr>
        </p:nvSpPr>
        <p:spPr>
          <a:xfrm>
            <a:off x="1320818" y="1024156"/>
            <a:ext cx="10018713" cy="1454727"/>
          </a:xfrm>
        </p:spPr>
        <p:txBody>
          <a:bodyPr/>
          <a:lstStyle/>
          <a:p>
            <a:pPr algn="l"/>
            <a:r>
              <a:rPr lang="en-IN" dirty="0">
                <a:latin typeface="Arial Black" panose="020B0A04020102020204" pitchFamily="34" charset="0"/>
              </a:rPr>
              <a:t>Output Image :</a:t>
            </a:r>
          </a:p>
        </p:txBody>
      </p:sp>
      <p:pic>
        <p:nvPicPr>
          <p:cNvPr id="5" name="Content Placeholder 4">
            <a:extLst>
              <a:ext uri="{FF2B5EF4-FFF2-40B4-BE49-F238E27FC236}">
                <a16:creationId xmlns:a16="http://schemas.microsoft.com/office/drawing/2014/main" id="{3CD1EE3E-85C2-78AA-D393-AF991973918D}"/>
              </a:ext>
            </a:extLst>
          </p:cNvPr>
          <p:cNvPicPr>
            <a:picLocks noGrp="1" noChangeAspect="1"/>
          </p:cNvPicPr>
          <p:nvPr>
            <p:ph idx="1"/>
          </p:nvPr>
        </p:nvPicPr>
        <p:blipFill>
          <a:blip r:embed="rId3"/>
          <a:stretch>
            <a:fillRect/>
          </a:stretch>
        </p:blipFill>
        <p:spPr>
          <a:xfrm>
            <a:off x="1660956" y="2140527"/>
            <a:ext cx="4044391" cy="3881683"/>
          </a:xfrm>
        </p:spPr>
      </p:pic>
      <p:pic>
        <p:nvPicPr>
          <p:cNvPr id="7" name="Picture 6">
            <a:extLst>
              <a:ext uri="{FF2B5EF4-FFF2-40B4-BE49-F238E27FC236}">
                <a16:creationId xmlns:a16="http://schemas.microsoft.com/office/drawing/2014/main" id="{2657D951-F539-15A3-AC9A-908688B25ED2}"/>
              </a:ext>
            </a:extLst>
          </p:cNvPr>
          <p:cNvPicPr>
            <a:picLocks noChangeAspect="1"/>
          </p:cNvPicPr>
          <p:nvPr/>
        </p:nvPicPr>
        <p:blipFill>
          <a:blip r:embed="rId4"/>
          <a:stretch>
            <a:fillRect/>
          </a:stretch>
        </p:blipFill>
        <p:spPr>
          <a:xfrm>
            <a:off x="6239840" y="2140526"/>
            <a:ext cx="4467849" cy="3881683"/>
          </a:xfrm>
          <a:prstGeom prst="rect">
            <a:avLst/>
          </a:prstGeom>
        </p:spPr>
      </p:pic>
      <p:pic>
        <p:nvPicPr>
          <p:cNvPr id="4" name="Picture 3">
            <a:extLst>
              <a:ext uri="{FF2B5EF4-FFF2-40B4-BE49-F238E27FC236}">
                <a16:creationId xmlns:a16="http://schemas.microsoft.com/office/drawing/2014/main" id="{A6988352-1A78-6879-C250-DEC5D00527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6782" y="1977078"/>
            <a:ext cx="9210907" cy="4772496"/>
          </a:xfrm>
          <a:prstGeom prst="rect">
            <a:avLst/>
          </a:prstGeom>
        </p:spPr>
      </p:pic>
    </p:spTree>
    <p:extLst>
      <p:ext uri="{BB962C8B-B14F-4D97-AF65-F5344CB8AC3E}">
        <p14:creationId xmlns:p14="http://schemas.microsoft.com/office/powerpoint/2010/main" val="2301662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A7260-9A30-721B-592A-9F14A1BB909F}"/>
              </a:ext>
            </a:extLst>
          </p:cNvPr>
          <p:cNvSpPr>
            <a:spLocks noGrp="1"/>
          </p:cNvSpPr>
          <p:nvPr>
            <p:ph type="title"/>
          </p:nvPr>
        </p:nvSpPr>
        <p:spPr>
          <a:xfrm>
            <a:off x="1137146" y="966497"/>
            <a:ext cx="9603275" cy="1049235"/>
          </a:xfrm>
        </p:spPr>
        <p:txBody>
          <a:bodyPr/>
          <a:lstStyle/>
          <a:p>
            <a:r>
              <a:rPr lang="en-IN" dirty="0"/>
              <a:t>Modules:</a:t>
            </a:r>
          </a:p>
        </p:txBody>
      </p:sp>
      <p:sp>
        <p:nvSpPr>
          <p:cNvPr id="3" name="Content Placeholder 2">
            <a:extLst>
              <a:ext uri="{FF2B5EF4-FFF2-40B4-BE49-F238E27FC236}">
                <a16:creationId xmlns:a16="http://schemas.microsoft.com/office/drawing/2014/main" id="{282ACE8B-1ACD-1239-44B7-68C85B9FCD42}"/>
              </a:ext>
            </a:extLst>
          </p:cNvPr>
          <p:cNvSpPr>
            <a:spLocks noGrp="1"/>
          </p:cNvSpPr>
          <p:nvPr>
            <p:ph idx="1"/>
          </p:nvPr>
        </p:nvSpPr>
        <p:spPr/>
        <p:txBody>
          <a:bodyPr/>
          <a:lstStyle/>
          <a:p>
            <a:r>
              <a:rPr lang="en-US" dirty="0"/>
              <a:t>1. Player Setup Module Initializes players with default or user-input HP (Health Points) and EP (Energy Points).Stores player stats in structures.</a:t>
            </a:r>
          </a:p>
          <a:p>
            <a:r>
              <a:rPr lang="en-US" dirty="0"/>
              <a:t>2. Team Management Module Groups players into two teams using arrays of </a:t>
            </a:r>
            <a:r>
              <a:rPr lang="en-US" dirty="0" err="1"/>
              <a:t>structures.Checks</a:t>
            </a:r>
            <a:r>
              <a:rPr lang="en-US" dirty="0"/>
              <a:t> overall team status (active/inactive based on HP).</a:t>
            </a:r>
          </a:p>
          <a:p>
            <a:r>
              <a:rPr lang="en-US" dirty="0"/>
              <a:t>3. Game Engine Module Manages rounds (up to 4).Records which team wins each round based on user input or </a:t>
            </a:r>
            <a:r>
              <a:rPr lang="en-US" dirty="0" err="1"/>
              <a:t>logic.Ends</a:t>
            </a:r>
            <a:r>
              <a:rPr lang="en-US" dirty="0"/>
              <a:t> game early if a team's all players are defeated.</a:t>
            </a:r>
            <a:endParaRPr lang="en-IN" dirty="0"/>
          </a:p>
        </p:txBody>
      </p:sp>
    </p:spTree>
    <p:extLst>
      <p:ext uri="{BB962C8B-B14F-4D97-AF65-F5344CB8AC3E}">
        <p14:creationId xmlns:p14="http://schemas.microsoft.com/office/powerpoint/2010/main" val="26009239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101</TotalTime>
  <Words>519</Words>
  <Application>Microsoft Office PowerPoint</Application>
  <PresentationFormat>Widescreen</PresentationFormat>
  <Paragraphs>32</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Gill Sans MT</vt:lpstr>
      <vt:lpstr>Gallery</vt:lpstr>
      <vt:lpstr>  “Free Fire: Code Royale – A Battle Simulation in C"</vt:lpstr>
      <vt:lpstr>Introduction:</vt:lpstr>
      <vt:lpstr>Objective :</vt:lpstr>
      <vt:lpstr>Working Flow of the Program:</vt:lpstr>
      <vt:lpstr>System Overview :</vt:lpstr>
      <vt:lpstr>PowerPoint Presentation</vt:lpstr>
      <vt:lpstr>PowerPoint Presentation</vt:lpstr>
      <vt:lpstr>Output Image :</vt:lpstr>
      <vt:lpstr>Modules:</vt:lpstr>
      <vt:lpstr>Advantages of the Project</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SATISH APPANA</dc:creator>
  <cp:lastModifiedBy>Mani Deep Kakarla</cp:lastModifiedBy>
  <cp:revision>4</cp:revision>
  <dcterms:created xsi:type="dcterms:W3CDTF">2025-04-29T03:54:24Z</dcterms:created>
  <dcterms:modified xsi:type="dcterms:W3CDTF">2025-05-06T15:19:26Z</dcterms:modified>
</cp:coreProperties>
</file>