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2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9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746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46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525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594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80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41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4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84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87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11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5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06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4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32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3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98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F563-3AF2-424F-AB1A-1800E34F0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1175"/>
            <a:ext cx="9144000" cy="16478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Web Tech Project</a:t>
            </a:r>
            <a:br>
              <a:rPr lang="en-US" dirty="0"/>
            </a:br>
            <a:r>
              <a:rPr lang="en-US" dirty="0"/>
              <a:t>Food Delivery Service Website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B85DD-4DCC-468B-9772-A03834FA9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6007"/>
            <a:ext cx="9144000" cy="40798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MEMBERS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1A0BC3-4B95-4775-8CC7-D4B593853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68030"/>
              </p:ext>
            </p:extLst>
          </p:nvPr>
        </p:nvGraphicFramePr>
        <p:xfrm>
          <a:off x="2032000" y="423386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163315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8188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7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Arial" panose="020B0604020202020204" pitchFamily="34" charset="0"/>
                        </a:rPr>
                        <a:t>Prajwal G V</a:t>
                      </a:r>
                      <a:endParaRPr lang="en-IN" baseline="0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Arial" panose="020B0604020202020204" pitchFamily="34" charset="0"/>
                        </a:rPr>
                        <a:t>PES1UG19CS335</a:t>
                      </a:r>
                      <a:endParaRPr lang="en-IN" baseline="0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8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Arial" panose="020B0604020202020204" pitchFamily="34" charset="0"/>
                        </a:rPr>
                        <a:t>Revanth Patil</a:t>
                      </a:r>
                      <a:endParaRPr lang="en-IN" baseline="0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Arial" panose="020B0604020202020204" pitchFamily="34" charset="0"/>
                        </a:rPr>
                        <a:t>PES1UG19CS382</a:t>
                      </a:r>
                      <a:endParaRPr lang="en-IN" baseline="0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9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Arial" panose="020B0604020202020204" pitchFamily="34" charset="0"/>
                        </a:rPr>
                        <a:t>Rakeshgowda</a:t>
                      </a:r>
                      <a:r>
                        <a:rPr lang="en-US" baseline="0" dirty="0">
                          <a:latin typeface="Arial" panose="020B0604020202020204" pitchFamily="34" charset="0"/>
                        </a:rPr>
                        <a:t> D S</a:t>
                      </a:r>
                      <a:endParaRPr lang="en-IN" baseline="0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Arial" panose="020B0604020202020204" pitchFamily="34" charset="0"/>
                        </a:rPr>
                        <a:t>PES1UG19CS376</a:t>
                      </a:r>
                      <a:endParaRPr lang="en-IN" baseline="0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0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Arial" panose="020B0604020202020204" pitchFamily="34" charset="0"/>
                        </a:rPr>
                        <a:t>Rohit Y K</a:t>
                      </a:r>
                      <a:endParaRPr lang="en-IN" baseline="0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Arial" panose="020B0604020202020204" pitchFamily="34" charset="0"/>
                        </a:rPr>
                        <a:t>PES1UG19CS394</a:t>
                      </a:r>
                      <a:endParaRPr lang="en-IN" baseline="0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260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4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6608-B574-4F8A-BFD9-A132AF21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 THE  WEBSITE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1F8D-B0AD-4193-829E-5D15C9415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00249"/>
            <a:ext cx="10018713" cy="3124201"/>
          </a:xfrm>
        </p:spPr>
        <p:txBody>
          <a:bodyPr/>
          <a:lstStyle/>
          <a:p>
            <a:r>
              <a:rPr lang="en-US" dirty="0"/>
              <a:t>This website is a food delivery website of a restaurant.</a:t>
            </a:r>
          </a:p>
          <a:p>
            <a:r>
              <a:rPr lang="en-US" dirty="0"/>
              <a:t>People can order the food of their choice and the food will be delivered to their doorstep.</a:t>
            </a:r>
          </a:p>
          <a:p>
            <a:r>
              <a:rPr lang="en-US" dirty="0"/>
              <a:t>Driving through the traffic and standing in a queue to order food is not convenient. This website solves this problem.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87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7FDA-A57E-46EC-8C71-FA45E9A7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25EB-82C8-405A-BEDE-9BCBC7F0C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76449"/>
            <a:ext cx="10018713" cy="3124201"/>
          </a:xfrm>
        </p:spPr>
        <p:txBody>
          <a:bodyPr/>
          <a:lstStyle/>
          <a:p>
            <a:r>
              <a:rPr lang="en-US" dirty="0"/>
              <a:t>This website can be used to browse through the menu of the restaurant and select the item to be delivered.</a:t>
            </a:r>
          </a:p>
          <a:p>
            <a:r>
              <a:rPr lang="en-US" dirty="0"/>
              <a:t>It takes you to a different page where we can place the order.</a:t>
            </a:r>
          </a:p>
          <a:p>
            <a:r>
              <a:rPr lang="en-US" dirty="0"/>
              <a:t>It asks us to enter your details like address and email id.</a:t>
            </a:r>
          </a:p>
          <a:p>
            <a:r>
              <a:rPr lang="en-US" dirty="0"/>
              <a:t>We can see the total price and place the order.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17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72E3-849D-44FD-82BA-18E7F543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9AC8-783D-44EA-87A5-7BB24B142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62174"/>
            <a:ext cx="10018713" cy="3124201"/>
          </a:xfrm>
        </p:spPr>
        <p:txBody>
          <a:bodyPr/>
          <a:lstStyle/>
          <a:p>
            <a:r>
              <a:rPr lang="en-US" dirty="0"/>
              <a:t>The details of various food items are stored in the database.</a:t>
            </a:r>
          </a:p>
          <a:p>
            <a:r>
              <a:rPr lang="en-US" dirty="0"/>
              <a:t>The price, name, preparation time and rating of the food item is stored in the database.</a:t>
            </a:r>
          </a:p>
          <a:p>
            <a:r>
              <a:rPr lang="en-US" dirty="0"/>
              <a:t>We can also send a message to the restaurant owner by using the contact us function.</a:t>
            </a:r>
          </a:p>
          <a:p>
            <a:r>
              <a:rPr lang="en-US" dirty="0"/>
              <a:t>We also store the order details in the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43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3822-FCBE-4D63-B501-87ADFF30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ECB5-7187-4862-BC58-9D99E2C42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14525"/>
            <a:ext cx="10018713" cy="432435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Express </a:t>
            </a:r>
          </a:p>
          <a:p>
            <a:r>
              <a:rPr lang="en-IN" dirty="0"/>
              <a:t>MongoDB</a:t>
            </a:r>
          </a:p>
          <a:p>
            <a:r>
              <a:rPr lang="en-IN" dirty="0"/>
              <a:t>Mongoose</a:t>
            </a:r>
          </a:p>
          <a:p>
            <a:r>
              <a:rPr lang="en-IN" dirty="0"/>
              <a:t>Node </a:t>
            </a:r>
          </a:p>
          <a:p>
            <a:r>
              <a:rPr lang="en-IN" dirty="0"/>
              <a:t>Body-Parser</a:t>
            </a:r>
          </a:p>
          <a:p>
            <a:r>
              <a:rPr lang="en-IN" dirty="0"/>
              <a:t>React</a:t>
            </a:r>
          </a:p>
          <a:p>
            <a:r>
              <a:rPr lang="en-IN" dirty="0" err="1"/>
              <a:t>Axios</a:t>
            </a:r>
            <a:endParaRPr lang="en-IN" dirty="0"/>
          </a:p>
          <a:p>
            <a:r>
              <a:rPr lang="en-IN" dirty="0" err="1"/>
              <a:t>Cors</a:t>
            </a:r>
            <a:endParaRPr lang="en-IN" dirty="0"/>
          </a:p>
          <a:p>
            <a:r>
              <a:rPr lang="en-IN" dirty="0"/>
              <a:t>Bootstrap</a:t>
            </a:r>
          </a:p>
          <a:p>
            <a:r>
              <a:rPr lang="en-IN" dirty="0" err="1"/>
              <a:t>ejs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92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0053-E7F2-4F4F-AD95-7F92E271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3863B8-A75B-47D2-B79E-38642BED0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487683"/>
              </p:ext>
            </p:extLst>
          </p:nvPr>
        </p:nvGraphicFramePr>
        <p:xfrm>
          <a:off x="1484313" y="2667000"/>
          <a:ext cx="100187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803882645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1079651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8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Prajwal G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Backend , Basic outline, Express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55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Revanth Patil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Frontend , Basic outline, Bootstrap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39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Rakeshgowda</a:t>
                      </a:r>
                      <a:r>
                        <a:rPr lang="en-IN" dirty="0"/>
                        <a:t> D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Frontend , React </a:t>
                      </a:r>
                      <a:r>
                        <a:rPr lang="en-IN" dirty="0" err="1"/>
                        <a:t>js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1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Rohit Y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Backend, 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6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76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0EF7-709E-43CC-BA92-AB0A22C5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8D5F-785E-4FDE-8690-C25297D2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https://github.com/Prajwal335/webtech_food.git</a:t>
            </a:r>
          </a:p>
        </p:txBody>
      </p:sp>
    </p:spTree>
    <p:extLst>
      <p:ext uri="{BB962C8B-B14F-4D97-AF65-F5344CB8AC3E}">
        <p14:creationId xmlns:p14="http://schemas.microsoft.com/office/powerpoint/2010/main" val="329860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6935-BF72-4E1E-B7C7-86893AC8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97465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137</TotalTime>
  <Words>261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Web Tech Project Food Delivery Service Website</vt:lpstr>
      <vt:lpstr>ABOUT  THE  WEBSITE</vt:lpstr>
      <vt:lpstr>FUNCTIONALITIES</vt:lpstr>
      <vt:lpstr>FUNCTIONALITIES</vt:lpstr>
      <vt:lpstr>TECHNOLOGIES USED</vt:lpstr>
      <vt:lpstr>CONTRIBUTIONS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 Project Food Delivery Service Website</dc:title>
  <dc:creator>Channabasanagouda Patil</dc:creator>
  <cp:lastModifiedBy>Channabasanagouda Patil</cp:lastModifiedBy>
  <cp:revision>12</cp:revision>
  <dcterms:created xsi:type="dcterms:W3CDTF">2020-12-10T16:17:57Z</dcterms:created>
  <dcterms:modified xsi:type="dcterms:W3CDTF">2020-12-11T03:50:10Z</dcterms:modified>
</cp:coreProperties>
</file>