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lexandria Semi Bold" panose="020B0604020202020204" charset="-78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ora Light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95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6024" y="1145500"/>
            <a:ext cx="7544752" cy="3111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150"/>
              </a:lnSpc>
              <a:buNone/>
            </a:pPr>
            <a:r>
              <a:rPr lang="en-US" sz="65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Simulation of Link-State Routing Protocol</a:t>
            </a:r>
            <a:endParaRPr lang="en-US" sz="6500" dirty="0"/>
          </a:p>
        </p:txBody>
      </p:sp>
      <p:sp>
        <p:nvSpPr>
          <p:cNvPr id="4" name="Text 1"/>
          <p:cNvSpPr/>
          <p:nvPr/>
        </p:nvSpPr>
        <p:spPr>
          <a:xfrm>
            <a:off x="6286024" y="4599623"/>
            <a:ext cx="7544752" cy="1827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presentation explores the implementation of a Link-State Routing Protocol simulation using Dijkstra's Algorithm. We'll dive into the intricacies of optimal routing in computer networks, demonstrating how routers calculate the most efficient paths for data transmission.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6024" y="6701314"/>
            <a:ext cx="365522" cy="365522"/>
          </a:xfrm>
          <a:prstGeom prst="roundRect">
            <a:avLst>
              <a:gd name="adj" fmla="val 2501377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644" y="6708934"/>
            <a:ext cx="350282" cy="3502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65727" y="6684169"/>
            <a:ext cx="2756654" cy="3998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 Prajwal Thakare</a:t>
            </a: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CA384-4282-4C5E-A4A1-99BAFB1F2255}"/>
              </a:ext>
            </a:extLst>
          </p:cNvPr>
          <p:cNvSpPr/>
          <p:nvPr/>
        </p:nvSpPr>
        <p:spPr>
          <a:xfrm>
            <a:off x="12790842" y="7756264"/>
            <a:ext cx="1721224" cy="344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931" y="791766"/>
            <a:ext cx="7582138" cy="1468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750"/>
              </a:lnSpc>
              <a:buNone/>
            </a:pPr>
            <a:r>
              <a:rPr lang="en-US" sz="46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 to Link-State Routing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780931" y="2845475"/>
            <a:ext cx="501968" cy="501968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2620" y="2920246"/>
            <a:ext cx="138470" cy="3523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750" dirty="0"/>
          </a:p>
        </p:txBody>
      </p:sp>
      <p:sp>
        <p:nvSpPr>
          <p:cNvPr id="6" name="Text 3"/>
          <p:cNvSpPr/>
          <p:nvPr/>
        </p:nvSpPr>
        <p:spPr>
          <a:xfrm>
            <a:off x="1506022" y="2845475"/>
            <a:ext cx="3554254" cy="3669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Complete Network Map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506022" y="3346252"/>
            <a:ext cx="685704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Routers maintain a comprehensive view of the network topology for informed routing decisions.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80931" y="4534257"/>
            <a:ext cx="501968" cy="501968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26783" y="4609028"/>
            <a:ext cx="210264" cy="3523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750" dirty="0"/>
          </a:p>
        </p:txBody>
      </p:sp>
      <p:sp>
        <p:nvSpPr>
          <p:cNvPr id="10" name="Text 7"/>
          <p:cNvSpPr/>
          <p:nvPr/>
        </p:nvSpPr>
        <p:spPr>
          <a:xfrm>
            <a:off x="1506022" y="4534257"/>
            <a:ext cx="3705701" cy="3669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Independent Calculation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1506022" y="5035034"/>
            <a:ext cx="685704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router autonomously computes the shortest path to all destinations in the network.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0931" y="6223040"/>
            <a:ext cx="501968" cy="501968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26544" y="6297811"/>
            <a:ext cx="210622" cy="3523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750" dirty="0"/>
          </a:p>
        </p:txBody>
      </p:sp>
      <p:sp>
        <p:nvSpPr>
          <p:cNvPr id="14" name="Text 11"/>
          <p:cNvSpPr/>
          <p:nvPr/>
        </p:nvSpPr>
        <p:spPr>
          <a:xfrm>
            <a:off x="1506022" y="6223040"/>
            <a:ext cx="2935843" cy="3669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Rapid Convergence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06022" y="6723817"/>
            <a:ext cx="685704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Link-State protocols adapt quickly to network changes, outperforming distance-vector alternatives.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4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7623810" cy="1428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5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Project Overview and Objectives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6557010" y="2351961"/>
            <a:ext cx="30480" cy="5284232"/>
          </a:xfrm>
          <a:prstGeom prst="roundRect">
            <a:avLst>
              <a:gd name="adj" fmla="val 299287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786086" y="2825353"/>
            <a:ext cx="760095" cy="30480"/>
          </a:xfrm>
          <a:prstGeom prst="roundRect">
            <a:avLst>
              <a:gd name="adj" fmla="val 299287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327934" y="2596277"/>
            <a:ext cx="488633" cy="488633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04861" y="2669143"/>
            <a:ext cx="13477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7766804" y="2569131"/>
            <a:ext cx="285773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Input Processing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7766804" y="3056573"/>
            <a:ext cx="6103501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Parse network topology from a cost matrix file, validating the NxN format.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786086" y="4659154"/>
            <a:ext cx="760095" cy="30480"/>
          </a:xfrm>
          <a:prstGeom prst="roundRect">
            <a:avLst>
              <a:gd name="adj" fmla="val 299287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327934" y="4430078"/>
            <a:ext cx="488633" cy="488633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69856" y="4502944"/>
            <a:ext cx="20478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700" dirty="0"/>
          </a:p>
        </p:txBody>
      </p:sp>
      <p:sp>
        <p:nvSpPr>
          <p:cNvPr id="13" name="Text 10"/>
          <p:cNvSpPr/>
          <p:nvPr/>
        </p:nvSpPr>
        <p:spPr>
          <a:xfrm>
            <a:off x="7766804" y="4402931"/>
            <a:ext cx="39385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Algorithm Implementation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7766804" y="4890373"/>
            <a:ext cx="6103501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Apply Dijkstra's Algorithm to compute optimal routes between network nodes.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786086" y="6492954"/>
            <a:ext cx="760095" cy="30480"/>
          </a:xfrm>
          <a:prstGeom prst="roundRect">
            <a:avLst>
              <a:gd name="adj" fmla="val 299287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6327934" y="6263878"/>
            <a:ext cx="488633" cy="488633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69618" y="6336744"/>
            <a:ext cx="20514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7766804" y="6236732"/>
            <a:ext cx="285773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Output Generation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7766804" y="6724174"/>
            <a:ext cx="6103501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Produce a connection table and shortest path information for practical routing use.</a:t>
            </a: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4DD6E-DF7E-48C5-B0EC-DE94FEDC1537}"/>
              </a:ext>
            </a:extLst>
          </p:cNvPr>
          <p:cNvSpPr/>
          <p:nvPr/>
        </p:nvSpPr>
        <p:spPr>
          <a:xfrm>
            <a:off x="12844631" y="7831567"/>
            <a:ext cx="1645920" cy="31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984" y="793313"/>
            <a:ext cx="7365802" cy="593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Dijkstra's Algorithm Deep Dive</a:t>
            </a:r>
            <a:endParaRPr lang="en-US" sz="3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4" y="1657945"/>
            <a:ext cx="902851" cy="1444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05583" y="1838444"/>
            <a:ext cx="2376011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Initialization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805583" y="2243733"/>
            <a:ext cx="6706433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Set source node distance to zero, all others to infinity. Create a priority queue.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4" y="3102531"/>
            <a:ext cx="902851" cy="1444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05583" y="3283029"/>
            <a:ext cx="2376011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Node Selection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805583" y="3688318"/>
            <a:ext cx="6706433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Choose the unvisited node with the smallest tentative distance from the source.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84" y="4547116"/>
            <a:ext cx="902851" cy="1444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05583" y="4727615"/>
            <a:ext cx="2376011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Distance Update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1805583" y="5132903"/>
            <a:ext cx="6706433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Calculate tentative distances to unvisited neighbors, update if a shorter path is found.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84" y="5991701"/>
            <a:ext cx="902851" cy="1444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05583" y="6172200"/>
            <a:ext cx="2376011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Iteration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1805583" y="6577489"/>
            <a:ext cx="6706433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Repeat node selection and distance update until all nodes are visited.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72533"/>
            <a:ext cx="11033641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Functions in Implementation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60176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process_file()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254579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Reads and validates the network topology file, converting it to a matrix format.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60176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set_distances()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372695" y="425457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Creates a dictionary of router distances, mapping neighbors to their respective link costs.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60176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dijkstra()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9881354" y="425457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Implements the core algorithm, calculating shortest paths and updating routing tables.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20D8-BCCA-4A88-A6E7-D723A6384936}"/>
              </a:ext>
            </a:extLst>
          </p:cNvPr>
          <p:cNvSpPr/>
          <p:nvPr/>
        </p:nvSpPr>
        <p:spPr>
          <a:xfrm>
            <a:off x="12844631" y="7842325"/>
            <a:ext cx="1667435" cy="279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4628" y="854273"/>
            <a:ext cx="7474744" cy="2353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50"/>
              </a:lnSpc>
              <a:buNone/>
            </a:pPr>
            <a:r>
              <a:rPr lang="en-US" sz="4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Project Implementation Details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834628" y="3565088"/>
            <a:ext cx="7474744" cy="3810238"/>
          </a:xfrm>
          <a:prstGeom prst="roundRect">
            <a:avLst>
              <a:gd name="adj" fmla="val 262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42248" y="3572708"/>
            <a:ext cx="7459504" cy="6827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80730" y="3723323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Language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4814292" y="3723323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Python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42248" y="4255413"/>
            <a:ext cx="7459504" cy="6827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80730" y="4406027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Input Format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4814292" y="4406027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NxN Cost Matrix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42248" y="4938117"/>
            <a:ext cx="7459504" cy="6827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80730" y="5088731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 Link Representation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4814292" y="5088731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-1</a:t>
            </a:r>
            <a:endParaRPr lang="en-US" sz="1850" dirty="0"/>
          </a:p>
        </p:txBody>
      </p:sp>
      <p:sp>
        <p:nvSpPr>
          <p:cNvPr id="14" name="Shape 11"/>
          <p:cNvSpPr/>
          <p:nvPr/>
        </p:nvSpPr>
        <p:spPr>
          <a:xfrm>
            <a:off x="842248" y="5620822"/>
            <a:ext cx="7459504" cy="6827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80730" y="5771436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Self-Loop Representation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4814292" y="5771436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</a:t>
            </a:r>
            <a:endParaRPr lang="en-US" sz="1850" dirty="0"/>
          </a:p>
        </p:txBody>
      </p:sp>
      <p:sp>
        <p:nvSpPr>
          <p:cNvPr id="17" name="Shape 14"/>
          <p:cNvSpPr/>
          <p:nvPr/>
        </p:nvSpPr>
        <p:spPr>
          <a:xfrm>
            <a:off x="842248" y="6303526"/>
            <a:ext cx="7459504" cy="10641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80730" y="6454140"/>
            <a:ext cx="3248978" cy="381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Output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4814292" y="6454140"/>
            <a:ext cx="3248978" cy="762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Connection Table, Shortest Paths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1852" y="594717"/>
            <a:ext cx="7633097" cy="1419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Results and Demonstration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1852" y="2338387"/>
            <a:ext cx="7633097" cy="1621631"/>
          </a:xfrm>
          <a:prstGeom prst="roundRect">
            <a:avLst>
              <a:gd name="adj" fmla="val 559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5213" y="2561749"/>
            <a:ext cx="2840117" cy="35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Connection Table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5213" y="3046095"/>
            <a:ext cx="7186374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Displays next-hop interfaces for efficient packet forwarding between routers in the network.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41852" y="4175760"/>
            <a:ext cx="7633097" cy="1621631"/>
          </a:xfrm>
          <a:prstGeom prst="roundRect">
            <a:avLst>
              <a:gd name="adj" fmla="val 559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65213" y="4399121"/>
            <a:ext cx="2840117" cy="35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Shortest Path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465213" y="4883468"/>
            <a:ext cx="7186374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Provides optimal routes between any two routers, including the total path cost.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41852" y="6013133"/>
            <a:ext cx="7633097" cy="1621631"/>
          </a:xfrm>
          <a:prstGeom prst="roundRect">
            <a:avLst>
              <a:gd name="adj" fmla="val 559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65213" y="6236494"/>
            <a:ext cx="2840117" cy="35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5213" y="6720840"/>
            <a:ext cx="7186374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Demonstrates effectiveness on various network sizes, from small to large topologies.</a:t>
            </a:r>
            <a:endParaRPr lang="en-US" sz="16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69BFE-546E-41FA-AA22-86DB6F81AD3C}"/>
              </a:ext>
            </a:extLst>
          </p:cNvPr>
          <p:cNvSpPr/>
          <p:nvPr/>
        </p:nvSpPr>
        <p:spPr>
          <a:xfrm>
            <a:off x="12855388" y="7777779"/>
            <a:ext cx="1645920" cy="34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355</Words>
  <Application>Microsoft Office PowerPoint</Application>
  <PresentationFormat>Custom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Alexandria Semi Bold</vt:lpstr>
      <vt:lpstr>Sora Light</vt:lpstr>
      <vt:lpstr>Sora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THAKARE PRAJWAL GAJANAN</cp:lastModifiedBy>
  <cp:revision>3</cp:revision>
  <dcterms:created xsi:type="dcterms:W3CDTF">2024-10-20T07:09:16Z</dcterms:created>
  <dcterms:modified xsi:type="dcterms:W3CDTF">2024-10-20T07:19:17Z</dcterms:modified>
</cp:coreProperties>
</file>