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64" r:id="rId7"/>
    <p:sldId id="263" r:id="rId8"/>
    <p:sldId id="265" r:id="rId9"/>
    <p:sldId id="259" r:id="rId10"/>
  </p:sldIdLst>
  <p:sldSz cx="12192000" cy="6858000"/>
  <p:notesSz cx="6858000" cy="9144000"/>
  <p:embeddedFontLst>
    <p:embeddedFont>
      <p:font typeface="Calibri" panose="020F0502020204030204"/>
      <p:regular r:id="rId14"/>
      <p:bold r:id="rId15"/>
      <p:italic r:id="rId16"/>
      <p:boldItalic r:id="rId17"/>
    </p:embeddedFont>
    <p:embeddedFont>
      <p:font typeface="Lato Black" panose="020F0502020204030203"/>
      <p:bold r:id="rId18"/>
      <p:boldItalic r:id="rId19"/>
    </p:embeddedFont>
    <p:embeddedFont>
      <p:font typeface="Libre Baskerville" panose="02000000000000000000"/>
      <p:regular r:id="rId20"/>
    </p:embeddedFont>
  </p:embeddedFont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1pPr>
    <a:lvl2pPr marL="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2pPr>
    <a:lvl3pPr marL="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3pPr>
    <a:lvl4pPr marL="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4pPr>
    <a:lvl5pPr marL="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77"/>
      </p:cViewPr>
      <p:guideLst>
        <p:guide orient="horz" pos="21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fontAlgn="auto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fontAlgn="auto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17" name="Google Shape;6;n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wrap="square" lIns="91425" tIns="45700" rIns="91425" bIns="45700" anchor="t" anchorCtr="0"/>
          <a:p>
            <a:pPr lvl="0"/>
            <a:endParaRPr 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fontAlgn="auto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noProof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 noProof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361" name="Google Shape;95;p1:notes"/>
          <p:cNvSpPr txBox="1">
            <a:spLocks noGrp="1"/>
          </p:cNvSpPr>
          <p:nvPr>
            <p:ph type="body"/>
          </p:nvPr>
        </p:nvSpPr>
        <p:spPr>
          <a:ln/>
        </p:spPr>
        <p:txBody>
          <a:bodyPr wrap="square" lIns="91425" tIns="45700" rIns="91425" bIns="45700" anchor="t" anchorCtr="0"/>
          <a:p>
            <a:pPr marL="0" lvl="0" indent="0">
              <a:buNone/>
            </a:pPr>
            <a:endParaRPr lang="en-US" sz="1200">
              <a:solidFill>
                <a:srgbClr val="000000"/>
              </a:solidFill>
              <a:latin typeface="Calibri" panose="020F0502020204030204"/>
              <a:sym typeface="Calibri" panose="020F0502020204030204"/>
            </a:endParaR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7409" name="Google Shape;101;p3:notes"/>
          <p:cNvSpPr txBox="1">
            <a:spLocks noGrp="1"/>
          </p:cNvSpPr>
          <p:nvPr>
            <p:ph type="body"/>
          </p:nvPr>
        </p:nvSpPr>
        <p:spPr>
          <a:ln/>
        </p:spPr>
        <p:txBody>
          <a:bodyPr wrap="square" lIns="91425" tIns="45700" rIns="91425" bIns="45700" anchor="t" anchorCtr="0"/>
          <a:p>
            <a:pPr marL="0" lvl="0" indent="0">
              <a:buNone/>
            </a:pPr>
            <a:endParaRPr lang="en-US" sz="1200">
              <a:solidFill>
                <a:srgbClr val="000000"/>
              </a:solidFill>
              <a:latin typeface="Calibri" panose="020F0502020204030204"/>
              <a:sym typeface="Calibri" panose="020F0502020204030204"/>
            </a:endParaRPr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1505" name="Google Shape;101;p3:notes"/>
          <p:cNvSpPr txBox="1">
            <a:spLocks noGrp="1"/>
          </p:cNvSpPr>
          <p:nvPr>
            <p:ph type="body"/>
          </p:nvPr>
        </p:nvSpPr>
        <p:spPr>
          <a:ln/>
        </p:spPr>
        <p:txBody>
          <a:bodyPr wrap="square" lIns="91425" tIns="45700" rIns="91425" bIns="45700" anchor="t" anchorCtr="0"/>
          <a:p>
            <a:pPr marL="0" lvl="0" indent="0">
              <a:buNone/>
            </a:pPr>
            <a:endParaRPr lang="en-US" sz="1200">
              <a:solidFill>
                <a:srgbClr val="000000"/>
              </a:solidFill>
              <a:latin typeface="Calibri" panose="020F0502020204030204"/>
              <a:sym typeface="Calibri" panose="020F0502020204030204"/>
            </a:endParaRPr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553" name="Google Shape;101;p3:notes"/>
          <p:cNvSpPr txBox="1">
            <a:spLocks noGrp="1"/>
          </p:cNvSpPr>
          <p:nvPr>
            <p:ph type="body"/>
          </p:nvPr>
        </p:nvSpPr>
        <p:spPr>
          <a:ln/>
        </p:spPr>
        <p:txBody>
          <a:bodyPr wrap="square" lIns="91425" tIns="45700" rIns="91425" bIns="45700" anchor="t" anchorCtr="0"/>
          <a:p>
            <a:pPr marL="0" lvl="0" indent="0">
              <a:buNone/>
            </a:pPr>
            <a:endParaRPr lang="en-US" sz="1200">
              <a:solidFill>
                <a:srgbClr val="000000"/>
              </a:solidFill>
              <a:latin typeface="Calibri" panose="020F0502020204030204"/>
              <a:sym typeface="Calibri" panose="020F0502020204030204"/>
            </a:endParaRPr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5601" name="Google Shape;101;p3:notes"/>
          <p:cNvSpPr txBox="1">
            <a:spLocks noGrp="1"/>
          </p:cNvSpPr>
          <p:nvPr>
            <p:ph type="body"/>
          </p:nvPr>
        </p:nvSpPr>
        <p:spPr>
          <a:ln/>
        </p:spPr>
        <p:txBody>
          <a:bodyPr wrap="square" lIns="91425" tIns="45700" rIns="91425" bIns="45700" anchor="t" anchorCtr="0"/>
          <a:p>
            <a:pPr marL="0" lvl="0" indent="0">
              <a:buNone/>
            </a:pPr>
            <a:endParaRPr lang="en-US" sz="1200">
              <a:solidFill>
                <a:srgbClr val="000000"/>
              </a:solidFill>
              <a:latin typeface="Calibri" panose="020F0502020204030204"/>
              <a:sym typeface="Calibri" panose="020F0502020204030204"/>
            </a:endParaRPr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7649" name="Google Shape;101;p3:notes"/>
          <p:cNvSpPr txBox="1">
            <a:spLocks noGrp="1"/>
          </p:cNvSpPr>
          <p:nvPr>
            <p:ph type="body"/>
          </p:nvPr>
        </p:nvSpPr>
        <p:spPr>
          <a:ln/>
        </p:spPr>
        <p:txBody>
          <a:bodyPr wrap="square" lIns="91425" tIns="45700" rIns="91425" bIns="45700" anchor="t" anchorCtr="0"/>
          <a:p>
            <a:pPr marL="0" lvl="0" indent="0">
              <a:buNone/>
            </a:pPr>
            <a:endParaRPr lang="en-US" sz="1200">
              <a:solidFill>
                <a:srgbClr val="000000"/>
              </a:solidFill>
              <a:latin typeface="Calibri" panose="020F0502020204030204"/>
              <a:sym typeface="Calibri" panose="020F0502020204030204"/>
            </a:endParaRPr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9697" name="Google Shape;113;p5:notes"/>
          <p:cNvSpPr txBox="1">
            <a:spLocks noGrp="1"/>
          </p:cNvSpPr>
          <p:nvPr>
            <p:ph type="body"/>
          </p:nvPr>
        </p:nvSpPr>
        <p:spPr>
          <a:ln/>
        </p:spPr>
        <p:txBody>
          <a:bodyPr wrap="square" lIns="91425" tIns="45700" rIns="91425" bIns="45700" anchor="t" anchorCtr="0"/>
          <a:p>
            <a:pPr marL="0" lvl="0" indent="0">
              <a:buNone/>
            </a:pPr>
            <a:endParaRPr lang="en-US" sz="1200">
              <a:solidFill>
                <a:srgbClr val="000000"/>
              </a:solidFill>
              <a:latin typeface="Calibri" panose="020F0502020204030204"/>
              <a:sym typeface="Calibri" panose="020F0502020204030204"/>
            </a:endParaRPr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bg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oogle Shape;20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813800" y="6184900"/>
            <a:ext cx="3225800" cy="67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bg>
      <p:bgPr>
        <a:solidFill>
          <a:schemeClr val="bg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Google Shape;87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813800" y="6184900"/>
            <a:ext cx="3225800" cy="67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fontAlgn="auto"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fontAlgn="auto"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bg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Google Shape;27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813800" y="6184900"/>
            <a:ext cx="3225800" cy="67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 fontAlgn="auto"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Google Shape;32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813800" y="6184900"/>
            <a:ext cx="3225800" cy="67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bg>
      <p:bgPr>
        <a:solidFill>
          <a:schemeClr val="bg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Google Shape;39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813800" y="6184900"/>
            <a:ext cx="3225800" cy="67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fontAlgn="auto"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bg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Google Shape;46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813800" y="6184900"/>
            <a:ext cx="3225800" cy="67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fontAlgn="auto"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bg>
      <p:bgPr>
        <a:solidFill>
          <a:schemeClr val="bg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Google Shape;54;p1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813800" y="6184900"/>
            <a:ext cx="3225800" cy="67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fontAlgn="auto"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fontAlgn="auto"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bg>
      <p:bgPr>
        <a:solidFill>
          <a:schemeClr val="bg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Google Shape;64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813800" y="6184900"/>
            <a:ext cx="3225800" cy="67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fontAlgn="auto"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fontAlgn="auto"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fontAlgn="auto"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fontAlgn="auto"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72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813800" y="6184900"/>
            <a:ext cx="3225800" cy="67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fontAlgn="auto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fontAlgn="auto"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bg>
      <p:bgPr>
        <a:solidFill>
          <a:schemeClr val="bg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80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813800" y="6184900"/>
            <a:ext cx="3225800" cy="67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fontAlgn="auto"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wrap="square" lIns="91425" tIns="45700" rIns="91425" bIns="45700" anchor="ctr" anchorCtr="0"/>
          <a:p>
            <a:pPr lvl="0"/>
            <a:endParaRPr lang="en-US"/>
          </a:p>
        </p:txBody>
      </p:sp>
      <p:sp>
        <p:nvSpPr>
          <p:cNvPr id="1027" name="Google Shape;11;p6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wrap="square" lIns="91425" tIns="45700" rIns="91425" bIns="45700" anchor="t" anchorCtr="0"/>
          <a:p>
            <a:pPr lvl="0"/>
            <a:endParaRPr lang="en-US"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fontAlgn="auto"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fontAlgn="auto"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IN" strike="noStrike" noProof="1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Google Shape;98;p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694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3325" y="3717925"/>
            <a:ext cx="7245350" cy="175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algn="ctr" fontAlgn="auto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IN" sz="1800" b="1" noProof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CODE REFACTORING AND </a:t>
            </a:r>
            <a:r>
              <a:rPr lang="en-IN" sz="1800" b="1" cap="none" noProof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BUG F</a:t>
            </a:r>
            <a:r>
              <a:rPr lang="en-IN" sz="1800" b="1" noProof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IXING REPORT</a:t>
            </a:r>
            <a:endParaRPr lang="en-IN" sz="1800" b="1" noProof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R="0" algn="ctr" fontAlgn="auto">
              <a:spcBef>
                <a:spcPts val="0"/>
              </a:spcBef>
              <a:spcAft>
                <a:spcPts val="0"/>
              </a:spcAft>
              <a:buNone/>
            </a:pPr>
            <a:endParaRPr lang="en-IN" sz="1800" b="1" noProof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R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noProof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</a:t>
            </a:r>
            <a:endParaRPr lang="en-IN" sz="1800" b="1" noProof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R="0" algn="ctr" fontAlgn="auto">
              <a:spcBef>
                <a:spcPts val="0"/>
              </a:spcBef>
              <a:spcAft>
                <a:spcPts val="0"/>
              </a:spcAft>
              <a:buNone/>
            </a:pPr>
            <a:endParaRPr lang="en-IN" sz="1800" b="1" noProof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R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noProof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 TAKING APPLICATION</a:t>
            </a:r>
            <a:endParaRPr lang="en-IN" sz="1800" b="1" noProof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" name="Google Shape;104;p3"/>
          <p:cNvSpPr txBox="1"/>
          <p:nvPr/>
        </p:nvSpPr>
        <p:spPr>
          <a:xfrm>
            <a:off x="708025" y="1298575"/>
            <a:ext cx="11258550" cy="341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indent="-28575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charset="0"/>
              <a:buChar char="§"/>
            </a:pPr>
            <a:r>
              <a:rPr lang="en-IN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Prajwal Krushnat Gharal</a:t>
            </a:r>
            <a:endParaRPr lang="en-IN" sz="2400" b="1" noProof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indent="-28575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charset="0"/>
              <a:buChar char="§"/>
            </a:pPr>
            <a:r>
              <a:rPr lang="en-IN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 have completed my Bachleor of Science in 2023 </a:t>
            </a:r>
            <a:endParaRPr lang="en-IN" sz="2400" b="1" noProof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indent="-28575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charset="0"/>
              <a:buChar char="§"/>
            </a:pPr>
            <a:r>
              <a:rPr lang="en-IN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 am a Fresher </a:t>
            </a:r>
            <a:endParaRPr lang="en-IN" sz="2400" b="1" noProof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indent="-28575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charset="0"/>
              <a:buChar char="§"/>
            </a:pPr>
            <a:r>
              <a:rPr lang="en-IN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 am enthusiastic about data science , especially considering how the quickly technology is changing the profession. My aim is to provide accurate information and insights to help user understand and work with data effectively . </a:t>
            </a:r>
            <a:endParaRPr lang="en-IN" sz="2400" b="1" noProof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indent="-28575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charset="0"/>
              <a:buChar char="§"/>
            </a:pPr>
            <a:r>
              <a:rPr lang="en-IN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Linkedin :https://www.linkedin.com/in/prajwalgharal/</a:t>
            </a:r>
            <a:endParaRPr lang="en-IN" sz="2400" b="1" noProof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indent="-28575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charset="0"/>
              <a:buChar char="§"/>
            </a:pPr>
            <a:r>
              <a:rPr lang="en-IN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Github  :https://github.com/Prajwal75/AMCAT_Project</a:t>
            </a:r>
            <a:endParaRPr lang="en-IN" sz="2400" b="1" noProof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indent="-342900" algn="just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charset="0"/>
              <a:buChar char="Ø"/>
            </a:pPr>
            <a:endParaRPr lang="en-US" altLang="en-IN" sz="2400" b="1" noProof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038" y="415925"/>
            <a:ext cx="6100762" cy="496888"/>
          </a:xfrm>
          <a:prstGeom prst="rect">
            <a:avLst/>
          </a:prstGeom>
          <a:noFill/>
          <a:ln w="9525">
            <a:noFill/>
          </a:ln>
        </p:spPr>
        <p:txBody>
          <a:bodyPr wrap="square" lIns="91425" tIns="45700" rIns="91425" bIns="45700" anchor="t" anchorCtr="0">
            <a:spAutoFit/>
          </a:bodyPr>
          <a:p>
            <a:pPr>
              <a:lnSpc>
                <a:spcPct val="80000"/>
              </a:lnSpc>
              <a:buClr>
                <a:srgbClr val="FF0000"/>
              </a:buClr>
              <a:buFont typeface="Lato Black" panose="020F0502020204030203"/>
              <a:buNone/>
            </a:pPr>
            <a:r>
              <a:rPr lang="en-IN" altLang="en-US" sz="3200">
                <a:solidFill>
                  <a:srgbClr val="FF000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About me</a:t>
            </a:r>
            <a:endParaRPr lang="en-US" sz="1800">
              <a:solidFill>
                <a:srgbClr val="FF0000"/>
              </a:solidFill>
              <a:latin typeface="Calibri" panose="020F0502020204030204"/>
              <a:ea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" name="Google Shape;105;p3"/>
          <p:cNvSpPr txBox="1"/>
          <p:nvPr/>
        </p:nvSpPr>
        <p:spPr>
          <a:xfrm>
            <a:off x="427038" y="415925"/>
            <a:ext cx="10496550" cy="487363"/>
          </a:xfrm>
          <a:prstGeom prst="rect">
            <a:avLst/>
          </a:prstGeom>
          <a:noFill/>
          <a:ln w="9525">
            <a:noFill/>
          </a:ln>
        </p:spPr>
        <p:txBody>
          <a:bodyPr wrap="square" lIns="91425" tIns="45700" rIns="91425" bIns="45700" anchor="t" anchorCtr="0">
            <a:spAutoFit/>
          </a:bodyPr>
          <a:p>
            <a:pPr>
              <a:lnSpc>
                <a:spcPct val="80000"/>
              </a:lnSpc>
              <a:buClr>
                <a:srgbClr val="FF0000"/>
              </a:buClr>
              <a:buFont typeface="Lato Black" panose="020F0502020204030203"/>
              <a:buNone/>
            </a:pPr>
            <a:r>
              <a:rPr lang="en-IN" altLang="en-US" sz="3200" dirty="0">
                <a:solidFill>
                  <a:srgbClr val="FF000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BUG</a:t>
            </a:r>
            <a:r>
              <a:rPr lang="en-IN" altLang="en-US" sz="3200" dirty="0">
                <a:solidFill>
                  <a:srgbClr val="C0000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 </a:t>
            </a:r>
            <a:r>
              <a:rPr lang="en-IN" altLang="en-US" sz="3200" dirty="0">
                <a:solidFill>
                  <a:srgbClr val="FF000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FINDING ON THE APPLICATION SERVER :</a:t>
            </a:r>
            <a:endParaRPr lang="en-US" sz="1800" dirty="0">
              <a:solidFill>
                <a:srgbClr val="C00000"/>
              </a:solidFill>
              <a:latin typeface="Calibri" panose="020F0502020204030204"/>
              <a:ea typeface="Calibri" panose="020F0502020204030204"/>
              <a:sym typeface="Calibri" panose="020F0502020204030204"/>
            </a:endParaRPr>
          </a:p>
        </p:txBody>
      </p:sp>
      <p:sp>
        <p:nvSpPr>
          <p:cNvPr id="20482" name="AutoShape 2" descr="Image"/>
          <p:cNvSpPr>
            <a:spLocks noChangeAspect="1"/>
          </p:cNvSpPr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endParaRPr lang="en-IN" altLang="en-US">
              <a:latin typeface="Arial" panose="020B0604020202020204"/>
              <a:ea typeface="Arial" panose="020B0604020202020204"/>
            </a:endParaRPr>
          </a:p>
        </p:txBody>
      </p:sp>
      <p:pic>
        <p:nvPicPr>
          <p:cNvPr id="20483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038" y="1308100"/>
            <a:ext cx="4427537" cy="2719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4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220788"/>
            <a:ext cx="4065588" cy="2806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5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8" y="4602163"/>
            <a:ext cx="4710112" cy="2162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6" name="TextBox 15"/>
          <p:cNvSpPr txBox="1"/>
          <p:nvPr/>
        </p:nvSpPr>
        <p:spPr>
          <a:xfrm flipH="1">
            <a:off x="427038" y="903288"/>
            <a:ext cx="2620962" cy="307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en-US" dirty="0">
                <a:solidFill>
                  <a:srgbClr val="FF000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 </a:t>
            </a:r>
            <a:r>
              <a:rPr lang="en-IN" altLang="en-US" dirty="0">
                <a:solidFill>
                  <a:srgbClr val="00206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CODE</a:t>
            </a:r>
            <a:r>
              <a:rPr lang="en-IN" altLang="en-US" dirty="0">
                <a:solidFill>
                  <a:srgbClr val="FF000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 </a:t>
            </a:r>
            <a:endParaRPr lang="en-IN" altLang="en-US" dirty="0">
              <a:latin typeface="Arial" panose="020B0604020202020204"/>
              <a:ea typeface="Arial" panose="020B0604020202020204"/>
            </a:endParaRPr>
          </a:p>
        </p:txBody>
      </p:sp>
      <p:sp>
        <p:nvSpPr>
          <p:cNvPr id="20487" name="TextBox 17"/>
          <p:cNvSpPr txBox="1"/>
          <p:nvPr/>
        </p:nvSpPr>
        <p:spPr>
          <a:xfrm>
            <a:off x="427038" y="4279900"/>
            <a:ext cx="6096000" cy="306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en-US" dirty="0">
                <a:solidFill>
                  <a:srgbClr val="00206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OUTPUT</a:t>
            </a:r>
            <a:endParaRPr lang="en-IN" altLang="en-US" dirty="0">
              <a:solidFill>
                <a:srgbClr val="002060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" name="Google Shape;105;p3"/>
          <p:cNvSpPr txBox="1"/>
          <p:nvPr/>
        </p:nvSpPr>
        <p:spPr>
          <a:xfrm>
            <a:off x="88900" y="415925"/>
            <a:ext cx="10834688" cy="487363"/>
          </a:xfrm>
          <a:prstGeom prst="rect">
            <a:avLst/>
          </a:prstGeom>
          <a:noFill/>
          <a:ln w="9525">
            <a:noFill/>
          </a:ln>
        </p:spPr>
        <p:txBody>
          <a:bodyPr wrap="square" lIns="91425" tIns="45700" rIns="91425" bIns="45700" anchor="t" anchorCtr="0">
            <a:spAutoFit/>
          </a:bodyPr>
          <a:p>
            <a:pPr>
              <a:lnSpc>
                <a:spcPct val="80000"/>
              </a:lnSpc>
              <a:buClr>
                <a:srgbClr val="FF0000"/>
              </a:buClr>
            </a:pPr>
            <a:r>
              <a:rPr lang="en-IN" altLang="en-US" sz="3200" dirty="0">
                <a:solidFill>
                  <a:srgbClr val="FF000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BUG</a:t>
            </a:r>
            <a:r>
              <a:rPr lang="en-IN" altLang="en-US" sz="3200" dirty="0">
                <a:solidFill>
                  <a:srgbClr val="C0000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 </a:t>
            </a:r>
            <a:r>
              <a:rPr lang="en-IN" altLang="en-US" sz="3200" dirty="0">
                <a:solidFill>
                  <a:srgbClr val="FF000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DETECTION:</a:t>
            </a:r>
            <a:endParaRPr lang="en-IN" altLang="en-US" sz="1800" dirty="0">
              <a:solidFill>
                <a:srgbClr val="C00000"/>
              </a:solidFill>
              <a:latin typeface="Calibri" panose="020F0502020204030204"/>
              <a:ea typeface="Calibri" panose="020F0502020204030204"/>
              <a:sym typeface="Calibri" panose="020F0502020204030204"/>
            </a:endParaRPr>
          </a:p>
        </p:txBody>
      </p:sp>
      <p:sp>
        <p:nvSpPr>
          <p:cNvPr id="22530" name="AutoShape 2" descr="Image"/>
          <p:cNvSpPr>
            <a:spLocks noChangeAspect="1"/>
          </p:cNvSpPr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endParaRPr lang="en-IN" altLang="en-US">
              <a:latin typeface="Arial" panose="020B0604020202020204"/>
              <a:ea typeface="Arial" panose="020B0604020202020204"/>
            </a:endParaRPr>
          </a:p>
        </p:txBody>
      </p:sp>
      <p:pic>
        <p:nvPicPr>
          <p:cNvPr id="22531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088" y="1271588"/>
            <a:ext cx="5513387" cy="3386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TextBox 15"/>
          <p:cNvSpPr txBox="1"/>
          <p:nvPr/>
        </p:nvSpPr>
        <p:spPr>
          <a:xfrm flipH="1">
            <a:off x="496888" y="903288"/>
            <a:ext cx="25511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en-US" dirty="0">
                <a:solidFill>
                  <a:srgbClr val="FF000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 </a:t>
            </a:r>
            <a:r>
              <a:rPr lang="en-IN" altLang="en-US" sz="1800" dirty="0">
                <a:solidFill>
                  <a:srgbClr val="00206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CODE</a:t>
            </a:r>
            <a:r>
              <a:rPr lang="en-IN" altLang="en-US" dirty="0">
                <a:solidFill>
                  <a:srgbClr val="FF000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 </a:t>
            </a:r>
            <a:endParaRPr lang="en-IN" altLang="en-US" dirty="0">
              <a:latin typeface="Arial" panose="020B0604020202020204"/>
              <a:ea typeface="Arial" panose="020B0604020202020204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06450" y="3136900"/>
            <a:ext cx="35290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534" name="TextBox 6"/>
          <p:cNvSpPr txBox="1"/>
          <p:nvPr/>
        </p:nvSpPr>
        <p:spPr>
          <a:xfrm>
            <a:off x="6469063" y="2301875"/>
            <a:ext cx="1347787" cy="307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defTabSz="914400" eaLnBrk="0" hangingPunct="0">
              <a:buClrTx/>
              <a:buFontTx/>
              <a:buNone/>
            </a:pPr>
            <a:r>
              <a:rPr lang="en-US" altLang="en-US" b="1" dirty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/>
              </a:rPr>
              <a:t>NOTE:</a:t>
            </a:r>
            <a:endParaRPr lang="en-US" altLang="en-US" baseline="0" dirty="0">
              <a:solidFill>
                <a:srgbClr val="002060"/>
              </a:solidFill>
              <a:latin typeface="Arial" panose="020B0604020202020204" pitchFamily="34" charset="0"/>
              <a:ea typeface="Arial" panose="020B0604020202020204"/>
            </a:endParaRPr>
          </a:p>
        </p:txBody>
      </p:sp>
      <p:sp>
        <p:nvSpPr>
          <p:cNvPr id="22535" name="Rectangle 1"/>
          <p:cNvSpPr/>
          <p:nvPr/>
        </p:nvSpPr>
        <p:spPr>
          <a:xfrm>
            <a:off x="6469063" y="2592388"/>
            <a:ext cx="5202237" cy="8016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>
            <a:spAutoFit/>
          </a:bodyPr>
          <a:p>
            <a:pPr defTabSz="914400" eaLnBrk="0" hangingPunct="0">
              <a:buClrTx/>
              <a:buFontTx/>
              <a:buNone/>
            </a:pPr>
            <a:r>
              <a:rPr lang="en-US" altLang="en-US" baseline="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/>
              </a:rPr>
              <a:t>We have to use the "GET" method instead of the "POST" technique as the former isn't enabling us to render the template.</a:t>
            </a:r>
            <a:br>
              <a:rPr lang="en-US" altLang="en-US" sz="1800" baseline="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/>
              </a:rPr>
            </a:br>
            <a:endParaRPr lang="en-US" altLang="en-US" sz="1800" baseline="0" dirty="0">
              <a:solidFill>
                <a:schemeClr val="tx1"/>
              </a:solidFill>
              <a:latin typeface="Arial" panose="020B0604020202020204" pitchFamily="34" charset="0"/>
              <a:ea typeface="Arial" panose="020B0604020202020204"/>
            </a:endParaRPr>
          </a:p>
        </p:txBody>
      </p:sp>
      <p:sp>
        <p:nvSpPr>
          <p:cNvPr id="22536" name="Rectangle 2"/>
          <p:cNvSpPr/>
          <p:nvPr/>
        </p:nvSpPr>
        <p:spPr>
          <a:xfrm>
            <a:off x="0" y="-323850"/>
            <a:ext cx="184150" cy="647700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ctr" anchorCtr="0">
            <a:spAutoFit/>
          </a:bodyPr>
          <a:p>
            <a:pPr defTabSz="914400" eaLnBrk="0" hangingPunct="0">
              <a:buClrTx/>
              <a:buFontTx/>
              <a:buNone/>
            </a:pPr>
            <a:br>
              <a:rPr lang="en-US" altLang="en-US" sz="1800" baseline="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/>
              </a:rPr>
            </a:br>
            <a:endParaRPr lang="en-US" altLang="en-US" sz="1800" baseline="0" dirty="0">
              <a:solidFill>
                <a:schemeClr val="tx1"/>
              </a:solidFill>
              <a:latin typeface="Arial" panose="020B0604020202020204" pitchFamily="34" charset="0"/>
              <a:ea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" name="Google Shape;105;p3"/>
          <p:cNvSpPr txBox="1"/>
          <p:nvPr/>
        </p:nvSpPr>
        <p:spPr>
          <a:xfrm>
            <a:off x="88900" y="415925"/>
            <a:ext cx="10834688" cy="487363"/>
          </a:xfrm>
          <a:prstGeom prst="rect">
            <a:avLst/>
          </a:prstGeom>
          <a:noFill/>
          <a:ln w="9525">
            <a:noFill/>
          </a:ln>
        </p:spPr>
        <p:txBody>
          <a:bodyPr wrap="square" lIns="91425" tIns="45700" rIns="91425" bIns="45700" anchor="t" anchorCtr="0">
            <a:spAutoFit/>
          </a:bodyPr>
          <a:p>
            <a:pPr>
              <a:lnSpc>
                <a:spcPct val="80000"/>
              </a:lnSpc>
              <a:buClr>
                <a:srgbClr val="FF0000"/>
              </a:buClr>
            </a:pPr>
            <a:r>
              <a:rPr lang="en-IN" altLang="en-US" sz="3200" dirty="0">
                <a:solidFill>
                  <a:srgbClr val="FF000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FIXING BUGS :</a:t>
            </a:r>
            <a:endParaRPr lang="en-US" sz="1800" dirty="0">
              <a:solidFill>
                <a:srgbClr val="C00000"/>
              </a:solidFill>
              <a:latin typeface="Calibri" panose="020F0502020204030204"/>
              <a:ea typeface="Calibri" panose="020F0502020204030204"/>
              <a:sym typeface="Calibri" panose="020F0502020204030204"/>
            </a:endParaRPr>
          </a:p>
        </p:txBody>
      </p:sp>
      <p:sp>
        <p:nvSpPr>
          <p:cNvPr id="24578" name="AutoShape 2" descr="Image"/>
          <p:cNvSpPr>
            <a:spLocks noChangeAspect="1"/>
          </p:cNvSpPr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endParaRPr lang="en-IN" altLang="en-US">
              <a:latin typeface="Arial" panose="020B0604020202020204"/>
              <a:ea typeface="Arial" panose="020B0604020202020204"/>
            </a:endParaRPr>
          </a:p>
        </p:txBody>
      </p:sp>
      <p:sp>
        <p:nvSpPr>
          <p:cNvPr id="24579" name="TextBox 15"/>
          <p:cNvSpPr txBox="1"/>
          <p:nvPr/>
        </p:nvSpPr>
        <p:spPr>
          <a:xfrm flipH="1">
            <a:off x="496888" y="903288"/>
            <a:ext cx="25511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en-US" dirty="0">
                <a:solidFill>
                  <a:srgbClr val="FF000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 </a:t>
            </a:r>
            <a:r>
              <a:rPr lang="en-IN" altLang="en-US" sz="1800" dirty="0">
                <a:solidFill>
                  <a:srgbClr val="00206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CODE</a:t>
            </a:r>
            <a:r>
              <a:rPr lang="en-IN" altLang="en-US" dirty="0">
                <a:solidFill>
                  <a:srgbClr val="FF000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 </a:t>
            </a:r>
            <a:endParaRPr lang="en-IN" altLang="en-US" dirty="0">
              <a:latin typeface="Arial" panose="020B0604020202020204"/>
              <a:ea typeface="Arial" panose="020B0604020202020204"/>
            </a:endParaRPr>
          </a:p>
        </p:txBody>
      </p:sp>
      <p:sp>
        <p:nvSpPr>
          <p:cNvPr id="24580" name="Rectangle 1"/>
          <p:cNvSpPr/>
          <p:nvPr/>
        </p:nvSpPr>
        <p:spPr>
          <a:xfrm>
            <a:off x="6469063" y="2670175"/>
            <a:ext cx="5202237" cy="64611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>
            <a:spAutoFit/>
          </a:bodyPr>
          <a:p>
            <a:pPr defTabSz="914400" eaLnBrk="0" hangingPunct="0">
              <a:buClrTx/>
              <a:buFontTx/>
              <a:buNone/>
            </a:pPr>
            <a:br>
              <a:rPr lang="en-US" altLang="en-US" sz="1800" baseline="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/>
              </a:rPr>
            </a:br>
            <a:endParaRPr lang="en-US" altLang="en-US" sz="1800" baseline="0" dirty="0">
              <a:solidFill>
                <a:schemeClr val="tx1"/>
              </a:solidFill>
              <a:latin typeface="Arial" panose="020B0604020202020204" pitchFamily="34" charset="0"/>
              <a:ea typeface="Arial" panose="020B0604020202020204"/>
            </a:endParaRPr>
          </a:p>
        </p:txBody>
      </p:sp>
      <p:sp>
        <p:nvSpPr>
          <p:cNvPr id="24581" name="Rectangle 2"/>
          <p:cNvSpPr/>
          <p:nvPr/>
        </p:nvSpPr>
        <p:spPr>
          <a:xfrm>
            <a:off x="0" y="-323850"/>
            <a:ext cx="184150" cy="647700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ctr" anchorCtr="0">
            <a:spAutoFit/>
          </a:bodyPr>
          <a:p>
            <a:pPr defTabSz="914400" eaLnBrk="0" hangingPunct="0">
              <a:buClrTx/>
              <a:buFontTx/>
              <a:buNone/>
            </a:pPr>
            <a:br>
              <a:rPr lang="en-US" altLang="en-US" sz="1800" baseline="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/>
              </a:rPr>
            </a:br>
            <a:endParaRPr lang="en-US" altLang="en-US" sz="1800" baseline="0" dirty="0">
              <a:solidFill>
                <a:schemeClr val="tx1"/>
              </a:solidFill>
              <a:latin typeface="Arial" panose="020B0604020202020204" pitchFamily="34" charset="0"/>
              <a:ea typeface="Arial" panose="020B0604020202020204"/>
            </a:endParaRPr>
          </a:p>
        </p:txBody>
      </p:sp>
      <p:pic>
        <p:nvPicPr>
          <p:cNvPr id="24582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913" y="1601788"/>
            <a:ext cx="5500687" cy="3429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3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563" y="1563688"/>
            <a:ext cx="5075237" cy="35052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" name="Straight Connector 19"/>
          <p:cNvCxnSpPr/>
          <p:nvPr/>
        </p:nvCxnSpPr>
        <p:spPr>
          <a:xfrm>
            <a:off x="655638" y="3067050"/>
            <a:ext cx="31654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" name="Google Shape;105;p3"/>
          <p:cNvSpPr txBox="1"/>
          <p:nvPr/>
        </p:nvSpPr>
        <p:spPr>
          <a:xfrm>
            <a:off x="88900" y="415925"/>
            <a:ext cx="10834688" cy="438150"/>
          </a:xfrm>
          <a:prstGeom prst="rect">
            <a:avLst/>
          </a:prstGeom>
          <a:noFill/>
          <a:ln w="9525">
            <a:noFill/>
          </a:ln>
        </p:spPr>
        <p:txBody>
          <a:bodyPr wrap="square" lIns="91425" tIns="45700" rIns="91425" bIns="45700" anchor="t" anchorCtr="0">
            <a:spAutoFit/>
          </a:bodyPr>
          <a:p>
            <a:pPr>
              <a:lnSpc>
                <a:spcPct val="80000"/>
              </a:lnSpc>
              <a:buClr>
                <a:srgbClr val="FF0000"/>
              </a:buClr>
            </a:pPr>
            <a:r>
              <a:rPr lang="en-IN" altLang="en-US" sz="2800" dirty="0">
                <a:solidFill>
                  <a:srgbClr val="FF000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FIXING BUGS :</a:t>
            </a:r>
            <a:endParaRPr lang="en-US" sz="2800" dirty="0">
              <a:solidFill>
                <a:srgbClr val="C00000"/>
              </a:solidFill>
              <a:latin typeface="Calibri" panose="020F0502020204030204"/>
              <a:ea typeface="Calibri" panose="020F0502020204030204"/>
              <a:sym typeface="Calibri" panose="020F0502020204030204"/>
            </a:endParaRPr>
          </a:p>
        </p:txBody>
      </p:sp>
      <p:sp>
        <p:nvSpPr>
          <p:cNvPr id="26626" name="AutoShape 2" descr="Image"/>
          <p:cNvSpPr>
            <a:spLocks noChangeAspect="1"/>
          </p:cNvSpPr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endParaRPr lang="en-IN" altLang="en-US">
              <a:latin typeface="Arial" panose="020B0604020202020204"/>
              <a:ea typeface="Arial" panose="020B0604020202020204"/>
            </a:endParaRPr>
          </a:p>
        </p:txBody>
      </p:sp>
      <p:sp>
        <p:nvSpPr>
          <p:cNvPr id="26627" name="TextBox 15"/>
          <p:cNvSpPr txBox="1"/>
          <p:nvPr/>
        </p:nvSpPr>
        <p:spPr>
          <a:xfrm flipH="1">
            <a:off x="496888" y="903288"/>
            <a:ext cx="25511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en-US" dirty="0">
                <a:solidFill>
                  <a:srgbClr val="FF000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 </a:t>
            </a:r>
            <a:r>
              <a:rPr lang="en-IN" altLang="en-US" sz="1800" dirty="0">
                <a:solidFill>
                  <a:srgbClr val="00206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OUTPUT</a:t>
            </a:r>
            <a:r>
              <a:rPr lang="en-IN" altLang="en-US" dirty="0">
                <a:solidFill>
                  <a:srgbClr val="FF000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 </a:t>
            </a:r>
            <a:endParaRPr lang="en-IN" altLang="en-US" dirty="0">
              <a:latin typeface="Arial" panose="020B0604020202020204"/>
              <a:ea typeface="Arial" panose="020B0604020202020204"/>
            </a:endParaRPr>
          </a:p>
        </p:txBody>
      </p:sp>
      <p:sp>
        <p:nvSpPr>
          <p:cNvPr id="26628" name="Rectangle 1"/>
          <p:cNvSpPr/>
          <p:nvPr/>
        </p:nvSpPr>
        <p:spPr>
          <a:xfrm>
            <a:off x="6469063" y="2670175"/>
            <a:ext cx="5202237" cy="64611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>
            <a:spAutoFit/>
          </a:bodyPr>
          <a:p>
            <a:pPr defTabSz="914400" eaLnBrk="0" hangingPunct="0">
              <a:buClrTx/>
              <a:buFontTx/>
              <a:buNone/>
            </a:pPr>
            <a:br>
              <a:rPr lang="en-US" altLang="en-US" sz="1800" baseline="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/>
              </a:rPr>
            </a:br>
            <a:endParaRPr lang="en-US" altLang="en-US" sz="1800" baseline="0" dirty="0">
              <a:solidFill>
                <a:schemeClr val="tx1"/>
              </a:solidFill>
              <a:latin typeface="Arial" panose="020B0604020202020204" pitchFamily="34" charset="0"/>
              <a:ea typeface="Arial" panose="020B0604020202020204"/>
            </a:endParaRPr>
          </a:p>
        </p:txBody>
      </p:sp>
      <p:sp>
        <p:nvSpPr>
          <p:cNvPr id="26629" name="Rectangle 2"/>
          <p:cNvSpPr/>
          <p:nvPr/>
        </p:nvSpPr>
        <p:spPr>
          <a:xfrm>
            <a:off x="0" y="-323850"/>
            <a:ext cx="184150" cy="647700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ctr" anchorCtr="0">
            <a:spAutoFit/>
          </a:bodyPr>
          <a:p>
            <a:pPr defTabSz="914400" eaLnBrk="0" hangingPunct="0">
              <a:buClrTx/>
              <a:buFontTx/>
              <a:buNone/>
            </a:pPr>
            <a:br>
              <a:rPr lang="en-US" altLang="en-US" sz="1800" baseline="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/>
              </a:rPr>
            </a:br>
            <a:endParaRPr lang="en-US" altLang="en-US" sz="1800" baseline="0" dirty="0">
              <a:solidFill>
                <a:schemeClr val="tx1"/>
              </a:solidFill>
              <a:latin typeface="Arial" panose="020B0604020202020204" pitchFamily="34" charset="0"/>
              <a:ea typeface="Arial" panose="020B0604020202020204"/>
            </a:endParaRPr>
          </a:p>
        </p:txBody>
      </p:sp>
      <p:sp>
        <p:nvSpPr>
          <p:cNvPr id="26631" name="Rectangle 1"/>
          <p:cNvSpPr/>
          <p:nvPr/>
        </p:nvSpPr>
        <p:spPr>
          <a:xfrm>
            <a:off x="496570" y="4782820"/>
            <a:ext cx="16739235" cy="147383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ctr" anchorCtr="0">
            <a:noAutofit/>
          </a:bodyPr>
          <a:p>
            <a:pPr defTabSz="914400" eaLnBrk="0" hangingPunct="0">
              <a:buClrTx/>
              <a:buFontTx/>
              <a:buNone/>
            </a:pPr>
            <a:r>
              <a:rPr lang="en-US" altLang="en-US" sz="28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/>
              </a:rPr>
              <a:t>Now that the bug has been addressed, it is functioning properly</a:t>
            </a:r>
            <a:r>
              <a:rPr lang="en-US" altLang="en-US" sz="18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/>
              </a:rPr>
              <a:t>.</a:t>
            </a:r>
            <a:endParaRPr lang="en-US" altLang="en-US" sz="1800" baseline="0">
              <a:solidFill>
                <a:schemeClr val="tx1"/>
              </a:solidFill>
              <a:latin typeface="Arial" panose="020B0604020202020204" pitchFamily="34" charset="0"/>
              <a:ea typeface="Arial" panose="020B0604020202020204"/>
            </a:endParaRPr>
          </a:p>
        </p:txBody>
      </p:sp>
      <p:sp>
        <p:nvSpPr>
          <p:cNvPr id="26632" name="TextBox 10"/>
          <p:cNvSpPr txBox="1"/>
          <p:nvPr/>
        </p:nvSpPr>
        <p:spPr>
          <a:xfrm>
            <a:off x="2995613" y="3114675"/>
            <a:ext cx="6130925" cy="307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en-US" dirty="0">
                <a:solidFill>
                  <a:srgbClr val="FF000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 </a:t>
            </a:r>
            <a:endParaRPr lang="en-IN" altLang="en-US" dirty="0">
              <a:solidFill>
                <a:srgbClr val="00206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26633" name="TextBox 13"/>
          <p:cNvSpPr txBox="1"/>
          <p:nvPr/>
        </p:nvSpPr>
        <p:spPr>
          <a:xfrm rot="10800000" flipV="1">
            <a:off x="610870" y="4641215"/>
            <a:ext cx="1216025" cy="306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r>
              <a:rPr lang="en-IN" altLang="en-US" sz="2400" dirty="0">
                <a:solidFill>
                  <a:srgbClr val="FF0000"/>
                </a:solidFill>
                <a:latin typeface="Lato Black" panose="020F0502020204030203"/>
                <a:ea typeface="Lato Black" panose="020F0502020204030203"/>
                <a:sym typeface="Lato Black" panose="020F0502020204030203"/>
              </a:rPr>
              <a:t>NOTE:</a:t>
            </a:r>
            <a:endParaRPr lang="en-IN" altLang="en-US" sz="2400" dirty="0">
              <a:solidFill>
                <a:srgbClr val="FF0000"/>
              </a:solidFill>
              <a:latin typeface="Lato Black" panose="020F0502020204030203"/>
              <a:ea typeface="Lato Black" panose="020F0502020204030203"/>
              <a:sym typeface="Lato Black" panose="020F0502020204030203"/>
            </a:endParaRPr>
          </a:p>
        </p:txBody>
      </p:sp>
      <p:pic>
        <p:nvPicPr>
          <p:cNvPr id="2" name="Picture 1" descr="Screenshot 2024-03-04 1650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" y="1322070"/>
            <a:ext cx="8591550" cy="3338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3" name="Google Shape;116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465888" y="1851025"/>
            <a:ext cx="4465637" cy="2833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2363" cy="7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 panose="02000000000000000000"/>
              <a:buNone/>
            </a:pPr>
            <a:r>
              <a:rPr lang="en-IN" sz="4400" cap="none" noProof="1">
                <a:solidFill>
                  <a:srgbClr val="C0000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THANK YOU</a:t>
            </a:r>
            <a:endParaRPr sz="1800" cap="none" noProof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WPS Presentation</Application>
  <PresentationFormat>Widescreen</PresentationFormat>
  <Paragraphs>56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Lato Black</vt:lpstr>
      <vt:lpstr>Libre Baskerville</vt:lpstr>
      <vt:lpstr>Microsoft YaHei</vt:lpstr>
      <vt:lpstr>Arial Unicode MS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p7522</cp:lastModifiedBy>
  <cp:revision>4</cp:revision>
  <dcterms:created xsi:type="dcterms:W3CDTF">2021-02-16T05:19:00Z</dcterms:created>
  <dcterms:modified xsi:type="dcterms:W3CDTF">2024-03-11T11:58:56Z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11381E8FE6294AE39E62C4530E5BD49A_13</vt:lpwstr>
  </property>
  <property fmtid="{D5CDD505-2E9C-101B-9397-08002B2CF9AE}" pid="3" name="KSOProductBuildVer">
    <vt:lpwstr>1033-12.2.0.13489</vt:lpwstr>
  </property>
</Properties>
</file>