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8" r:id="rId5"/>
    <p:sldId id="271" r:id="rId6"/>
    <p:sldId id="270" r:id="rId7"/>
    <p:sldId id="269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27-Aug-24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8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79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6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0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27-Aug-24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C317965E-C692-5DEA-8577-8F841F33B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3715"/>
          <a:stretch/>
        </p:blipFill>
        <p:spPr>
          <a:xfrm>
            <a:off x="-74644" y="10"/>
            <a:ext cx="12191999" cy="685799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2B76CDF1-6A1E-445E-91B6-686D6C917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60126" y="-1373875"/>
            <a:ext cx="6858000" cy="960574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C1597-8D20-F870-CE4C-CA2964B5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624" y="1143000"/>
            <a:ext cx="5303520" cy="2984701"/>
          </a:xfrm>
        </p:spPr>
        <p:txBody>
          <a:bodyPr anchor="b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Wireless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812E-6ADE-9464-8EA7-55CE97BD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624" y="4452109"/>
            <a:ext cx="5259376" cy="1874046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Wearables</a:t>
            </a:r>
          </a:p>
          <a:p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b="1" dirty="0">
                <a:solidFill>
                  <a:srgbClr val="FFFFFF"/>
                </a:solidFill>
              </a:rPr>
              <a:t>TEAM SOPAN</a:t>
            </a:r>
          </a:p>
          <a:p>
            <a:r>
              <a:rPr lang="en-IN" sz="2400" dirty="0">
                <a:solidFill>
                  <a:srgbClr val="FFFFFF"/>
                </a:solidFill>
              </a:rPr>
              <a:t>Aditya Kumar Jha (21BCE3759)</a:t>
            </a:r>
          </a:p>
          <a:p>
            <a:r>
              <a:rPr lang="en-IN" sz="2400" dirty="0">
                <a:solidFill>
                  <a:srgbClr val="FFFFFF"/>
                </a:solidFill>
              </a:rPr>
              <a:t>Yash Shekhawat  (21BCE3123)</a:t>
            </a:r>
          </a:p>
          <a:p>
            <a:endParaRPr lang="en-IN" sz="2400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8864" y="4291242"/>
            <a:ext cx="52120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FC88-6FC0-34FF-8F28-F57E644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 picture containing drawing, line art, joint, sketch&#10;&#10;Description automatically generated">
            <a:extLst>
              <a:ext uri="{FF2B5EF4-FFF2-40B4-BE49-F238E27FC236}">
                <a16:creationId xmlns:a16="http://schemas.microsoft.com/office/drawing/2014/main" id="{658424CB-831D-07D2-6D47-8F035D1B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762" y="997744"/>
            <a:ext cx="4667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255BC-FE9C-7503-1E4E-1D9A7C4B2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053" y="788108"/>
            <a:ext cx="5911783" cy="4995456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1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82CB-B046-8813-37F5-DB60C94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Remote ECG monitoring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5A70-6DE8-7A0A-BB95-CD4012A7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Features</a:t>
            </a:r>
          </a:p>
          <a:p>
            <a:r>
              <a:rPr lang="en-US" dirty="0">
                <a:effectLst/>
              </a:rPr>
              <a:t>Real Time Monitoring System from </a:t>
            </a:r>
            <a:r>
              <a:rPr lang="en-US" dirty="0" err="1">
                <a:effectLst/>
              </a:rPr>
              <a:t>Ubidots</a:t>
            </a:r>
            <a:r>
              <a:rPr lang="en-US" dirty="0">
                <a:effectLst/>
              </a:rPr>
              <a:t> Platform</a:t>
            </a:r>
          </a:p>
          <a:p>
            <a:r>
              <a:rPr lang="en-US" dirty="0"/>
              <a:t>Machine learning approach for Classification of heart beat and status trained using RNN for utmost accuracy.</a:t>
            </a:r>
            <a:endParaRPr lang="en-US" dirty="0">
              <a:effectLst/>
            </a:endParaRPr>
          </a:p>
          <a:p>
            <a:r>
              <a:rPr lang="en-IN" dirty="0"/>
              <a:t>Website for self evaluation of the Heart status of the patient</a:t>
            </a:r>
          </a:p>
          <a:p>
            <a:r>
              <a:rPr lang="en-IN" dirty="0"/>
              <a:t>Stress level Evaluation from ECG data.</a:t>
            </a:r>
          </a:p>
        </p:txBody>
      </p:sp>
    </p:spTree>
    <p:extLst>
      <p:ext uri="{BB962C8B-B14F-4D97-AF65-F5344CB8AC3E}">
        <p14:creationId xmlns:p14="http://schemas.microsoft.com/office/powerpoint/2010/main" val="166388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65A78-F7FE-A982-BC03-7150968C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703078"/>
          </a:xfrm>
        </p:spPr>
        <p:txBody>
          <a:bodyPr anchor="ctr">
            <a:normAutofit fontScale="90000"/>
          </a:bodyPr>
          <a:lstStyle/>
          <a:p>
            <a:r>
              <a:rPr lang="en-IN" dirty="0" err="1"/>
              <a:t>Ubidots</a:t>
            </a:r>
            <a:r>
              <a:rPr lang="en-IN" dirty="0"/>
              <a:t> platform and ESP32 with Heart monitor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55E6AC1-92BC-CC4F-7092-8C07ED05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414200"/>
            <a:ext cx="6775703" cy="33200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2C7A0-E95F-A527-C4F3-6FA68D91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8288" y="2590800"/>
            <a:ext cx="3541712" cy="2762249"/>
          </a:xfr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C4DE-21AD-B489-8E59-E2B78278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Aurdino</a:t>
            </a:r>
            <a:r>
              <a:rPr lang="en-IN" dirty="0"/>
              <a:t> code and ECG data from Plotter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13BDD-8CE9-C823-0669-669F0227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3136392"/>
            <a:ext cx="6581776" cy="28453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ACD9F-7D0D-FDAF-ED1C-B5DB293D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F0A3-AAAA-5B7F-75D2-10C57881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778002"/>
            <a:ext cx="4342638" cy="4754880"/>
          </a:xfrm>
        </p:spPr>
        <p:txBody>
          <a:bodyPr/>
          <a:lstStyle/>
          <a:p>
            <a:r>
              <a:rPr lang="en-IN" dirty="0"/>
              <a:t>Trained model for Heart beat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84D4-BF2C-C967-9CD4-635646B29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746" y="758825"/>
            <a:ext cx="5777283" cy="4754563"/>
          </a:xfrm>
        </p:spPr>
      </p:pic>
    </p:spTree>
    <p:extLst>
      <p:ext uri="{BB962C8B-B14F-4D97-AF65-F5344CB8AC3E}">
        <p14:creationId xmlns:p14="http://schemas.microsoft.com/office/powerpoint/2010/main" val="353516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1A2F4-D6F4-8EC0-4B3B-E8BB07A9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6"/>
            <a:ext cx="10667998" cy="560450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Result from the website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57A77-7131-1137-BEE5-1A0A14EE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87" y="1976039"/>
            <a:ext cx="5447266" cy="380296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CDD56D-1CDB-0B87-906B-8A3A0AEBE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8476" y="1989471"/>
            <a:ext cx="5210174" cy="3802966"/>
          </a:xfr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894A-0186-F9D7-79FF-DAD35DD3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raleway" panose="020B0604020202020204" pitchFamily="2" charset="0"/>
              </a:rPr>
              <a:t>Stress </a:t>
            </a:r>
            <a:r>
              <a:rPr lang="en-IN" sz="5400" b="1" dirty="0">
                <a:latin typeface="raleway" panose="020B0604020202020204" pitchFamily="2" charset="0"/>
              </a:rPr>
              <a:t>M</a:t>
            </a:r>
            <a:r>
              <a:rPr lang="en-IN" sz="5400" b="1" dirty="0">
                <a:effectLst/>
                <a:latin typeface="raleway" panose="020B0604020202020204" pitchFamily="2" charset="0"/>
              </a:rPr>
              <a:t>onitoring</a:t>
            </a:r>
            <a:br>
              <a:rPr lang="en-IN" b="1" dirty="0">
                <a:effectLst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E1FD-35CA-8F3E-1995-D59AAD3C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Need</a:t>
            </a:r>
            <a:endParaRPr lang="en-US" b="1" dirty="0">
              <a:effectLst/>
            </a:endParaRPr>
          </a:p>
          <a:p>
            <a:pPr algn="just"/>
            <a:r>
              <a:rPr lang="en-US" dirty="0">
                <a:effectLst/>
              </a:rPr>
              <a:t>Stress when unmonitored can prove to be deleterious to a one’s health and can lead to chronic diseases.</a:t>
            </a:r>
          </a:p>
        </p:txBody>
      </p:sp>
    </p:spTree>
    <p:extLst>
      <p:ext uri="{BB962C8B-B14F-4D97-AF65-F5344CB8AC3E}">
        <p14:creationId xmlns:p14="http://schemas.microsoft.com/office/powerpoint/2010/main" val="5265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9A63-2D88-FB5E-4AB3-C1E6FD50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picture containing text, rectangle, electronic engineering, electronic component&#10;&#10;Description automatically generated">
            <a:extLst>
              <a:ext uri="{FF2B5EF4-FFF2-40B4-BE49-F238E27FC236}">
                <a16:creationId xmlns:a16="http://schemas.microsoft.com/office/drawing/2014/main" id="{1D6331F4-BCA0-E85F-AE23-259754D2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5" y="1465509"/>
            <a:ext cx="6245225" cy="33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265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111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raleway</vt:lpstr>
      <vt:lpstr>Sitka Banner</vt:lpstr>
      <vt:lpstr>HeadlinesVTI</vt:lpstr>
      <vt:lpstr>Wireless Monitoring System</vt:lpstr>
      <vt:lpstr>PowerPoint Presentation</vt:lpstr>
      <vt:lpstr>Remote ECG monitoring System</vt:lpstr>
      <vt:lpstr>Ubidots platform and ESP32 with Heart monitor</vt:lpstr>
      <vt:lpstr>Aurdino code and ECG data from Plotter</vt:lpstr>
      <vt:lpstr>Trained model for Heart beat classification</vt:lpstr>
      <vt:lpstr>Result from the website</vt:lpstr>
      <vt:lpstr>Stress Monitoring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Monitoring System</dc:title>
  <dc:creator>Aditya Kumar Jha</dc:creator>
  <cp:lastModifiedBy>Aditya Kumar Jha</cp:lastModifiedBy>
  <cp:revision>5</cp:revision>
  <dcterms:created xsi:type="dcterms:W3CDTF">2023-06-03T17:47:51Z</dcterms:created>
  <dcterms:modified xsi:type="dcterms:W3CDTF">2024-08-27T05:49:17Z</dcterms:modified>
</cp:coreProperties>
</file>