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0" r:id="rId11"/>
    <p:sldId id="271" r:id="rId12"/>
    <p:sldId id="275" r:id="rId13"/>
    <p:sldId id="278" r:id="rId14"/>
    <p:sldId id="288" r:id="rId15"/>
    <p:sldId id="292" r:id="rId16"/>
    <p:sldId id="293" r:id="rId17"/>
    <p:sldId id="296" r:id="rId18"/>
    <p:sldId id="298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 Ingole" userId="3599007ece2784f9" providerId="LiveId" clId="{FBFC9E29-8A1C-4F8D-85E8-EEB7080274C6}"/>
    <pc:docChg chg="custSel delSld modSld">
      <pc:chgData name="Prajwal Ingole" userId="3599007ece2784f9" providerId="LiveId" clId="{FBFC9E29-8A1C-4F8D-85E8-EEB7080274C6}" dt="2023-06-01T09:53:04.894" v="79" actId="21"/>
      <pc:docMkLst>
        <pc:docMk/>
      </pc:docMkLst>
      <pc:sldChg chg="delSp modSp mod">
        <pc:chgData name="Prajwal Ingole" userId="3599007ece2784f9" providerId="LiveId" clId="{FBFC9E29-8A1C-4F8D-85E8-EEB7080274C6}" dt="2023-06-01T09:42:58.548" v="2"/>
        <pc:sldMkLst>
          <pc:docMk/>
          <pc:sldMk cId="0" sldId="256"/>
        </pc:sldMkLst>
        <pc:spChg chg="del mod">
          <ac:chgData name="Prajwal Ingole" userId="3599007ece2784f9" providerId="LiveId" clId="{FBFC9E29-8A1C-4F8D-85E8-EEB7080274C6}" dt="2023-06-01T09:42:58.548" v="2"/>
          <ac:spMkLst>
            <pc:docMk/>
            <pc:sldMk cId="0" sldId="256"/>
            <ac:spMk id="5" creationId="{00000000-0000-0000-0000-000000000000}"/>
          </ac:spMkLst>
        </pc:spChg>
      </pc:sldChg>
      <pc:sldChg chg="delSp modSp mod">
        <pc:chgData name="Prajwal Ingole" userId="3599007ece2784f9" providerId="LiveId" clId="{FBFC9E29-8A1C-4F8D-85E8-EEB7080274C6}" dt="2023-06-01T09:49:48.245" v="50" actId="21"/>
        <pc:sldMkLst>
          <pc:docMk/>
          <pc:sldMk cId="0" sldId="257"/>
        </pc:sldMkLst>
        <pc:spChg chg="del">
          <ac:chgData name="Prajwal Ingole" userId="3599007ece2784f9" providerId="LiveId" clId="{FBFC9E29-8A1C-4F8D-85E8-EEB7080274C6}" dt="2023-06-01T09:49:48.245" v="50" actId="21"/>
          <ac:spMkLst>
            <pc:docMk/>
            <pc:sldMk cId="0" sldId="257"/>
            <ac:spMk id="17" creationId="{00000000-0000-0000-0000-000000000000}"/>
          </ac:spMkLst>
        </pc:spChg>
        <pc:grpChg chg="mod">
          <ac:chgData name="Prajwal Ingole" userId="3599007ece2784f9" providerId="LiveId" clId="{FBFC9E29-8A1C-4F8D-85E8-EEB7080274C6}" dt="2023-06-01T09:49:25.812" v="49" actId="1076"/>
          <ac:grpSpMkLst>
            <pc:docMk/>
            <pc:sldMk cId="0" sldId="257"/>
            <ac:grpSpMk id="5" creationId="{00000000-0000-0000-0000-000000000000}"/>
          </ac:grpSpMkLst>
        </pc:grpChg>
      </pc:sldChg>
      <pc:sldChg chg="delSp mod">
        <pc:chgData name="Prajwal Ingole" userId="3599007ece2784f9" providerId="LiveId" clId="{FBFC9E29-8A1C-4F8D-85E8-EEB7080274C6}" dt="2023-06-01T09:49:55.851" v="51" actId="21"/>
        <pc:sldMkLst>
          <pc:docMk/>
          <pc:sldMk cId="0" sldId="258"/>
        </pc:sldMkLst>
        <pc:spChg chg="del">
          <ac:chgData name="Prajwal Ingole" userId="3599007ece2784f9" providerId="LiveId" clId="{FBFC9E29-8A1C-4F8D-85E8-EEB7080274C6}" dt="2023-06-01T09:49:55.851" v="51" actId="21"/>
          <ac:spMkLst>
            <pc:docMk/>
            <pc:sldMk cId="0" sldId="258"/>
            <ac:spMk id="110" creationId="{00000000-0000-0000-0000-000000000000}"/>
          </ac:spMkLst>
        </pc:spChg>
      </pc:sldChg>
      <pc:sldChg chg="delSp mod">
        <pc:chgData name="Prajwal Ingole" userId="3599007ece2784f9" providerId="LiveId" clId="{FBFC9E29-8A1C-4F8D-85E8-EEB7080274C6}" dt="2023-06-01T09:50:01.320" v="52" actId="21"/>
        <pc:sldMkLst>
          <pc:docMk/>
          <pc:sldMk cId="0" sldId="259"/>
        </pc:sldMkLst>
        <pc:spChg chg="del">
          <ac:chgData name="Prajwal Ingole" userId="3599007ece2784f9" providerId="LiveId" clId="{FBFC9E29-8A1C-4F8D-85E8-EEB7080274C6}" dt="2023-06-01T09:50:01.320" v="52" actId="21"/>
          <ac:spMkLst>
            <pc:docMk/>
            <pc:sldMk cId="0" sldId="259"/>
            <ac:spMk id="77" creationId="{00000000-0000-0000-0000-000000000000}"/>
          </ac:spMkLst>
        </pc:spChg>
      </pc:sldChg>
      <pc:sldChg chg="delSp mod">
        <pc:chgData name="Prajwal Ingole" userId="3599007ece2784f9" providerId="LiveId" clId="{FBFC9E29-8A1C-4F8D-85E8-EEB7080274C6}" dt="2023-06-01T09:50:11.902" v="53" actId="21"/>
        <pc:sldMkLst>
          <pc:docMk/>
          <pc:sldMk cId="0" sldId="260"/>
        </pc:sldMkLst>
        <pc:spChg chg="del">
          <ac:chgData name="Prajwal Ingole" userId="3599007ece2784f9" providerId="LiveId" clId="{FBFC9E29-8A1C-4F8D-85E8-EEB7080274C6}" dt="2023-06-01T09:50:11.902" v="53" actId="21"/>
          <ac:spMkLst>
            <pc:docMk/>
            <pc:sldMk cId="0" sldId="260"/>
            <ac:spMk id="23" creationId="{00000000-0000-0000-0000-000000000000}"/>
          </ac:spMkLst>
        </pc:spChg>
      </pc:sldChg>
      <pc:sldChg chg="delSp mod">
        <pc:chgData name="Prajwal Ingole" userId="3599007ece2784f9" providerId="LiveId" clId="{FBFC9E29-8A1C-4F8D-85E8-EEB7080274C6}" dt="2023-06-01T09:50:17.173" v="54" actId="21"/>
        <pc:sldMkLst>
          <pc:docMk/>
          <pc:sldMk cId="0" sldId="261"/>
        </pc:sldMkLst>
        <pc:spChg chg="del">
          <ac:chgData name="Prajwal Ingole" userId="3599007ece2784f9" providerId="LiveId" clId="{FBFC9E29-8A1C-4F8D-85E8-EEB7080274C6}" dt="2023-06-01T09:50:17.173" v="54" actId="21"/>
          <ac:spMkLst>
            <pc:docMk/>
            <pc:sldMk cId="0" sldId="261"/>
            <ac:spMk id="53" creationId="{00000000-0000-0000-0000-000000000000}"/>
          </ac:spMkLst>
        </pc:spChg>
      </pc:sldChg>
      <pc:sldChg chg="delSp modSp mod">
        <pc:chgData name="Prajwal Ingole" userId="3599007ece2784f9" providerId="LiveId" clId="{FBFC9E29-8A1C-4F8D-85E8-EEB7080274C6}" dt="2023-06-01T09:50:21.832" v="55" actId="21"/>
        <pc:sldMkLst>
          <pc:docMk/>
          <pc:sldMk cId="0" sldId="262"/>
        </pc:sldMkLst>
        <pc:spChg chg="mod">
          <ac:chgData name="Prajwal Ingole" userId="3599007ece2784f9" providerId="LiveId" clId="{FBFC9E29-8A1C-4F8D-85E8-EEB7080274C6}" dt="2023-06-01T09:44:40.710" v="13" actId="1076"/>
          <ac:spMkLst>
            <pc:docMk/>
            <pc:sldMk cId="0" sldId="262"/>
            <ac:spMk id="4" creationId="{00000000-0000-0000-0000-000000000000}"/>
          </ac:spMkLst>
        </pc:spChg>
        <pc:spChg chg="del">
          <ac:chgData name="Prajwal Ingole" userId="3599007ece2784f9" providerId="LiveId" clId="{FBFC9E29-8A1C-4F8D-85E8-EEB7080274C6}" dt="2023-06-01T09:50:21.832" v="55" actId="21"/>
          <ac:spMkLst>
            <pc:docMk/>
            <pc:sldMk cId="0" sldId="262"/>
            <ac:spMk id="90" creationId="{00000000-0000-0000-0000-000000000000}"/>
          </ac:spMkLst>
        </pc:spChg>
      </pc:sldChg>
      <pc:sldChg chg="modSp del mod">
        <pc:chgData name="Prajwal Ingole" userId="3599007ece2784f9" providerId="LiveId" clId="{FBFC9E29-8A1C-4F8D-85E8-EEB7080274C6}" dt="2023-06-01T09:46:13.693" v="22" actId="2696"/>
        <pc:sldMkLst>
          <pc:docMk/>
          <pc:sldMk cId="0" sldId="263"/>
        </pc:sldMkLst>
        <pc:spChg chg="mod">
          <ac:chgData name="Prajwal Ingole" userId="3599007ece2784f9" providerId="LiveId" clId="{FBFC9E29-8A1C-4F8D-85E8-EEB7080274C6}" dt="2023-06-01T09:44:57.888" v="1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del mod">
        <pc:chgData name="Prajwal Ingole" userId="3599007ece2784f9" providerId="LiveId" clId="{FBFC9E29-8A1C-4F8D-85E8-EEB7080274C6}" dt="2023-06-01T09:46:17.652" v="23" actId="2696"/>
        <pc:sldMkLst>
          <pc:docMk/>
          <pc:sldMk cId="0" sldId="264"/>
        </pc:sldMkLst>
        <pc:spChg chg="mod">
          <ac:chgData name="Prajwal Ingole" userId="3599007ece2784f9" providerId="LiveId" clId="{FBFC9E29-8A1C-4F8D-85E8-EEB7080274C6}" dt="2023-06-01T09:45:13.303" v="1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Prajwal Ingole" userId="3599007ece2784f9" providerId="LiveId" clId="{FBFC9E29-8A1C-4F8D-85E8-EEB7080274C6}" dt="2023-06-01T09:45:23.433" v="19" actId="20577"/>
        <pc:sldMkLst>
          <pc:docMk/>
          <pc:sldMk cId="0" sldId="265"/>
        </pc:sldMkLst>
        <pc:spChg chg="mod">
          <ac:chgData name="Prajwal Ingole" userId="3599007ece2784f9" providerId="LiveId" clId="{FBFC9E29-8A1C-4F8D-85E8-EEB7080274C6}" dt="2023-06-01T09:45:23.433" v="1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Prajwal Ingole" userId="3599007ece2784f9" providerId="LiveId" clId="{FBFC9E29-8A1C-4F8D-85E8-EEB7080274C6}" dt="2023-06-01T09:45:34.813" v="21" actId="20577"/>
        <pc:sldMkLst>
          <pc:docMk/>
          <pc:sldMk cId="0" sldId="266"/>
        </pc:sldMkLst>
        <pc:spChg chg="mod">
          <ac:chgData name="Prajwal Ingole" userId="3599007ece2784f9" providerId="LiveId" clId="{FBFC9E29-8A1C-4F8D-85E8-EEB7080274C6}" dt="2023-06-01T09:45:34.813" v="21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Prajwal Ingole" userId="3599007ece2784f9" providerId="LiveId" clId="{FBFC9E29-8A1C-4F8D-85E8-EEB7080274C6}" dt="2023-06-01T09:46:27.390" v="24" actId="2696"/>
        <pc:sldMkLst>
          <pc:docMk/>
          <pc:sldMk cId="0" sldId="267"/>
        </pc:sldMkLst>
      </pc:sldChg>
      <pc:sldChg chg="modSp del">
        <pc:chgData name="Prajwal Ingole" userId="3599007ece2784f9" providerId="LiveId" clId="{FBFC9E29-8A1C-4F8D-85E8-EEB7080274C6}" dt="2023-06-01T09:46:32.172" v="25" actId="2696"/>
        <pc:sldMkLst>
          <pc:docMk/>
          <pc:sldMk cId="0" sldId="268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6:39.112" v="26" actId="2696"/>
        <pc:sldMkLst>
          <pc:docMk/>
          <pc:sldMk cId="0" sldId="269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69"/>
            <ac:spMk id="3" creationId="{00000000-0000-0000-0000-000000000000}"/>
          </ac:spMkLst>
        </pc:spChg>
      </pc:sldChg>
      <pc:sldChg chg="delSp mod">
        <pc:chgData name="Prajwal Ingole" userId="3599007ece2784f9" providerId="LiveId" clId="{FBFC9E29-8A1C-4F8D-85E8-EEB7080274C6}" dt="2023-06-01T09:50:29.355" v="56" actId="21"/>
        <pc:sldMkLst>
          <pc:docMk/>
          <pc:sldMk cId="0" sldId="270"/>
        </pc:sldMkLst>
        <pc:spChg chg="del">
          <ac:chgData name="Prajwal Ingole" userId="3599007ece2784f9" providerId="LiveId" clId="{FBFC9E29-8A1C-4F8D-85E8-EEB7080274C6}" dt="2023-06-01T09:50:29.355" v="56" actId="21"/>
          <ac:spMkLst>
            <pc:docMk/>
            <pc:sldMk cId="0" sldId="270"/>
            <ac:spMk id="5" creationId="{00000000-0000-0000-0000-000000000000}"/>
          </ac:spMkLst>
        </pc:spChg>
      </pc:sldChg>
      <pc:sldChg chg="modSp mod">
        <pc:chgData name="Prajwal Ingole" userId="3599007ece2784f9" providerId="LiveId" clId="{FBFC9E29-8A1C-4F8D-85E8-EEB7080274C6}" dt="2023-06-01T09:51:28.542" v="64" actId="20577"/>
        <pc:sldMkLst>
          <pc:docMk/>
          <pc:sldMk cId="0" sldId="271"/>
        </pc:sldMkLst>
        <pc:spChg chg="mod">
          <ac:chgData name="Prajwal Ingole" userId="3599007ece2784f9" providerId="LiveId" clId="{FBFC9E29-8A1C-4F8D-85E8-EEB7080274C6}" dt="2023-06-01T09:51:28.542" v="64" actId="20577"/>
          <ac:spMkLst>
            <pc:docMk/>
            <pc:sldMk cId="0" sldId="271"/>
            <ac:spMk id="10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6:53.370" v="27" actId="2696"/>
        <pc:sldMkLst>
          <pc:docMk/>
          <pc:sldMk cId="0" sldId="272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2"/>
            <ac:spMk id="14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17.395" v="28" actId="2696"/>
        <pc:sldMkLst>
          <pc:docMk/>
          <pc:sldMk cId="0" sldId="273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3"/>
            <ac:spMk id="5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3"/>
            <ac:spMk id="9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19.930" v="29" actId="2696"/>
        <pc:sldMkLst>
          <pc:docMk/>
          <pc:sldMk cId="0" sldId="274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4"/>
            <ac:spMk id="3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4"/>
            <ac:spMk id="7" creationId="{00000000-0000-0000-0000-000000000000}"/>
          </ac:spMkLst>
        </pc:spChg>
      </pc:sldChg>
      <pc:sldChg chg="delSp modSp mod">
        <pc:chgData name="Prajwal Ingole" userId="3599007ece2784f9" providerId="LiveId" clId="{FBFC9E29-8A1C-4F8D-85E8-EEB7080274C6}" dt="2023-06-01T09:51:03.980" v="63" actId="1076"/>
        <pc:sldMkLst>
          <pc:docMk/>
          <pc:sldMk cId="0" sldId="275"/>
        </pc:sldMkLst>
        <pc:spChg chg="mod">
          <ac:chgData name="Prajwal Ingole" userId="3599007ece2784f9" providerId="LiveId" clId="{FBFC9E29-8A1C-4F8D-85E8-EEB7080274C6}" dt="2023-06-01T09:51:01.093" v="62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50:54.542" v="60" actId="1076"/>
          <ac:spMkLst>
            <pc:docMk/>
            <pc:sldMk cId="0" sldId="275"/>
            <ac:spMk id="3" creationId="{00000000-0000-0000-0000-000000000000}"/>
          </ac:spMkLst>
        </pc:spChg>
        <pc:spChg chg="del">
          <ac:chgData name="Prajwal Ingole" userId="3599007ece2784f9" providerId="LiveId" clId="{FBFC9E29-8A1C-4F8D-85E8-EEB7080274C6}" dt="2023-06-01T09:50:38.779" v="58" actId="21"/>
          <ac:spMkLst>
            <pc:docMk/>
            <pc:sldMk cId="0" sldId="275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51:03.980" v="63" actId="1076"/>
          <ac:spMkLst>
            <pc:docMk/>
            <pc:sldMk cId="0" sldId="275"/>
            <ac:spMk id="5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39.860" v="43" actId="47"/>
        <pc:sldMkLst>
          <pc:docMk/>
          <pc:sldMk cId="0" sldId="276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6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36.402" v="30" actId="2696"/>
        <pc:sldMkLst>
          <pc:docMk/>
          <pc:sldMk cId="0" sldId="277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7"/>
            <ac:spMk id="7" creationId="{00000000-0000-0000-0000-000000000000}"/>
          </ac:spMkLst>
        </pc:spChg>
      </pc:sldChg>
      <pc:sldChg chg="modSp mod">
        <pc:chgData name="Prajwal Ingole" userId="3599007ece2784f9" providerId="LiveId" clId="{FBFC9E29-8A1C-4F8D-85E8-EEB7080274C6}" dt="2023-06-01T09:51:38.800" v="65" actId="1076"/>
        <pc:sldMkLst>
          <pc:docMk/>
          <pc:sldMk cId="0" sldId="278"/>
        </pc:sldMkLst>
        <pc:spChg chg="mod">
          <ac:chgData name="Prajwal Ingole" userId="3599007ece2784f9" providerId="LiveId" clId="{FBFC9E29-8A1C-4F8D-85E8-EEB7080274C6}" dt="2023-06-01T09:51:38.800" v="65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9:17.551" v="48"/>
          <ac:spMkLst>
            <pc:docMk/>
            <pc:sldMk cId="0" sldId="278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43.692" v="31" actId="2696"/>
        <pc:sldMkLst>
          <pc:docMk/>
          <pc:sldMk cId="0" sldId="279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79"/>
            <ac:spMk id="1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49.340" v="32" actId="2696"/>
        <pc:sldMkLst>
          <pc:docMk/>
          <pc:sldMk cId="0" sldId="280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0"/>
            <ac:spMk id="4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3.042" v="33" actId="2696"/>
        <pc:sldMkLst>
          <pc:docMk/>
          <pc:sldMk cId="0" sldId="281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1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5.422" v="34" actId="47"/>
        <pc:sldMkLst>
          <pc:docMk/>
          <pc:sldMk cId="0" sldId="282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2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2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6.250" v="35" actId="47"/>
        <pc:sldMkLst>
          <pc:docMk/>
          <pc:sldMk cId="0" sldId="283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3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7.102" v="36" actId="47"/>
        <pc:sldMkLst>
          <pc:docMk/>
          <pc:sldMk cId="0" sldId="284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4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8.441" v="37" actId="47"/>
        <pc:sldMkLst>
          <pc:docMk/>
          <pc:sldMk cId="0" sldId="285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5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5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7:59.252" v="38" actId="47"/>
        <pc:sldMkLst>
          <pc:docMk/>
          <pc:sldMk cId="0" sldId="286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6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6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12.992" v="39" actId="47"/>
        <pc:sldMkLst>
          <pc:docMk/>
          <pc:sldMk cId="0" sldId="287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7"/>
            <ac:spMk id="9" creationId="{00000000-0000-0000-0000-000000000000}"/>
          </ac:spMkLst>
        </pc:spChg>
      </pc:sldChg>
      <pc:sldChg chg="modSp mod">
        <pc:chgData name="Prajwal Ingole" userId="3599007ece2784f9" providerId="LiveId" clId="{FBFC9E29-8A1C-4F8D-85E8-EEB7080274C6}" dt="2023-06-01T09:52:14.145" v="71" actId="1076"/>
        <pc:sldMkLst>
          <pc:docMk/>
          <pc:sldMk cId="0" sldId="288"/>
        </pc:sldMkLst>
        <pc:spChg chg="mod">
          <ac:chgData name="Prajwal Ingole" userId="3599007ece2784f9" providerId="LiveId" clId="{FBFC9E29-8A1C-4F8D-85E8-EEB7080274C6}" dt="2023-06-01T09:52:09.333" v="70" actId="1076"/>
          <ac:spMkLst>
            <pc:docMk/>
            <pc:sldMk cId="0" sldId="288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52:14.145" v="71" actId="1076"/>
          <ac:spMkLst>
            <pc:docMk/>
            <pc:sldMk cId="0" sldId="288"/>
            <ac:spMk id="5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51:46.630" v="67" actId="20577"/>
          <ac:spMkLst>
            <pc:docMk/>
            <pc:sldMk cId="0" sldId="288"/>
            <ac:spMk id="7" creationId="{00000000-0000-0000-0000-000000000000}"/>
          </ac:spMkLst>
        </pc:spChg>
        <pc:picChg chg="mod">
          <ac:chgData name="Prajwal Ingole" userId="3599007ece2784f9" providerId="LiveId" clId="{FBFC9E29-8A1C-4F8D-85E8-EEB7080274C6}" dt="2023-06-01T09:52:01.446" v="69" actId="1076"/>
          <ac:picMkLst>
            <pc:docMk/>
            <pc:sldMk cId="0" sldId="288"/>
            <ac:picMk id="6" creationId="{00000000-0000-0000-0000-000000000000}"/>
          </ac:picMkLst>
        </pc:picChg>
      </pc:sldChg>
      <pc:sldChg chg="modSp del">
        <pc:chgData name="Prajwal Ingole" userId="3599007ece2784f9" providerId="LiveId" clId="{FBFC9E29-8A1C-4F8D-85E8-EEB7080274C6}" dt="2023-06-01T09:48:29.912" v="41" actId="47"/>
        <pc:sldMkLst>
          <pc:docMk/>
          <pc:sldMk cId="0" sldId="289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9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89"/>
            <ac:spMk id="7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20.002" v="40" actId="47"/>
        <pc:sldMkLst>
          <pc:docMk/>
          <pc:sldMk cId="0" sldId="290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0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0"/>
            <ac:spMk id="10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32.494" v="42" actId="47"/>
        <pc:sldMkLst>
          <pc:docMk/>
          <pc:sldMk cId="0" sldId="291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1"/>
            <ac:spMk id="7" creationId="{00000000-0000-0000-0000-000000000000}"/>
          </ac:spMkLst>
        </pc:spChg>
      </pc:sldChg>
      <pc:sldChg chg="delSp modSp mod">
        <pc:chgData name="Prajwal Ingole" userId="3599007ece2784f9" providerId="LiveId" clId="{FBFC9E29-8A1C-4F8D-85E8-EEB7080274C6}" dt="2023-06-01T09:52:40.303" v="75" actId="1076"/>
        <pc:sldMkLst>
          <pc:docMk/>
          <pc:sldMk cId="0" sldId="292"/>
        </pc:sldMkLst>
        <pc:spChg chg="mod">
          <ac:chgData name="Prajwal Ingole" userId="3599007ece2784f9" providerId="LiveId" clId="{FBFC9E29-8A1C-4F8D-85E8-EEB7080274C6}" dt="2023-06-01T09:52:40.303" v="75" actId="1076"/>
          <ac:spMkLst>
            <pc:docMk/>
            <pc:sldMk cId="0" sldId="292"/>
            <ac:spMk id="4" creationId="{00000000-0000-0000-0000-000000000000}"/>
          </ac:spMkLst>
        </pc:spChg>
        <pc:spChg chg="del mod">
          <ac:chgData name="Prajwal Ingole" userId="3599007ece2784f9" providerId="LiveId" clId="{FBFC9E29-8A1C-4F8D-85E8-EEB7080274C6}" dt="2023-06-01T09:52:24.194" v="73" actId="21"/>
          <ac:spMkLst>
            <pc:docMk/>
            <pc:sldMk cId="0" sldId="292"/>
            <ac:spMk id="9" creationId="{00000000-0000-0000-0000-000000000000}"/>
          </ac:spMkLst>
        </pc:spChg>
      </pc:sldChg>
      <pc:sldChg chg="delSp modSp mod">
        <pc:chgData name="Prajwal Ingole" userId="3599007ece2784f9" providerId="LiveId" clId="{FBFC9E29-8A1C-4F8D-85E8-EEB7080274C6}" dt="2023-06-01T09:52:58.852" v="78" actId="21"/>
        <pc:sldMkLst>
          <pc:docMk/>
          <pc:sldMk cId="0" sldId="293"/>
        </pc:sldMkLst>
        <pc:spChg chg="mod">
          <ac:chgData name="Prajwal Ingole" userId="3599007ece2784f9" providerId="LiveId" clId="{FBFC9E29-8A1C-4F8D-85E8-EEB7080274C6}" dt="2023-06-01T09:52:48.699" v="76" actId="1076"/>
          <ac:spMkLst>
            <pc:docMk/>
            <pc:sldMk cId="0" sldId="293"/>
            <ac:spMk id="4" creationId="{00000000-0000-0000-0000-000000000000}"/>
          </ac:spMkLst>
        </pc:spChg>
        <pc:spChg chg="del mod">
          <ac:chgData name="Prajwal Ingole" userId="3599007ece2784f9" providerId="LiveId" clId="{FBFC9E29-8A1C-4F8D-85E8-EEB7080274C6}" dt="2023-06-01T09:52:58.852" v="78" actId="21"/>
          <ac:spMkLst>
            <pc:docMk/>
            <pc:sldMk cId="0" sldId="293"/>
            <ac:spMk id="9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45.832" v="44" actId="47"/>
        <pc:sldMkLst>
          <pc:docMk/>
          <pc:sldMk cId="0" sldId="294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4"/>
            <ac:spMk id="8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49.232" v="45" actId="47"/>
        <pc:sldMkLst>
          <pc:docMk/>
          <pc:sldMk cId="0" sldId="295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5"/>
            <ac:spMk id="9" creationId="{00000000-0000-0000-0000-000000000000}"/>
          </ac:spMkLst>
        </pc:spChg>
      </pc:sldChg>
      <pc:sldChg chg="modSp">
        <pc:chgData name="Prajwal Ingole" userId="3599007ece2784f9" providerId="LiveId" clId="{FBFC9E29-8A1C-4F8D-85E8-EEB7080274C6}" dt="2023-06-01T09:49:17.551" v="48"/>
        <pc:sldMkLst>
          <pc:docMk/>
          <pc:sldMk cId="0" sldId="296"/>
        </pc:sldMkLst>
        <pc:spChg chg="mod">
          <ac:chgData name="Prajwal Ingole" userId="3599007ece2784f9" providerId="LiveId" clId="{FBFC9E29-8A1C-4F8D-85E8-EEB7080274C6}" dt="2023-06-01T09:49:17.551" v="48"/>
          <ac:spMkLst>
            <pc:docMk/>
            <pc:sldMk cId="0" sldId="296"/>
            <ac:spMk id="3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9:17.551" v="48"/>
          <ac:spMkLst>
            <pc:docMk/>
            <pc:sldMk cId="0" sldId="296"/>
            <ac:spMk id="7" creationId="{00000000-0000-0000-0000-000000000000}"/>
          </ac:spMkLst>
        </pc:spChg>
      </pc:sldChg>
      <pc:sldChg chg="del">
        <pc:chgData name="Prajwal Ingole" userId="3599007ece2784f9" providerId="LiveId" clId="{FBFC9E29-8A1C-4F8D-85E8-EEB7080274C6}" dt="2023-06-01T09:48:53.300" v="46" actId="47"/>
        <pc:sldMkLst>
          <pc:docMk/>
          <pc:sldMk cId="0" sldId="297"/>
        </pc:sldMkLst>
      </pc:sldChg>
      <pc:sldChg chg="delSp modSp mod">
        <pc:chgData name="Prajwal Ingole" userId="3599007ece2784f9" providerId="LiveId" clId="{FBFC9E29-8A1C-4F8D-85E8-EEB7080274C6}" dt="2023-06-01T09:53:04.894" v="79" actId="21"/>
        <pc:sldMkLst>
          <pc:docMk/>
          <pc:sldMk cId="0" sldId="298"/>
        </pc:sldMkLst>
        <pc:spChg chg="del mod">
          <ac:chgData name="Prajwal Ingole" userId="3599007ece2784f9" providerId="LiveId" clId="{FBFC9E29-8A1C-4F8D-85E8-EEB7080274C6}" dt="2023-06-01T09:53:04.894" v="79" actId="21"/>
          <ac:spMkLst>
            <pc:docMk/>
            <pc:sldMk cId="0" sldId="298"/>
            <ac:spMk id="6" creationId="{00000000-0000-0000-0000-000000000000}"/>
          </ac:spMkLst>
        </pc:spChg>
      </pc:sldChg>
      <pc:sldChg chg="modSp del">
        <pc:chgData name="Prajwal Ingole" userId="3599007ece2784f9" providerId="LiveId" clId="{FBFC9E29-8A1C-4F8D-85E8-EEB7080274C6}" dt="2023-06-01T09:48:57.812" v="47" actId="47"/>
        <pc:sldMkLst>
          <pc:docMk/>
          <pc:sldMk cId="0" sldId="299"/>
        </pc:sldMkLst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9"/>
            <ac:spMk id="4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9"/>
            <ac:spMk id="5" creationId="{00000000-0000-0000-0000-000000000000}"/>
          </ac:spMkLst>
        </pc:spChg>
        <pc:spChg chg="mod">
          <ac:chgData name="Prajwal Ingole" userId="3599007ece2784f9" providerId="LiveId" clId="{FBFC9E29-8A1C-4F8D-85E8-EEB7080274C6}" dt="2023-06-01T09:44:08.490" v="12"/>
          <ac:spMkLst>
            <pc:docMk/>
            <pc:sldMk cId="0" sldId="299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4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237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31606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45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4735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97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23791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920738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99332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37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8522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3490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510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002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632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8530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85288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07402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jpg"/><Relationship Id="rId2" Type="http://schemas.openxmlformats.org/officeDocument/2006/relationships/image" Target="../media/image4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84" Type="http://schemas.openxmlformats.org/officeDocument/2006/relationships/image" Target="../media/image93.png"/><Relationship Id="rId89" Type="http://schemas.openxmlformats.org/officeDocument/2006/relationships/image" Target="../media/image98.png"/><Relationship Id="rId16" Type="http://schemas.openxmlformats.org/officeDocument/2006/relationships/image" Target="../media/image25.png"/><Relationship Id="rId11" Type="http://schemas.openxmlformats.org/officeDocument/2006/relationships/image" Target="../media/image20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3" Type="http://schemas.openxmlformats.org/officeDocument/2006/relationships/image" Target="../media/image62.png"/><Relationship Id="rId58" Type="http://schemas.openxmlformats.org/officeDocument/2006/relationships/image" Target="../media/image67.png"/><Relationship Id="rId74" Type="http://schemas.openxmlformats.org/officeDocument/2006/relationships/image" Target="../media/image83.png"/><Relationship Id="rId79" Type="http://schemas.openxmlformats.org/officeDocument/2006/relationships/image" Target="../media/image88.png"/><Relationship Id="rId5" Type="http://schemas.openxmlformats.org/officeDocument/2006/relationships/image" Target="../media/image14.png"/><Relationship Id="rId90" Type="http://schemas.openxmlformats.org/officeDocument/2006/relationships/image" Target="../media/image99.png"/><Relationship Id="rId95" Type="http://schemas.openxmlformats.org/officeDocument/2006/relationships/image" Target="../media/image104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72" Type="http://schemas.openxmlformats.org/officeDocument/2006/relationships/image" Target="../media/image81.png"/><Relationship Id="rId80" Type="http://schemas.openxmlformats.org/officeDocument/2006/relationships/image" Target="../media/image89.png"/><Relationship Id="rId85" Type="http://schemas.openxmlformats.org/officeDocument/2006/relationships/image" Target="../media/image94.png"/><Relationship Id="rId93" Type="http://schemas.openxmlformats.org/officeDocument/2006/relationships/image" Target="../media/image102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59" Type="http://schemas.openxmlformats.org/officeDocument/2006/relationships/image" Target="../media/image68.png"/><Relationship Id="rId67" Type="http://schemas.openxmlformats.org/officeDocument/2006/relationships/image" Target="../media/image76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54" Type="http://schemas.openxmlformats.org/officeDocument/2006/relationships/image" Target="../media/image6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png"/><Relationship Id="rId83" Type="http://schemas.openxmlformats.org/officeDocument/2006/relationships/image" Target="../media/image92.png"/><Relationship Id="rId88" Type="http://schemas.openxmlformats.org/officeDocument/2006/relationships/image" Target="../media/image97.png"/><Relationship Id="rId91" Type="http://schemas.openxmlformats.org/officeDocument/2006/relationships/image" Target="../media/image100.png"/><Relationship Id="rId96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Relationship Id="rId57" Type="http://schemas.openxmlformats.org/officeDocument/2006/relationships/image" Target="../media/image66.png"/><Relationship Id="rId10" Type="http://schemas.openxmlformats.org/officeDocument/2006/relationships/image" Target="../media/image19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2.png"/><Relationship Id="rId78" Type="http://schemas.openxmlformats.org/officeDocument/2006/relationships/image" Target="../media/image87.png"/><Relationship Id="rId81" Type="http://schemas.openxmlformats.org/officeDocument/2006/relationships/image" Target="../media/image90.png"/><Relationship Id="rId86" Type="http://schemas.openxmlformats.org/officeDocument/2006/relationships/image" Target="../media/image95.png"/><Relationship Id="rId94" Type="http://schemas.openxmlformats.org/officeDocument/2006/relationships/image" Target="../media/image10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9" Type="http://schemas.openxmlformats.org/officeDocument/2006/relationships/image" Target="../media/image48.pn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png"/><Relationship Id="rId76" Type="http://schemas.openxmlformats.org/officeDocument/2006/relationships/image" Target="../media/image85.png"/><Relationship Id="rId7" Type="http://schemas.openxmlformats.org/officeDocument/2006/relationships/image" Target="../media/image16.png"/><Relationship Id="rId71" Type="http://schemas.openxmlformats.org/officeDocument/2006/relationships/image" Target="../media/image80.png"/><Relationship Id="rId92" Type="http://schemas.openxmlformats.org/officeDocument/2006/relationships/image" Target="../media/image101.png"/><Relationship Id="rId2" Type="http://schemas.openxmlformats.org/officeDocument/2006/relationships/image" Target="../media/image11.png"/><Relationship Id="rId29" Type="http://schemas.openxmlformats.org/officeDocument/2006/relationships/image" Target="../media/image38.png"/><Relationship Id="rId24" Type="http://schemas.openxmlformats.org/officeDocument/2006/relationships/image" Target="../media/image33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66" Type="http://schemas.openxmlformats.org/officeDocument/2006/relationships/image" Target="../media/image75.png"/><Relationship Id="rId87" Type="http://schemas.openxmlformats.org/officeDocument/2006/relationships/image" Target="../media/image96.png"/><Relationship Id="rId61" Type="http://schemas.openxmlformats.org/officeDocument/2006/relationships/image" Target="../media/image70.png"/><Relationship Id="rId82" Type="http://schemas.openxmlformats.org/officeDocument/2006/relationships/image" Target="../media/image91.png"/><Relationship Id="rId19" Type="http://schemas.openxmlformats.org/officeDocument/2006/relationships/image" Target="../media/image28.png"/><Relationship Id="rId14" Type="http://schemas.openxmlformats.org/officeDocument/2006/relationships/image" Target="../media/image23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56" Type="http://schemas.openxmlformats.org/officeDocument/2006/relationships/image" Target="../media/image65.png"/><Relationship Id="rId77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42" Type="http://schemas.openxmlformats.org/officeDocument/2006/relationships/image" Target="../media/image146.png"/><Relationship Id="rId47" Type="http://schemas.openxmlformats.org/officeDocument/2006/relationships/image" Target="../media/image151.png"/><Relationship Id="rId50" Type="http://schemas.openxmlformats.org/officeDocument/2006/relationships/image" Target="../media/image154.png"/><Relationship Id="rId55" Type="http://schemas.openxmlformats.org/officeDocument/2006/relationships/image" Target="../media/image159.png"/><Relationship Id="rId63" Type="http://schemas.openxmlformats.org/officeDocument/2006/relationships/image" Target="../media/image16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9" Type="http://schemas.openxmlformats.org/officeDocument/2006/relationships/image" Target="../media/image133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40" Type="http://schemas.openxmlformats.org/officeDocument/2006/relationships/image" Target="../media/image144.png"/><Relationship Id="rId45" Type="http://schemas.openxmlformats.org/officeDocument/2006/relationships/image" Target="../media/image149.png"/><Relationship Id="rId53" Type="http://schemas.openxmlformats.org/officeDocument/2006/relationships/image" Target="../media/image157.png"/><Relationship Id="rId58" Type="http://schemas.openxmlformats.org/officeDocument/2006/relationships/image" Target="../media/image162.png"/><Relationship Id="rId5" Type="http://schemas.openxmlformats.org/officeDocument/2006/relationships/image" Target="../media/image109.png"/><Relationship Id="rId61" Type="http://schemas.openxmlformats.org/officeDocument/2006/relationships/image" Target="../media/image165.png"/><Relationship Id="rId19" Type="http://schemas.openxmlformats.org/officeDocument/2006/relationships/image" Target="../media/image12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43" Type="http://schemas.openxmlformats.org/officeDocument/2006/relationships/image" Target="../media/image147.png"/><Relationship Id="rId48" Type="http://schemas.openxmlformats.org/officeDocument/2006/relationships/image" Target="../media/image152.png"/><Relationship Id="rId56" Type="http://schemas.openxmlformats.org/officeDocument/2006/relationships/image" Target="../media/image160.png"/><Relationship Id="rId64" Type="http://schemas.openxmlformats.org/officeDocument/2006/relationships/image" Target="../media/image168.png"/><Relationship Id="rId8" Type="http://schemas.openxmlformats.org/officeDocument/2006/relationships/image" Target="../media/image112.png"/><Relationship Id="rId51" Type="http://schemas.openxmlformats.org/officeDocument/2006/relationships/image" Target="../media/image155.png"/><Relationship Id="rId3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46" Type="http://schemas.openxmlformats.org/officeDocument/2006/relationships/image" Target="../media/image150.png"/><Relationship Id="rId59" Type="http://schemas.openxmlformats.org/officeDocument/2006/relationships/image" Target="../media/image163.png"/><Relationship Id="rId20" Type="http://schemas.openxmlformats.org/officeDocument/2006/relationships/image" Target="../media/image124.png"/><Relationship Id="rId41" Type="http://schemas.openxmlformats.org/officeDocument/2006/relationships/image" Target="../media/image145.png"/><Relationship Id="rId54" Type="http://schemas.openxmlformats.org/officeDocument/2006/relationships/image" Target="../media/image158.png"/><Relationship Id="rId6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49" Type="http://schemas.openxmlformats.org/officeDocument/2006/relationships/image" Target="../media/image153.png"/><Relationship Id="rId57" Type="http://schemas.openxmlformats.org/officeDocument/2006/relationships/image" Target="../media/image161.png"/><Relationship Id="rId10" Type="http://schemas.openxmlformats.org/officeDocument/2006/relationships/image" Target="../media/image114.png"/><Relationship Id="rId31" Type="http://schemas.openxmlformats.org/officeDocument/2006/relationships/image" Target="../media/image135.png"/><Relationship Id="rId44" Type="http://schemas.openxmlformats.org/officeDocument/2006/relationships/image" Target="../media/image148.png"/><Relationship Id="rId52" Type="http://schemas.openxmlformats.org/officeDocument/2006/relationships/image" Target="../media/image156.png"/><Relationship Id="rId60" Type="http://schemas.openxmlformats.org/officeDocument/2006/relationships/image" Target="../media/image164.png"/><Relationship Id="rId65" Type="http://schemas.openxmlformats.org/officeDocument/2006/relationships/image" Target="../media/image169.jp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9" Type="http://schemas.openxmlformats.org/officeDocument/2006/relationships/image" Target="../media/image1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26" Type="http://schemas.openxmlformats.org/officeDocument/2006/relationships/image" Target="../media/image208.png"/><Relationship Id="rId39" Type="http://schemas.openxmlformats.org/officeDocument/2006/relationships/image" Target="../media/image221.png"/><Relationship Id="rId21" Type="http://schemas.openxmlformats.org/officeDocument/2006/relationships/image" Target="../media/image203.png"/><Relationship Id="rId34" Type="http://schemas.openxmlformats.org/officeDocument/2006/relationships/image" Target="../media/image216.png"/><Relationship Id="rId42" Type="http://schemas.openxmlformats.org/officeDocument/2006/relationships/image" Target="../media/image224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41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6.png"/><Relationship Id="rId32" Type="http://schemas.openxmlformats.org/officeDocument/2006/relationships/image" Target="../media/image214.png"/><Relationship Id="rId37" Type="http://schemas.openxmlformats.org/officeDocument/2006/relationships/image" Target="../media/image219.png"/><Relationship Id="rId40" Type="http://schemas.openxmlformats.org/officeDocument/2006/relationships/image" Target="../media/image222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36" Type="http://schemas.openxmlformats.org/officeDocument/2006/relationships/image" Target="../media/image218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31" Type="http://schemas.openxmlformats.org/officeDocument/2006/relationships/image" Target="../media/image213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Relationship Id="rId35" Type="http://schemas.openxmlformats.org/officeDocument/2006/relationships/image" Target="../media/image217.png"/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9.png"/><Relationship Id="rId21" Type="http://schemas.openxmlformats.org/officeDocument/2006/relationships/image" Target="../media/image244.png"/><Relationship Id="rId42" Type="http://schemas.openxmlformats.org/officeDocument/2006/relationships/image" Target="../media/image265.png"/><Relationship Id="rId47" Type="http://schemas.openxmlformats.org/officeDocument/2006/relationships/image" Target="../media/image270.png"/><Relationship Id="rId63" Type="http://schemas.openxmlformats.org/officeDocument/2006/relationships/image" Target="../media/image286.png"/><Relationship Id="rId68" Type="http://schemas.openxmlformats.org/officeDocument/2006/relationships/image" Target="../media/image291.png"/><Relationship Id="rId7" Type="http://schemas.openxmlformats.org/officeDocument/2006/relationships/image" Target="../media/image230.png"/><Relationship Id="rId71" Type="http://schemas.openxmlformats.org/officeDocument/2006/relationships/image" Target="../media/image294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29" Type="http://schemas.openxmlformats.org/officeDocument/2006/relationships/image" Target="../media/image252.png"/><Relationship Id="rId11" Type="http://schemas.openxmlformats.org/officeDocument/2006/relationships/image" Target="../media/image234.png"/><Relationship Id="rId24" Type="http://schemas.openxmlformats.org/officeDocument/2006/relationships/image" Target="../media/image247.png"/><Relationship Id="rId32" Type="http://schemas.openxmlformats.org/officeDocument/2006/relationships/image" Target="../media/image255.png"/><Relationship Id="rId37" Type="http://schemas.openxmlformats.org/officeDocument/2006/relationships/image" Target="../media/image260.png"/><Relationship Id="rId40" Type="http://schemas.openxmlformats.org/officeDocument/2006/relationships/image" Target="../media/image263.png"/><Relationship Id="rId45" Type="http://schemas.openxmlformats.org/officeDocument/2006/relationships/image" Target="../media/image268.png"/><Relationship Id="rId53" Type="http://schemas.openxmlformats.org/officeDocument/2006/relationships/image" Target="../media/image276.png"/><Relationship Id="rId58" Type="http://schemas.openxmlformats.org/officeDocument/2006/relationships/image" Target="../media/image281.png"/><Relationship Id="rId66" Type="http://schemas.openxmlformats.org/officeDocument/2006/relationships/image" Target="../media/image289.png"/><Relationship Id="rId5" Type="http://schemas.openxmlformats.org/officeDocument/2006/relationships/image" Target="../media/image228.png"/><Relationship Id="rId61" Type="http://schemas.openxmlformats.org/officeDocument/2006/relationships/image" Target="../media/image284.png"/><Relationship Id="rId19" Type="http://schemas.openxmlformats.org/officeDocument/2006/relationships/image" Target="../media/image242.pn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Relationship Id="rId27" Type="http://schemas.openxmlformats.org/officeDocument/2006/relationships/image" Target="../media/image250.png"/><Relationship Id="rId30" Type="http://schemas.openxmlformats.org/officeDocument/2006/relationships/image" Target="../media/image253.png"/><Relationship Id="rId35" Type="http://schemas.openxmlformats.org/officeDocument/2006/relationships/image" Target="../media/image258.png"/><Relationship Id="rId43" Type="http://schemas.openxmlformats.org/officeDocument/2006/relationships/image" Target="../media/image266.png"/><Relationship Id="rId48" Type="http://schemas.openxmlformats.org/officeDocument/2006/relationships/image" Target="../media/image271.png"/><Relationship Id="rId56" Type="http://schemas.openxmlformats.org/officeDocument/2006/relationships/image" Target="../media/image279.png"/><Relationship Id="rId64" Type="http://schemas.openxmlformats.org/officeDocument/2006/relationships/image" Target="../media/image287.png"/><Relationship Id="rId69" Type="http://schemas.openxmlformats.org/officeDocument/2006/relationships/image" Target="../media/image292.png"/><Relationship Id="rId8" Type="http://schemas.openxmlformats.org/officeDocument/2006/relationships/image" Target="../media/image231.png"/><Relationship Id="rId51" Type="http://schemas.openxmlformats.org/officeDocument/2006/relationships/image" Target="../media/image274.png"/><Relationship Id="rId72" Type="http://schemas.openxmlformats.org/officeDocument/2006/relationships/image" Target="../media/image295.png"/><Relationship Id="rId3" Type="http://schemas.openxmlformats.org/officeDocument/2006/relationships/image" Target="../media/image226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5" Type="http://schemas.openxmlformats.org/officeDocument/2006/relationships/image" Target="../media/image248.png"/><Relationship Id="rId33" Type="http://schemas.openxmlformats.org/officeDocument/2006/relationships/image" Target="../media/image256.png"/><Relationship Id="rId38" Type="http://schemas.openxmlformats.org/officeDocument/2006/relationships/image" Target="../media/image261.png"/><Relationship Id="rId46" Type="http://schemas.openxmlformats.org/officeDocument/2006/relationships/image" Target="../media/image269.png"/><Relationship Id="rId59" Type="http://schemas.openxmlformats.org/officeDocument/2006/relationships/image" Target="../media/image282.png"/><Relationship Id="rId67" Type="http://schemas.openxmlformats.org/officeDocument/2006/relationships/image" Target="../media/image290.png"/><Relationship Id="rId20" Type="http://schemas.openxmlformats.org/officeDocument/2006/relationships/image" Target="../media/image243.png"/><Relationship Id="rId41" Type="http://schemas.openxmlformats.org/officeDocument/2006/relationships/image" Target="../media/image264.png"/><Relationship Id="rId54" Type="http://schemas.openxmlformats.org/officeDocument/2006/relationships/image" Target="../media/image277.png"/><Relationship Id="rId62" Type="http://schemas.openxmlformats.org/officeDocument/2006/relationships/image" Target="../media/image285.png"/><Relationship Id="rId70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9.png"/><Relationship Id="rId15" Type="http://schemas.openxmlformats.org/officeDocument/2006/relationships/image" Target="../media/image238.png"/><Relationship Id="rId23" Type="http://schemas.openxmlformats.org/officeDocument/2006/relationships/image" Target="../media/image246.png"/><Relationship Id="rId28" Type="http://schemas.openxmlformats.org/officeDocument/2006/relationships/image" Target="../media/image251.png"/><Relationship Id="rId36" Type="http://schemas.openxmlformats.org/officeDocument/2006/relationships/image" Target="../media/image259.png"/><Relationship Id="rId49" Type="http://schemas.openxmlformats.org/officeDocument/2006/relationships/image" Target="../media/image272.png"/><Relationship Id="rId57" Type="http://schemas.openxmlformats.org/officeDocument/2006/relationships/image" Target="../media/image280.png"/><Relationship Id="rId10" Type="http://schemas.openxmlformats.org/officeDocument/2006/relationships/image" Target="../media/image233.png"/><Relationship Id="rId31" Type="http://schemas.openxmlformats.org/officeDocument/2006/relationships/image" Target="../media/image254.png"/><Relationship Id="rId44" Type="http://schemas.openxmlformats.org/officeDocument/2006/relationships/image" Target="../media/image267.png"/><Relationship Id="rId52" Type="http://schemas.openxmlformats.org/officeDocument/2006/relationships/image" Target="../media/image275.png"/><Relationship Id="rId60" Type="http://schemas.openxmlformats.org/officeDocument/2006/relationships/image" Target="../media/image283.png"/><Relationship Id="rId65" Type="http://schemas.openxmlformats.org/officeDocument/2006/relationships/image" Target="../media/image288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9" Type="http://schemas.openxmlformats.org/officeDocument/2006/relationships/image" Target="../media/image262.png"/><Relationship Id="rId34" Type="http://schemas.openxmlformats.org/officeDocument/2006/relationships/image" Target="../media/image257.png"/><Relationship Id="rId50" Type="http://schemas.openxmlformats.org/officeDocument/2006/relationships/image" Target="../media/image273.png"/><Relationship Id="rId55" Type="http://schemas.openxmlformats.org/officeDocument/2006/relationships/image" Target="../media/image27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9" Type="http://schemas.openxmlformats.org/officeDocument/2006/relationships/image" Target="../media/image333.png"/><Relationship Id="rId21" Type="http://schemas.openxmlformats.org/officeDocument/2006/relationships/image" Target="../media/image315.png"/><Relationship Id="rId34" Type="http://schemas.openxmlformats.org/officeDocument/2006/relationships/image" Target="../media/image328.png"/><Relationship Id="rId42" Type="http://schemas.openxmlformats.org/officeDocument/2006/relationships/image" Target="../media/image336.png"/><Relationship Id="rId47" Type="http://schemas.openxmlformats.org/officeDocument/2006/relationships/image" Target="../media/image341.png"/><Relationship Id="rId50" Type="http://schemas.openxmlformats.org/officeDocument/2006/relationships/image" Target="../media/image344.png"/><Relationship Id="rId55" Type="http://schemas.openxmlformats.org/officeDocument/2006/relationships/image" Target="../media/image349.png"/><Relationship Id="rId7" Type="http://schemas.openxmlformats.org/officeDocument/2006/relationships/image" Target="../media/image301.png"/><Relationship Id="rId2" Type="http://schemas.openxmlformats.org/officeDocument/2006/relationships/image" Target="../media/image296.png"/><Relationship Id="rId16" Type="http://schemas.openxmlformats.org/officeDocument/2006/relationships/image" Target="../media/image310.png"/><Relationship Id="rId29" Type="http://schemas.openxmlformats.org/officeDocument/2006/relationships/image" Target="../media/image323.png"/><Relationship Id="rId11" Type="http://schemas.openxmlformats.org/officeDocument/2006/relationships/image" Target="../media/image305.png"/><Relationship Id="rId24" Type="http://schemas.openxmlformats.org/officeDocument/2006/relationships/image" Target="../media/image318.png"/><Relationship Id="rId32" Type="http://schemas.openxmlformats.org/officeDocument/2006/relationships/image" Target="../media/image326.png"/><Relationship Id="rId37" Type="http://schemas.openxmlformats.org/officeDocument/2006/relationships/image" Target="../media/image331.png"/><Relationship Id="rId40" Type="http://schemas.openxmlformats.org/officeDocument/2006/relationships/image" Target="../media/image334.png"/><Relationship Id="rId45" Type="http://schemas.openxmlformats.org/officeDocument/2006/relationships/image" Target="../media/image339.png"/><Relationship Id="rId53" Type="http://schemas.openxmlformats.org/officeDocument/2006/relationships/image" Target="../media/image347.png"/><Relationship Id="rId58" Type="http://schemas.openxmlformats.org/officeDocument/2006/relationships/image" Target="../media/image352.png"/><Relationship Id="rId5" Type="http://schemas.openxmlformats.org/officeDocument/2006/relationships/image" Target="../media/image299.png"/><Relationship Id="rId19" Type="http://schemas.openxmlformats.org/officeDocument/2006/relationships/image" Target="../media/image313.png"/><Relationship Id="rId4" Type="http://schemas.openxmlformats.org/officeDocument/2006/relationships/image" Target="../media/image298.png"/><Relationship Id="rId9" Type="http://schemas.openxmlformats.org/officeDocument/2006/relationships/image" Target="../media/image303.png"/><Relationship Id="rId14" Type="http://schemas.openxmlformats.org/officeDocument/2006/relationships/image" Target="../media/image308.png"/><Relationship Id="rId22" Type="http://schemas.openxmlformats.org/officeDocument/2006/relationships/image" Target="../media/image316.png"/><Relationship Id="rId27" Type="http://schemas.openxmlformats.org/officeDocument/2006/relationships/image" Target="../media/image321.png"/><Relationship Id="rId30" Type="http://schemas.openxmlformats.org/officeDocument/2006/relationships/image" Target="../media/image324.png"/><Relationship Id="rId35" Type="http://schemas.openxmlformats.org/officeDocument/2006/relationships/image" Target="../media/image329.png"/><Relationship Id="rId43" Type="http://schemas.openxmlformats.org/officeDocument/2006/relationships/image" Target="../media/image337.png"/><Relationship Id="rId48" Type="http://schemas.openxmlformats.org/officeDocument/2006/relationships/image" Target="../media/image342.png"/><Relationship Id="rId56" Type="http://schemas.openxmlformats.org/officeDocument/2006/relationships/image" Target="../media/image350.png"/><Relationship Id="rId8" Type="http://schemas.openxmlformats.org/officeDocument/2006/relationships/image" Target="../media/image302.png"/><Relationship Id="rId51" Type="http://schemas.openxmlformats.org/officeDocument/2006/relationships/image" Target="../media/image345.png"/><Relationship Id="rId3" Type="http://schemas.openxmlformats.org/officeDocument/2006/relationships/image" Target="../media/image297.png"/><Relationship Id="rId12" Type="http://schemas.openxmlformats.org/officeDocument/2006/relationships/image" Target="../media/image306.png"/><Relationship Id="rId17" Type="http://schemas.openxmlformats.org/officeDocument/2006/relationships/image" Target="../media/image311.png"/><Relationship Id="rId25" Type="http://schemas.openxmlformats.org/officeDocument/2006/relationships/image" Target="../media/image319.png"/><Relationship Id="rId33" Type="http://schemas.openxmlformats.org/officeDocument/2006/relationships/image" Target="../media/image327.png"/><Relationship Id="rId38" Type="http://schemas.openxmlformats.org/officeDocument/2006/relationships/image" Target="../media/image332.png"/><Relationship Id="rId46" Type="http://schemas.openxmlformats.org/officeDocument/2006/relationships/image" Target="../media/image340.png"/><Relationship Id="rId20" Type="http://schemas.openxmlformats.org/officeDocument/2006/relationships/image" Target="../media/image314.png"/><Relationship Id="rId41" Type="http://schemas.openxmlformats.org/officeDocument/2006/relationships/image" Target="../media/image335.png"/><Relationship Id="rId54" Type="http://schemas.openxmlformats.org/officeDocument/2006/relationships/image" Target="../media/image3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15" Type="http://schemas.openxmlformats.org/officeDocument/2006/relationships/image" Target="../media/image309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36" Type="http://schemas.openxmlformats.org/officeDocument/2006/relationships/image" Target="../media/image330.png"/><Relationship Id="rId49" Type="http://schemas.openxmlformats.org/officeDocument/2006/relationships/image" Target="../media/image343.png"/><Relationship Id="rId57" Type="http://schemas.openxmlformats.org/officeDocument/2006/relationships/image" Target="../media/image351.png"/><Relationship Id="rId10" Type="http://schemas.openxmlformats.org/officeDocument/2006/relationships/image" Target="../media/image304.png"/><Relationship Id="rId31" Type="http://schemas.openxmlformats.org/officeDocument/2006/relationships/image" Target="../media/image325.png"/><Relationship Id="rId44" Type="http://schemas.openxmlformats.org/officeDocument/2006/relationships/image" Target="../media/image338.png"/><Relationship Id="rId52" Type="http://schemas.openxmlformats.org/officeDocument/2006/relationships/image" Target="../media/image34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4.png"/><Relationship Id="rId18" Type="http://schemas.openxmlformats.org/officeDocument/2006/relationships/image" Target="../media/image369.png"/><Relationship Id="rId26" Type="http://schemas.openxmlformats.org/officeDocument/2006/relationships/image" Target="../media/image377.png"/><Relationship Id="rId39" Type="http://schemas.openxmlformats.org/officeDocument/2006/relationships/image" Target="../media/image390.png"/><Relationship Id="rId21" Type="http://schemas.openxmlformats.org/officeDocument/2006/relationships/image" Target="../media/image372.png"/><Relationship Id="rId34" Type="http://schemas.openxmlformats.org/officeDocument/2006/relationships/image" Target="../media/image385.png"/><Relationship Id="rId42" Type="http://schemas.openxmlformats.org/officeDocument/2006/relationships/image" Target="../media/image393.png"/><Relationship Id="rId47" Type="http://schemas.openxmlformats.org/officeDocument/2006/relationships/image" Target="../media/image398.png"/><Relationship Id="rId50" Type="http://schemas.openxmlformats.org/officeDocument/2006/relationships/image" Target="../media/image401.png"/><Relationship Id="rId55" Type="http://schemas.openxmlformats.org/officeDocument/2006/relationships/image" Target="../media/image406.png"/><Relationship Id="rId7" Type="http://schemas.openxmlformats.org/officeDocument/2006/relationships/image" Target="../media/image358.png"/><Relationship Id="rId2" Type="http://schemas.openxmlformats.org/officeDocument/2006/relationships/image" Target="../media/image353.png"/><Relationship Id="rId16" Type="http://schemas.openxmlformats.org/officeDocument/2006/relationships/image" Target="../media/image367.png"/><Relationship Id="rId29" Type="http://schemas.openxmlformats.org/officeDocument/2006/relationships/image" Target="../media/image380.png"/><Relationship Id="rId11" Type="http://schemas.openxmlformats.org/officeDocument/2006/relationships/image" Target="../media/image362.png"/><Relationship Id="rId24" Type="http://schemas.openxmlformats.org/officeDocument/2006/relationships/image" Target="../media/image375.png"/><Relationship Id="rId32" Type="http://schemas.openxmlformats.org/officeDocument/2006/relationships/image" Target="../media/image383.png"/><Relationship Id="rId37" Type="http://schemas.openxmlformats.org/officeDocument/2006/relationships/image" Target="../media/image388.png"/><Relationship Id="rId40" Type="http://schemas.openxmlformats.org/officeDocument/2006/relationships/image" Target="../media/image391.png"/><Relationship Id="rId45" Type="http://schemas.openxmlformats.org/officeDocument/2006/relationships/image" Target="../media/image396.png"/><Relationship Id="rId53" Type="http://schemas.openxmlformats.org/officeDocument/2006/relationships/image" Target="../media/image404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19" Type="http://schemas.openxmlformats.org/officeDocument/2006/relationships/image" Target="../media/image370.png"/><Relationship Id="rId31" Type="http://schemas.openxmlformats.org/officeDocument/2006/relationships/image" Target="../media/image382.png"/><Relationship Id="rId44" Type="http://schemas.openxmlformats.org/officeDocument/2006/relationships/image" Target="../media/image395.png"/><Relationship Id="rId52" Type="http://schemas.openxmlformats.org/officeDocument/2006/relationships/image" Target="../media/image403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Relationship Id="rId14" Type="http://schemas.openxmlformats.org/officeDocument/2006/relationships/image" Target="../media/image365.png"/><Relationship Id="rId22" Type="http://schemas.openxmlformats.org/officeDocument/2006/relationships/image" Target="../media/image373.png"/><Relationship Id="rId27" Type="http://schemas.openxmlformats.org/officeDocument/2006/relationships/image" Target="../media/image378.png"/><Relationship Id="rId30" Type="http://schemas.openxmlformats.org/officeDocument/2006/relationships/image" Target="../media/image381.png"/><Relationship Id="rId35" Type="http://schemas.openxmlformats.org/officeDocument/2006/relationships/image" Target="../media/image386.png"/><Relationship Id="rId43" Type="http://schemas.openxmlformats.org/officeDocument/2006/relationships/image" Target="../media/image394.png"/><Relationship Id="rId48" Type="http://schemas.openxmlformats.org/officeDocument/2006/relationships/image" Target="../media/image399.png"/><Relationship Id="rId56" Type="http://schemas.openxmlformats.org/officeDocument/2006/relationships/image" Target="../media/image407.png"/><Relationship Id="rId8" Type="http://schemas.openxmlformats.org/officeDocument/2006/relationships/image" Target="../media/image359.png"/><Relationship Id="rId51" Type="http://schemas.openxmlformats.org/officeDocument/2006/relationships/image" Target="../media/image402.png"/><Relationship Id="rId3" Type="http://schemas.openxmlformats.org/officeDocument/2006/relationships/image" Target="../media/image354.png"/><Relationship Id="rId12" Type="http://schemas.openxmlformats.org/officeDocument/2006/relationships/image" Target="../media/image363.png"/><Relationship Id="rId17" Type="http://schemas.openxmlformats.org/officeDocument/2006/relationships/image" Target="../media/image368.png"/><Relationship Id="rId25" Type="http://schemas.openxmlformats.org/officeDocument/2006/relationships/image" Target="../media/image376.png"/><Relationship Id="rId33" Type="http://schemas.openxmlformats.org/officeDocument/2006/relationships/image" Target="../media/image384.png"/><Relationship Id="rId38" Type="http://schemas.openxmlformats.org/officeDocument/2006/relationships/image" Target="../media/image389.png"/><Relationship Id="rId46" Type="http://schemas.openxmlformats.org/officeDocument/2006/relationships/image" Target="../media/image397.png"/><Relationship Id="rId20" Type="http://schemas.openxmlformats.org/officeDocument/2006/relationships/image" Target="../media/image371.png"/><Relationship Id="rId41" Type="http://schemas.openxmlformats.org/officeDocument/2006/relationships/image" Target="../media/image392.png"/><Relationship Id="rId54" Type="http://schemas.openxmlformats.org/officeDocument/2006/relationships/image" Target="../media/image4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png"/><Relationship Id="rId15" Type="http://schemas.openxmlformats.org/officeDocument/2006/relationships/image" Target="../media/image366.png"/><Relationship Id="rId23" Type="http://schemas.openxmlformats.org/officeDocument/2006/relationships/image" Target="../media/image374.png"/><Relationship Id="rId28" Type="http://schemas.openxmlformats.org/officeDocument/2006/relationships/image" Target="../media/image379.png"/><Relationship Id="rId36" Type="http://schemas.openxmlformats.org/officeDocument/2006/relationships/image" Target="../media/image387.png"/><Relationship Id="rId49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5013" y="0"/>
            <a:ext cx="7896986" cy="68579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3944" y="1826513"/>
            <a:ext cx="41141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1029335">
              <a:lnSpc>
                <a:spcPts val="3910"/>
              </a:lnSpc>
              <a:spcBef>
                <a:spcPts val="575"/>
              </a:spcBef>
            </a:pPr>
            <a:r>
              <a:rPr sz="3600" b="1" dirty="0">
                <a:latin typeface="Georgia"/>
                <a:cs typeface="Georgia"/>
              </a:rPr>
              <a:t>Applied</a:t>
            </a:r>
            <a:r>
              <a:rPr sz="3600" b="1" spc="-75" dirty="0">
                <a:latin typeface="Georgia"/>
                <a:cs typeface="Georgia"/>
              </a:rPr>
              <a:t> </a:t>
            </a:r>
            <a:r>
              <a:rPr sz="3600" b="1" spc="-20" dirty="0">
                <a:latin typeface="Georgia"/>
                <a:cs typeface="Georgia"/>
              </a:rPr>
              <a:t>Data </a:t>
            </a:r>
            <a:r>
              <a:rPr sz="3600" b="1" dirty="0">
                <a:latin typeface="Georgia"/>
                <a:cs typeface="Georgia"/>
              </a:rPr>
              <a:t>Science</a:t>
            </a:r>
            <a:r>
              <a:rPr sz="3600" b="1" spc="-70" dirty="0">
                <a:latin typeface="Georgia"/>
                <a:cs typeface="Georgia"/>
              </a:rPr>
              <a:t> </a:t>
            </a:r>
            <a:r>
              <a:rPr sz="3600" b="1" spc="-10" dirty="0">
                <a:latin typeface="Georgia"/>
                <a:cs typeface="Georgia"/>
              </a:rPr>
              <a:t>Capstone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7" name="object 7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4437" y="4348226"/>
            <a:ext cx="9878060" cy="0"/>
          </a:xfrm>
          <a:custGeom>
            <a:avLst/>
            <a:gdLst/>
            <a:ahLst/>
            <a:cxnLst/>
            <a:rect l="l" t="t" r="r" b="b"/>
            <a:pathLst>
              <a:path w="9878060">
                <a:moveTo>
                  <a:pt x="0" y="0"/>
                </a:moveTo>
                <a:lnTo>
                  <a:pt x="987748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00" y="3166134"/>
            <a:ext cx="3420504" cy="7689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1019955"/>
            <a:ext cx="9972675" cy="542290"/>
            <a:chOff x="1190625" y="1019955"/>
            <a:chExt cx="9972675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77" y="1019955"/>
              <a:ext cx="1903264" cy="462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50"/>
              <a:ext cx="9972675" cy="66675"/>
            </a:xfrm>
            <a:custGeom>
              <a:avLst/>
              <a:gdLst/>
              <a:ahLst/>
              <a:cxnLst/>
              <a:rect l="l" t="t" r="r" b="b"/>
              <a:pathLst>
                <a:path w="9972675" h="66675">
                  <a:moveTo>
                    <a:pt x="9972154" y="0"/>
                  </a:moveTo>
                  <a:lnTo>
                    <a:pt x="1932559" y="0"/>
                  </a:lnTo>
                  <a:lnTo>
                    <a:pt x="0" y="0"/>
                  </a:lnTo>
                  <a:lnTo>
                    <a:pt x="0" y="66268"/>
                  </a:lnTo>
                  <a:lnTo>
                    <a:pt x="1932559" y="66268"/>
                  </a:lnTo>
                  <a:lnTo>
                    <a:pt x="9972154" y="66268"/>
                  </a:lnTo>
                  <a:lnTo>
                    <a:pt x="9972154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25499" y="5156898"/>
            <a:ext cx="891603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This</a:t>
            </a:r>
            <a:r>
              <a:rPr sz="1800" spc="-114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</a:t>
            </a:r>
            <a:r>
              <a:rPr sz="1800" spc="4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preview</a:t>
            </a:r>
            <a:r>
              <a:rPr sz="1800" spc="-16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of</a:t>
            </a:r>
            <a:r>
              <a:rPr sz="1800" spc="-10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Plotly</a:t>
            </a:r>
            <a:r>
              <a:rPr sz="1800" spc="-15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dashboard.</a:t>
            </a:r>
            <a:r>
              <a:rPr sz="1800" spc="-18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-7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following</a:t>
            </a:r>
            <a:r>
              <a:rPr sz="1800" spc="-19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sides</a:t>
            </a:r>
            <a:r>
              <a:rPr sz="1800" spc="-10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will</a:t>
            </a:r>
            <a:r>
              <a:rPr sz="1800" spc="-1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show</a:t>
            </a:r>
            <a:r>
              <a:rPr sz="1800" spc="-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results</a:t>
            </a:r>
            <a:r>
              <a:rPr sz="1800" spc="-114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EDA</a:t>
            </a:r>
            <a:r>
              <a:rPr sz="1800" spc="-14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with </a:t>
            </a:r>
            <a:r>
              <a:rPr sz="1800" spc="-25" dirty="0">
                <a:solidFill>
                  <a:srgbClr val="2F6885"/>
                </a:solidFill>
                <a:latin typeface="Calibri"/>
                <a:cs typeface="Calibri"/>
              </a:rPr>
              <a:t>visualization,</a:t>
            </a:r>
            <a:r>
              <a:rPr sz="1800" spc="-5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F6885"/>
                </a:solidFill>
                <a:latin typeface="Calibri"/>
                <a:cs typeface="Calibri"/>
              </a:rPr>
              <a:t>EDA</a:t>
            </a:r>
            <a:r>
              <a:rPr sz="1800" spc="-14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SQL,</a:t>
            </a:r>
            <a:r>
              <a:rPr sz="1800" spc="1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F6885"/>
                </a:solidFill>
                <a:latin typeface="Calibri"/>
                <a:cs typeface="Calibri"/>
              </a:rPr>
              <a:t>Interactive</a:t>
            </a:r>
            <a:r>
              <a:rPr sz="1800" spc="-16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Map</a:t>
            </a:r>
            <a:r>
              <a:rPr sz="1800" spc="-10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Folium,</a:t>
            </a:r>
            <a:r>
              <a:rPr sz="1800" spc="-5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and</a:t>
            </a:r>
            <a:r>
              <a:rPr sz="1800" spc="-10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finally</a:t>
            </a:r>
            <a:r>
              <a:rPr sz="1800" spc="-12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resultsof our model</a:t>
            </a:r>
            <a:r>
              <a:rPr sz="1800" spc="7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about</a:t>
            </a:r>
            <a:r>
              <a:rPr sz="1800" spc="-8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83%</a:t>
            </a:r>
            <a:r>
              <a:rPr sz="1800" spc="7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accuracy.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1733550"/>
            <a:ext cx="5943600" cy="3352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0187"/>
            <a:ext cx="1142245" cy="49821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lang="en-US" spc="-25" dirty="0"/>
              <a:t> 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00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75246"/>
            <a:ext cx="8534400" cy="1507067"/>
          </a:xfrm>
          <a:prstGeom prst="rect">
            <a:avLst/>
          </a:prstGeom>
        </p:spPr>
        <p:txBody>
          <a:bodyPr vert="horz" wrap="square" lIns="0" tIns="525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3600" spc="-459" dirty="0">
                <a:solidFill>
                  <a:srgbClr val="2F6885"/>
                </a:solidFill>
              </a:rPr>
              <a:t>S</a:t>
            </a:r>
            <a:r>
              <a:rPr sz="3600" spc="-470" dirty="0">
                <a:solidFill>
                  <a:srgbClr val="2F6885"/>
                </a:solidFill>
              </a:rPr>
              <a:t>u</a:t>
            </a:r>
            <a:r>
              <a:rPr sz="3600" spc="-434" dirty="0">
                <a:solidFill>
                  <a:srgbClr val="2F6885"/>
                </a:solidFill>
              </a:rPr>
              <a:t>cc</a:t>
            </a:r>
            <a:r>
              <a:rPr sz="3600" spc="-465" dirty="0">
                <a:solidFill>
                  <a:srgbClr val="2F6885"/>
                </a:solidFill>
              </a:rPr>
              <a:t>e</a:t>
            </a:r>
            <a:r>
              <a:rPr sz="3600" spc="-490" dirty="0">
                <a:solidFill>
                  <a:srgbClr val="2F6885"/>
                </a:solidFill>
              </a:rPr>
              <a:t>s</a:t>
            </a:r>
            <a:r>
              <a:rPr sz="3600" spc="40" dirty="0">
                <a:solidFill>
                  <a:srgbClr val="2F6885"/>
                </a:solidFill>
              </a:rPr>
              <a:t>s</a:t>
            </a:r>
            <a:r>
              <a:rPr sz="3600" spc="-125" dirty="0">
                <a:solidFill>
                  <a:srgbClr val="2F6885"/>
                </a:solidFill>
              </a:rPr>
              <a:t>r</a:t>
            </a:r>
            <a:r>
              <a:rPr sz="3600" spc="-170" dirty="0">
                <a:solidFill>
                  <a:srgbClr val="2F6885"/>
                </a:solidFill>
              </a:rPr>
              <a:t>a</a:t>
            </a:r>
            <a:r>
              <a:rPr sz="3600" spc="-155" dirty="0">
                <a:solidFill>
                  <a:srgbClr val="2F6885"/>
                </a:solidFill>
              </a:rPr>
              <a:t>t</a:t>
            </a:r>
            <a:r>
              <a:rPr sz="3600" dirty="0">
                <a:solidFill>
                  <a:srgbClr val="2F6885"/>
                </a:solidFill>
              </a:rPr>
              <a:t>e</a:t>
            </a:r>
            <a:r>
              <a:rPr sz="3600" spc="-125" dirty="0">
                <a:solidFill>
                  <a:srgbClr val="2F6885"/>
                </a:solidFill>
              </a:rPr>
              <a:t> </a:t>
            </a:r>
            <a:r>
              <a:rPr sz="3600" spc="-200" dirty="0">
                <a:solidFill>
                  <a:srgbClr val="2F6885"/>
                </a:solidFill>
              </a:rPr>
              <a:t>vs.</a:t>
            </a:r>
            <a:r>
              <a:rPr sz="3600" spc="-610" dirty="0">
                <a:solidFill>
                  <a:srgbClr val="2F6885"/>
                </a:solidFill>
              </a:rPr>
              <a:t> </a:t>
            </a:r>
            <a:r>
              <a:rPr sz="3600" spc="-85" dirty="0">
                <a:solidFill>
                  <a:srgbClr val="2F6885"/>
                </a:solidFill>
              </a:rPr>
              <a:t>Orbittype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59229" y="5105717"/>
            <a:ext cx="6311265" cy="156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0"/>
              </a:spcBef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ES-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(1),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GEO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(1),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HEO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(sample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sizes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parenthesis)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SSO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(5)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550" dirty="0">
              <a:latin typeface="Calibri"/>
              <a:cs typeface="Calibri"/>
            </a:endParaRPr>
          </a:p>
          <a:p>
            <a:pPr marL="12700" marR="2503805">
              <a:lnSpc>
                <a:spcPct val="125299"/>
              </a:lnSpc>
              <a:spcBef>
                <a:spcPts val="300"/>
              </a:spcBef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(14)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decent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attempts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550" spc="-70" dirty="0">
                <a:solidFill>
                  <a:srgbClr val="FFFFFF"/>
                </a:solidFill>
                <a:latin typeface="Calibri"/>
                <a:cs typeface="Calibri"/>
              </a:rPr>
              <a:t>GTO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(27)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155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0" y="3358578"/>
            <a:ext cx="236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Success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25" y="1571625"/>
            <a:ext cx="44862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12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140758"/>
            <a:ext cx="8534400" cy="1507067"/>
          </a:xfrm>
          <a:prstGeom prst="rect">
            <a:avLst/>
          </a:prstGeom>
        </p:spPr>
        <p:txBody>
          <a:bodyPr vert="horz" wrap="square" lIns="0" tIns="540210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z="3600" spc="-265" dirty="0">
                <a:solidFill>
                  <a:srgbClr val="2F6885"/>
                </a:solidFill>
              </a:rPr>
              <a:t>Launch</a:t>
            </a:r>
            <a:r>
              <a:rPr sz="3600" spc="-650" dirty="0">
                <a:solidFill>
                  <a:srgbClr val="2F6885"/>
                </a:solidFill>
              </a:rPr>
              <a:t> </a:t>
            </a:r>
            <a:r>
              <a:rPr sz="3600" spc="-470" dirty="0">
                <a:solidFill>
                  <a:srgbClr val="2F6885"/>
                </a:solidFill>
              </a:rPr>
              <a:t>S</a:t>
            </a:r>
            <a:r>
              <a:rPr sz="3600" spc="-480" dirty="0">
                <a:solidFill>
                  <a:srgbClr val="2F6885"/>
                </a:solidFill>
              </a:rPr>
              <a:t>u</a:t>
            </a:r>
            <a:r>
              <a:rPr sz="3600" spc="-445" dirty="0">
                <a:solidFill>
                  <a:srgbClr val="2F6885"/>
                </a:solidFill>
              </a:rPr>
              <a:t>cc</a:t>
            </a:r>
            <a:r>
              <a:rPr sz="3600" spc="-475" dirty="0">
                <a:solidFill>
                  <a:srgbClr val="2F6885"/>
                </a:solidFill>
              </a:rPr>
              <a:t>e</a:t>
            </a:r>
            <a:r>
              <a:rPr sz="3600" spc="-500" dirty="0">
                <a:solidFill>
                  <a:srgbClr val="2F6885"/>
                </a:solidFill>
              </a:rPr>
              <a:t>s</a:t>
            </a:r>
            <a:r>
              <a:rPr sz="3600" spc="30" dirty="0">
                <a:solidFill>
                  <a:srgbClr val="2F6885"/>
                </a:solidFill>
              </a:rPr>
              <a:t>s</a:t>
            </a:r>
            <a:r>
              <a:rPr sz="3600" spc="-790" dirty="0">
                <a:solidFill>
                  <a:srgbClr val="2F6885"/>
                </a:solidFill>
              </a:rPr>
              <a:t>Y</a:t>
            </a:r>
            <a:r>
              <a:rPr sz="3600" spc="-330" dirty="0">
                <a:solidFill>
                  <a:srgbClr val="2F6885"/>
                </a:solidFill>
              </a:rPr>
              <a:t>e</a:t>
            </a:r>
            <a:r>
              <a:rPr sz="3600" spc="-405" dirty="0">
                <a:solidFill>
                  <a:srgbClr val="2F6885"/>
                </a:solidFill>
              </a:rPr>
              <a:t>a</a:t>
            </a:r>
            <a:r>
              <a:rPr sz="3600" spc="-285" dirty="0">
                <a:solidFill>
                  <a:srgbClr val="2F6885"/>
                </a:solidFill>
              </a:rPr>
              <a:t>r</a:t>
            </a:r>
            <a:r>
              <a:rPr sz="3600" spc="-400" dirty="0">
                <a:solidFill>
                  <a:srgbClr val="2F6885"/>
                </a:solidFill>
              </a:rPr>
              <a:t>l</a:t>
            </a:r>
            <a:r>
              <a:rPr sz="3600" spc="240" dirty="0">
                <a:solidFill>
                  <a:srgbClr val="2F6885"/>
                </a:solidFill>
              </a:rPr>
              <a:t>y</a:t>
            </a:r>
            <a:r>
              <a:rPr sz="3600" spc="-680" dirty="0">
                <a:solidFill>
                  <a:srgbClr val="2F6885"/>
                </a:solidFill>
              </a:rPr>
              <a:t>T</a:t>
            </a:r>
            <a:r>
              <a:rPr sz="3600" spc="-290" dirty="0">
                <a:solidFill>
                  <a:srgbClr val="2F6885"/>
                </a:solidFill>
              </a:rPr>
              <a:t>r</a:t>
            </a:r>
            <a:r>
              <a:rPr sz="3600" spc="-325" dirty="0">
                <a:solidFill>
                  <a:srgbClr val="2F6885"/>
                </a:solidFill>
              </a:rPr>
              <a:t>e</a:t>
            </a:r>
            <a:r>
              <a:rPr sz="3600" spc="-335" dirty="0">
                <a:solidFill>
                  <a:srgbClr val="2F6885"/>
                </a:solidFill>
              </a:rPr>
              <a:t>n</a:t>
            </a:r>
            <a:r>
              <a:rPr sz="3600" spc="-10" dirty="0">
                <a:solidFill>
                  <a:srgbClr val="2F6885"/>
                </a:solidFill>
              </a:rPr>
              <a:t>d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73480" y="4991417"/>
            <a:ext cx="5906770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2013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slight</a:t>
            </a:r>
            <a:r>
              <a:rPr sz="15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dip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2018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recent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1626" y="2731452"/>
            <a:ext cx="1929764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95%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confidence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interval </a:t>
            </a:r>
            <a:r>
              <a:rPr sz="1550" dirty="0">
                <a:latin typeface="Calibri"/>
                <a:cs typeface="Calibri"/>
              </a:rPr>
              <a:t>(light</a:t>
            </a:r>
            <a:r>
              <a:rPr sz="1550" spc="-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blue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shading)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1647825"/>
            <a:ext cx="45243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969" y="-124227"/>
            <a:ext cx="8534400" cy="1507067"/>
          </a:xfrm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Launch</a:t>
            </a:r>
            <a:r>
              <a:rPr spc="-675" dirty="0"/>
              <a:t> </a:t>
            </a:r>
            <a:r>
              <a:rPr spc="-245" dirty="0"/>
              <a:t>Site</a:t>
            </a:r>
            <a:r>
              <a:rPr spc="-819" dirty="0"/>
              <a:t> </a:t>
            </a:r>
            <a:r>
              <a:rPr spc="-290" dirty="0"/>
              <a:t>Locations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0187"/>
            <a:ext cx="1142245" cy="49821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lang="en-US" spc="-25" dirty="0"/>
              <a:t> 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14400" y="5584720"/>
            <a:ext cx="9817100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3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 map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map.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Florida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launch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other.</a:t>
            </a:r>
            <a:r>
              <a:rPr sz="2000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near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ocean.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1773183"/>
            <a:ext cx="1027747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4622" y="-197386"/>
            <a:ext cx="8534400" cy="1507067"/>
          </a:xfrm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Successful</a:t>
            </a:r>
            <a:r>
              <a:rPr spc="-850" dirty="0"/>
              <a:t> </a:t>
            </a:r>
            <a:r>
              <a:rPr spc="-409" dirty="0"/>
              <a:t>L</a:t>
            </a:r>
            <a:r>
              <a:rPr spc="-350" dirty="0"/>
              <a:t>a</a:t>
            </a:r>
            <a:r>
              <a:rPr spc="-375" dirty="0"/>
              <a:t>u</a:t>
            </a:r>
            <a:r>
              <a:rPr spc="-455" dirty="0"/>
              <a:t>n</a:t>
            </a:r>
            <a:r>
              <a:rPr spc="-434" dirty="0"/>
              <a:t>c</a:t>
            </a:r>
            <a:r>
              <a:rPr spc="-375" dirty="0"/>
              <a:t>he</a:t>
            </a:r>
            <a:r>
              <a:rPr spc="300" dirty="0"/>
              <a:t>s</a:t>
            </a:r>
            <a:r>
              <a:rPr spc="-360" dirty="0"/>
              <a:t>A</a:t>
            </a:r>
            <a:r>
              <a:rPr spc="-355" dirty="0"/>
              <a:t>c</a:t>
            </a:r>
            <a:r>
              <a:rPr spc="-370" dirty="0"/>
              <a:t>r</a:t>
            </a:r>
            <a:r>
              <a:rPr spc="-405" dirty="0"/>
              <a:t>o</a:t>
            </a:r>
            <a:r>
              <a:rPr spc="-375" dirty="0"/>
              <a:t>s</a:t>
            </a:r>
            <a:r>
              <a:rPr dirty="0"/>
              <a:t>s</a:t>
            </a:r>
            <a:r>
              <a:rPr spc="-835" dirty="0"/>
              <a:t> </a:t>
            </a:r>
            <a:r>
              <a:rPr spc="-315" dirty="0"/>
              <a:t>Launch</a:t>
            </a:r>
            <a:r>
              <a:rPr spc="-990" dirty="0"/>
              <a:t> </a:t>
            </a:r>
            <a:r>
              <a:rPr spc="-320" dirty="0"/>
              <a:t>Sites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5185" y="4770056"/>
            <a:ext cx="10654665" cy="1155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 sites.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old name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KSC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majority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performed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VAFB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smallest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difficulty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launching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westcoast.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1200" y="1962150"/>
            <a:ext cx="7600950" cy="2800350"/>
            <a:chOff x="1981200" y="1962150"/>
            <a:chExt cx="7600950" cy="280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5" y="2190750"/>
              <a:ext cx="1085850" cy="666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1962150"/>
              <a:ext cx="7600950" cy="280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7675" y="-24024"/>
            <a:ext cx="8534400" cy="1507067"/>
          </a:xfrm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Highest</a:t>
            </a:r>
            <a:r>
              <a:rPr spc="-900" dirty="0"/>
              <a:t> </a:t>
            </a:r>
            <a:r>
              <a:rPr spc="-375" dirty="0"/>
              <a:t>S</a:t>
            </a:r>
            <a:r>
              <a:rPr spc="-390" dirty="0"/>
              <a:t>u</a:t>
            </a:r>
            <a:r>
              <a:rPr spc="-370" dirty="0"/>
              <a:t>cc</a:t>
            </a:r>
            <a:r>
              <a:rPr spc="-385" dirty="0"/>
              <a:t>e</a:t>
            </a:r>
            <a:r>
              <a:rPr spc="-380" dirty="0"/>
              <a:t>ss</a:t>
            </a:r>
            <a:r>
              <a:rPr spc="-409" dirty="0"/>
              <a:t>R</a:t>
            </a:r>
            <a:r>
              <a:rPr spc="-365" dirty="0"/>
              <a:t>a</a:t>
            </a:r>
            <a:r>
              <a:rPr spc="-420" dirty="0"/>
              <a:t>t</a:t>
            </a:r>
            <a:r>
              <a:rPr spc="305" dirty="0"/>
              <a:t>e</a:t>
            </a:r>
            <a:r>
              <a:rPr spc="-345" dirty="0"/>
              <a:t>L</a:t>
            </a:r>
            <a:r>
              <a:rPr spc="-290" dirty="0"/>
              <a:t>a</a:t>
            </a:r>
            <a:r>
              <a:rPr spc="-310" dirty="0"/>
              <a:t>un</a:t>
            </a:r>
            <a:r>
              <a:rPr spc="-290" dirty="0"/>
              <a:t>c</a:t>
            </a:r>
            <a:r>
              <a:rPr spc="290" dirty="0"/>
              <a:t>h</a:t>
            </a:r>
            <a:r>
              <a:rPr spc="-225" dirty="0"/>
              <a:t>S</a:t>
            </a:r>
            <a:r>
              <a:rPr spc="-260" dirty="0"/>
              <a:t>i</a:t>
            </a:r>
            <a:r>
              <a:rPr spc="-270" dirty="0"/>
              <a:t>t</a:t>
            </a:r>
            <a:r>
              <a:rPr spc="-1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3480" y="5040312"/>
            <a:ext cx="90982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KSC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39A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0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125" y="2247900"/>
            <a:ext cx="2571750" cy="2562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5" y="2305050"/>
            <a:ext cx="3400425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9575" y="2428875"/>
            <a:ext cx="3238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81587"/>
            <a:ext cx="12192000" cy="1876425"/>
          </a:xfrm>
          <a:custGeom>
            <a:avLst/>
            <a:gdLst/>
            <a:ahLst/>
            <a:cxnLst/>
            <a:rect l="l" t="t" r="r" b="b"/>
            <a:pathLst>
              <a:path w="12192000" h="1876425">
                <a:moveTo>
                  <a:pt x="12191746" y="6337"/>
                </a:moveTo>
                <a:lnTo>
                  <a:pt x="0" y="6337"/>
                </a:lnTo>
                <a:lnTo>
                  <a:pt x="0" y="1876158"/>
                </a:lnTo>
                <a:lnTo>
                  <a:pt x="12191746" y="1876158"/>
                </a:lnTo>
                <a:lnTo>
                  <a:pt x="12191746" y="6337"/>
                </a:lnTo>
                <a:close/>
              </a:path>
              <a:path w="12192000" h="1876425">
                <a:moveTo>
                  <a:pt x="12191746" y="0"/>
                </a:moveTo>
                <a:lnTo>
                  <a:pt x="0" y="0"/>
                </a:lnTo>
                <a:lnTo>
                  <a:pt x="0" y="6083"/>
                </a:lnTo>
                <a:lnTo>
                  <a:pt x="12191746" y="6083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585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z="3600" spc="-225" dirty="0">
                <a:solidFill>
                  <a:srgbClr val="1F455A"/>
                </a:solidFill>
              </a:rPr>
              <a:t>ClassificationAccuracy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73480" y="4938077"/>
            <a:ext cx="8989060" cy="1217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70710">
              <a:lnSpc>
                <a:spcPct val="1252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virtually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83.33%accuracy,</a:t>
            </a:r>
            <a:r>
              <a:rPr sz="155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sz="15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72,23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%.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noted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size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size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5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18.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5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55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55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results,</a:t>
            </a:r>
            <a:r>
              <a:rPr sz="155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55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repeated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runs.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425" y="1333500"/>
            <a:ext cx="5695950" cy="30194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914916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1746" y="0"/>
                </a:moveTo>
                <a:lnTo>
                  <a:pt x="0" y="0"/>
                </a:lnTo>
                <a:lnTo>
                  <a:pt x="0" y="66277"/>
                </a:lnTo>
                <a:lnTo>
                  <a:pt x="12191746" y="66277"/>
                </a:lnTo>
                <a:lnTo>
                  <a:pt x="12191746" y="0"/>
                </a:lnTo>
                <a:close/>
              </a:path>
            </a:pathLst>
          </a:custGeom>
          <a:solidFill>
            <a:srgbClr val="2F6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3480" y="6235620"/>
            <a:ext cx="44221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5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3480" y="471424"/>
            <a:ext cx="27508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10" dirty="0"/>
              <a:t>C</a:t>
            </a:r>
            <a:r>
              <a:rPr spc="-700" dirty="0"/>
              <a:t>O</a:t>
            </a:r>
            <a:r>
              <a:rPr spc="-675" dirty="0"/>
              <a:t>N</a:t>
            </a:r>
            <a:r>
              <a:rPr spc="-710" dirty="0"/>
              <a:t>C</a:t>
            </a:r>
            <a:r>
              <a:rPr spc="-720" dirty="0"/>
              <a:t>L</a:t>
            </a:r>
            <a:r>
              <a:rPr spc="-650" dirty="0"/>
              <a:t>U</a:t>
            </a:r>
            <a:r>
              <a:rPr spc="-670" dirty="0"/>
              <a:t>S</a:t>
            </a:r>
            <a:r>
              <a:rPr spc="-675" dirty="0"/>
              <a:t>I</a:t>
            </a:r>
            <a:r>
              <a:rPr spc="-700" dirty="0"/>
              <a:t>O</a:t>
            </a:r>
            <a:r>
              <a:rPr spc="-1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735" y="1719262"/>
            <a:ext cx="9608185" cy="37172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475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task: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bid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against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model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Stage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~$100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million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USD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45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public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scraping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Wikipedia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Createddatalabels and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storeddata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intoa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DB2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dashboard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ct val="100000"/>
              </a:lnSpc>
              <a:spcBef>
                <a:spcPts val="455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createda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83%</a:t>
            </a:r>
            <a:endParaRPr sz="2000">
              <a:latin typeface="Calibri"/>
              <a:cs typeface="Calibri"/>
            </a:endParaRPr>
          </a:p>
          <a:p>
            <a:pPr marL="193675" marR="5080" indent="-180975">
              <a:lnSpc>
                <a:spcPct val="92300"/>
              </a:lnSpc>
              <a:spcBef>
                <a:spcPts val="56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Allon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Mask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SpaceY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relatively</a:t>
            </a:r>
            <a:r>
              <a:rPr sz="2000" spc="-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Stage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beforelaunch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launch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93675" indent="-180975">
              <a:lnSpc>
                <a:spcPts val="233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collected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93675">
              <a:lnSpc>
                <a:spcPts val="233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improvethe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45337" y="990600"/>
            <a:ext cx="9972675" cy="546735"/>
            <a:chOff x="1190625" y="1015375"/>
            <a:chExt cx="9972675" cy="546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8074" y="1015375"/>
              <a:ext cx="2109010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47"/>
              <a:ext cx="9972675" cy="66675"/>
            </a:xfrm>
            <a:custGeom>
              <a:avLst/>
              <a:gdLst/>
              <a:ahLst/>
              <a:cxnLst/>
              <a:rect l="l" t="t" r="r" b="b"/>
              <a:pathLst>
                <a:path w="9972675" h="66675">
                  <a:moveTo>
                    <a:pt x="9972167" y="0"/>
                  </a:moveTo>
                  <a:lnTo>
                    <a:pt x="0" y="0"/>
                  </a:lnTo>
                  <a:lnTo>
                    <a:pt x="0" y="66271"/>
                  </a:lnTo>
                  <a:lnTo>
                    <a:pt x="9972167" y="66271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90309" y="2161883"/>
            <a:ext cx="122555" cy="25634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150" spc="1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5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5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5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5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5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628" y="2325247"/>
            <a:ext cx="1309842" cy="215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53016" y="2339018"/>
            <a:ext cx="1379496" cy="2570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1614" y="2753872"/>
            <a:ext cx="1693692" cy="2157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61642" y="3177651"/>
            <a:ext cx="1864948" cy="2710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61590" y="3606188"/>
            <a:ext cx="978731" cy="211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3318" y="4020782"/>
            <a:ext cx="1531131" cy="2251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34150" y="4449322"/>
            <a:ext cx="1364150" cy="2662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0700" y="2428875"/>
            <a:ext cx="297180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800100"/>
            <a:ext cx="9972675" cy="838200"/>
            <a:chOff x="1190625" y="800100"/>
            <a:chExt cx="9972675" cy="838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91" y="1015375"/>
              <a:ext cx="2585538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37"/>
              <a:ext cx="5438775" cy="57150"/>
            </a:xfrm>
            <a:custGeom>
              <a:avLst/>
              <a:gdLst/>
              <a:ahLst/>
              <a:cxnLst/>
              <a:rect l="l" t="t" r="r" b="b"/>
              <a:pathLst>
                <a:path w="5438775" h="57150">
                  <a:moveTo>
                    <a:pt x="5438648" y="0"/>
                  </a:moveTo>
                  <a:lnTo>
                    <a:pt x="0" y="0"/>
                  </a:lnTo>
                  <a:lnTo>
                    <a:pt x="0" y="56756"/>
                  </a:lnTo>
                  <a:lnTo>
                    <a:pt x="5438648" y="56756"/>
                  </a:lnTo>
                  <a:lnTo>
                    <a:pt x="5438648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00" y="800100"/>
              <a:ext cx="3095625" cy="838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29400" y="1495437"/>
              <a:ext cx="4533900" cy="57150"/>
            </a:xfrm>
            <a:custGeom>
              <a:avLst/>
              <a:gdLst/>
              <a:ahLst/>
              <a:cxnLst/>
              <a:rect l="l" t="t" r="r" b="b"/>
              <a:pathLst>
                <a:path w="4533900" h="57150">
                  <a:moveTo>
                    <a:pt x="4533519" y="0"/>
                  </a:moveTo>
                  <a:lnTo>
                    <a:pt x="0" y="0"/>
                  </a:lnTo>
                  <a:lnTo>
                    <a:pt x="0" y="56756"/>
                  </a:lnTo>
                  <a:lnTo>
                    <a:pt x="4533519" y="56756"/>
                  </a:lnTo>
                  <a:lnTo>
                    <a:pt x="4533519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6660" y="1712912"/>
            <a:ext cx="106045" cy="4260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0261" y="1826278"/>
            <a:ext cx="2115820" cy="171450"/>
            <a:chOff x="1480261" y="1826278"/>
            <a:chExt cx="2115820" cy="171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0261" y="1835523"/>
              <a:ext cx="1220219" cy="1617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81" y="1826278"/>
              <a:ext cx="881448" cy="17102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457325" y="1821656"/>
            <a:ext cx="9239250" cy="1922145"/>
            <a:chOff x="1457325" y="1821656"/>
            <a:chExt cx="9239250" cy="19221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6650" y="1821656"/>
              <a:ext cx="526889" cy="1756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569" y="1821656"/>
              <a:ext cx="1598348" cy="221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0950" y="2038350"/>
              <a:ext cx="752475" cy="3143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2650" y="1826278"/>
              <a:ext cx="888839" cy="1710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8650" y="2038350"/>
              <a:ext cx="1609725" cy="3143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53125" y="2038350"/>
              <a:ext cx="895350" cy="3143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3825" y="1830901"/>
              <a:ext cx="851010" cy="2126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4175" y="2038350"/>
              <a:ext cx="876300" cy="3143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3659" y="1821656"/>
              <a:ext cx="1150813" cy="2218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86650" y="2038350"/>
              <a:ext cx="638175" cy="3143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86096" y="1872502"/>
              <a:ext cx="608362" cy="1710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01000" y="2038350"/>
              <a:ext cx="1571625" cy="3143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0221" y="2121553"/>
              <a:ext cx="970817" cy="2172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42846" y="2121553"/>
              <a:ext cx="478220" cy="17102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57325" y="2286000"/>
              <a:ext cx="1257300" cy="3143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13921" y="2116931"/>
              <a:ext cx="599213" cy="2218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90800" y="2286000"/>
              <a:ext cx="1085850" cy="314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62350" y="2286000"/>
              <a:ext cx="1181100" cy="3143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10100" y="2286000"/>
              <a:ext cx="390525" cy="3143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5850" y="2286000"/>
              <a:ext cx="476250" cy="3143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7800" y="2286000"/>
              <a:ext cx="742950" cy="3143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76925" y="2286000"/>
              <a:ext cx="466725" cy="3143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48400" y="2286000"/>
              <a:ext cx="1133475" cy="3143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7325" y="2581275"/>
              <a:ext cx="1247775" cy="3143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62225" y="2581275"/>
              <a:ext cx="409575" cy="3143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6075" y="2581275"/>
              <a:ext cx="1428750" cy="3143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10050" y="2581275"/>
              <a:ext cx="1171575" cy="3143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76850" y="2581275"/>
              <a:ext cx="381000" cy="3143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62600" y="2581275"/>
              <a:ext cx="904875" cy="3143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53175" y="2581275"/>
              <a:ext cx="809625" cy="3143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48500" y="2581275"/>
              <a:ext cx="1066800" cy="3143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01000" y="2581275"/>
              <a:ext cx="1304925" cy="3143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4000" y="2876550"/>
              <a:ext cx="1685925" cy="3143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86100" y="2876550"/>
              <a:ext cx="676275" cy="3143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8075" y="2876550"/>
              <a:ext cx="638175" cy="3143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62425" y="2876550"/>
              <a:ext cx="733425" cy="3143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72025" y="2876550"/>
              <a:ext cx="1771650" cy="3143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19850" y="2876550"/>
              <a:ext cx="390525" cy="3143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05600" y="2876550"/>
              <a:ext cx="609600" cy="3143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19950" y="2876550"/>
              <a:ext cx="657225" cy="3143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72400" y="2876550"/>
              <a:ext cx="1476375" cy="3143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24950" y="2876550"/>
              <a:ext cx="447675" cy="3143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486900" y="2876550"/>
              <a:ext cx="1209675" cy="3143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57325" y="3124200"/>
              <a:ext cx="2171700" cy="3143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457325" y="3419475"/>
              <a:ext cx="1104900" cy="3238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57450" y="3419475"/>
              <a:ext cx="304800" cy="3238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667000" y="3419475"/>
              <a:ext cx="1857375" cy="3238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400550" y="3419475"/>
              <a:ext cx="390525" cy="3238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95825" y="3419475"/>
              <a:ext cx="1314450" cy="3238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867400" y="3419475"/>
              <a:ext cx="104775" cy="323850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1457325" y="4250531"/>
            <a:ext cx="7703820" cy="493395"/>
            <a:chOff x="1457325" y="4250531"/>
            <a:chExt cx="7703820" cy="493395"/>
          </a:xfrm>
        </p:grpSpPr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80209" y="4264398"/>
              <a:ext cx="503464" cy="16178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066197" y="4250531"/>
              <a:ext cx="984855" cy="1756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57325" y="4419600"/>
              <a:ext cx="1238250" cy="3238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33003" y="4250531"/>
              <a:ext cx="1860366" cy="22187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571750" y="4419600"/>
              <a:ext cx="1162050" cy="3238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609975" y="4419600"/>
              <a:ext cx="628650" cy="32385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048250" y="4301377"/>
              <a:ext cx="564356" cy="12480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133850" y="4419600"/>
              <a:ext cx="1171575" cy="32385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695234" y="4255153"/>
              <a:ext cx="1132174" cy="21725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210175" y="4419600"/>
              <a:ext cx="857250" cy="3238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918992" y="4250531"/>
              <a:ext cx="879079" cy="22187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881055" y="4250531"/>
              <a:ext cx="1279525" cy="22187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43600" y="4419600"/>
              <a:ext cx="2362200" cy="323850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9238894" y="4259776"/>
            <a:ext cx="916929" cy="212631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0210800" y="4264398"/>
            <a:ext cx="737271" cy="161784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457325" y="4955381"/>
            <a:ext cx="6155690" cy="483870"/>
            <a:chOff x="1457325" y="4955381"/>
            <a:chExt cx="6155690" cy="483870"/>
          </a:xfrm>
        </p:grpSpPr>
        <p:pic>
          <p:nvPicPr>
            <p:cNvPr id="82" name="object 8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457325" y="4960003"/>
              <a:ext cx="281527" cy="17102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832768" y="4969248"/>
              <a:ext cx="331469" cy="16178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457325" y="5124450"/>
              <a:ext cx="447675" cy="31432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47200" y="4960003"/>
              <a:ext cx="834966" cy="17102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809750" y="5124450"/>
              <a:ext cx="1047750" cy="31432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171079" y="4960003"/>
              <a:ext cx="1066223" cy="21725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733675" y="5124450"/>
              <a:ext cx="657225" cy="31432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319398" y="4955381"/>
              <a:ext cx="759265" cy="17565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286125" y="5124450"/>
              <a:ext cx="1276350" cy="31432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152306" y="4960003"/>
              <a:ext cx="737828" cy="17102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438650" y="5124450"/>
              <a:ext cx="1343025" cy="31432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010275" y="4955381"/>
              <a:ext cx="503195" cy="17565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600458" y="5006227"/>
              <a:ext cx="1012031" cy="17102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676900" y="5124450"/>
              <a:ext cx="1219200" cy="314325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690514" y="4983115"/>
            <a:ext cx="412011" cy="14791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8176372" y="4957626"/>
            <a:ext cx="224117" cy="17512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457847" y="4960003"/>
            <a:ext cx="674158" cy="17102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9200774" y="4964626"/>
            <a:ext cx="503195" cy="16640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480216" y="5674098"/>
            <a:ext cx="563132" cy="161784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171375" y="5664853"/>
            <a:ext cx="483053" cy="171029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752164" y="5660231"/>
            <a:ext cx="152540" cy="175652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990114" y="5664853"/>
            <a:ext cx="842451" cy="171029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3909865" y="5664853"/>
            <a:ext cx="295373" cy="171029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285529" y="5664853"/>
            <a:ext cx="669015" cy="171029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5028452" y="5664853"/>
            <a:ext cx="709238" cy="171029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5819416" y="5660231"/>
            <a:ext cx="1622544" cy="17565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7528966" y="5664853"/>
            <a:ext cx="416845" cy="171029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067330" y="5711077"/>
            <a:ext cx="1019060" cy="171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866775"/>
            <a:ext cx="2695575" cy="5238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50" y="1295400"/>
            <a:ext cx="2466975" cy="38100"/>
          </a:xfrm>
          <a:custGeom>
            <a:avLst/>
            <a:gdLst/>
            <a:ahLst/>
            <a:cxnLst/>
            <a:rect l="l" t="t" r="r" b="b"/>
            <a:pathLst>
              <a:path w="2466975" h="38100">
                <a:moveTo>
                  <a:pt x="2466594" y="0"/>
                </a:moveTo>
                <a:lnTo>
                  <a:pt x="0" y="0"/>
                </a:lnTo>
                <a:lnTo>
                  <a:pt x="0" y="38100"/>
                </a:lnTo>
                <a:lnTo>
                  <a:pt x="2466594" y="38100"/>
                </a:lnTo>
                <a:lnTo>
                  <a:pt x="2466594" y="0"/>
                </a:lnTo>
                <a:close/>
              </a:path>
            </a:pathLst>
          </a:custGeom>
          <a:solidFill>
            <a:srgbClr val="B954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0050" y="377200"/>
            <a:ext cx="9972675" cy="537210"/>
            <a:chOff x="400050" y="377200"/>
            <a:chExt cx="9972675" cy="537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70" y="377200"/>
              <a:ext cx="3511981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0050" y="857238"/>
              <a:ext cx="9972675" cy="57150"/>
            </a:xfrm>
            <a:custGeom>
              <a:avLst/>
              <a:gdLst/>
              <a:ahLst/>
              <a:cxnLst/>
              <a:rect l="l" t="t" r="r" b="b"/>
              <a:pathLst>
                <a:path w="9972675" h="57150">
                  <a:moveTo>
                    <a:pt x="9972167" y="0"/>
                  </a:moveTo>
                  <a:lnTo>
                    <a:pt x="0" y="0"/>
                  </a:lnTo>
                  <a:lnTo>
                    <a:pt x="0" y="56907"/>
                  </a:lnTo>
                  <a:lnTo>
                    <a:pt x="9972167" y="56907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6389" y="1387194"/>
            <a:ext cx="151130" cy="33248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15"/>
              </a:spcBef>
            </a:pPr>
            <a:r>
              <a:rPr sz="2150" spc="5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2150" spc="1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2150" spc="5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2150" spc="5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150" spc="5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4540" y="1553722"/>
            <a:ext cx="1672715" cy="215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5713" y="1567493"/>
            <a:ext cx="838441" cy="252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0475" y="1567493"/>
            <a:ext cx="551563" cy="2570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886325" y="1457325"/>
            <a:ext cx="6867525" cy="4800600"/>
            <a:chOff x="4886325" y="1457325"/>
            <a:chExt cx="6867525" cy="4800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9125" y="1457325"/>
              <a:ext cx="1143000" cy="381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2450" y="1876425"/>
              <a:ext cx="1876425" cy="390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15525" y="1876425"/>
              <a:ext cx="800100" cy="3905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2275" y="1876425"/>
              <a:ext cx="1171575" cy="3905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535" y="1986690"/>
              <a:ext cx="833579" cy="26188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5375" y="2219325"/>
              <a:ext cx="523875" cy="381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4475" y="2219325"/>
              <a:ext cx="381000" cy="381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3894" y="1991285"/>
              <a:ext cx="183776" cy="2021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9361" y="1977502"/>
              <a:ext cx="1400651" cy="2710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4975" y="2219325"/>
              <a:ext cx="1219200" cy="381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9400" y="2219325"/>
              <a:ext cx="342900" cy="381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33359" y="1977502"/>
              <a:ext cx="466848" cy="2159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0850" y="2219325"/>
              <a:ext cx="1619250" cy="3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62950" y="2219325"/>
              <a:ext cx="895350" cy="381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5750" y="2638425"/>
              <a:ext cx="1590675" cy="381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63075" y="2638425"/>
              <a:ext cx="790575" cy="381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20300" y="2638425"/>
              <a:ext cx="466725" cy="3810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72725" y="2638425"/>
              <a:ext cx="1076325" cy="3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32883" y="2739412"/>
              <a:ext cx="999485" cy="2662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05375" y="2971800"/>
              <a:ext cx="1038225" cy="3905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09934" y="2739412"/>
              <a:ext cx="528127" cy="2111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86450" y="2971800"/>
              <a:ext cx="295275" cy="3905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00875" y="3400425"/>
              <a:ext cx="476250" cy="381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53300" y="3400425"/>
              <a:ext cx="1495425" cy="3810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86800" y="3400425"/>
              <a:ext cx="847725" cy="381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91650" y="3400425"/>
              <a:ext cx="1028700" cy="381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25100" y="3400425"/>
              <a:ext cx="381000" cy="381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34250" y="3714750"/>
              <a:ext cx="2219325" cy="533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24725" y="4152900"/>
              <a:ext cx="2028825" cy="28575"/>
            </a:xfrm>
            <a:custGeom>
              <a:avLst/>
              <a:gdLst/>
              <a:ahLst/>
              <a:cxnLst/>
              <a:rect l="l" t="t" r="r" b="b"/>
              <a:pathLst>
                <a:path w="2028825" h="28575">
                  <a:moveTo>
                    <a:pt x="2028698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028698" y="28575"/>
                  </a:lnTo>
                  <a:lnTo>
                    <a:pt x="2028698" y="0"/>
                  </a:lnTo>
                  <a:close/>
                </a:path>
              </a:pathLst>
            </a:custGeom>
            <a:solidFill>
              <a:srgbClr val="B95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81825" y="4286250"/>
              <a:ext cx="533400" cy="3810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81875" y="4286250"/>
              <a:ext cx="428625" cy="3810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67625" y="4286250"/>
              <a:ext cx="123823" cy="3810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5488" y="4396418"/>
              <a:ext cx="838441" cy="25246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19775" y="4401009"/>
              <a:ext cx="183265" cy="1927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76603" y="4387238"/>
              <a:ext cx="807720" cy="2111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86325" y="4610100"/>
              <a:ext cx="1809750" cy="3810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600825" y="4610100"/>
              <a:ext cx="619125" cy="381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134225" y="4610100"/>
              <a:ext cx="838200" cy="381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896225" y="4610100"/>
              <a:ext cx="409575" cy="381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39125" y="4610100"/>
              <a:ext cx="838200" cy="381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82075" y="4610100"/>
              <a:ext cx="1114425" cy="381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86325" y="4924425"/>
              <a:ext cx="1266825" cy="3810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057900" y="4924425"/>
              <a:ext cx="1009650" cy="3810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991350" y="4924425"/>
              <a:ext cx="2771775" cy="3810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667875" y="4924425"/>
              <a:ext cx="1314450" cy="381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86325" y="5238750"/>
              <a:ext cx="762000" cy="3810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95925" y="5238750"/>
              <a:ext cx="1028700" cy="3810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38900" y="5238750"/>
              <a:ext cx="1800225" cy="3810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43875" y="5238750"/>
              <a:ext cx="504825" cy="3810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91550" y="5238750"/>
              <a:ext cx="628650" cy="3810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134475" y="5238750"/>
              <a:ext cx="914400" cy="3810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886325" y="5562600"/>
              <a:ext cx="1019175" cy="3810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81675" y="5562600"/>
              <a:ext cx="3952875" cy="3810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582150" y="5562600"/>
              <a:ext cx="514350" cy="3810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991725" y="5562600"/>
              <a:ext cx="1209675" cy="3810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886325" y="5876925"/>
              <a:ext cx="1647825" cy="3810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00800" y="5876925"/>
              <a:ext cx="1019175" cy="3810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77100" y="5876925"/>
              <a:ext cx="1524000" cy="381000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614929" y="2766955"/>
            <a:ext cx="279338" cy="183614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981450" y="2734822"/>
            <a:ext cx="855586" cy="27083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14535" y="3508001"/>
            <a:ext cx="833579" cy="25549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829300" y="3515183"/>
            <a:ext cx="178443" cy="19279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076950" y="3524364"/>
            <a:ext cx="851899" cy="18820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85800" y="2190750"/>
            <a:ext cx="299085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4437" y="4348226"/>
            <a:ext cx="9878060" cy="0"/>
          </a:xfrm>
          <a:custGeom>
            <a:avLst/>
            <a:gdLst/>
            <a:ahLst/>
            <a:cxnLst/>
            <a:rect l="l" t="t" r="r" b="b"/>
            <a:pathLst>
              <a:path w="9878060">
                <a:moveTo>
                  <a:pt x="0" y="0"/>
                </a:moveTo>
                <a:lnTo>
                  <a:pt x="987748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2790825"/>
            <a:ext cx="7077075" cy="1409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343" y="4482192"/>
            <a:ext cx="1586812" cy="2210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61794" y="4486798"/>
            <a:ext cx="1153795" cy="216535"/>
            <a:chOff x="2861794" y="4486798"/>
            <a:chExt cx="1153795" cy="2165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1794" y="4486798"/>
              <a:ext cx="391539" cy="2164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624" y="4486798"/>
              <a:ext cx="720871" cy="21645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061869" y="4482192"/>
            <a:ext cx="1909445" cy="267335"/>
            <a:chOff x="4061869" y="4482192"/>
            <a:chExt cx="1909445" cy="26733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1869" y="4482192"/>
              <a:ext cx="1837131" cy="2210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8946" y="4661806"/>
              <a:ext cx="41763" cy="8750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029325" y="4362450"/>
            <a:ext cx="4533900" cy="419100"/>
            <a:chOff x="6029325" y="4362450"/>
            <a:chExt cx="4533900" cy="4191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325" y="4362450"/>
              <a:ext cx="2171700" cy="419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7200" y="4362450"/>
              <a:ext cx="2486025" cy="4191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22663" y="4705350"/>
            <a:ext cx="2653030" cy="419100"/>
            <a:chOff x="1222663" y="4705350"/>
            <a:chExt cx="2653030" cy="41910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663" y="4825092"/>
              <a:ext cx="1881125" cy="221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6100" y="4705350"/>
              <a:ext cx="95250" cy="419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9925" y="4829698"/>
              <a:ext cx="665253" cy="21645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966032" y="4825092"/>
            <a:ext cx="1080135" cy="221615"/>
            <a:chOff x="3966032" y="4825092"/>
            <a:chExt cx="1080135" cy="22161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6032" y="4829698"/>
              <a:ext cx="230052" cy="2164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3822" y="4825092"/>
              <a:ext cx="821767" cy="221063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95875" y="4705350"/>
            <a:ext cx="1685925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1019955"/>
            <a:ext cx="9972675" cy="582295"/>
            <a:chOff x="1190625" y="1019955"/>
            <a:chExt cx="9972675" cy="5822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90" y="1019955"/>
              <a:ext cx="3821077" cy="5817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25"/>
              <a:ext cx="9972675" cy="57150"/>
            </a:xfrm>
            <a:custGeom>
              <a:avLst/>
              <a:gdLst/>
              <a:ahLst/>
              <a:cxnLst/>
              <a:rect l="l" t="t" r="r" b="b"/>
              <a:pathLst>
                <a:path w="9972675" h="57150">
                  <a:moveTo>
                    <a:pt x="9972167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9972167" y="56896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502" y="1876985"/>
            <a:ext cx="614786" cy="2021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6572" y="1858607"/>
            <a:ext cx="1325386" cy="2205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8571" y="1863201"/>
            <a:ext cx="1946213" cy="2710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0331" y="2221706"/>
            <a:ext cx="1194895" cy="1756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6682" y="2221706"/>
            <a:ext cx="1098884" cy="1756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7789" y="2221706"/>
            <a:ext cx="1626807" cy="2218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34075" y="2226328"/>
            <a:ext cx="893716" cy="1710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24302" y="2221706"/>
            <a:ext cx="2063743" cy="2218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86135" y="2272552"/>
            <a:ext cx="563820" cy="1710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2701401"/>
            <a:ext cx="1096080" cy="21593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42834" y="2701401"/>
            <a:ext cx="592420" cy="2159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28975" y="2696807"/>
            <a:ext cx="1411895" cy="2756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90323" y="3059906"/>
            <a:ext cx="2826927" cy="2218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90591" y="3110752"/>
            <a:ext cx="239485" cy="1248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95686" y="3059906"/>
            <a:ext cx="1169458" cy="1756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52648" y="3064528"/>
            <a:ext cx="417798" cy="17102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71521" y="3059906"/>
            <a:ext cx="1459154" cy="1756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05424" y="3059906"/>
            <a:ext cx="1134533" cy="1756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3441886"/>
            <a:ext cx="1096080" cy="21067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2809" y="3444263"/>
            <a:ext cx="1580029" cy="2662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90635" y="3444263"/>
            <a:ext cx="600022" cy="21115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885954" y="3439672"/>
            <a:ext cx="1080262" cy="2708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61804" y="3444263"/>
            <a:ext cx="757494" cy="2616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28563" y="3439672"/>
            <a:ext cx="743212" cy="27083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762875" y="3439672"/>
            <a:ext cx="1694996" cy="21574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572263" y="3444263"/>
            <a:ext cx="513144" cy="211156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323975" y="3786818"/>
            <a:ext cx="9258300" cy="604520"/>
            <a:chOff x="1323975" y="3786818"/>
            <a:chExt cx="9258300" cy="604520"/>
          </a:xfrm>
        </p:grpSpPr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33155" y="3786818"/>
              <a:ext cx="560024" cy="23869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3975" y="4010025"/>
              <a:ext cx="1362075" cy="3810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33650" y="4010025"/>
              <a:ext cx="1676400" cy="381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76700" y="4010025"/>
              <a:ext cx="2324100" cy="381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67450" y="4010025"/>
              <a:ext cx="1000125" cy="381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24700" y="4010025"/>
              <a:ext cx="1200150" cy="381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72450" y="4010025"/>
              <a:ext cx="1571625" cy="3810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677400" y="4010025"/>
              <a:ext cx="904875" cy="38100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4622986"/>
            <a:ext cx="1096080" cy="21067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56575" y="4620772"/>
            <a:ext cx="1366359" cy="26624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014232" y="4620772"/>
            <a:ext cx="1075685" cy="2708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85270" y="4620772"/>
            <a:ext cx="736133" cy="27083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019422" y="4620772"/>
            <a:ext cx="2927154" cy="2157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081087" y="1735704"/>
            <a:ext cx="572770" cy="3496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50" spc="5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150" spc="5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50" spc="5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spc="5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150" spc="5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81175" y="4988578"/>
            <a:ext cx="697913" cy="17102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71001" y="4988578"/>
            <a:ext cx="837284" cy="17102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485477" y="4983956"/>
            <a:ext cx="615651" cy="22187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81118" y="4983956"/>
            <a:ext cx="1576973" cy="175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8675" y="116945"/>
            <a:ext cx="8534400" cy="1507067"/>
          </a:xfrm>
          <a:prstGeom prst="rect">
            <a:avLst/>
          </a:prstGeom>
        </p:spPr>
        <p:txBody>
          <a:bodyPr vert="horz" wrap="square" lIns="0" tIns="883682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05"/>
              </a:spcBef>
            </a:pPr>
            <a:r>
              <a:rPr spc="-290" dirty="0">
                <a:solidFill>
                  <a:srgbClr val="2F6885"/>
                </a:solidFill>
              </a:rPr>
              <a:t>Data</a:t>
            </a:r>
            <a:r>
              <a:rPr spc="-495" dirty="0">
                <a:solidFill>
                  <a:srgbClr val="2F6885"/>
                </a:solidFill>
              </a:rPr>
              <a:t> </a:t>
            </a:r>
            <a:r>
              <a:rPr spc="-175" dirty="0">
                <a:solidFill>
                  <a:srgbClr val="2F6885"/>
                </a:solidFill>
              </a:rPr>
              <a:t>Collection</a:t>
            </a:r>
            <a:r>
              <a:rPr spc="-745" dirty="0">
                <a:solidFill>
                  <a:srgbClr val="2F6885"/>
                </a:solidFill>
              </a:rPr>
              <a:t> </a:t>
            </a:r>
            <a:r>
              <a:rPr spc="-285" dirty="0">
                <a:solidFill>
                  <a:srgbClr val="2F6885"/>
                </a:solidFill>
              </a:rPr>
              <a:t>Overview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616" y="1907059"/>
            <a:ext cx="560989" cy="1807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8969" y="2172936"/>
            <a:ext cx="779638" cy="2471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866538" y="1809750"/>
            <a:ext cx="9325610" cy="628650"/>
            <a:chOff x="1866538" y="1809750"/>
            <a:chExt cx="9325610" cy="6286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538" y="1893158"/>
              <a:ext cx="1232462" cy="194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4232" y="1948763"/>
              <a:ext cx="947328" cy="1853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399" y="2085975"/>
              <a:ext cx="1219200" cy="352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341" y="1893158"/>
              <a:ext cx="1037043" cy="1946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3249" y="2085975"/>
              <a:ext cx="2009775" cy="3524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6940" y="1953397"/>
              <a:ext cx="120385" cy="1343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1272" y="1893158"/>
              <a:ext cx="1614581" cy="1946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9675" y="2085975"/>
              <a:ext cx="762000" cy="3524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48324" y="2085975"/>
              <a:ext cx="819150" cy="3524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4124" y="2085975"/>
              <a:ext cx="323850" cy="3524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5835" y="1897791"/>
              <a:ext cx="253302" cy="1899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949" y="1907721"/>
              <a:ext cx="422612" cy="1781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53199" y="2085975"/>
              <a:ext cx="1143000" cy="3524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5299" y="1809750"/>
              <a:ext cx="1981200" cy="3429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63150" y="1809750"/>
              <a:ext cx="1228725" cy="3429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81899" y="2085975"/>
              <a:ext cx="990600" cy="3524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39150" y="2085975"/>
              <a:ext cx="476250" cy="3524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0150" y="2085975"/>
              <a:ext cx="1457325" cy="3524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91750" y="2085975"/>
              <a:ext cx="809625" cy="352425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90625" y="2606138"/>
            <a:ext cx="469252" cy="19680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1903" y="2629023"/>
            <a:ext cx="541414" cy="17392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190625" y="2514600"/>
            <a:ext cx="9686925" cy="933450"/>
            <a:chOff x="1190625" y="2514600"/>
            <a:chExt cx="9686925" cy="933450"/>
          </a:xfrm>
        </p:grpSpPr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66781" y="2601562"/>
              <a:ext cx="1860038" cy="20138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90838" y="2610715"/>
              <a:ext cx="422159" cy="1922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95653" y="2656485"/>
              <a:ext cx="1249833" cy="1922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91000" y="2809875"/>
              <a:ext cx="762000" cy="3524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24222" y="2606138"/>
              <a:ext cx="252236" cy="1968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48225" y="2809875"/>
              <a:ext cx="1390650" cy="3524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52279" y="2601562"/>
              <a:ext cx="1374281" cy="2471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919849" y="2610715"/>
              <a:ext cx="420899" cy="1922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29276" y="2606138"/>
              <a:ext cx="536826" cy="1968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8750" y="2514600"/>
              <a:ext cx="819150" cy="3524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734550" y="2514600"/>
              <a:ext cx="1143000" cy="3524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05525" y="2809875"/>
              <a:ext cx="3762375" cy="3524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4550" y="2809875"/>
              <a:ext cx="762000" cy="3524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09004" y="2896837"/>
              <a:ext cx="762765" cy="2471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90625" y="3105150"/>
              <a:ext cx="762000" cy="3429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7875" y="2910567"/>
              <a:ext cx="422612" cy="18307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71386" y="2901413"/>
              <a:ext cx="984855" cy="1968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638174" y="2951760"/>
              <a:ext cx="471174" cy="14646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57375" y="3105150"/>
              <a:ext cx="1866900" cy="34290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190625" y="3552825"/>
            <a:ext cx="2895600" cy="276225"/>
            <a:chOff x="1190625" y="3552825"/>
            <a:chExt cx="2895600" cy="276225"/>
          </a:xfrm>
        </p:grpSpPr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9774" y="3631088"/>
              <a:ext cx="1198520" cy="1841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90625" y="3781468"/>
              <a:ext cx="2771775" cy="19050"/>
            </a:xfrm>
            <a:custGeom>
              <a:avLst/>
              <a:gdLst/>
              <a:ahLst/>
              <a:cxnLst/>
              <a:rect l="l" t="t" r="r" b="b"/>
              <a:pathLst>
                <a:path w="2771775" h="19050">
                  <a:moveTo>
                    <a:pt x="2771267" y="0"/>
                  </a:moveTo>
                  <a:lnTo>
                    <a:pt x="0" y="0"/>
                  </a:lnTo>
                  <a:lnTo>
                    <a:pt x="0" y="18625"/>
                  </a:lnTo>
                  <a:lnTo>
                    <a:pt x="2771267" y="18625"/>
                  </a:lnTo>
                  <a:lnTo>
                    <a:pt x="277126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66975" y="3552825"/>
              <a:ext cx="609600" cy="2762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00375" y="3552825"/>
              <a:ext cx="1085850" cy="276225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208921" y="4041057"/>
            <a:ext cx="1445432" cy="20279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723501" y="4054884"/>
            <a:ext cx="501455" cy="17974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304421" y="4041057"/>
            <a:ext cx="1559737" cy="19357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208944" y="4336256"/>
            <a:ext cx="1378540" cy="19796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656756" y="4336256"/>
            <a:ext cx="1269430" cy="19796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999827" y="4336256"/>
            <a:ext cx="601867" cy="1841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685542" y="4336256"/>
            <a:ext cx="1413082" cy="18415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4933206" y="3971925"/>
            <a:ext cx="6154420" cy="571500"/>
            <a:chOff x="4933206" y="3971925"/>
            <a:chExt cx="6154420" cy="571500"/>
          </a:xfrm>
        </p:grpSpPr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33206" y="4045666"/>
              <a:ext cx="1331783" cy="19818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334124" y="3971925"/>
              <a:ext cx="1981200" cy="2857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210550" y="3971925"/>
              <a:ext cx="1181100" cy="2857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277350" y="3971925"/>
              <a:ext cx="1809750" cy="28575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62674" y="4267200"/>
              <a:ext cx="1866900" cy="27622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953375" y="4267200"/>
              <a:ext cx="971550" cy="276225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1190625" y="4676775"/>
            <a:ext cx="3905250" cy="276225"/>
            <a:chOff x="1190625" y="4676775"/>
            <a:chExt cx="3905250" cy="276225"/>
          </a:xfrm>
        </p:grpSpPr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95207" y="4745831"/>
              <a:ext cx="1021808" cy="19335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190625" y="4905418"/>
              <a:ext cx="3790950" cy="19050"/>
            </a:xfrm>
            <a:custGeom>
              <a:avLst/>
              <a:gdLst/>
              <a:ahLst/>
              <a:cxnLst/>
              <a:rect l="l" t="t" r="r" b="b"/>
              <a:pathLst>
                <a:path w="3790950" h="19050">
                  <a:moveTo>
                    <a:pt x="3790823" y="0"/>
                  </a:moveTo>
                  <a:lnTo>
                    <a:pt x="0" y="0"/>
                  </a:lnTo>
                  <a:lnTo>
                    <a:pt x="0" y="18625"/>
                  </a:lnTo>
                  <a:lnTo>
                    <a:pt x="3790823" y="18625"/>
                  </a:lnTo>
                  <a:lnTo>
                    <a:pt x="37908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86000" y="4676775"/>
              <a:ext cx="1800225" cy="27622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10025" y="4676775"/>
              <a:ext cx="1085850" cy="276225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08960" y="5174532"/>
            <a:ext cx="572988" cy="20279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861301" y="5188359"/>
            <a:ext cx="353845" cy="17974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94600" y="5179142"/>
            <a:ext cx="734072" cy="16131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100220" y="5179142"/>
            <a:ext cx="386013" cy="18896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876558" y="5174532"/>
            <a:ext cx="558677" cy="193572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6496050" y="5105400"/>
            <a:ext cx="3800475" cy="285750"/>
            <a:chOff x="6496050" y="5105400"/>
            <a:chExt cx="3800475" cy="285750"/>
          </a:xfrm>
        </p:grpSpPr>
        <p:pic>
          <p:nvPicPr>
            <p:cNvPr id="79" name="object 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496050" y="5105400"/>
              <a:ext cx="1143000" cy="2857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534275" y="5105400"/>
              <a:ext cx="942975" cy="2857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362950" y="5105400"/>
              <a:ext cx="1123950" cy="2857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372600" y="5105400"/>
              <a:ext cx="923925" cy="285750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208920" y="5469413"/>
            <a:ext cx="768412" cy="174942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037610" y="5469413"/>
            <a:ext cx="764450" cy="14732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875844" y="5460206"/>
            <a:ext cx="811741" cy="197961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561657" y="5179142"/>
            <a:ext cx="2237105" cy="488315"/>
            <a:chOff x="3561657" y="5179142"/>
            <a:chExt cx="2237105" cy="488315"/>
          </a:xfrm>
        </p:grpSpPr>
        <p:pic>
          <p:nvPicPr>
            <p:cNvPr id="87" name="object 8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61657" y="5179142"/>
              <a:ext cx="835255" cy="19818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466481" y="5179142"/>
              <a:ext cx="1331783" cy="19818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752850" y="5391150"/>
              <a:ext cx="1228725" cy="276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975" y="545495"/>
            <a:ext cx="8534400" cy="984243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3354"/>
              </a:spcBef>
            </a:pPr>
            <a:r>
              <a:rPr spc="-240" dirty="0">
                <a:solidFill>
                  <a:srgbClr val="2F6885"/>
                </a:solidFill>
              </a:rPr>
              <a:t>Data</a:t>
            </a:r>
            <a:r>
              <a:rPr spc="-415" dirty="0">
                <a:solidFill>
                  <a:srgbClr val="2F6885"/>
                </a:solidFill>
              </a:rPr>
              <a:t> </a:t>
            </a:r>
            <a:r>
              <a:rPr spc="-300" dirty="0">
                <a:solidFill>
                  <a:srgbClr val="2F6885"/>
                </a:solidFill>
              </a:rPr>
              <a:t>Wrangling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406" y="1878488"/>
            <a:ext cx="659277" cy="147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1346" y="1915318"/>
            <a:ext cx="96563" cy="110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1869281"/>
            <a:ext cx="1354334" cy="1979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7411" y="1869281"/>
            <a:ext cx="440266" cy="156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80907" y="1869281"/>
            <a:ext cx="759873" cy="1979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9954" y="1892300"/>
            <a:ext cx="1016610" cy="133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81700" y="1869281"/>
            <a:ext cx="1749969" cy="156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05174" y="1883092"/>
            <a:ext cx="430049" cy="1427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86750" y="1869281"/>
            <a:ext cx="638623" cy="15652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982075" y="1800225"/>
            <a:ext cx="428625" cy="276225"/>
            <a:chOff x="8982075" y="1800225"/>
            <a:chExt cx="428625" cy="27622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82075" y="1800225"/>
              <a:ext cx="228600" cy="2762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4000" y="1800225"/>
              <a:ext cx="266700" cy="27622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47422" y="2278538"/>
            <a:ext cx="963083" cy="147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66572" y="2269331"/>
            <a:ext cx="768412" cy="1565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13956" y="2273935"/>
            <a:ext cx="343708" cy="1519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09795" y="2296953"/>
            <a:ext cx="386013" cy="1289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57459" y="2292350"/>
            <a:ext cx="1343409" cy="17033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57623" y="2269331"/>
            <a:ext cx="800430" cy="1565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38530" y="2269331"/>
            <a:ext cx="1000698" cy="1565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00739" y="2269331"/>
            <a:ext cx="876559" cy="19796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39125" y="2200275"/>
            <a:ext cx="1047750" cy="27622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56633" y="2640488"/>
            <a:ext cx="455001" cy="1473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62125" y="2631281"/>
            <a:ext cx="801687" cy="19796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42622" y="2631281"/>
            <a:ext cx="1312828" cy="1565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33651" y="2631281"/>
            <a:ext cx="567541" cy="1565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662311" y="2631281"/>
            <a:ext cx="444852" cy="1565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81271" y="2677318"/>
            <a:ext cx="96563" cy="11048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343525" y="2631281"/>
            <a:ext cx="815120" cy="1565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05426" y="2645092"/>
            <a:ext cx="51169" cy="14271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347862" y="2631281"/>
            <a:ext cx="123641" cy="1565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19682" y="2631281"/>
            <a:ext cx="801987" cy="1565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400549" y="2631281"/>
            <a:ext cx="1216818" cy="15652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8677275" y="2562225"/>
            <a:ext cx="2400300" cy="276225"/>
            <a:chOff x="8677275" y="2562225"/>
            <a:chExt cx="2400300" cy="276225"/>
          </a:xfrm>
        </p:grpSpPr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77275" y="2562225"/>
              <a:ext cx="590550" cy="2762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72575" y="2562225"/>
              <a:ext cx="742950" cy="2762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10750" y="2562225"/>
              <a:ext cx="1266825" cy="27622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238250" y="3362325"/>
            <a:ext cx="1714500" cy="285750"/>
            <a:chOff x="1238250" y="3362325"/>
            <a:chExt cx="1714500" cy="285750"/>
          </a:xfrm>
        </p:grpSpPr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38250" y="3436066"/>
              <a:ext cx="563542" cy="16131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38250" y="3590966"/>
              <a:ext cx="1600200" cy="19050"/>
            </a:xfrm>
            <a:custGeom>
              <a:avLst/>
              <a:gdLst/>
              <a:ahLst/>
              <a:cxnLst/>
              <a:rect l="l" t="t" r="r" b="b"/>
              <a:pathLst>
                <a:path w="1600200" h="19050">
                  <a:moveTo>
                    <a:pt x="1599946" y="0"/>
                  </a:moveTo>
                  <a:lnTo>
                    <a:pt x="0" y="0"/>
                  </a:lnTo>
                  <a:lnTo>
                    <a:pt x="0" y="18627"/>
                  </a:lnTo>
                  <a:lnTo>
                    <a:pt x="1599946" y="18627"/>
                  </a:lnTo>
                  <a:lnTo>
                    <a:pt x="159994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57375" y="3362325"/>
              <a:ext cx="1095375" cy="28575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242830" y="3902392"/>
            <a:ext cx="444330" cy="14271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33550" y="3897788"/>
            <a:ext cx="606462" cy="17494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404880" y="3902392"/>
            <a:ext cx="444330" cy="14271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923432" y="3897788"/>
            <a:ext cx="526349" cy="17494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514427" y="3902392"/>
            <a:ext cx="129182" cy="14271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09732" y="3902392"/>
            <a:ext cx="437277" cy="14271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209689" y="3897788"/>
            <a:ext cx="646103" cy="14731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924425" y="3979913"/>
            <a:ext cx="102338" cy="1336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081404" y="3911600"/>
            <a:ext cx="563257" cy="133508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5714711" y="3926450"/>
            <a:ext cx="172720" cy="93980"/>
            <a:chOff x="5714711" y="3926450"/>
            <a:chExt cx="172720" cy="93980"/>
          </a:xfrm>
        </p:grpSpPr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14711" y="3979913"/>
              <a:ext cx="55418" cy="178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94863" y="3926450"/>
              <a:ext cx="92319" cy="93560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948209" y="3902392"/>
            <a:ext cx="50697" cy="14271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256585" y="4293009"/>
            <a:ext cx="531733" cy="152092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866148" y="4293009"/>
            <a:ext cx="571500" cy="180340"/>
            <a:chOff x="1866148" y="4293009"/>
            <a:chExt cx="571500" cy="180340"/>
          </a:xfrm>
        </p:grpSpPr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66148" y="4293009"/>
              <a:ext cx="530642" cy="1520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09536" y="4412840"/>
              <a:ext cx="27709" cy="59915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523217" y="4283792"/>
            <a:ext cx="498928" cy="16131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076575" y="4288400"/>
            <a:ext cx="1883277" cy="18435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038076" y="4283792"/>
            <a:ext cx="506056" cy="16131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609875" y="4288400"/>
            <a:ext cx="697369" cy="184354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390367" y="4283792"/>
            <a:ext cx="498928" cy="161310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6943725" y="4210050"/>
            <a:ext cx="1847850" cy="285750"/>
            <a:chOff x="6943725" y="4210050"/>
            <a:chExt cx="1847850" cy="285750"/>
          </a:xfrm>
        </p:grpSpPr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43725" y="4210050"/>
              <a:ext cx="676275" cy="28575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505700" y="4210050"/>
              <a:ext cx="866775" cy="2857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286750" y="4210050"/>
              <a:ext cx="152400" cy="2857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362950" y="4210050"/>
              <a:ext cx="238125" cy="2857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524875" y="4210050"/>
              <a:ext cx="266700" cy="28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375" y="311187"/>
            <a:ext cx="8534400" cy="984243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3354"/>
              </a:spcBef>
            </a:pPr>
            <a:r>
              <a:rPr spc="-225" dirty="0">
                <a:solidFill>
                  <a:srgbClr val="2F6885"/>
                </a:solidFill>
              </a:rPr>
              <a:t>EDA</a:t>
            </a:r>
            <a:r>
              <a:rPr spc="-745" dirty="0">
                <a:solidFill>
                  <a:srgbClr val="2F6885"/>
                </a:solidFill>
              </a:rPr>
              <a:t> </a:t>
            </a:r>
            <a:r>
              <a:rPr spc="-240" dirty="0">
                <a:solidFill>
                  <a:srgbClr val="2F6885"/>
                </a:solidFill>
              </a:rPr>
              <a:t>with</a:t>
            </a:r>
            <a:r>
              <a:rPr spc="-450" dirty="0">
                <a:solidFill>
                  <a:srgbClr val="2F6885"/>
                </a:solidFill>
              </a:rPr>
              <a:t> </a:t>
            </a:r>
            <a:r>
              <a:rPr spc="-240" dirty="0">
                <a:solidFill>
                  <a:srgbClr val="2F6885"/>
                </a:solidFill>
              </a:rPr>
              <a:t>Data</a:t>
            </a:r>
            <a:r>
              <a:rPr spc="-490" dirty="0">
                <a:solidFill>
                  <a:srgbClr val="2F6885"/>
                </a:solidFill>
              </a:rPr>
              <a:t> </a:t>
            </a:r>
            <a:r>
              <a:rPr spc="-300" dirty="0">
                <a:solidFill>
                  <a:srgbClr val="2F6885"/>
                </a:solidFill>
              </a:rPr>
              <a:t>Visualization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44" y="1888331"/>
            <a:ext cx="1140411" cy="1979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6289" y="1897538"/>
            <a:ext cx="449936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325" y="1888331"/>
            <a:ext cx="820318" cy="1979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1387" y="1888331"/>
            <a:ext cx="1055103" cy="1933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5673" y="1888331"/>
            <a:ext cx="1225634" cy="156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5084" y="1886103"/>
            <a:ext cx="570441" cy="1960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3494" y="1888331"/>
            <a:ext cx="848430" cy="1841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4681" y="2166783"/>
            <a:ext cx="779073" cy="1915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1926" y="2175694"/>
            <a:ext cx="540634" cy="173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71035" y="2166783"/>
            <a:ext cx="741562" cy="1559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90566" y="2164556"/>
            <a:ext cx="417094" cy="1841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3954" y="2164556"/>
            <a:ext cx="1139768" cy="1841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24146" y="2169160"/>
            <a:ext cx="377058" cy="1519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2625" y="2178367"/>
            <a:ext cx="440871" cy="14271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228725" y="2495550"/>
            <a:ext cx="1247775" cy="285750"/>
            <a:chOff x="1228725" y="2495550"/>
            <a:chExt cx="1247775" cy="285750"/>
          </a:xfrm>
        </p:grpSpPr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1655" y="2569291"/>
              <a:ext cx="490713" cy="1613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28725" y="2724191"/>
              <a:ext cx="1133475" cy="19050"/>
            </a:xfrm>
            <a:custGeom>
              <a:avLst/>
              <a:gdLst/>
              <a:ahLst/>
              <a:cxnLst/>
              <a:rect l="l" t="t" r="r" b="b"/>
              <a:pathLst>
                <a:path w="1133475" h="19050">
                  <a:moveTo>
                    <a:pt x="1133348" y="0"/>
                  </a:moveTo>
                  <a:lnTo>
                    <a:pt x="0" y="0"/>
                  </a:lnTo>
                  <a:lnTo>
                    <a:pt x="0" y="18627"/>
                  </a:lnTo>
                  <a:lnTo>
                    <a:pt x="1133348" y="18627"/>
                  </a:lnTo>
                  <a:lnTo>
                    <a:pt x="113334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0700" y="2495550"/>
              <a:ext cx="685800" cy="28575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7069" y="3002832"/>
            <a:ext cx="577850" cy="2027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94726" y="3007442"/>
            <a:ext cx="841860" cy="1613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90825" y="3053530"/>
            <a:ext cx="247879" cy="1152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13956" y="3007442"/>
            <a:ext cx="779073" cy="19818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1201" y="3016659"/>
            <a:ext cx="540634" cy="17974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90344" y="3002832"/>
            <a:ext cx="577850" cy="2027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47519" y="3007442"/>
            <a:ext cx="832409" cy="1613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43625" y="3053530"/>
            <a:ext cx="247879" cy="1152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66735" y="3007442"/>
            <a:ext cx="741562" cy="1613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76787" y="3007442"/>
            <a:ext cx="414571" cy="188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37930" y="3288506"/>
            <a:ext cx="524706" cy="1565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19275" y="3335286"/>
            <a:ext cx="247879" cy="11138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28659" y="3297713"/>
            <a:ext cx="811449" cy="14731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018758" y="3297713"/>
            <a:ext cx="487173" cy="17494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80694" y="3286278"/>
            <a:ext cx="577850" cy="19603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28351" y="3290734"/>
            <a:ext cx="841860" cy="15593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24450" y="3335286"/>
            <a:ext cx="247879" cy="11138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38413" y="3288506"/>
            <a:ext cx="568124" cy="1841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076231" y="3288506"/>
            <a:ext cx="779073" cy="19796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15150" y="3334543"/>
            <a:ext cx="210539" cy="11048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191013" y="3288506"/>
            <a:ext cx="568124" cy="184150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771501" y="2933700"/>
            <a:ext cx="3144520" cy="561975"/>
            <a:chOff x="7771501" y="2933700"/>
            <a:chExt cx="3144520" cy="56197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1501" y="3007441"/>
              <a:ext cx="771435" cy="19818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10600" y="2933700"/>
              <a:ext cx="685800" cy="2857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182100" y="2933700"/>
              <a:ext cx="381000" cy="2857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486900" y="2933700"/>
              <a:ext cx="942975" cy="2857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06050" y="2933700"/>
              <a:ext cx="609600" cy="285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10500" y="3219450"/>
              <a:ext cx="1438275" cy="2762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44000" y="3219450"/>
              <a:ext cx="1323975" cy="276225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37897" y="3735863"/>
            <a:ext cx="710847" cy="14731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014008" y="3726656"/>
            <a:ext cx="958497" cy="19335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33527" y="3726656"/>
            <a:ext cx="1121459" cy="1841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242825" y="3726656"/>
            <a:ext cx="887613" cy="19335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181600" y="3768090"/>
            <a:ext cx="501212" cy="11509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747844" y="3726656"/>
            <a:ext cx="473622" cy="1565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33315" y="4012482"/>
            <a:ext cx="881448" cy="16591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171359" y="4063180"/>
            <a:ext cx="91848" cy="11522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347383" y="4012482"/>
            <a:ext cx="1187802" cy="20279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605026" y="4012482"/>
            <a:ext cx="558387" cy="16591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14640" y="4063180"/>
            <a:ext cx="220337" cy="115221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495800" y="4017092"/>
            <a:ext cx="1554823" cy="198181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133485" y="4017092"/>
            <a:ext cx="244270" cy="16131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443154" y="4012482"/>
            <a:ext cx="721144" cy="165919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6286500" y="3657600"/>
            <a:ext cx="4867275" cy="571500"/>
            <a:chOff x="6286500" y="3657600"/>
            <a:chExt cx="4867275" cy="571500"/>
          </a:xfrm>
        </p:grpSpPr>
        <p:pic>
          <p:nvPicPr>
            <p:cNvPr id="66" name="object 6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286500" y="3657600"/>
              <a:ext cx="1333500" cy="27622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05700" y="3657600"/>
              <a:ext cx="3362325" cy="27622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810875" y="3657600"/>
              <a:ext cx="304800" cy="2762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29475" y="3943350"/>
              <a:ext cx="962025" cy="2857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096250" y="3943350"/>
              <a:ext cx="1476375" cy="2857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458325" y="3943350"/>
              <a:ext cx="962025" cy="28575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363200" y="3943350"/>
              <a:ext cx="790575" cy="28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525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Georgia</vt:lpstr>
      <vt:lpstr>Wingdings 3</vt:lpstr>
      <vt:lpstr>Slice</vt:lpstr>
      <vt:lpstr>Applied Data Science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 Overview</vt:lpstr>
      <vt:lpstr>Data Wrangling</vt:lpstr>
      <vt:lpstr>EDA with Data Visualization</vt:lpstr>
      <vt:lpstr>PowerPoint Presentation</vt:lpstr>
      <vt:lpstr>PowerPoint Presentation</vt:lpstr>
      <vt:lpstr>Successrate vs. Orbittype</vt:lpstr>
      <vt:lpstr>Launch SuccessYearlyTrend</vt:lpstr>
      <vt:lpstr>Launch Site Locations</vt:lpstr>
      <vt:lpstr>Successful LaunchesAcross Launch Sites</vt:lpstr>
      <vt:lpstr>Highest SuccessRateLaunchSite</vt:lpstr>
      <vt:lpstr>ClassificationAccuracy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cp:lastModifiedBy>Prajwal Ingole</cp:lastModifiedBy>
  <cp:revision>1</cp:revision>
  <dcterms:created xsi:type="dcterms:W3CDTF">2023-06-01T09:40:58Z</dcterms:created>
  <dcterms:modified xsi:type="dcterms:W3CDTF">2023-06-01T09:53:09Z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2021-08-30T00:00:00Z</vt:filetime>
  </property>
  <property fmtid="{D5CDD505-2E9C-101B-9397-08002B2CF9AE}" pid="3" name="LastSaved">
    <vt:filetime>2023-06-01T00:00:00Z</vt:filetime>
  </property>
</Properties>
</file>