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292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04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</a:t>
            </a:r>
            <a:r>
              <a:rPr b="0" lang="en-IN" sz="1800" spc="-1" strike="noStrike">
                <a:latin typeface="Arial"/>
              </a:rPr>
              <a:t>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914292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6334200"/>
            <a:ext cx="914292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2520" y="6400800"/>
            <a:ext cx="91404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99640" y="3933000"/>
            <a:ext cx="560412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194" strike="noStrike">
                <a:solidFill>
                  <a:srgbClr val="696464"/>
                </a:solidFill>
                <a:latin typeface="Calibri Light"/>
                <a:ea typeface="DejaVu Sans"/>
              </a:rPr>
              <a:t>Team Members: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194" strike="noStrike">
                <a:solidFill>
                  <a:srgbClr val="696464"/>
                </a:solidFill>
                <a:latin typeface="Calibri Light"/>
                <a:ea typeface="DejaVu Sans"/>
              </a:rPr>
              <a:t>Akanksha Mahajan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194" strike="noStrike">
                <a:solidFill>
                  <a:srgbClr val="696464"/>
                </a:solidFill>
                <a:latin typeface="Calibri Light"/>
                <a:ea typeface="DejaVu Sans"/>
              </a:rPr>
              <a:t>Prajwal Adsul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194" strike="noStrike">
                <a:solidFill>
                  <a:srgbClr val="696464"/>
                </a:solidFill>
                <a:latin typeface="Calibri Light"/>
                <a:ea typeface="DejaVu Sans"/>
              </a:rPr>
              <a:t>Priyanka Kankal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194" strike="noStrike">
                <a:solidFill>
                  <a:srgbClr val="696464"/>
                </a:solidFill>
                <a:latin typeface="Calibri Light"/>
                <a:ea typeface="DejaVu Sans"/>
              </a:rPr>
              <a:t>Vaishnavi Patil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7000" y="961560"/>
            <a:ext cx="3952080" cy="5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Statement 3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-131040" y="1477080"/>
            <a:ext cx="83023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e99d93"/>
                </a:solidFill>
                <a:latin typeface="Calibri"/>
                <a:ea typeface="DejaVu Sans"/>
              </a:rPr>
              <a:t>IMPACT OF BREACH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03160" y="3563640"/>
            <a:ext cx="154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Group No. 9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4" descr=""/>
          <p:cNvPicPr/>
          <p:nvPr/>
        </p:nvPicPr>
        <p:blipFill>
          <a:blip r:embed="rId1"/>
          <a:stretch/>
        </p:blipFill>
        <p:spPr>
          <a:xfrm>
            <a:off x="-396720" y="-531360"/>
            <a:ext cx="9792000" cy="74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9" dur="indefinite" restart="never" nodeType="tmRoot">
          <p:childTnLst>
            <p:seq>
              <p:cTn id="2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5" descr=""/>
          <p:cNvPicPr/>
          <p:nvPr/>
        </p:nvPicPr>
        <p:blipFill>
          <a:blip r:embed="rId1"/>
          <a:stretch/>
        </p:blipFill>
        <p:spPr>
          <a:xfrm>
            <a:off x="-396720" y="-11880"/>
            <a:ext cx="10263960" cy="71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1" dur="indefinite" restart="never" nodeType="tmRoot">
          <p:childTnLst>
            <p:seq>
              <p:cTn id="2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-252360" y="-243360"/>
            <a:ext cx="9576000" cy="73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3" dur="indefinite" restart="never" nodeType="tmRoot">
          <p:childTnLst>
            <p:seq>
              <p:cTn id="2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11" descr=""/>
          <p:cNvPicPr/>
          <p:nvPr/>
        </p:nvPicPr>
        <p:blipFill>
          <a:blip r:embed="rId1"/>
          <a:stretch/>
        </p:blipFill>
        <p:spPr>
          <a:xfrm>
            <a:off x="14760" y="3818520"/>
            <a:ext cx="4103640" cy="178272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1223640" y="-110160"/>
            <a:ext cx="7416360" cy="10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TECHNOLOGY STACK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297" name="Picture 2" descr=""/>
          <p:cNvPicPr/>
          <p:nvPr/>
        </p:nvPicPr>
        <p:blipFill>
          <a:blip r:embed="rId2"/>
          <a:stretch/>
        </p:blipFill>
        <p:spPr>
          <a:xfrm>
            <a:off x="2267640" y="1556640"/>
            <a:ext cx="2519280" cy="1408680"/>
          </a:xfrm>
          <a:prstGeom prst="rect">
            <a:avLst/>
          </a:prstGeom>
          <a:ln>
            <a:noFill/>
          </a:ln>
        </p:spPr>
      </p:pic>
      <p:pic>
        <p:nvPicPr>
          <p:cNvPr id="298" name="Picture 3" descr=""/>
          <p:cNvPicPr/>
          <p:nvPr/>
        </p:nvPicPr>
        <p:blipFill>
          <a:blip r:embed="rId3"/>
          <a:stretch/>
        </p:blipFill>
        <p:spPr>
          <a:xfrm>
            <a:off x="395640" y="1340640"/>
            <a:ext cx="1871280" cy="1871280"/>
          </a:xfrm>
          <a:prstGeom prst="rect">
            <a:avLst/>
          </a:prstGeom>
          <a:ln>
            <a:noFill/>
          </a:ln>
        </p:spPr>
      </p:pic>
      <p:pic>
        <p:nvPicPr>
          <p:cNvPr id="299" name="Picture 5" descr=""/>
          <p:cNvPicPr/>
          <p:nvPr/>
        </p:nvPicPr>
        <p:blipFill>
          <a:blip r:embed="rId4"/>
          <a:stretch/>
        </p:blipFill>
        <p:spPr>
          <a:xfrm>
            <a:off x="6460920" y="1340640"/>
            <a:ext cx="1871280" cy="1871280"/>
          </a:xfrm>
          <a:prstGeom prst="rect">
            <a:avLst/>
          </a:prstGeom>
          <a:ln>
            <a:noFill/>
          </a:ln>
        </p:spPr>
      </p:pic>
      <p:pic>
        <p:nvPicPr>
          <p:cNvPr id="300" name="Picture 6" descr=""/>
          <p:cNvPicPr/>
          <p:nvPr/>
        </p:nvPicPr>
        <p:blipFill>
          <a:blip r:embed="rId5"/>
          <a:stretch/>
        </p:blipFill>
        <p:spPr>
          <a:xfrm>
            <a:off x="6372360" y="3611160"/>
            <a:ext cx="2142000" cy="2142000"/>
          </a:xfrm>
          <a:prstGeom prst="rect">
            <a:avLst/>
          </a:prstGeom>
          <a:ln>
            <a:noFill/>
          </a:ln>
        </p:spPr>
      </p:pic>
      <p:pic>
        <p:nvPicPr>
          <p:cNvPr id="301" name="Picture 9" descr=""/>
          <p:cNvPicPr/>
          <p:nvPr/>
        </p:nvPicPr>
        <p:blipFill>
          <a:blip r:embed="rId6"/>
          <a:stretch/>
        </p:blipFill>
        <p:spPr>
          <a:xfrm>
            <a:off x="3955680" y="3611160"/>
            <a:ext cx="2015280" cy="2015280"/>
          </a:xfrm>
          <a:prstGeom prst="rect">
            <a:avLst/>
          </a:prstGeom>
          <a:ln>
            <a:noFill/>
          </a:ln>
        </p:spPr>
      </p:pic>
      <p:pic>
        <p:nvPicPr>
          <p:cNvPr id="302" name="Picture 5" descr=""/>
          <p:cNvPicPr/>
          <p:nvPr/>
        </p:nvPicPr>
        <p:blipFill>
          <a:blip r:embed="rId7"/>
          <a:srcRect l="22726" t="0" r="22726" b="0"/>
          <a:stretch/>
        </p:blipFill>
        <p:spPr>
          <a:xfrm>
            <a:off x="4788000" y="1475280"/>
            <a:ext cx="1691280" cy="173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024560" y="36000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FUTURE SCOPE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70960" y="2016000"/>
            <a:ext cx="734832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Decentralizing our software on host computers on the network</a:t>
            </a:r>
            <a:endParaRPr b="0" lang="en-IN" sz="24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Decreasing time-complexity by using Dynamic Programming </a:t>
            </a:r>
            <a:endParaRPr b="0" lang="en-IN" sz="24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Automatic sending of Iptables from clients to admin PC, whenever changed.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85" dur="indefinite" restart="never" nodeType="tmRoot">
          <p:childTnLst>
            <p:seq>
              <p:cTn id="286" dur="indefinite" nodeType="mainSeq">
                <p:childTnLst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71640" y="1772640"/>
            <a:ext cx="7328880" cy="17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Given a specific VM as vulnerable, to find a list of “at risk” VM(s) in descending order of risk.</a:t>
            </a:r>
            <a:endParaRPr b="0" lang="en-IN" sz="28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Graphical interface that shows the vulnerability map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199320" y="476640"/>
            <a:ext cx="227592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d34817"/>
                </a:solidFill>
                <a:latin typeface="Calibri"/>
                <a:ea typeface="DejaVu Sans"/>
              </a:rPr>
              <a:t>GOAL</a:t>
            </a:r>
            <a:endParaRPr b="0" lang="en-IN" sz="5400" spc="-1" strike="noStrike"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1907640" y="3666960"/>
          <a:ext cx="4391640" cy="2645640"/>
        </p:xfrm>
        <a:graphic>
          <a:graphicData uri="http://schemas.openxmlformats.org/drawingml/2006/table">
            <a:tbl>
              <a:tblPr/>
              <a:tblGrid>
                <a:gridCol w="2196000"/>
                <a:gridCol w="2196000"/>
              </a:tblGrid>
              <a:tr h="529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Protocol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25200">
                      <a:solidFill>
                        <a:srgbClr val="d34817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Cost of Risk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25200">
                      <a:solidFill>
                        <a:srgbClr val="d34817"/>
                      </a:solidFill>
                    </a:lnB>
                    <a:noFill/>
                  </a:tcPr>
                </a:tc>
              </a:tr>
              <a:tr h="529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TCP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12240">
                      <a:solidFill>
                        <a:srgbClr val="d34817"/>
                      </a:solidFill>
                    </a:lnB>
                    <a:solidFill>
                      <a:srgbClr val="d3481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12240">
                      <a:solidFill>
                        <a:srgbClr val="d34817"/>
                      </a:solidFill>
                    </a:lnB>
                    <a:solidFill>
                      <a:srgbClr val="d34817">
                        <a:alpha val="20000"/>
                      </a:srgbClr>
                    </a:solidFill>
                  </a:tcPr>
                </a:tc>
              </a:tr>
              <a:tr h="529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UDP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12240">
                      <a:solidFill>
                        <a:srgbClr val="d34817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12240">
                      <a:solidFill>
                        <a:srgbClr val="d34817"/>
                      </a:solidFill>
                    </a:lnB>
                    <a:noFill/>
                  </a:tcPr>
                </a:tc>
              </a:tr>
              <a:tr h="529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ICMP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12240">
                      <a:solidFill>
                        <a:srgbClr val="d34817"/>
                      </a:solidFill>
                    </a:lnB>
                    <a:solidFill>
                      <a:srgbClr val="d3481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12240">
                      <a:solidFill>
                        <a:srgbClr val="d34817"/>
                      </a:solidFill>
                    </a:lnB>
                    <a:solidFill>
                      <a:srgbClr val="d34817">
                        <a:alpha val="20000"/>
                      </a:srgbClr>
                    </a:solidFill>
                  </a:tcPr>
                </a:tc>
              </a:tr>
              <a:tr h="529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12240">
                      <a:solidFill>
                        <a:srgbClr val="d34817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d34817"/>
                      </a:solidFill>
                    </a:lnL>
                    <a:lnR w="12240">
                      <a:solidFill>
                        <a:srgbClr val="d34817"/>
                      </a:solidFill>
                    </a:lnR>
                    <a:lnT w="12240">
                      <a:solidFill>
                        <a:srgbClr val="d34817"/>
                      </a:solidFill>
                    </a:lnT>
                    <a:lnB w="12240">
                      <a:solidFill>
                        <a:srgbClr val="d34817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5" name="CustomShape 4"/>
          <p:cNvSpPr/>
          <p:nvPr/>
        </p:nvSpPr>
        <p:spPr>
          <a:xfrm>
            <a:off x="6717600" y="4035600"/>
            <a:ext cx="1582920" cy="1460520"/>
          </a:xfrm>
          <a:prstGeom prst="rect">
            <a:avLst/>
          </a:prstGeom>
          <a:ln>
            <a:round/>
          </a:ln>
          <a:scene3d>
            <a:camera prst="orthographicFront"/>
            <a:lightRig dir="t" rig="threeP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Higher cost of risk implies higher high risk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7640" y="2339280"/>
            <a:ext cx="632160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192.0.2.4,192.0.2.59,TCP,22,ALLOW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192.0.2.4,192.0.2.41,UDP,22,ALLOW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192.0.2.4,192.0.2.41,ICMP,22,ALLOW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192.0.2.13,192.0.2.4,TCP,22,ALLOW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192.0.2.13,192.0.2.4,ICMP,22,ALLOW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192.0.2.13,192.0.2.41,UDP,22,ALLOW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192.0.2.15,192.0.2.13,TCP,22,ALLOW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192.0.2.15,192.0.2.24,ICMP,22,ALLOW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192.0.2.24,192.0.2.41,TCP,22,ALLOW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192.0.2.59,192.0.2.24,TCP,22,ALLOW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772360" y="548640"/>
            <a:ext cx="30315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INPUTS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99640" y="1989000"/>
            <a:ext cx="316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IP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73560" y="5294160"/>
            <a:ext cx="203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Vulnerable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804960" y="5679720"/>
            <a:ext cx="4570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192.0.2.13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OUR APPROACH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Send IPtables from client to the Admin node via socket programming.</a:t>
            </a:r>
            <a:endParaRPr b="0" lang="en-IN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Use of graph data structure using adjacency list with node representing each VM</a:t>
            </a:r>
            <a:endParaRPr b="0" lang="en-IN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Create three directed graphs indicating traffic between all VMs for each protocol</a:t>
            </a:r>
            <a:endParaRPr b="0" lang="en-IN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Find all reachable VM(s) from each VM using depth first search for each protocol</a:t>
            </a:r>
            <a:endParaRPr b="0" lang="en-IN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Loops are avoided by marking the nodes as visited.</a:t>
            </a:r>
            <a:endParaRPr b="0" lang="en-IN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Output in the hierarchy of cost of vulnerability.</a:t>
            </a:r>
            <a:endParaRPr b="0" lang="en-IN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d34817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Time Complexity of DFS = O(No. of IPs + No. of connections)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"/>
          <p:cNvGrpSpPr/>
          <p:nvPr/>
        </p:nvGrpSpPr>
        <p:grpSpPr>
          <a:xfrm>
            <a:off x="1341360" y="1573200"/>
            <a:ext cx="1204920" cy="1117440"/>
            <a:chOff x="1341360" y="1573200"/>
            <a:chExt cx="1204920" cy="1117440"/>
          </a:xfrm>
        </p:grpSpPr>
        <p:sp>
          <p:nvSpPr>
            <p:cNvPr id="144" name="CustomShape 2"/>
            <p:cNvSpPr/>
            <p:nvPr/>
          </p:nvSpPr>
          <p:spPr>
            <a:xfrm>
              <a:off x="1544040" y="157320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5" name="CustomShape 3"/>
            <p:cNvSpPr/>
            <p:nvPr/>
          </p:nvSpPr>
          <p:spPr>
            <a:xfrm>
              <a:off x="1341360" y="228024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46" name="Group 4"/>
          <p:cNvGrpSpPr/>
          <p:nvPr/>
        </p:nvGrpSpPr>
        <p:grpSpPr>
          <a:xfrm>
            <a:off x="3894120" y="476640"/>
            <a:ext cx="1204920" cy="1117800"/>
            <a:chOff x="3894120" y="476640"/>
            <a:chExt cx="1204920" cy="1117800"/>
          </a:xfrm>
        </p:grpSpPr>
        <p:sp>
          <p:nvSpPr>
            <p:cNvPr id="147" name="CustomShape 5"/>
            <p:cNvSpPr/>
            <p:nvPr/>
          </p:nvSpPr>
          <p:spPr>
            <a:xfrm>
              <a:off x="4086720" y="47664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8" name="CustomShape 6"/>
            <p:cNvSpPr/>
            <p:nvPr/>
          </p:nvSpPr>
          <p:spPr>
            <a:xfrm>
              <a:off x="3894120" y="118404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49" name="Group 7"/>
          <p:cNvGrpSpPr/>
          <p:nvPr/>
        </p:nvGrpSpPr>
        <p:grpSpPr>
          <a:xfrm>
            <a:off x="6359400" y="1573200"/>
            <a:ext cx="1204920" cy="1117440"/>
            <a:chOff x="6359400" y="1573200"/>
            <a:chExt cx="1204920" cy="1117440"/>
          </a:xfrm>
        </p:grpSpPr>
        <p:sp>
          <p:nvSpPr>
            <p:cNvPr id="150" name="CustomShape 8"/>
            <p:cNvSpPr/>
            <p:nvPr/>
          </p:nvSpPr>
          <p:spPr>
            <a:xfrm>
              <a:off x="6562080" y="157320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1" name="CustomShape 9"/>
            <p:cNvSpPr/>
            <p:nvPr/>
          </p:nvSpPr>
          <p:spPr>
            <a:xfrm>
              <a:off x="6359400" y="228024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52" name="Group 10"/>
          <p:cNvGrpSpPr/>
          <p:nvPr/>
        </p:nvGrpSpPr>
        <p:grpSpPr>
          <a:xfrm>
            <a:off x="6349680" y="3805560"/>
            <a:ext cx="1204920" cy="1117440"/>
            <a:chOff x="6349680" y="3805560"/>
            <a:chExt cx="1204920" cy="1117440"/>
          </a:xfrm>
        </p:grpSpPr>
        <p:sp>
          <p:nvSpPr>
            <p:cNvPr id="153" name="CustomShape 11"/>
            <p:cNvSpPr/>
            <p:nvPr/>
          </p:nvSpPr>
          <p:spPr>
            <a:xfrm>
              <a:off x="6552360" y="380556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4" name="CustomShape 12"/>
            <p:cNvSpPr/>
            <p:nvPr/>
          </p:nvSpPr>
          <p:spPr>
            <a:xfrm>
              <a:off x="6349680" y="451260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100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55" name="Group 13"/>
          <p:cNvGrpSpPr/>
          <p:nvPr/>
        </p:nvGrpSpPr>
        <p:grpSpPr>
          <a:xfrm>
            <a:off x="3867480" y="4765680"/>
            <a:ext cx="1204920" cy="1117800"/>
            <a:chOff x="3867480" y="4765680"/>
            <a:chExt cx="1204920" cy="1117800"/>
          </a:xfrm>
        </p:grpSpPr>
        <p:sp>
          <p:nvSpPr>
            <p:cNvPr id="156" name="CustomShape 14"/>
            <p:cNvSpPr/>
            <p:nvPr/>
          </p:nvSpPr>
          <p:spPr>
            <a:xfrm>
              <a:off x="4070160" y="476568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7" name="CustomShape 15"/>
            <p:cNvSpPr/>
            <p:nvPr/>
          </p:nvSpPr>
          <p:spPr>
            <a:xfrm>
              <a:off x="3867480" y="547308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58" name="Group 16"/>
          <p:cNvGrpSpPr/>
          <p:nvPr/>
        </p:nvGrpSpPr>
        <p:grpSpPr>
          <a:xfrm>
            <a:off x="1331640" y="3805560"/>
            <a:ext cx="1204920" cy="1117440"/>
            <a:chOff x="1331640" y="3805560"/>
            <a:chExt cx="1204920" cy="1117440"/>
          </a:xfrm>
        </p:grpSpPr>
        <p:sp>
          <p:nvSpPr>
            <p:cNvPr id="159" name="CustomShape 17"/>
            <p:cNvSpPr/>
            <p:nvPr/>
          </p:nvSpPr>
          <p:spPr>
            <a:xfrm>
              <a:off x="1534320" y="380556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0" name="CustomShape 18"/>
            <p:cNvSpPr/>
            <p:nvPr/>
          </p:nvSpPr>
          <p:spPr>
            <a:xfrm>
              <a:off x="1331640" y="451260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61" name="Group 19"/>
          <p:cNvGrpSpPr/>
          <p:nvPr/>
        </p:nvGrpSpPr>
        <p:grpSpPr>
          <a:xfrm>
            <a:off x="2432520" y="1217160"/>
            <a:ext cx="1496880" cy="1303200"/>
            <a:chOff x="2432520" y="1217160"/>
            <a:chExt cx="1496880" cy="1303200"/>
          </a:xfrm>
        </p:grpSpPr>
        <p:sp>
          <p:nvSpPr>
            <p:cNvPr id="162" name="CustomShape 20"/>
            <p:cNvSpPr/>
            <p:nvPr/>
          </p:nvSpPr>
          <p:spPr>
            <a:xfrm flipH="1" rot="646200">
              <a:off x="2521440" y="1330560"/>
              <a:ext cx="1319040" cy="1075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63" name="CustomShape 21"/>
            <p:cNvSpPr/>
            <p:nvPr/>
          </p:nvSpPr>
          <p:spPr>
            <a:xfrm rot="19903200">
              <a:off x="2594520" y="1785600"/>
              <a:ext cx="130968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ICMP, 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64" name="Group 22"/>
          <p:cNvGrpSpPr/>
          <p:nvPr/>
        </p:nvGrpSpPr>
        <p:grpSpPr>
          <a:xfrm>
            <a:off x="5059440" y="4888440"/>
            <a:ext cx="1284840" cy="2741760"/>
            <a:chOff x="5059440" y="4888440"/>
            <a:chExt cx="1284840" cy="2741760"/>
          </a:xfrm>
        </p:grpSpPr>
        <p:sp>
          <p:nvSpPr>
            <p:cNvPr id="165" name="CustomShape 23"/>
            <p:cNvSpPr/>
            <p:nvPr/>
          </p:nvSpPr>
          <p:spPr>
            <a:xfrm flipH="1" rot="10800000">
              <a:off x="5059080" y="7630200"/>
              <a:ext cx="1284840" cy="93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66" name="CustomShape 24"/>
            <p:cNvSpPr/>
            <p:nvPr/>
          </p:nvSpPr>
          <p:spPr>
            <a:xfrm rot="19656000">
              <a:off x="5218920" y="5041080"/>
              <a:ext cx="67572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67" name="Group 25"/>
          <p:cNvGrpSpPr/>
          <p:nvPr/>
        </p:nvGrpSpPr>
        <p:grpSpPr>
          <a:xfrm>
            <a:off x="2493720" y="1687680"/>
            <a:ext cx="3858840" cy="3866400"/>
            <a:chOff x="2493720" y="1687680"/>
            <a:chExt cx="3858840" cy="3866400"/>
          </a:xfrm>
        </p:grpSpPr>
        <p:sp>
          <p:nvSpPr>
            <p:cNvPr id="168" name="CustomShape 26"/>
            <p:cNvSpPr/>
            <p:nvPr/>
          </p:nvSpPr>
          <p:spPr>
            <a:xfrm flipH="1" rot="15294000">
              <a:off x="2844360" y="2048040"/>
              <a:ext cx="3156120" cy="3145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69" name="CustomShape 27"/>
            <p:cNvSpPr/>
            <p:nvPr/>
          </p:nvSpPr>
          <p:spPr>
            <a:xfrm rot="1282800">
              <a:off x="3885120" y="3334680"/>
              <a:ext cx="136764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UDP, ICMP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70" name="Group 28"/>
          <p:cNvGrpSpPr/>
          <p:nvPr/>
        </p:nvGrpSpPr>
        <p:grpSpPr>
          <a:xfrm>
            <a:off x="4959360" y="1175760"/>
            <a:ext cx="1490400" cy="1776960"/>
            <a:chOff x="4959360" y="1175760"/>
            <a:chExt cx="1490400" cy="1776960"/>
          </a:xfrm>
        </p:grpSpPr>
        <p:sp>
          <p:nvSpPr>
            <p:cNvPr id="171" name="CustomShape 29"/>
            <p:cNvSpPr/>
            <p:nvPr/>
          </p:nvSpPr>
          <p:spPr>
            <a:xfrm flipH="1" rot="4428000">
              <a:off x="4939920" y="1510200"/>
              <a:ext cx="1528560" cy="110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72" name="CustomShape 30"/>
            <p:cNvSpPr/>
            <p:nvPr/>
          </p:nvSpPr>
          <p:spPr>
            <a:xfrm rot="2359800">
              <a:off x="5454360" y="1802880"/>
              <a:ext cx="60264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73" name="Group 31"/>
          <p:cNvGrpSpPr/>
          <p:nvPr/>
        </p:nvGrpSpPr>
        <p:grpSpPr>
          <a:xfrm>
            <a:off x="1464120" y="2608920"/>
            <a:ext cx="1931760" cy="1967760"/>
            <a:chOff x="1464120" y="2608920"/>
            <a:chExt cx="1931760" cy="1967760"/>
          </a:xfrm>
        </p:grpSpPr>
        <p:sp>
          <p:nvSpPr>
            <p:cNvPr id="174" name="CustomShape 32"/>
            <p:cNvSpPr/>
            <p:nvPr/>
          </p:nvSpPr>
          <p:spPr>
            <a:xfrm flipH="1" rot="18576600">
              <a:off x="1670040" y="2967480"/>
              <a:ext cx="1519560" cy="1249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75" name="CustomShape 33"/>
            <p:cNvSpPr/>
            <p:nvPr/>
          </p:nvSpPr>
          <p:spPr>
            <a:xfrm rot="16302600">
              <a:off x="1983960" y="3377160"/>
              <a:ext cx="60264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76" name="Group 34"/>
          <p:cNvGrpSpPr/>
          <p:nvPr/>
        </p:nvGrpSpPr>
        <p:grpSpPr>
          <a:xfrm>
            <a:off x="2579400" y="4422960"/>
            <a:ext cx="1314720" cy="1575000"/>
            <a:chOff x="2579400" y="4422960"/>
            <a:chExt cx="1314720" cy="1575000"/>
          </a:xfrm>
        </p:grpSpPr>
        <p:sp>
          <p:nvSpPr>
            <p:cNvPr id="177" name="CustomShape 35"/>
            <p:cNvSpPr/>
            <p:nvPr/>
          </p:nvSpPr>
          <p:spPr>
            <a:xfrm flipH="1" rot="15095400">
              <a:off x="2562480" y="4741920"/>
              <a:ext cx="1348200" cy="93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78" name="CustomShape 36"/>
            <p:cNvSpPr/>
            <p:nvPr/>
          </p:nvSpPr>
          <p:spPr>
            <a:xfrm rot="2388000">
              <a:off x="2942640" y="4887360"/>
              <a:ext cx="60264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79" name="Group 37"/>
          <p:cNvGrpSpPr/>
          <p:nvPr/>
        </p:nvGrpSpPr>
        <p:grpSpPr>
          <a:xfrm>
            <a:off x="4041000" y="1548000"/>
            <a:ext cx="3215880" cy="3094560"/>
            <a:chOff x="4041000" y="1548000"/>
            <a:chExt cx="3215880" cy="3094560"/>
          </a:xfrm>
        </p:grpSpPr>
        <p:sp>
          <p:nvSpPr>
            <p:cNvPr id="180" name="CustomShape 38"/>
            <p:cNvSpPr/>
            <p:nvPr/>
          </p:nvSpPr>
          <p:spPr>
            <a:xfrm flipH="1" rot="17640600">
              <a:off x="4513320" y="1840680"/>
              <a:ext cx="2270160" cy="250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81" name="CustomShape 39"/>
            <p:cNvSpPr/>
            <p:nvPr/>
          </p:nvSpPr>
          <p:spPr>
            <a:xfrm rot="3803400">
              <a:off x="5492160" y="3051720"/>
              <a:ext cx="66060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UDP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82" name="Group 40"/>
          <p:cNvGrpSpPr/>
          <p:nvPr/>
        </p:nvGrpSpPr>
        <p:grpSpPr>
          <a:xfrm>
            <a:off x="4515840" y="2734560"/>
            <a:ext cx="2383920" cy="2869920"/>
            <a:chOff x="4515840" y="2734560"/>
            <a:chExt cx="2383920" cy="2869920"/>
          </a:xfrm>
        </p:grpSpPr>
        <p:sp>
          <p:nvSpPr>
            <p:cNvPr id="183" name="CustomShape 41"/>
            <p:cNvSpPr/>
            <p:nvPr/>
          </p:nvSpPr>
          <p:spPr>
            <a:xfrm flipH="1" rot="20989200">
              <a:off x="4726800" y="2887560"/>
              <a:ext cx="1961640" cy="256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184" name="CustomShape 42"/>
            <p:cNvSpPr/>
            <p:nvPr/>
          </p:nvSpPr>
          <p:spPr>
            <a:xfrm rot="17416800">
              <a:off x="5348160" y="3645720"/>
              <a:ext cx="73980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ICMP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85" name="CustomShape 43"/>
          <p:cNvSpPr/>
          <p:nvPr/>
        </p:nvSpPr>
        <p:spPr>
          <a:xfrm>
            <a:off x="1308240" y="2638080"/>
            <a:ext cx="126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CustomShape 44"/>
          <p:cNvSpPr/>
          <p:nvPr/>
        </p:nvSpPr>
        <p:spPr>
          <a:xfrm>
            <a:off x="1335960" y="492444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192.0.2.59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CustomShape 45"/>
          <p:cNvSpPr/>
          <p:nvPr/>
        </p:nvSpPr>
        <p:spPr>
          <a:xfrm>
            <a:off x="3782160" y="588132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192.0.2.24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8" name="CustomShape 46"/>
          <p:cNvSpPr/>
          <p:nvPr/>
        </p:nvSpPr>
        <p:spPr>
          <a:xfrm>
            <a:off x="6320880" y="494064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192.0.2.41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47"/>
          <p:cNvSpPr/>
          <p:nvPr/>
        </p:nvSpPr>
        <p:spPr>
          <a:xfrm>
            <a:off x="6274440" y="267156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48"/>
          <p:cNvSpPr/>
          <p:nvPr/>
        </p:nvSpPr>
        <p:spPr>
          <a:xfrm>
            <a:off x="3848400" y="156096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192.0.2.13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"/>
          <p:cNvGrpSpPr/>
          <p:nvPr/>
        </p:nvGrpSpPr>
        <p:grpSpPr>
          <a:xfrm>
            <a:off x="1341360" y="1573200"/>
            <a:ext cx="1204920" cy="1117440"/>
            <a:chOff x="1341360" y="1573200"/>
            <a:chExt cx="1204920" cy="1117440"/>
          </a:xfrm>
        </p:grpSpPr>
        <p:sp>
          <p:nvSpPr>
            <p:cNvPr id="192" name="CustomShape 2"/>
            <p:cNvSpPr/>
            <p:nvPr/>
          </p:nvSpPr>
          <p:spPr>
            <a:xfrm>
              <a:off x="1544040" y="157320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3" name="CustomShape 3"/>
            <p:cNvSpPr/>
            <p:nvPr/>
          </p:nvSpPr>
          <p:spPr>
            <a:xfrm>
              <a:off x="1341360" y="228024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94" name="Group 4"/>
          <p:cNvGrpSpPr/>
          <p:nvPr/>
        </p:nvGrpSpPr>
        <p:grpSpPr>
          <a:xfrm>
            <a:off x="3894120" y="476640"/>
            <a:ext cx="1204920" cy="1117800"/>
            <a:chOff x="3894120" y="476640"/>
            <a:chExt cx="1204920" cy="1117800"/>
          </a:xfrm>
        </p:grpSpPr>
        <p:sp>
          <p:nvSpPr>
            <p:cNvPr id="195" name="CustomShape 5"/>
            <p:cNvSpPr/>
            <p:nvPr/>
          </p:nvSpPr>
          <p:spPr>
            <a:xfrm>
              <a:off x="4086720" y="476640"/>
              <a:ext cx="784440" cy="639720"/>
            </a:xfrm>
            <a:prstGeom prst="bevel">
              <a:avLst>
                <a:gd name="adj" fmla="val 12500"/>
              </a:avLst>
            </a:prstGeom>
            <a:ln>
              <a:solidFill>
                <a:srgbClr val="4a7ebb"/>
              </a:solidFill>
              <a:round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VM2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6" name="CustomShape 6"/>
            <p:cNvSpPr/>
            <p:nvPr/>
          </p:nvSpPr>
          <p:spPr>
            <a:xfrm>
              <a:off x="3894120" y="1184040"/>
              <a:ext cx="1204920" cy="410400"/>
            </a:xfrm>
            <a:prstGeom prst="bevel">
              <a:avLst>
                <a:gd name="adj" fmla="val 12500"/>
              </a:avLst>
            </a:prstGeom>
            <a:ln>
              <a:solidFill>
                <a:srgbClr val="4a7ebb"/>
              </a:solidFill>
              <a:round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97" name="Group 7"/>
          <p:cNvGrpSpPr/>
          <p:nvPr/>
        </p:nvGrpSpPr>
        <p:grpSpPr>
          <a:xfrm>
            <a:off x="6359400" y="1573200"/>
            <a:ext cx="1204920" cy="1117440"/>
            <a:chOff x="6359400" y="1573200"/>
            <a:chExt cx="1204920" cy="1117440"/>
          </a:xfrm>
        </p:grpSpPr>
        <p:sp>
          <p:nvSpPr>
            <p:cNvPr id="198" name="CustomShape 8"/>
            <p:cNvSpPr/>
            <p:nvPr/>
          </p:nvSpPr>
          <p:spPr>
            <a:xfrm>
              <a:off x="6562080" y="157320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99" name="CustomShape 9"/>
            <p:cNvSpPr/>
            <p:nvPr/>
          </p:nvSpPr>
          <p:spPr>
            <a:xfrm>
              <a:off x="6359400" y="228024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00" name="Group 10"/>
          <p:cNvGrpSpPr/>
          <p:nvPr/>
        </p:nvGrpSpPr>
        <p:grpSpPr>
          <a:xfrm>
            <a:off x="6349680" y="3805560"/>
            <a:ext cx="1204920" cy="1117440"/>
            <a:chOff x="6349680" y="3805560"/>
            <a:chExt cx="1204920" cy="1117440"/>
          </a:xfrm>
        </p:grpSpPr>
        <p:sp>
          <p:nvSpPr>
            <p:cNvPr id="201" name="CustomShape 11"/>
            <p:cNvSpPr/>
            <p:nvPr/>
          </p:nvSpPr>
          <p:spPr>
            <a:xfrm>
              <a:off x="6552360" y="380556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2" name="CustomShape 12"/>
            <p:cNvSpPr/>
            <p:nvPr/>
          </p:nvSpPr>
          <p:spPr>
            <a:xfrm>
              <a:off x="6349680" y="451260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100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03" name="Group 13"/>
          <p:cNvGrpSpPr/>
          <p:nvPr/>
        </p:nvGrpSpPr>
        <p:grpSpPr>
          <a:xfrm>
            <a:off x="3867480" y="4765680"/>
            <a:ext cx="1204920" cy="1117800"/>
            <a:chOff x="3867480" y="4765680"/>
            <a:chExt cx="1204920" cy="1117800"/>
          </a:xfrm>
        </p:grpSpPr>
        <p:sp>
          <p:nvSpPr>
            <p:cNvPr id="204" name="CustomShape 14"/>
            <p:cNvSpPr/>
            <p:nvPr/>
          </p:nvSpPr>
          <p:spPr>
            <a:xfrm>
              <a:off x="4070160" y="476568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5" name="CustomShape 15"/>
            <p:cNvSpPr/>
            <p:nvPr/>
          </p:nvSpPr>
          <p:spPr>
            <a:xfrm>
              <a:off x="3867480" y="547308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06" name="Group 16"/>
          <p:cNvGrpSpPr/>
          <p:nvPr/>
        </p:nvGrpSpPr>
        <p:grpSpPr>
          <a:xfrm>
            <a:off x="1331640" y="3805560"/>
            <a:ext cx="1204920" cy="1117440"/>
            <a:chOff x="1331640" y="3805560"/>
            <a:chExt cx="1204920" cy="1117440"/>
          </a:xfrm>
        </p:grpSpPr>
        <p:sp>
          <p:nvSpPr>
            <p:cNvPr id="207" name="CustomShape 17"/>
            <p:cNvSpPr/>
            <p:nvPr/>
          </p:nvSpPr>
          <p:spPr>
            <a:xfrm>
              <a:off x="1534320" y="380556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8" name="CustomShape 18"/>
            <p:cNvSpPr/>
            <p:nvPr/>
          </p:nvSpPr>
          <p:spPr>
            <a:xfrm>
              <a:off x="1331640" y="451260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09" name="Group 19"/>
          <p:cNvGrpSpPr/>
          <p:nvPr/>
        </p:nvGrpSpPr>
        <p:grpSpPr>
          <a:xfrm>
            <a:off x="2432520" y="1217160"/>
            <a:ext cx="1496880" cy="1303200"/>
            <a:chOff x="2432520" y="1217160"/>
            <a:chExt cx="1496880" cy="1303200"/>
          </a:xfrm>
        </p:grpSpPr>
        <p:sp>
          <p:nvSpPr>
            <p:cNvPr id="210" name="CustomShape 20"/>
            <p:cNvSpPr/>
            <p:nvPr/>
          </p:nvSpPr>
          <p:spPr>
            <a:xfrm flipH="1" rot="646200">
              <a:off x="2521440" y="1330560"/>
              <a:ext cx="1319040" cy="1075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11" name="CustomShape 21"/>
            <p:cNvSpPr/>
            <p:nvPr/>
          </p:nvSpPr>
          <p:spPr>
            <a:xfrm rot="19903200">
              <a:off x="2594520" y="1785600"/>
              <a:ext cx="130968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ICMP, 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12" name="Group 22"/>
          <p:cNvGrpSpPr/>
          <p:nvPr/>
        </p:nvGrpSpPr>
        <p:grpSpPr>
          <a:xfrm>
            <a:off x="5059440" y="4888440"/>
            <a:ext cx="1284840" cy="2741760"/>
            <a:chOff x="5059440" y="4888440"/>
            <a:chExt cx="1284840" cy="2741760"/>
          </a:xfrm>
        </p:grpSpPr>
        <p:sp>
          <p:nvSpPr>
            <p:cNvPr id="213" name="CustomShape 23"/>
            <p:cNvSpPr/>
            <p:nvPr/>
          </p:nvSpPr>
          <p:spPr>
            <a:xfrm flipH="1" rot="10800000">
              <a:off x="5059080" y="7630200"/>
              <a:ext cx="1284840" cy="93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14" name="CustomShape 24"/>
            <p:cNvSpPr/>
            <p:nvPr/>
          </p:nvSpPr>
          <p:spPr>
            <a:xfrm rot="19656000">
              <a:off x="5218920" y="5041080"/>
              <a:ext cx="67572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15" name="Group 25"/>
          <p:cNvGrpSpPr/>
          <p:nvPr/>
        </p:nvGrpSpPr>
        <p:grpSpPr>
          <a:xfrm>
            <a:off x="2493720" y="1687680"/>
            <a:ext cx="3858840" cy="3866400"/>
            <a:chOff x="2493720" y="1687680"/>
            <a:chExt cx="3858840" cy="3866400"/>
          </a:xfrm>
        </p:grpSpPr>
        <p:sp>
          <p:nvSpPr>
            <p:cNvPr id="216" name="CustomShape 26"/>
            <p:cNvSpPr/>
            <p:nvPr/>
          </p:nvSpPr>
          <p:spPr>
            <a:xfrm flipH="1" rot="15294000">
              <a:off x="2844360" y="2048040"/>
              <a:ext cx="3156120" cy="3145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17" name="CustomShape 27"/>
            <p:cNvSpPr/>
            <p:nvPr/>
          </p:nvSpPr>
          <p:spPr>
            <a:xfrm rot="1282800">
              <a:off x="3885120" y="3334680"/>
              <a:ext cx="136764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UDP, ICMP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18" name="Group 28"/>
          <p:cNvGrpSpPr/>
          <p:nvPr/>
        </p:nvGrpSpPr>
        <p:grpSpPr>
          <a:xfrm>
            <a:off x="4959360" y="1175760"/>
            <a:ext cx="1490400" cy="1776960"/>
            <a:chOff x="4959360" y="1175760"/>
            <a:chExt cx="1490400" cy="1776960"/>
          </a:xfrm>
        </p:grpSpPr>
        <p:sp>
          <p:nvSpPr>
            <p:cNvPr id="219" name="CustomShape 29"/>
            <p:cNvSpPr/>
            <p:nvPr/>
          </p:nvSpPr>
          <p:spPr>
            <a:xfrm flipH="1" rot="4428000">
              <a:off x="4939920" y="1510200"/>
              <a:ext cx="1528560" cy="110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20" name="CustomShape 30"/>
            <p:cNvSpPr/>
            <p:nvPr/>
          </p:nvSpPr>
          <p:spPr>
            <a:xfrm rot="2359800">
              <a:off x="5454360" y="1802880"/>
              <a:ext cx="60264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21" name="Group 31"/>
          <p:cNvGrpSpPr/>
          <p:nvPr/>
        </p:nvGrpSpPr>
        <p:grpSpPr>
          <a:xfrm>
            <a:off x="1464120" y="2608920"/>
            <a:ext cx="1931760" cy="1967760"/>
            <a:chOff x="1464120" y="2608920"/>
            <a:chExt cx="1931760" cy="1967760"/>
          </a:xfrm>
        </p:grpSpPr>
        <p:sp>
          <p:nvSpPr>
            <p:cNvPr id="222" name="CustomShape 32"/>
            <p:cNvSpPr/>
            <p:nvPr/>
          </p:nvSpPr>
          <p:spPr>
            <a:xfrm flipH="1" rot="18576600">
              <a:off x="1670040" y="2967480"/>
              <a:ext cx="1519560" cy="1249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23" name="CustomShape 33"/>
            <p:cNvSpPr/>
            <p:nvPr/>
          </p:nvSpPr>
          <p:spPr>
            <a:xfrm rot="16302600">
              <a:off x="1983960" y="3377160"/>
              <a:ext cx="60264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24" name="Group 34"/>
          <p:cNvGrpSpPr/>
          <p:nvPr/>
        </p:nvGrpSpPr>
        <p:grpSpPr>
          <a:xfrm>
            <a:off x="2579400" y="4422960"/>
            <a:ext cx="1314720" cy="1575000"/>
            <a:chOff x="2579400" y="4422960"/>
            <a:chExt cx="1314720" cy="1575000"/>
          </a:xfrm>
        </p:grpSpPr>
        <p:sp>
          <p:nvSpPr>
            <p:cNvPr id="225" name="CustomShape 35"/>
            <p:cNvSpPr/>
            <p:nvPr/>
          </p:nvSpPr>
          <p:spPr>
            <a:xfrm flipH="1" rot="15095400">
              <a:off x="2562480" y="4741920"/>
              <a:ext cx="1348200" cy="93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26" name="CustomShape 36"/>
            <p:cNvSpPr/>
            <p:nvPr/>
          </p:nvSpPr>
          <p:spPr>
            <a:xfrm rot="2388000">
              <a:off x="2942640" y="4887360"/>
              <a:ext cx="60264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27" name="Group 37"/>
          <p:cNvGrpSpPr/>
          <p:nvPr/>
        </p:nvGrpSpPr>
        <p:grpSpPr>
          <a:xfrm>
            <a:off x="4041000" y="1548000"/>
            <a:ext cx="3215880" cy="3094560"/>
            <a:chOff x="4041000" y="1548000"/>
            <a:chExt cx="3215880" cy="3094560"/>
          </a:xfrm>
        </p:grpSpPr>
        <p:sp>
          <p:nvSpPr>
            <p:cNvPr id="228" name="CustomShape 38"/>
            <p:cNvSpPr/>
            <p:nvPr/>
          </p:nvSpPr>
          <p:spPr>
            <a:xfrm flipH="1" rot="17640600">
              <a:off x="4513320" y="1840680"/>
              <a:ext cx="2270160" cy="250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29" name="CustomShape 39"/>
            <p:cNvSpPr/>
            <p:nvPr/>
          </p:nvSpPr>
          <p:spPr>
            <a:xfrm rot="3803400">
              <a:off x="5492160" y="3051720"/>
              <a:ext cx="66060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UDP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30" name="Group 40"/>
          <p:cNvGrpSpPr/>
          <p:nvPr/>
        </p:nvGrpSpPr>
        <p:grpSpPr>
          <a:xfrm>
            <a:off x="4515840" y="2734560"/>
            <a:ext cx="2383920" cy="2869920"/>
            <a:chOff x="4515840" y="2734560"/>
            <a:chExt cx="2383920" cy="2869920"/>
          </a:xfrm>
        </p:grpSpPr>
        <p:sp>
          <p:nvSpPr>
            <p:cNvPr id="231" name="CustomShape 41"/>
            <p:cNvSpPr/>
            <p:nvPr/>
          </p:nvSpPr>
          <p:spPr>
            <a:xfrm flipH="1" rot="20989200">
              <a:off x="4726800" y="2887560"/>
              <a:ext cx="1961640" cy="256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32" name="CustomShape 42"/>
            <p:cNvSpPr/>
            <p:nvPr/>
          </p:nvSpPr>
          <p:spPr>
            <a:xfrm rot="17416800">
              <a:off x="5348160" y="3645720"/>
              <a:ext cx="73980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ICMP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33" name="CustomShape 43"/>
          <p:cNvSpPr/>
          <p:nvPr/>
        </p:nvSpPr>
        <p:spPr>
          <a:xfrm>
            <a:off x="1308240" y="2638080"/>
            <a:ext cx="126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44"/>
          <p:cNvSpPr/>
          <p:nvPr/>
        </p:nvSpPr>
        <p:spPr>
          <a:xfrm>
            <a:off x="1335960" y="492444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192.0.2.59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5" name="CustomShape 45"/>
          <p:cNvSpPr/>
          <p:nvPr/>
        </p:nvSpPr>
        <p:spPr>
          <a:xfrm>
            <a:off x="3782160" y="588132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192.0.2.24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6" name="CustomShape 46"/>
          <p:cNvSpPr/>
          <p:nvPr/>
        </p:nvSpPr>
        <p:spPr>
          <a:xfrm>
            <a:off x="6320880" y="494064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192.0.2.41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CustomShape 47"/>
          <p:cNvSpPr/>
          <p:nvPr/>
        </p:nvSpPr>
        <p:spPr>
          <a:xfrm>
            <a:off x="6274440" y="267156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" name="CustomShape 48"/>
          <p:cNvSpPr/>
          <p:nvPr/>
        </p:nvSpPr>
        <p:spPr>
          <a:xfrm>
            <a:off x="3848400" y="156096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192.0.2.13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mph" presetID="32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mph" presetID="32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mph" presetID="32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mph" presetID="32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1"/>
          <p:cNvGrpSpPr/>
          <p:nvPr/>
        </p:nvGrpSpPr>
        <p:grpSpPr>
          <a:xfrm>
            <a:off x="3768840" y="4821840"/>
            <a:ext cx="1204920" cy="1117800"/>
            <a:chOff x="3768840" y="4821840"/>
            <a:chExt cx="1204920" cy="1117800"/>
          </a:xfrm>
        </p:grpSpPr>
        <p:sp>
          <p:nvSpPr>
            <p:cNvPr id="240" name="CustomShape 2"/>
            <p:cNvSpPr/>
            <p:nvPr/>
          </p:nvSpPr>
          <p:spPr>
            <a:xfrm>
              <a:off x="3971520" y="4821840"/>
              <a:ext cx="784440" cy="639720"/>
            </a:xfrm>
            <a:prstGeom prst="bevel">
              <a:avLst>
                <a:gd name="adj" fmla="val 12500"/>
              </a:avLst>
            </a:prstGeom>
            <a:solidFill>
              <a:srgbClr val="ec8334"/>
            </a:solidFill>
            <a:ln>
              <a:solidFill>
                <a:srgbClr val="f38a4f"/>
              </a:solidFill>
            </a:ln>
            <a:effectLst>
              <a:outerShdw algn="br" blurRad="4445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VM1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1" name="CustomShape 3"/>
            <p:cNvSpPr/>
            <p:nvPr/>
          </p:nvSpPr>
          <p:spPr>
            <a:xfrm>
              <a:off x="3768840" y="5529240"/>
              <a:ext cx="1204920" cy="410400"/>
            </a:xfrm>
            <a:prstGeom prst="bevel">
              <a:avLst>
                <a:gd name="adj" fmla="val 12500"/>
              </a:avLst>
            </a:prstGeom>
            <a:solidFill>
              <a:srgbClr val="ec8334"/>
            </a:solidFill>
            <a:ln>
              <a:solidFill>
                <a:srgbClr val="f38a4f"/>
              </a:solidFill>
            </a:ln>
            <a:effectLst>
              <a:outerShdw algn="br" blurRad="4445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42" name="Group 4"/>
          <p:cNvGrpSpPr/>
          <p:nvPr/>
        </p:nvGrpSpPr>
        <p:grpSpPr>
          <a:xfrm>
            <a:off x="1341360" y="1573200"/>
            <a:ext cx="1204920" cy="1117440"/>
            <a:chOff x="1341360" y="1573200"/>
            <a:chExt cx="1204920" cy="1117440"/>
          </a:xfrm>
        </p:grpSpPr>
        <p:sp>
          <p:nvSpPr>
            <p:cNvPr id="243" name="CustomShape 5"/>
            <p:cNvSpPr/>
            <p:nvPr/>
          </p:nvSpPr>
          <p:spPr>
            <a:xfrm>
              <a:off x="1544040" y="1573200"/>
              <a:ext cx="784440" cy="639720"/>
            </a:xfrm>
            <a:prstGeom prst="bevel">
              <a:avLst>
                <a:gd name="adj" fmla="val 12500"/>
              </a:avLst>
            </a:prstGeom>
            <a:solidFill>
              <a:srgbClr val="ec8334"/>
            </a:solidFill>
            <a:ln>
              <a:solidFill>
                <a:srgbClr val="f38a4f"/>
              </a:solidFill>
            </a:ln>
            <a:effectLst>
              <a:outerShdw algn="br" blurRad="4445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VM1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4" name="CustomShape 6"/>
            <p:cNvSpPr/>
            <p:nvPr/>
          </p:nvSpPr>
          <p:spPr>
            <a:xfrm>
              <a:off x="1341360" y="2280240"/>
              <a:ext cx="1204920" cy="410400"/>
            </a:xfrm>
            <a:prstGeom prst="bevel">
              <a:avLst>
                <a:gd name="adj" fmla="val 12500"/>
              </a:avLst>
            </a:prstGeom>
            <a:solidFill>
              <a:srgbClr val="ec8334"/>
            </a:solidFill>
            <a:ln>
              <a:solidFill>
                <a:srgbClr val="f38a4f"/>
              </a:solidFill>
            </a:ln>
            <a:effectLst>
              <a:outerShdw algn="br" blurRad="4445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45" name="Group 7"/>
          <p:cNvGrpSpPr/>
          <p:nvPr/>
        </p:nvGrpSpPr>
        <p:grpSpPr>
          <a:xfrm>
            <a:off x="3894120" y="476640"/>
            <a:ext cx="1204920" cy="1117800"/>
            <a:chOff x="3894120" y="476640"/>
            <a:chExt cx="1204920" cy="1117800"/>
          </a:xfrm>
        </p:grpSpPr>
        <p:sp>
          <p:nvSpPr>
            <p:cNvPr id="246" name="CustomShape 8"/>
            <p:cNvSpPr/>
            <p:nvPr/>
          </p:nvSpPr>
          <p:spPr>
            <a:xfrm>
              <a:off x="4086720" y="476640"/>
              <a:ext cx="784440" cy="639720"/>
            </a:xfrm>
            <a:prstGeom prst="bevel">
              <a:avLst>
                <a:gd name="adj" fmla="val 12500"/>
              </a:avLst>
            </a:prstGeom>
            <a:ln>
              <a:solidFill>
                <a:srgbClr val="4a7ebb"/>
              </a:solidFill>
              <a:round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VM2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47" name="CustomShape 9"/>
            <p:cNvSpPr/>
            <p:nvPr/>
          </p:nvSpPr>
          <p:spPr>
            <a:xfrm>
              <a:off x="3894120" y="1184040"/>
              <a:ext cx="1204920" cy="410400"/>
            </a:xfrm>
            <a:prstGeom prst="bevel">
              <a:avLst>
                <a:gd name="adj" fmla="val 12500"/>
              </a:avLst>
            </a:prstGeom>
            <a:ln>
              <a:solidFill>
                <a:srgbClr val="4a7ebb"/>
              </a:solidFill>
              <a:round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48" name="Group 10"/>
          <p:cNvGrpSpPr/>
          <p:nvPr/>
        </p:nvGrpSpPr>
        <p:grpSpPr>
          <a:xfrm>
            <a:off x="6359400" y="1573200"/>
            <a:ext cx="1204920" cy="1117440"/>
            <a:chOff x="6359400" y="1573200"/>
            <a:chExt cx="1204920" cy="1117440"/>
          </a:xfrm>
        </p:grpSpPr>
        <p:sp>
          <p:nvSpPr>
            <p:cNvPr id="249" name="CustomShape 11"/>
            <p:cNvSpPr/>
            <p:nvPr/>
          </p:nvSpPr>
          <p:spPr>
            <a:xfrm>
              <a:off x="6562080" y="1573200"/>
              <a:ext cx="784440" cy="63972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0" name="CustomShape 12"/>
            <p:cNvSpPr/>
            <p:nvPr/>
          </p:nvSpPr>
          <p:spPr>
            <a:xfrm>
              <a:off x="6359400" y="2280240"/>
              <a:ext cx="1204920" cy="410400"/>
            </a:xfrm>
            <a:prstGeom prst="bevel">
              <a:avLst>
                <a:gd name="adj" fmla="val 12500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51" name="Group 13"/>
          <p:cNvGrpSpPr/>
          <p:nvPr/>
        </p:nvGrpSpPr>
        <p:grpSpPr>
          <a:xfrm>
            <a:off x="6349680" y="3805560"/>
            <a:ext cx="1204920" cy="1117440"/>
            <a:chOff x="6349680" y="3805560"/>
            <a:chExt cx="1204920" cy="1117440"/>
          </a:xfrm>
        </p:grpSpPr>
        <p:sp>
          <p:nvSpPr>
            <p:cNvPr id="252" name="CustomShape 14"/>
            <p:cNvSpPr/>
            <p:nvPr/>
          </p:nvSpPr>
          <p:spPr>
            <a:xfrm>
              <a:off x="6552360" y="3805560"/>
              <a:ext cx="784440" cy="639720"/>
            </a:xfrm>
            <a:prstGeom prst="bevel">
              <a:avLst>
                <a:gd name="adj" fmla="val 12500"/>
              </a:avLst>
            </a:prstGeom>
            <a:ln>
              <a:solidFill>
                <a:srgbClr val="f59240"/>
              </a:solidFill>
              <a:round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VM4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3" name="CustomShape 15"/>
            <p:cNvSpPr/>
            <p:nvPr/>
          </p:nvSpPr>
          <p:spPr>
            <a:xfrm>
              <a:off x="6349680" y="4512600"/>
              <a:ext cx="1204920" cy="410400"/>
            </a:xfrm>
            <a:prstGeom prst="bevel">
              <a:avLst>
                <a:gd name="adj" fmla="val 12500"/>
              </a:avLst>
            </a:prstGeom>
            <a:ln>
              <a:solidFill>
                <a:srgbClr val="f59240"/>
              </a:solidFill>
              <a:round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100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54" name="Group 16"/>
          <p:cNvGrpSpPr/>
          <p:nvPr/>
        </p:nvGrpSpPr>
        <p:grpSpPr>
          <a:xfrm>
            <a:off x="1331640" y="3805560"/>
            <a:ext cx="1204920" cy="1117440"/>
            <a:chOff x="1331640" y="3805560"/>
            <a:chExt cx="1204920" cy="1117440"/>
          </a:xfrm>
        </p:grpSpPr>
        <p:sp>
          <p:nvSpPr>
            <p:cNvPr id="255" name="CustomShape 17"/>
            <p:cNvSpPr/>
            <p:nvPr/>
          </p:nvSpPr>
          <p:spPr>
            <a:xfrm>
              <a:off x="1534320" y="3805560"/>
              <a:ext cx="784440" cy="639720"/>
            </a:xfrm>
            <a:prstGeom prst="bevel">
              <a:avLst>
                <a:gd name="adj" fmla="val 12500"/>
              </a:avLst>
            </a:prstGeom>
            <a:ln>
              <a:solidFill>
                <a:srgbClr val="4a7ebb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VM6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56" name="CustomShape 18"/>
            <p:cNvSpPr/>
            <p:nvPr/>
          </p:nvSpPr>
          <p:spPr>
            <a:xfrm>
              <a:off x="1331640" y="4512600"/>
              <a:ext cx="1204920" cy="410400"/>
            </a:xfrm>
            <a:prstGeom prst="bevel">
              <a:avLst>
                <a:gd name="adj" fmla="val 12500"/>
              </a:avLst>
            </a:prstGeom>
            <a:ln>
              <a:solidFill>
                <a:srgbClr val="4a7ebb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15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57" name="Group 19"/>
          <p:cNvGrpSpPr/>
          <p:nvPr/>
        </p:nvGrpSpPr>
        <p:grpSpPr>
          <a:xfrm>
            <a:off x="2432520" y="1217160"/>
            <a:ext cx="1496880" cy="1303200"/>
            <a:chOff x="2432520" y="1217160"/>
            <a:chExt cx="1496880" cy="1303200"/>
          </a:xfrm>
        </p:grpSpPr>
        <p:sp>
          <p:nvSpPr>
            <p:cNvPr id="258" name="CustomShape 20"/>
            <p:cNvSpPr/>
            <p:nvPr/>
          </p:nvSpPr>
          <p:spPr>
            <a:xfrm flipH="1" rot="646200">
              <a:off x="2521440" y="1330560"/>
              <a:ext cx="1319040" cy="1075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59" name="CustomShape 21"/>
            <p:cNvSpPr/>
            <p:nvPr/>
          </p:nvSpPr>
          <p:spPr>
            <a:xfrm rot="19903200">
              <a:off x="2594520" y="1785600"/>
              <a:ext cx="130968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ICMP, 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5059440" y="4888440"/>
            <a:ext cx="1284840" cy="2741760"/>
            <a:chOff x="5059440" y="4888440"/>
            <a:chExt cx="1284840" cy="2741760"/>
          </a:xfrm>
        </p:grpSpPr>
        <p:sp>
          <p:nvSpPr>
            <p:cNvPr id="261" name="CustomShape 23"/>
            <p:cNvSpPr/>
            <p:nvPr/>
          </p:nvSpPr>
          <p:spPr>
            <a:xfrm flipH="1" rot="10800000">
              <a:off x="5059080" y="7630200"/>
              <a:ext cx="1284840" cy="93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62" name="CustomShape 24"/>
            <p:cNvSpPr/>
            <p:nvPr/>
          </p:nvSpPr>
          <p:spPr>
            <a:xfrm rot="19656000">
              <a:off x="5218920" y="5041080"/>
              <a:ext cx="67572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63" name="Group 25"/>
          <p:cNvGrpSpPr/>
          <p:nvPr/>
        </p:nvGrpSpPr>
        <p:grpSpPr>
          <a:xfrm>
            <a:off x="2493720" y="1687680"/>
            <a:ext cx="3858840" cy="3866400"/>
            <a:chOff x="2493720" y="1687680"/>
            <a:chExt cx="3858840" cy="3866400"/>
          </a:xfrm>
        </p:grpSpPr>
        <p:sp>
          <p:nvSpPr>
            <p:cNvPr id="264" name="CustomShape 26"/>
            <p:cNvSpPr/>
            <p:nvPr/>
          </p:nvSpPr>
          <p:spPr>
            <a:xfrm flipH="1" rot="15294000">
              <a:off x="2844360" y="2048040"/>
              <a:ext cx="3156120" cy="3145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65" name="CustomShape 27"/>
            <p:cNvSpPr/>
            <p:nvPr/>
          </p:nvSpPr>
          <p:spPr>
            <a:xfrm rot="1282800">
              <a:off x="3885120" y="3334680"/>
              <a:ext cx="136764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UDP, ICMP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66" name="Group 28"/>
          <p:cNvGrpSpPr/>
          <p:nvPr/>
        </p:nvGrpSpPr>
        <p:grpSpPr>
          <a:xfrm>
            <a:off x="4959360" y="1175760"/>
            <a:ext cx="1490400" cy="1776960"/>
            <a:chOff x="4959360" y="1175760"/>
            <a:chExt cx="1490400" cy="1776960"/>
          </a:xfrm>
        </p:grpSpPr>
        <p:sp>
          <p:nvSpPr>
            <p:cNvPr id="267" name="CustomShape 29"/>
            <p:cNvSpPr/>
            <p:nvPr/>
          </p:nvSpPr>
          <p:spPr>
            <a:xfrm flipH="1" rot="4428000">
              <a:off x="4939920" y="1510200"/>
              <a:ext cx="1528560" cy="110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68" name="CustomShape 30"/>
            <p:cNvSpPr/>
            <p:nvPr/>
          </p:nvSpPr>
          <p:spPr>
            <a:xfrm rot="2359800">
              <a:off x="5454360" y="1802880"/>
              <a:ext cx="60264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69" name="Group 31"/>
          <p:cNvGrpSpPr/>
          <p:nvPr/>
        </p:nvGrpSpPr>
        <p:grpSpPr>
          <a:xfrm>
            <a:off x="1464120" y="2608920"/>
            <a:ext cx="1931760" cy="1967760"/>
            <a:chOff x="1464120" y="2608920"/>
            <a:chExt cx="1931760" cy="1967760"/>
          </a:xfrm>
        </p:grpSpPr>
        <p:sp>
          <p:nvSpPr>
            <p:cNvPr id="270" name="CustomShape 32"/>
            <p:cNvSpPr/>
            <p:nvPr/>
          </p:nvSpPr>
          <p:spPr>
            <a:xfrm flipH="1" rot="18576600">
              <a:off x="1670040" y="2967480"/>
              <a:ext cx="1519560" cy="1249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71" name="CustomShape 33"/>
            <p:cNvSpPr/>
            <p:nvPr/>
          </p:nvSpPr>
          <p:spPr>
            <a:xfrm rot="16302600">
              <a:off x="1983960" y="3377160"/>
              <a:ext cx="60264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72" name="Group 34"/>
          <p:cNvGrpSpPr/>
          <p:nvPr/>
        </p:nvGrpSpPr>
        <p:grpSpPr>
          <a:xfrm>
            <a:off x="2483640" y="4444920"/>
            <a:ext cx="1314720" cy="1575000"/>
            <a:chOff x="2483640" y="4444920"/>
            <a:chExt cx="1314720" cy="1575000"/>
          </a:xfrm>
        </p:grpSpPr>
        <p:sp>
          <p:nvSpPr>
            <p:cNvPr id="273" name="CustomShape 35"/>
            <p:cNvSpPr/>
            <p:nvPr/>
          </p:nvSpPr>
          <p:spPr>
            <a:xfrm flipH="1" rot="15095400">
              <a:off x="2466720" y="4763880"/>
              <a:ext cx="1348200" cy="93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74" name="CustomShape 36"/>
            <p:cNvSpPr/>
            <p:nvPr/>
          </p:nvSpPr>
          <p:spPr>
            <a:xfrm rot="2388000">
              <a:off x="2846880" y="4908960"/>
              <a:ext cx="60264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TCP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75" name="Group 37"/>
          <p:cNvGrpSpPr/>
          <p:nvPr/>
        </p:nvGrpSpPr>
        <p:grpSpPr>
          <a:xfrm>
            <a:off x="4041000" y="1548000"/>
            <a:ext cx="3215880" cy="3094560"/>
            <a:chOff x="4041000" y="1548000"/>
            <a:chExt cx="3215880" cy="3094560"/>
          </a:xfrm>
        </p:grpSpPr>
        <p:sp>
          <p:nvSpPr>
            <p:cNvPr id="276" name="CustomShape 38"/>
            <p:cNvSpPr/>
            <p:nvPr/>
          </p:nvSpPr>
          <p:spPr>
            <a:xfrm flipH="1" rot="17640600">
              <a:off x="4513320" y="1840680"/>
              <a:ext cx="2270160" cy="250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77" name="CustomShape 39"/>
            <p:cNvSpPr/>
            <p:nvPr/>
          </p:nvSpPr>
          <p:spPr>
            <a:xfrm rot="3803400">
              <a:off x="5492160" y="3051720"/>
              <a:ext cx="660600" cy="36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UDP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78" name="Group 40"/>
          <p:cNvGrpSpPr/>
          <p:nvPr/>
        </p:nvGrpSpPr>
        <p:grpSpPr>
          <a:xfrm>
            <a:off x="4515840" y="2734560"/>
            <a:ext cx="2383920" cy="2869920"/>
            <a:chOff x="4515840" y="2734560"/>
            <a:chExt cx="2383920" cy="2869920"/>
          </a:xfrm>
        </p:grpSpPr>
        <p:sp>
          <p:nvSpPr>
            <p:cNvPr id="279" name="CustomShape 41"/>
            <p:cNvSpPr/>
            <p:nvPr/>
          </p:nvSpPr>
          <p:spPr>
            <a:xfrm flipH="1" rot="20989200">
              <a:off x="4726800" y="2887560"/>
              <a:ext cx="1961640" cy="256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round/>
              <a:tailEnd len="med" type="triangle" w="med"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280" name="CustomShape 42"/>
            <p:cNvSpPr/>
            <p:nvPr/>
          </p:nvSpPr>
          <p:spPr>
            <a:xfrm rot="17416800">
              <a:off x="5348160" y="3645720"/>
              <a:ext cx="73980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ICMP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81" name="CustomShape 43"/>
          <p:cNvSpPr/>
          <p:nvPr/>
        </p:nvSpPr>
        <p:spPr>
          <a:xfrm>
            <a:off x="1308240" y="2638080"/>
            <a:ext cx="126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44"/>
          <p:cNvSpPr/>
          <p:nvPr/>
        </p:nvSpPr>
        <p:spPr>
          <a:xfrm>
            <a:off x="1335960" y="492444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192.0.2.59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45"/>
          <p:cNvSpPr/>
          <p:nvPr/>
        </p:nvSpPr>
        <p:spPr>
          <a:xfrm>
            <a:off x="3782160" y="588132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192.0.2.24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4" name="CustomShape 46"/>
          <p:cNvSpPr/>
          <p:nvPr/>
        </p:nvSpPr>
        <p:spPr>
          <a:xfrm>
            <a:off x="6320880" y="494064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192.0.2.41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5" name="CustomShape 47"/>
          <p:cNvSpPr/>
          <p:nvPr/>
        </p:nvSpPr>
        <p:spPr>
          <a:xfrm>
            <a:off x="6274440" y="267156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48"/>
          <p:cNvSpPr/>
          <p:nvPr/>
        </p:nvSpPr>
        <p:spPr>
          <a:xfrm>
            <a:off x="3848400" y="1560960"/>
            <a:ext cx="1411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192.0.2.13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49"/>
          <p:cNvSpPr/>
          <p:nvPr/>
        </p:nvSpPr>
        <p:spPr>
          <a:xfrm>
            <a:off x="829800" y="6381360"/>
            <a:ext cx="7149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Vulnerable Machines with respective cost of risk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1" descr=""/>
          <p:cNvPicPr/>
          <p:nvPr/>
        </p:nvPicPr>
        <p:blipFill>
          <a:blip r:embed="rId1"/>
          <a:stretch/>
        </p:blipFill>
        <p:spPr>
          <a:xfrm>
            <a:off x="0" y="165240"/>
            <a:ext cx="9142920" cy="621504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3112200" y="6381360"/>
            <a:ext cx="31813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Socket Programming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43" strike="noStrike">
                <a:solidFill>
                  <a:srgbClr val="404040"/>
                </a:solidFill>
                <a:latin typeface="Calibri Light"/>
                <a:ea typeface="DejaVu Sans"/>
              </a:rPr>
              <a:t>Graphical Interface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291" name="Picture 6" descr=""/>
          <p:cNvPicPr/>
          <p:nvPr/>
        </p:nvPicPr>
        <p:blipFill>
          <a:blip r:embed="rId1"/>
          <a:stretch/>
        </p:blipFill>
        <p:spPr>
          <a:xfrm>
            <a:off x="-324720" y="-171360"/>
            <a:ext cx="9792000" cy="72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7" dur="indefinite" restart="never" nodeType="tmRoot">
          <p:childTnLst>
            <p:seq>
              <p:cTn id="2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485</TotalTime>
  <Application>LibreOffice/6.0.7.3$Linux_X86_64 LibreOffice_project/00m0$Build-3</Application>
  <Words>304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2019-09-21T19:17:14Z</dcterms:created>
  <dc:creator>Personnal</dc:creator>
  <dc:description/>
  <dc:language>en-IN</dc:language>
  <cp:lastModifiedBy/>
  <dcterms:modified xsi:type="dcterms:W3CDTF">2019-10-26T15:10:07Z</dcterms:modified>
  <cp:revision>54</cp:revision>
  <dc:subject/>
  <dc:title>Problem Statement 3 IMPACT OF BREACH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