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38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0000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50" b="1" i="0">
                <a:solidFill>
                  <a:srgbClr val="FF0000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0000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0000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6044" y="361950"/>
            <a:ext cx="12125960" cy="6496050"/>
          </a:xfrm>
          <a:custGeom>
            <a:avLst/>
            <a:gdLst/>
            <a:ahLst/>
            <a:cxnLst/>
            <a:rect l="l" t="t" r="r" b="b"/>
            <a:pathLst>
              <a:path w="12125960" h="6496050">
                <a:moveTo>
                  <a:pt x="12125955" y="0"/>
                </a:moveTo>
                <a:lnTo>
                  <a:pt x="0" y="0"/>
                </a:lnTo>
                <a:lnTo>
                  <a:pt x="0" y="6496049"/>
                </a:lnTo>
                <a:lnTo>
                  <a:pt x="12125955" y="6496049"/>
                </a:lnTo>
                <a:lnTo>
                  <a:pt x="12125955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6038" y="361940"/>
            <a:ext cx="12125961" cy="14381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6038" y="4733544"/>
            <a:ext cx="12125961" cy="21244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616" y="799703"/>
            <a:ext cx="11954766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0000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21155" y="1607670"/>
            <a:ext cx="7949688" cy="163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50" b="1" i="0">
                <a:solidFill>
                  <a:srgbClr val="FF0000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2764" y="1560928"/>
            <a:ext cx="10485120" cy="157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370"/>
              </a:lnSpc>
            </a:pPr>
            <a:r>
              <a:rPr sz="6000" b="1" spc="-170" dirty="0">
                <a:solidFill>
                  <a:srgbClr val="FF0000"/>
                </a:solidFill>
                <a:latin typeface="Garamond"/>
                <a:cs typeface="Garamond"/>
              </a:rPr>
              <a:t>Y</a:t>
            </a:r>
            <a:r>
              <a:rPr sz="6000" b="1" spc="5" dirty="0">
                <a:solidFill>
                  <a:srgbClr val="FF0000"/>
                </a:solidFill>
                <a:latin typeface="Garamond"/>
                <a:cs typeface="Garamond"/>
              </a:rPr>
              <a:t>OUTUB</a:t>
            </a:r>
            <a:r>
              <a:rPr sz="6000" b="1" dirty="0">
                <a:solidFill>
                  <a:srgbClr val="FF0000"/>
                </a:solidFill>
                <a:latin typeface="Garamond"/>
                <a:cs typeface="Garamond"/>
              </a:rPr>
              <a:t>E</a:t>
            </a:r>
            <a:r>
              <a:rPr sz="6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6000" b="1" spc="-5" dirty="0">
                <a:solidFill>
                  <a:srgbClr val="FF0000"/>
                </a:solidFill>
                <a:latin typeface="Garamond"/>
                <a:cs typeface="Garamond"/>
              </a:rPr>
              <a:t>SONG</a:t>
            </a:r>
            <a:r>
              <a:rPr sz="6000" b="1" dirty="0">
                <a:solidFill>
                  <a:srgbClr val="FF0000"/>
                </a:solidFill>
                <a:latin typeface="Garamond"/>
                <a:cs typeface="Garamond"/>
              </a:rPr>
              <a:t>S</a:t>
            </a:r>
            <a:r>
              <a:rPr sz="6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6000" b="1" spc="-5" dirty="0">
                <a:solidFill>
                  <a:srgbClr val="FF0000"/>
                </a:solidFill>
                <a:latin typeface="Garamond"/>
                <a:cs typeface="Garamond"/>
              </a:rPr>
              <a:t>A</a:t>
            </a:r>
            <a:r>
              <a:rPr sz="6000" b="1" spc="-120" dirty="0">
                <a:solidFill>
                  <a:srgbClr val="FF0000"/>
                </a:solidFill>
                <a:latin typeface="Garamond"/>
                <a:cs typeface="Garamond"/>
              </a:rPr>
              <a:t>N</a:t>
            </a:r>
            <a:r>
              <a:rPr sz="6000" b="1" spc="-5" dirty="0">
                <a:solidFill>
                  <a:srgbClr val="FF0000"/>
                </a:solidFill>
                <a:latin typeface="Garamond"/>
                <a:cs typeface="Garamond"/>
              </a:rPr>
              <a:t>A</a:t>
            </a:r>
            <a:r>
              <a:rPr sz="6000" b="1" spc="-229" dirty="0">
                <a:solidFill>
                  <a:srgbClr val="FF0000"/>
                </a:solidFill>
                <a:latin typeface="Garamond"/>
                <a:cs typeface="Garamond"/>
              </a:rPr>
              <a:t>L</a:t>
            </a:r>
            <a:r>
              <a:rPr sz="6000" b="1" spc="110" dirty="0">
                <a:solidFill>
                  <a:srgbClr val="FF0000"/>
                </a:solidFill>
                <a:latin typeface="Garamond"/>
                <a:cs typeface="Garamond"/>
              </a:rPr>
              <a:t>Y</a:t>
            </a:r>
            <a:r>
              <a:rPr sz="6000" b="1" spc="-5" dirty="0">
                <a:solidFill>
                  <a:srgbClr val="FF0000"/>
                </a:solidFill>
                <a:latin typeface="Garamond"/>
                <a:cs typeface="Garamond"/>
              </a:rPr>
              <a:t>SIS</a:t>
            </a:r>
            <a:r>
              <a:rPr sz="6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6000" b="1" spc="-5" dirty="0">
                <a:solidFill>
                  <a:srgbClr val="FF0000"/>
                </a:solidFill>
                <a:latin typeface="Garamond"/>
                <a:cs typeface="Garamond"/>
              </a:rPr>
              <a:t>USIN</a:t>
            </a:r>
            <a:r>
              <a:rPr sz="6000" b="1" dirty="0">
                <a:solidFill>
                  <a:srgbClr val="FF0000"/>
                </a:solidFill>
                <a:latin typeface="Garamond"/>
                <a:cs typeface="Garamond"/>
              </a:rPr>
              <a:t>G</a:t>
            </a:r>
            <a:r>
              <a:rPr sz="6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6000" b="1" spc="-65" dirty="0">
                <a:solidFill>
                  <a:srgbClr val="FF0000"/>
                </a:solidFill>
                <a:latin typeface="Garamond"/>
                <a:cs typeface="Garamond"/>
              </a:rPr>
              <a:t>P</a:t>
            </a:r>
            <a:r>
              <a:rPr sz="6000" b="1" spc="-155" dirty="0">
                <a:solidFill>
                  <a:srgbClr val="FF0000"/>
                </a:solidFill>
                <a:latin typeface="Garamond"/>
                <a:cs typeface="Garamond"/>
              </a:rPr>
              <a:t>O</a:t>
            </a:r>
            <a:r>
              <a:rPr sz="6000" b="1" dirty="0">
                <a:solidFill>
                  <a:srgbClr val="FF0000"/>
                </a:solidFill>
                <a:latin typeface="Garamond"/>
                <a:cs typeface="Garamond"/>
              </a:rPr>
              <a:t>WER</a:t>
            </a:r>
            <a:r>
              <a:rPr sz="6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6000" b="1" spc="-5" dirty="0">
                <a:solidFill>
                  <a:srgbClr val="FF0000"/>
                </a:solidFill>
                <a:latin typeface="Garamond"/>
                <a:cs typeface="Garamond"/>
              </a:rPr>
              <a:t>BI</a:t>
            </a:r>
            <a:endParaRPr sz="60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9672" y="3550889"/>
            <a:ext cx="612838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b="1" dirty="0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sz="3250" b="1" spc="30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3250" b="1" dirty="0">
                <a:solidFill>
                  <a:srgbClr val="FFFFFF"/>
                </a:solidFill>
                <a:latin typeface="Garamond"/>
                <a:cs typeface="Garamond"/>
              </a:rPr>
              <a:t>esent</a:t>
            </a:r>
            <a:r>
              <a:rPr sz="3250" b="1" spc="-20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3250" b="1" dirty="0">
                <a:solidFill>
                  <a:srgbClr val="FFFFFF"/>
                </a:solidFill>
                <a:latin typeface="Garamond"/>
                <a:cs typeface="Garamond"/>
              </a:rPr>
              <a:t>tion</a:t>
            </a:r>
            <a:r>
              <a:rPr sz="32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50" b="1" spc="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3250" b="1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32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50" b="1" dirty="0">
                <a:solidFill>
                  <a:srgbClr val="FFFFFF"/>
                </a:solidFill>
                <a:latin typeface="Garamond"/>
                <a:cs typeface="Garamond"/>
              </a:rPr>
              <a:t>Praj</a:t>
            </a:r>
            <a:r>
              <a:rPr sz="3250" b="1" spc="-100" dirty="0">
                <a:solidFill>
                  <a:srgbClr val="FFFFFF"/>
                </a:solidFill>
                <a:latin typeface="Garamond"/>
                <a:cs typeface="Garamond"/>
              </a:rPr>
              <a:t>w</a:t>
            </a:r>
            <a:r>
              <a:rPr sz="3250" b="1" dirty="0">
                <a:solidFill>
                  <a:srgbClr val="FFFFFF"/>
                </a:solidFill>
                <a:latin typeface="Garamond"/>
                <a:cs typeface="Garamond"/>
              </a:rPr>
              <a:t>al</a:t>
            </a:r>
            <a:r>
              <a:rPr sz="32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50" b="1" spc="-5" dirty="0">
                <a:solidFill>
                  <a:srgbClr val="FFFFFF"/>
                </a:solidFill>
                <a:latin typeface="Garamond"/>
                <a:cs typeface="Garamond"/>
              </a:rPr>
              <a:t>Am</a:t>
            </a:r>
            <a:r>
              <a:rPr sz="3250" b="1" spc="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3250" b="1" dirty="0">
                <a:solidFill>
                  <a:srgbClr val="FFFFFF"/>
                </a:solidFill>
                <a:latin typeface="Garamond"/>
                <a:cs typeface="Garamond"/>
              </a:rPr>
              <a:t>ad</a:t>
            </a:r>
            <a:r>
              <a:rPr sz="3250" b="1" spc="-20" dirty="0">
                <a:solidFill>
                  <a:srgbClr val="FFFFFF"/>
                </a:solidFill>
                <a:latin typeface="Garamond"/>
                <a:cs typeface="Garamond"/>
              </a:rPr>
              <a:t>k</a:t>
            </a:r>
            <a:r>
              <a:rPr sz="3250" b="1" dirty="0">
                <a:solidFill>
                  <a:srgbClr val="FFFFFF"/>
                </a:solidFill>
                <a:latin typeface="Garamond"/>
                <a:cs typeface="Garamond"/>
              </a:rPr>
              <a:t>ar</a:t>
            </a:r>
            <a:endParaRPr sz="325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01250" y="5276212"/>
            <a:ext cx="2190750" cy="1581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362200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381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71591"/>
            <a:ext cx="12192000" cy="2485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dirty="0"/>
              <a:t>THA</a:t>
            </a:r>
            <a:r>
              <a:rPr spc="-35" dirty="0"/>
              <a:t>N</a:t>
            </a:r>
            <a:r>
              <a:rPr spc="-5" dirty="0"/>
              <a:t>K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29" dirty="0"/>
              <a:t>Y</a:t>
            </a:r>
            <a:r>
              <a:rPr dirty="0"/>
              <a:t>OU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3250" dirty="0">
                <a:solidFill>
                  <a:srgbClr val="FFFFFF"/>
                </a:solidFill>
              </a:rPr>
              <a:t>P</a:t>
            </a:r>
            <a:r>
              <a:rPr sz="3250" spc="30" dirty="0">
                <a:solidFill>
                  <a:srgbClr val="FFFFFF"/>
                </a:solidFill>
              </a:rPr>
              <a:t>r</a:t>
            </a:r>
            <a:r>
              <a:rPr sz="3250" spc="-15" dirty="0">
                <a:solidFill>
                  <a:srgbClr val="FFFFFF"/>
                </a:solidFill>
              </a:rPr>
              <a:t>es</a:t>
            </a:r>
            <a:r>
              <a:rPr sz="3250" spc="-35" dirty="0">
                <a:solidFill>
                  <a:srgbClr val="FFFFFF"/>
                </a:solidFill>
              </a:rPr>
              <a:t>e</a:t>
            </a:r>
            <a:r>
              <a:rPr sz="3250" spc="-5" dirty="0">
                <a:solidFill>
                  <a:srgbClr val="FFFFFF"/>
                </a:solidFill>
              </a:rPr>
              <a:t>ntatio</a:t>
            </a:r>
            <a:r>
              <a:rPr sz="3250" dirty="0">
                <a:solidFill>
                  <a:srgbClr val="FFFFFF"/>
                </a:solidFill>
              </a:rPr>
              <a:t>n</a:t>
            </a:r>
            <a:r>
              <a:rPr sz="32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50" spc="-5" dirty="0">
                <a:solidFill>
                  <a:srgbClr val="FFFFFF"/>
                </a:solidFill>
              </a:rPr>
              <a:t>B</a:t>
            </a:r>
            <a:r>
              <a:rPr sz="3250" dirty="0">
                <a:solidFill>
                  <a:srgbClr val="FFFFFF"/>
                </a:solidFill>
              </a:rPr>
              <a:t>y</a:t>
            </a:r>
            <a:r>
              <a:rPr sz="32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50" dirty="0">
                <a:solidFill>
                  <a:srgbClr val="FFFFFF"/>
                </a:solidFill>
              </a:rPr>
              <a:t>Praj</a:t>
            </a:r>
            <a:r>
              <a:rPr sz="3250" spc="-90" dirty="0">
                <a:solidFill>
                  <a:srgbClr val="FFFFFF"/>
                </a:solidFill>
              </a:rPr>
              <a:t>w</a:t>
            </a:r>
            <a:r>
              <a:rPr sz="3250" dirty="0">
                <a:solidFill>
                  <a:srgbClr val="FFFFFF"/>
                </a:solidFill>
              </a:rPr>
              <a:t>al</a:t>
            </a:r>
            <a:r>
              <a:rPr sz="32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50" spc="-5" dirty="0">
                <a:solidFill>
                  <a:srgbClr val="FFFFFF"/>
                </a:solidFill>
              </a:rPr>
              <a:t>Am</a:t>
            </a:r>
            <a:r>
              <a:rPr sz="3250" spc="5" dirty="0">
                <a:solidFill>
                  <a:srgbClr val="FFFFFF"/>
                </a:solidFill>
              </a:rPr>
              <a:t>b</a:t>
            </a:r>
            <a:r>
              <a:rPr sz="3250" dirty="0">
                <a:solidFill>
                  <a:srgbClr val="FFFFFF"/>
                </a:solidFill>
              </a:rPr>
              <a:t>ad</a:t>
            </a:r>
            <a:r>
              <a:rPr sz="3250" spc="-20" dirty="0">
                <a:solidFill>
                  <a:srgbClr val="FFFFFF"/>
                </a:solidFill>
              </a:rPr>
              <a:t>k</a:t>
            </a:r>
            <a:r>
              <a:rPr sz="3250" dirty="0">
                <a:solidFill>
                  <a:srgbClr val="FFFFFF"/>
                </a:solidFill>
              </a:rPr>
              <a:t>ar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01250" y="5276212"/>
            <a:ext cx="2190750" cy="1581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2362200" cy="1524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1199820"/>
            <a:ext cx="798449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dirty="0">
                <a:solidFill>
                  <a:srgbClr val="FF0000"/>
                </a:solidFill>
                <a:latin typeface="Garamond"/>
                <a:cs typeface="Garamond"/>
              </a:rPr>
              <a:t>P</a:t>
            </a:r>
            <a:r>
              <a:rPr sz="5400" b="1" spc="-110" dirty="0">
                <a:solidFill>
                  <a:srgbClr val="FF0000"/>
                </a:solidFill>
                <a:latin typeface="Garamond"/>
                <a:cs typeface="Garamond"/>
              </a:rPr>
              <a:t>R</a:t>
            </a:r>
            <a:r>
              <a:rPr sz="5400" b="1" spc="5" dirty="0">
                <a:solidFill>
                  <a:srgbClr val="FF0000"/>
                </a:solidFill>
                <a:latin typeface="Garamond"/>
                <a:cs typeface="Garamond"/>
              </a:rPr>
              <a:t>OBLE</a:t>
            </a:r>
            <a:r>
              <a:rPr sz="5400" b="1" dirty="0">
                <a:solidFill>
                  <a:srgbClr val="FF0000"/>
                </a:solidFill>
                <a:latin typeface="Garamond"/>
                <a:cs typeface="Garamond"/>
              </a:rPr>
              <a:t>M</a:t>
            </a:r>
            <a:r>
              <a:rPr sz="5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spc="-5" dirty="0">
                <a:solidFill>
                  <a:srgbClr val="FF0000"/>
                </a:solidFill>
                <a:latin typeface="Garamond"/>
                <a:cs typeface="Garamond"/>
              </a:rPr>
              <a:t>S</a:t>
            </a:r>
            <a:r>
              <a:rPr sz="5400" b="1" spc="-445" dirty="0">
                <a:solidFill>
                  <a:srgbClr val="FF0000"/>
                </a:solidFill>
                <a:latin typeface="Garamond"/>
                <a:cs typeface="Garamond"/>
              </a:rPr>
              <a:t>T</a:t>
            </a:r>
            <a:r>
              <a:rPr sz="5400" b="1" spc="-5" dirty="0">
                <a:solidFill>
                  <a:srgbClr val="FF0000"/>
                </a:solidFill>
                <a:latin typeface="Garamond"/>
                <a:cs typeface="Garamond"/>
              </a:rPr>
              <a:t>ATEMENT</a:t>
            </a:r>
            <a:endParaRPr sz="54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8299" y="2056513"/>
            <a:ext cx="9881235" cy="325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800"/>
              </a:lnSpc>
            </a:pPr>
            <a:r>
              <a:rPr sz="2050" b="1" spc="2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hi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in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spc="80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2050" b="1" spc="5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sz="2050" b="1" spc="25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oject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aims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to</a:t>
            </a:r>
            <a:r>
              <a:rPr sz="2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co</a:t>
            </a:r>
            <a:r>
              <a:rPr sz="2050" b="1" spc="-1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2050" b="1" spc="-1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2050" b="1" spc="5" dirty="0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co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m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sz="2050" b="1" spc="15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2050" b="1" spc="-30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2050" b="1" spc="-40" dirty="0">
                <a:solidFill>
                  <a:srgbClr val="FFFFFF"/>
                </a:solidFill>
                <a:latin typeface="Garamond"/>
                <a:cs typeface="Garamond"/>
              </a:rPr>
              <a:t>v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ana</a:t>
            </a:r>
            <a:r>
              <a:rPr sz="2050" b="1" spc="25" dirty="0">
                <a:solidFill>
                  <a:srgbClr val="FFFFFF"/>
                </a:solidFill>
                <a:latin typeface="Garamond"/>
                <a:cs typeface="Garamond"/>
              </a:rPr>
              <a:t>l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ys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is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70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ou</a:t>
            </a:r>
            <a:r>
              <a:rPr sz="2050" b="1" spc="-7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2050" b="1" spc="-1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so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ngs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dat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in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g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40" dirty="0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sz="2050" b="1" spc="-25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2050" b="1" spc="-30" dirty="0">
                <a:solidFill>
                  <a:srgbClr val="FFFFFF"/>
                </a:solidFill>
                <a:latin typeface="Garamond"/>
                <a:cs typeface="Garamond"/>
              </a:rPr>
              <a:t>w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er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2050" b="1" spc="5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.</a:t>
            </a:r>
            <a:r>
              <a:rPr sz="2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2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dat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2050" b="1" spc="-15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et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con</a:t>
            </a:r>
            <a:r>
              <a:rPr sz="2050" b="1" spc="-1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ains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35" dirty="0">
                <a:solidFill>
                  <a:srgbClr val="FFFFFF"/>
                </a:solidFill>
                <a:latin typeface="Garamond"/>
                <a:cs typeface="Garamond"/>
              </a:rPr>
              <a:t>k</a:t>
            </a:r>
            <a:r>
              <a:rPr sz="2050" b="1" spc="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at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rib</a:t>
            </a:r>
            <a:r>
              <a:rPr sz="2050" b="1" spc="-1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2050" b="1" spc="-2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spc="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such</a:t>
            </a:r>
            <a:r>
              <a:rPr sz="2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as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vi</a:t>
            </a:r>
            <a:r>
              <a:rPr sz="2050" b="1" spc="-15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eo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2050" b="1" spc="-30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,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sz="2050" b="1" spc="-15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an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el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2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le,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2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le,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scri</a:t>
            </a:r>
            <a:r>
              <a:rPr sz="2050" b="1" spc="-15" dirty="0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sz="2050" b="1" spc="-2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2050" b="1" spc="5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,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spc="30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gs,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blis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ed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dat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e,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vi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w</a:t>
            </a:r>
            <a:r>
              <a:rPr sz="2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cou</a:t>
            </a:r>
            <a:r>
              <a:rPr sz="2050" b="1" spc="-1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spc="-2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,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5" dirty="0">
                <a:solidFill>
                  <a:srgbClr val="FFFFFF"/>
                </a:solidFill>
                <a:latin typeface="Garamond"/>
                <a:cs typeface="Garamond"/>
              </a:rPr>
              <a:t>l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2050" b="1" spc="-40" dirty="0">
                <a:solidFill>
                  <a:srgbClr val="FFFFFF"/>
                </a:solidFill>
                <a:latin typeface="Garamond"/>
                <a:cs typeface="Garamond"/>
              </a:rPr>
              <a:t>k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co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,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25" dirty="0">
                <a:solidFill>
                  <a:srgbClr val="FFFFFF"/>
                </a:solidFill>
                <a:latin typeface="Garamond"/>
                <a:cs typeface="Garamond"/>
              </a:rPr>
              <a:t>f</a:t>
            </a:r>
            <a:r>
              <a:rPr sz="2050" b="1" spc="-25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2050" b="1" spc="-55" dirty="0">
                <a:solidFill>
                  <a:srgbClr val="FFFFFF"/>
                </a:solidFill>
                <a:latin typeface="Garamond"/>
                <a:cs typeface="Garamond"/>
              </a:rPr>
              <a:t>v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orite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sz="2050" b="1" spc="-15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2050" b="1" spc="-1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spc="-2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,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sz="2050" b="1" spc="25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m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m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nt</a:t>
            </a:r>
            <a:r>
              <a:rPr sz="20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co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,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vi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eo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2050" b="1" spc="-1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rati</a:t>
            </a:r>
            <a:r>
              <a:rPr sz="2050" b="1" spc="5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,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vide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definitio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,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sz="2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caption</a:t>
            </a:r>
            <a:r>
              <a:rPr sz="20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de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ails.</a:t>
            </a:r>
            <a:r>
              <a:rPr sz="2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2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5" dirty="0">
                <a:solidFill>
                  <a:srgbClr val="FFFFFF"/>
                </a:solidFill>
                <a:latin typeface="Garamond"/>
                <a:cs typeface="Garamond"/>
              </a:rPr>
              <a:t>g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oal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to</a:t>
            </a:r>
            <a:r>
              <a:rPr sz="2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20" dirty="0">
                <a:solidFill>
                  <a:srgbClr val="FFFFFF"/>
                </a:solidFill>
                <a:latin typeface="Garamond"/>
                <a:cs typeface="Garamond"/>
              </a:rPr>
              <a:t>ut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ili</a:t>
            </a:r>
            <a:r>
              <a:rPr sz="2050" b="1" spc="-35" dirty="0">
                <a:solidFill>
                  <a:srgbClr val="FFFFFF"/>
                </a:solidFill>
                <a:latin typeface="Garamond"/>
                <a:cs typeface="Garamond"/>
              </a:rPr>
              <a:t>z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40" dirty="0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sz="2050" b="1" spc="-25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2050" b="1" spc="-30" dirty="0">
                <a:solidFill>
                  <a:srgbClr val="FFFFFF"/>
                </a:solidFill>
                <a:latin typeface="Garamond"/>
                <a:cs typeface="Garamond"/>
              </a:rPr>
              <a:t>w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er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20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to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sz="2050" b="1" spc="20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ea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in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igh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fu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l</a:t>
            </a:r>
            <a:r>
              <a:rPr sz="20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vi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ualization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sz="2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20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2050" b="1" spc="70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2050" b="1" spc="-2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ha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sz="2050" b="1" spc="20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2050" b="1" spc="-40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v</a:t>
            </a:r>
            <a:r>
              <a:rPr sz="2050" b="1" spc="5" dirty="0">
                <a:solidFill>
                  <a:srgbClr val="FFFFFF"/>
                </a:solidFill>
                <a:latin typeface="Garamond"/>
                <a:cs typeface="Garamond"/>
              </a:rPr>
              <a:t>id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dee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er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spc="35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2050" b="1" spc="-2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an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2050" b="1" spc="5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g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75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ou</a:t>
            </a:r>
            <a:r>
              <a:rPr sz="2050" b="1" spc="-7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2050" b="1" spc="-1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so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gs'</a:t>
            </a:r>
            <a:r>
              <a:rPr sz="2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per</a:t>
            </a:r>
            <a:r>
              <a:rPr sz="2050" b="1" spc="25" dirty="0">
                <a:solidFill>
                  <a:srgbClr val="FFFFFF"/>
                </a:solidFill>
                <a:latin typeface="Garamond"/>
                <a:cs typeface="Garamond"/>
              </a:rPr>
              <a:t>f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2050" b="1" spc="80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ma</a:t>
            </a:r>
            <a:r>
              <a:rPr sz="2050" b="1" spc="-2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ce,</a:t>
            </a:r>
            <a:r>
              <a:rPr sz="2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pop</a:t>
            </a:r>
            <a:r>
              <a:rPr sz="2050" b="1" spc="-1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larit</a:t>
            </a:r>
            <a:r>
              <a:rPr sz="2050" b="1" spc="-165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,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sz="20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us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eng</a:t>
            </a:r>
            <a:r>
              <a:rPr sz="2050" b="1" spc="35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geme</a:t>
            </a:r>
            <a:r>
              <a:rPr sz="2050" b="1" spc="-1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spc="-2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.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2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ana</a:t>
            </a:r>
            <a:r>
              <a:rPr sz="2050" b="1" spc="50" dirty="0">
                <a:solidFill>
                  <a:srgbClr val="FFFFFF"/>
                </a:solidFill>
                <a:latin typeface="Garamond"/>
                <a:cs typeface="Garamond"/>
              </a:rPr>
              <a:t>l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ys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is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aims</a:t>
            </a:r>
            <a:r>
              <a:rPr sz="20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to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2050" b="1" spc="-1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sz="2050" b="1" spc="-40" dirty="0">
                <a:solidFill>
                  <a:srgbClr val="FFFFFF"/>
                </a:solidFill>
                <a:latin typeface="Garamond"/>
                <a:cs typeface="Garamond"/>
              </a:rPr>
              <a:t>ov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er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spc="5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spc="5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s,</a:t>
            </a:r>
            <a:r>
              <a:rPr sz="2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sz="2050" b="1" spc="25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ef</a:t>
            </a:r>
            <a:r>
              <a:rPr sz="2050" b="1" spc="-1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spc="25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ce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,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sz="2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at</a:t>
            </a:r>
            <a:r>
              <a:rPr sz="2050" b="1" spc="-1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spc="80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20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2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dat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to</a:t>
            </a:r>
            <a:r>
              <a:rPr sz="20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aid</a:t>
            </a:r>
            <a:r>
              <a:rPr sz="2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co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spc="-2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nt</a:t>
            </a:r>
            <a:r>
              <a:rPr sz="2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10" dirty="0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sz="2050" b="1" spc="25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ea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2050" b="1" spc="35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2050" b="1" spc="-2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2050" b="1" spc="-35" dirty="0">
                <a:solidFill>
                  <a:srgbClr val="FFFFFF"/>
                </a:solidFill>
                <a:latin typeface="Garamond"/>
                <a:cs typeface="Garamond"/>
              </a:rPr>
              <a:t>k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olde</a:t>
            </a:r>
            <a:r>
              <a:rPr sz="2050" b="1" spc="30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sz="2050" b="1" spc="-2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imi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z</a:t>
            </a:r>
            <a:r>
              <a:rPr sz="2050" b="1" spc="5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g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eir</a:t>
            </a:r>
            <a:r>
              <a:rPr sz="2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70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ou</a:t>
            </a:r>
            <a:r>
              <a:rPr sz="2050" b="1" spc="-7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spc="-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2050" b="1" spc="-1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so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g</a:t>
            </a:r>
            <a:r>
              <a:rPr sz="20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co</a:t>
            </a:r>
            <a:r>
              <a:rPr sz="2050" b="1" spc="-10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2050" b="1" spc="-2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2050" b="1" dirty="0">
                <a:solidFill>
                  <a:srgbClr val="FFFFFF"/>
                </a:solidFill>
                <a:latin typeface="Garamond"/>
                <a:cs typeface="Garamond"/>
              </a:rPr>
              <a:t>ent.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714362"/>
            <a:ext cx="2362200" cy="1057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9800" y="76215"/>
            <a:ext cx="2362200" cy="1057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28" y="795452"/>
            <a:ext cx="10909935" cy="10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33495">
              <a:lnSpc>
                <a:spcPct val="100000"/>
              </a:lnSpc>
            </a:pPr>
            <a:r>
              <a:rPr sz="5400" b="1" spc="-204" dirty="0">
                <a:solidFill>
                  <a:srgbClr val="FF0000"/>
                </a:solidFill>
                <a:latin typeface="Garamond"/>
                <a:cs typeface="Garamond"/>
              </a:rPr>
              <a:t>D</a:t>
            </a:r>
            <a:r>
              <a:rPr sz="5400" b="1" spc="-5" dirty="0">
                <a:solidFill>
                  <a:srgbClr val="FF0000"/>
                </a:solidFill>
                <a:latin typeface="Garamond"/>
                <a:cs typeface="Garamond"/>
              </a:rPr>
              <a:t>A</a:t>
            </a:r>
            <a:r>
              <a:rPr sz="5400" b="1" spc="-450" dirty="0">
                <a:solidFill>
                  <a:srgbClr val="FF0000"/>
                </a:solidFill>
                <a:latin typeface="Garamond"/>
                <a:cs typeface="Garamond"/>
              </a:rPr>
              <a:t>T</a:t>
            </a:r>
            <a:r>
              <a:rPr sz="5400" b="1" spc="-5" dirty="0">
                <a:solidFill>
                  <a:srgbClr val="FF0000"/>
                </a:solidFill>
                <a:latin typeface="Garamond"/>
                <a:cs typeface="Garamond"/>
              </a:rPr>
              <a:t>ASE</a:t>
            </a:r>
            <a:r>
              <a:rPr sz="5400" b="1" dirty="0">
                <a:solidFill>
                  <a:srgbClr val="FF0000"/>
                </a:solidFill>
                <a:latin typeface="Garamond"/>
                <a:cs typeface="Garamond"/>
              </a:rPr>
              <a:t>T</a:t>
            </a:r>
            <a:r>
              <a:rPr sz="5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spc="-195" dirty="0">
                <a:solidFill>
                  <a:srgbClr val="FF0000"/>
                </a:solidFill>
                <a:latin typeface="Garamond"/>
                <a:cs typeface="Garamond"/>
              </a:rPr>
              <a:t>O</a:t>
            </a:r>
            <a:r>
              <a:rPr sz="5400" b="1" dirty="0">
                <a:solidFill>
                  <a:srgbClr val="FF0000"/>
                </a:solidFill>
                <a:latin typeface="Garamond"/>
                <a:cs typeface="Garamond"/>
              </a:rPr>
              <a:t>VE</a:t>
            </a:r>
            <a:r>
              <a:rPr sz="5400" b="1" spc="-210" dirty="0">
                <a:solidFill>
                  <a:srgbClr val="FF0000"/>
                </a:solidFill>
                <a:latin typeface="Garamond"/>
                <a:cs typeface="Garamond"/>
              </a:rPr>
              <a:t>R</a:t>
            </a:r>
            <a:r>
              <a:rPr sz="5400" b="1" spc="5" dirty="0">
                <a:solidFill>
                  <a:srgbClr val="FF0000"/>
                </a:solidFill>
                <a:latin typeface="Garamond"/>
                <a:cs typeface="Garamond"/>
              </a:rPr>
              <a:t>VIEW</a:t>
            </a:r>
            <a:endParaRPr sz="54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1.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vi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o_id: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niq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iden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ifi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10" dirty="0">
                <a:solidFill>
                  <a:srgbClr val="FFFFFF"/>
                </a:solidFill>
                <a:latin typeface="Garamond"/>
                <a:cs typeface="Garamond"/>
              </a:rPr>
              <a:t>f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or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20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ach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45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-6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v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deo.</a:t>
            </a:r>
            <a:endParaRPr sz="175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728" y="2088239"/>
            <a:ext cx="8957945" cy="3776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FFFFFF"/>
              </a:buClr>
              <a:buFont typeface="Garamond"/>
              <a:buAutoNum type="arabicPeriod" startAt="2"/>
              <a:tabLst>
                <a:tab pos="469900" algn="l"/>
              </a:tabLst>
            </a:pP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2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.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ch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elTitle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: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Titl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45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-6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10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ch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l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li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hi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g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2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1750" b="1" spc="-120" dirty="0">
                <a:solidFill>
                  <a:srgbClr val="FFFFFF"/>
                </a:solidFill>
                <a:latin typeface="Garamond"/>
                <a:cs typeface="Garamond"/>
              </a:rPr>
              <a:t>g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.</a:t>
            </a:r>
            <a:endParaRPr sz="17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Garamond"/>
              <a:buAutoNum type="arabicPeriod" startAt="2"/>
            </a:pPr>
            <a:endParaRPr sz="1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FFFFFF"/>
              </a:buClr>
              <a:buFont typeface="Garamond"/>
              <a:buAutoNum type="arabicPeriod" startAt="2"/>
              <a:tabLst>
                <a:tab pos="469900" algn="l"/>
              </a:tabLst>
            </a:pP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3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.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tit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le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: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Title</a:t>
            </a:r>
            <a:r>
              <a:rPr sz="17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2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40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-6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g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v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ideo.</a:t>
            </a:r>
            <a:endParaRPr sz="17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Clr>
                <a:srgbClr val="FFFFFF"/>
              </a:buClr>
              <a:buFont typeface="Garamond"/>
              <a:buAutoNum type="arabicPeriod" startAt="2"/>
            </a:pPr>
            <a:endParaRPr sz="1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FFFFFF"/>
              </a:buClr>
              <a:buFont typeface="Garamond"/>
              <a:buAutoNum type="arabicPeriod" startAt="2"/>
              <a:tabLst>
                <a:tab pos="469900" algn="l"/>
              </a:tabLst>
            </a:pP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4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.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descrip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ion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:</a:t>
            </a:r>
            <a:r>
              <a:rPr sz="17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De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sc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ip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io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sz="1750" b="1" spc="10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1750" b="1" spc="-40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vi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f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or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45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-6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ong</a:t>
            </a:r>
            <a:r>
              <a:rPr sz="17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v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o.</a:t>
            </a:r>
            <a:endParaRPr sz="17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Clr>
                <a:srgbClr val="FFFFFF"/>
              </a:buClr>
              <a:buFont typeface="Garamond"/>
              <a:buAutoNum type="arabicPeriod" startAt="2"/>
            </a:pPr>
            <a:endParaRPr sz="1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FFFFFF"/>
              </a:buClr>
              <a:buFont typeface="Garamond"/>
              <a:buAutoNum type="arabicPeriod" startAt="2"/>
              <a:tabLst>
                <a:tab pos="469900" algn="l"/>
              </a:tabLst>
            </a:pP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5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.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35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gs: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5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35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g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1750" b="1" spc="-2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iate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17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wit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17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2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40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-6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song</a:t>
            </a:r>
            <a:r>
              <a:rPr sz="17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vi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o.</a:t>
            </a:r>
            <a:endParaRPr sz="17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Clr>
                <a:srgbClr val="FFFFFF"/>
              </a:buClr>
              <a:buFont typeface="Garamond"/>
              <a:buAutoNum type="arabicPeriod" startAt="2"/>
            </a:pPr>
            <a:endParaRPr sz="1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FFFFFF"/>
              </a:buClr>
              <a:buFont typeface="Garamond"/>
              <a:buAutoNum type="arabicPeriod" startAt="2"/>
              <a:tabLst>
                <a:tab pos="469900" algn="l"/>
              </a:tabLst>
            </a:pP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6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.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publis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:</a:t>
            </a:r>
            <a:r>
              <a:rPr sz="17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Dat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sz="17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time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20" dirty="0">
                <a:solidFill>
                  <a:srgbClr val="FFFFFF"/>
                </a:solidFill>
                <a:latin typeface="Garamond"/>
                <a:cs typeface="Garamond"/>
              </a:rPr>
              <a:t>w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he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45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ou</a:t>
            </a:r>
            <a:r>
              <a:rPr sz="1750" b="1" spc="-7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ub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song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vi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5" dirty="0">
                <a:solidFill>
                  <a:srgbClr val="FFFFFF"/>
                </a:solidFill>
                <a:latin typeface="Garamond"/>
                <a:cs typeface="Garamond"/>
              </a:rPr>
              <a:t>w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li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hed.</a:t>
            </a:r>
            <a:endParaRPr sz="17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Garamond"/>
              <a:buAutoNum type="arabicPeriod" startAt="2"/>
            </a:pPr>
            <a:endParaRPr sz="1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FFFFFF"/>
              </a:buClr>
              <a:buFont typeface="Garamond"/>
              <a:buAutoNum type="arabicPeriod" startAt="2"/>
              <a:tabLst>
                <a:tab pos="469900" algn="l"/>
              </a:tabLst>
            </a:pP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7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.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vie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w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Co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: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um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vie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ws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rec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spc="-25" dirty="0">
                <a:solidFill>
                  <a:srgbClr val="FFFFFF"/>
                </a:solidFill>
                <a:latin typeface="Garamond"/>
                <a:cs typeface="Garamond"/>
              </a:rPr>
              <a:t>iv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sz="17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45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ou</a:t>
            </a:r>
            <a:r>
              <a:rPr sz="1750" b="1" spc="-6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g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v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ideo.</a:t>
            </a:r>
            <a:endParaRPr sz="17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Garamond"/>
              <a:buAutoNum type="arabicPeriod" startAt="2"/>
            </a:pPr>
            <a:endParaRPr sz="1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FFFFFF"/>
              </a:buClr>
              <a:buFont typeface="Garamond"/>
              <a:buAutoNum type="arabicPeriod" startAt="2"/>
              <a:tabLst>
                <a:tab pos="469900" algn="l"/>
              </a:tabLst>
            </a:pP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8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.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li</a:t>
            </a:r>
            <a:r>
              <a:rPr sz="1750" b="1" spc="-20" dirty="0">
                <a:solidFill>
                  <a:srgbClr val="FFFFFF"/>
                </a:solidFill>
                <a:latin typeface="Garamond"/>
                <a:cs typeface="Garamond"/>
              </a:rPr>
              <a:t>k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eC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1750" b="1" spc="-2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: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um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l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1750" b="1" spc="-20" dirty="0">
                <a:solidFill>
                  <a:srgbClr val="FFFFFF"/>
                </a:solidFill>
                <a:latin typeface="Garamond"/>
                <a:cs typeface="Garamond"/>
              </a:rPr>
              <a:t>k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ce</a:t>
            </a:r>
            <a:r>
              <a:rPr sz="1750" b="1" spc="-25" dirty="0">
                <a:solidFill>
                  <a:srgbClr val="FFFFFF"/>
                </a:solidFill>
                <a:latin typeface="Garamond"/>
                <a:cs typeface="Garamond"/>
              </a:rPr>
              <a:t>iv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55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ou</a:t>
            </a:r>
            <a:r>
              <a:rPr sz="1750" b="1" spc="-6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ong</a:t>
            </a:r>
            <a:r>
              <a:rPr sz="17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v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deo.</a:t>
            </a:r>
            <a:endParaRPr sz="17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Clr>
                <a:srgbClr val="FFFFFF"/>
              </a:buClr>
              <a:buFont typeface="Garamond"/>
              <a:buAutoNum type="arabicPeriod" startAt="2"/>
            </a:pPr>
            <a:endParaRPr sz="1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FFFFFF"/>
              </a:buClr>
              <a:buFont typeface="Garamond"/>
              <a:buAutoNum type="arabicPeriod" startAt="2"/>
              <a:tabLst>
                <a:tab pos="469900" algn="l"/>
              </a:tabLst>
            </a:pP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9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.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f</a:t>
            </a:r>
            <a:r>
              <a:rPr sz="1750" b="1" spc="-25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1750" b="1" spc="-50" dirty="0">
                <a:solidFill>
                  <a:srgbClr val="FFFFFF"/>
                </a:solidFill>
                <a:latin typeface="Garamond"/>
                <a:cs typeface="Garamond"/>
              </a:rPr>
              <a:t>v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orit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eCo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: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Number</a:t>
            </a:r>
            <a:r>
              <a:rPr sz="17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f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times</a:t>
            </a:r>
            <a:r>
              <a:rPr sz="17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45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ou</a:t>
            </a:r>
            <a:r>
              <a:rPr sz="1750" b="1" spc="-7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song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v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de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bee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ma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1750" b="1" spc="-20" dirty="0">
                <a:solidFill>
                  <a:srgbClr val="FFFFFF"/>
                </a:solidFill>
                <a:latin typeface="Garamond"/>
                <a:cs typeface="Garamond"/>
              </a:rPr>
              <a:t>k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17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as</a:t>
            </a:r>
            <a:r>
              <a:rPr sz="17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f</a:t>
            </a:r>
            <a:r>
              <a:rPr sz="1750" b="1" spc="-25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1750" b="1" spc="-50" dirty="0">
                <a:solidFill>
                  <a:srgbClr val="FFFFFF"/>
                </a:solidFill>
                <a:latin typeface="Garamond"/>
                <a:cs typeface="Garamond"/>
              </a:rPr>
              <a:t>v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orit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.</a:t>
            </a:r>
            <a:endParaRPr sz="175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"/>
            <a:ext cx="2160651" cy="130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28" y="749785"/>
            <a:ext cx="11650980" cy="187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0059" indent="710565">
              <a:lnSpc>
                <a:spcPct val="100000"/>
              </a:lnSpc>
              <a:buClr>
                <a:srgbClr val="FFFFFF"/>
              </a:buClr>
              <a:buFont typeface="Garamond"/>
              <a:buAutoNum type="arabicPeriod" startAt="10"/>
              <a:tabLst>
                <a:tab pos="1540510" algn="l"/>
              </a:tabLst>
            </a:pP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10.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co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m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m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t: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Nu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m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be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om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m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en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st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on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2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40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-7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ong</a:t>
            </a:r>
            <a:r>
              <a:rPr sz="17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vi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o.</a:t>
            </a:r>
            <a:endParaRPr sz="1750">
              <a:latin typeface="Garamond"/>
              <a:cs typeface="Garamond"/>
            </a:endParaRPr>
          </a:p>
          <a:p>
            <a:pPr marL="480059" marR="5080" indent="-467359">
              <a:lnSpc>
                <a:spcPct val="129700"/>
              </a:lnSpc>
              <a:spcBef>
                <a:spcPts val="1245"/>
              </a:spcBef>
              <a:buClr>
                <a:srgbClr val="FFFFFF"/>
              </a:buClr>
              <a:buFont typeface="Garamond"/>
              <a:buAutoNum type="arabicPeriod" startAt="10"/>
              <a:tabLst>
                <a:tab pos="469900" algn="l"/>
              </a:tabLst>
            </a:pP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11.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rati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:</a:t>
            </a:r>
            <a:r>
              <a:rPr sz="17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ration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f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45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-6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ong</a:t>
            </a:r>
            <a:r>
              <a:rPr sz="17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v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o.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12.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efin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tion: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V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ide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defini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or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q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lit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(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e.</a:t>
            </a:r>
            <a:r>
              <a:rPr sz="1750" b="1" spc="-120" dirty="0">
                <a:solidFill>
                  <a:srgbClr val="FFFFFF"/>
                </a:solidFill>
                <a:latin typeface="Garamond"/>
                <a:cs typeface="Garamond"/>
              </a:rPr>
              <a:t>g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.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,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1750" b="1" spc="-45" dirty="0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,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D)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.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1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3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.</a:t>
            </a:r>
            <a:r>
              <a:rPr sz="1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20" dirty="0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aption: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35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1750" b="1" spc="-50" dirty="0">
                <a:solidFill>
                  <a:srgbClr val="FFFFFF"/>
                </a:solidFill>
                <a:latin typeface="Garamond"/>
                <a:cs typeface="Garamond"/>
              </a:rPr>
              <a:t>v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ail</a:t>
            </a:r>
            <a:r>
              <a:rPr sz="1750" b="1" spc="-40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bili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17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20" dirty="0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aptions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10" dirty="0">
                <a:solidFill>
                  <a:srgbClr val="FFFFFF"/>
                </a:solidFill>
                <a:latin typeface="Garamond"/>
                <a:cs typeface="Garamond"/>
              </a:rPr>
              <a:t>f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or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5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155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ou</a:t>
            </a:r>
            <a:r>
              <a:rPr sz="1750" b="1" spc="-65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750" b="1" spc="-10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1750" b="1" dirty="0">
                <a:solidFill>
                  <a:srgbClr val="FFFFFF"/>
                </a:solidFill>
                <a:latin typeface="Garamond"/>
                <a:cs typeface="Garamond"/>
              </a:rPr>
              <a:t>ong</a:t>
            </a:r>
            <a:r>
              <a:rPr sz="17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v</a:t>
            </a:r>
            <a:r>
              <a:rPr sz="1750" b="1" spc="-15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1750" b="1" spc="-5" dirty="0">
                <a:solidFill>
                  <a:srgbClr val="FFFFFF"/>
                </a:solidFill>
                <a:latin typeface="Garamond"/>
                <a:cs typeface="Garamond"/>
              </a:rPr>
              <a:t>deo.</a:t>
            </a:r>
            <a:endParaRPr sz="1750">
              <a:latin typeface="Garamond"/>
              <a:cs typeface="Garamond"/>
            </a:endParaRPr>
          </a:p>
          <a:p>
            <a:pPr marL="3843020">
              <a:lnSpc>
                <a:spcPts val="6000"/>
              </a:lnSpc>
            </a:pPr>
            <a:r>
              <a:rPr sz="5400" b="1" dirty="0">
                <a:solidFill>
                  <a:srgbClr val="FF0000"/>
                </a:solidFill>
                <a:latin typeface="Garamond"/>
                <a:cs typeface="Garamond"/>
              </a:rPr>
              <a:t>P</a:t>
            </a:r>
            <a:r>
              <a:rPr sz="5400" b="1" spc="-110" dirty="0">
                <a:solidFill>
                  <a:srgbClr val="FF0000"/>
                </a:solidFill>
                <a:latin typeface="Garamond"/>
                <a:cs typeface="Garamond"/>
              </a:rPr>
              <a:t>R</a:t>
            </a:r>
            <a:r>
              <a:rPr sz="5400" b="1" dirty="0">
                <a:solidFill>
                  <a:srgbClr val="FF0000"/>
                </a:solidFill>
                <a:latin typeface="Garamond"/>
                <a:cs typeface="Garamond"/>
              </a:rPr>
              <a:t>OJECT</a:t>
            </a:r>
            <a:r>
              <a:rPr sz="5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dirty="0">
                <a:solidFill>
                  <a:srgbClr val="FF0000"/>
                </a:solidFill>
                <a:latin typeface="Garamond"/>
                <a:cs typeface="Garamond"/>
              </a:rPr>
              <a:t>OBJECTI</a:t>
            </a:r>
            <a:r>
              <a:rPr sz="5400" b="1" spc="-35" dirty="0">
                <a:solidFill>
                  <a:srgbClr val="FF0000"/>
                </a:solidFill>
                <a:latin typeface="Garamond"/>
                <a:cs typeface="Garamond"/>
              </a:rPr>
              <a:t>V</a:t>
            </a:r>
            <a:r>
              <a:rPr sz="5400" b="1" spc="-10" dirty="0">
                <a:solidFill>
                  <a:srgbClr val="FF0000"/>
                </a:solidFill>
                <a:latin typeface="Garamond"/>
                <a:cs typeface="Garamond"/>
              </a:rPr>
              <a:t>ES</a:t>
            </a:r>
            <a:endParaRPr sz="54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728" y="2694875"/>
            <a:ext cx="236156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ning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ara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tion: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728" y="3074351"/>
            <a:ext cx="7429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536" y="3074351"/>
            <a:ext cx="4931410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ces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ase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t,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m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lu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ers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728" y="3452557"/>
            <a:ext cx="7429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536" y="3452557"/>
            <a:ext cx="3640454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nt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ol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728" y="3832034"/>
            <a:ext cx="2486660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(E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728" y="4209986"/>
            <a:ext cx="7429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628" y="4209986"/>
            <a:ext cx="544258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plo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tt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ons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ount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mme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728" y="4589843"/>
            <a:ext cx="7429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628" y="4589843"/>
            <a:ext cx="515683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nds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ul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ity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nt of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150" b="1" spc="-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ube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728" y="4967796"/>
            <a:ext cx="4949190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ont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nn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150">
              <a:latin typeface="Arial"/>
              <a:cs typeface="Arial"/>
            </a:endParaRPr>
          </a:p>
          <a:p>
            <a:pPr marL="18415" marR="5080" indent="-6350">
              <a:lnSpc>
                <a:spcPts val="3020"/>
              </a:lnSpc>
              <a:spcBef>
                <a:spcPts val="355"/>
              </a:spcBef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1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ze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ibu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acr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diff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ere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nt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nn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5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1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ntify po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ul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gs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ir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rre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wi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ount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31595" cy="1124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28" y="743772"/>
            <a:ext cx="1402080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728" y="1123249"/>
            <a:ext cx="7429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28" y="1123249"/>
            <a:ext cx="3975100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plo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150" b="1" spc="-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ube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ong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728" y="1501201"/>
            <a:ext cx="7429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628" y="1501201"/>
            <a:ext cx="4445000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pub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ir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 on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nt.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728" y="1881058"/>
            <a:ext cx="207835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Eng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nt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ig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728" y="2259011"/>
            <a:ext cx="7429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8256" y="2259011"/>
            <a:ext cx="435927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tig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re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ps</a:t>
            </a: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kes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728" y="2638487"/>
            <a:ext cx="7429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8256" y="2638487"/>
            <a:ext cx="504380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influ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150" b="1" spc="-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ube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s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6070">
              <a:lnSpc>
                <a:spcPct val="100000"/>
              </a:lnSpc>
            </a:pPr>
            <a:r>
              <a:rPr spc="-175" dirty="0"/>
              <a:t>D</a:t>
            </a:r>
            <a:r>
              <a:rPr spc="-5" dirty="0"/>
              <a:t>A</a:t>
            </a:r>
            <a:r>
              <a:rPr spc="-390" dirty="0"/>
              <a:t>T</a:t>
            </a:r>
            <a:r>
              <a:rPr dirty="0"/>
              <a:t>A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CLE</a:t>
            </a:r>
            <a:r>
              <a:rPr spc="5" dirty="0"/>
              <a:t>A</a:t>
            </a:r>
            <a:r>
              <a:rPr spc="-35" dirty="0"/>
              <a:t>NING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&amp;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35" dirty="0"/>
              <a:t>PRE</a:t>
            </a:r>
            <a:r>
              <a:rPr spc="-390" dirty="0"/>
              <a:t>P</a:t>
            </a:r>
            <a:r>
              <a:rPr spc="-40" dirty="0"/>
              <a:t>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396" y="1508175"/>
            <a:ext cx="546354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1. R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alues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500">
              <a:latin typeface="Times New Roman"/>
              <a:cs typeface="Times New Roman"/>
            </a:endParaRPr>
          </a:p>
          <a:p>
            <a:pPr marL="361315" indent="-348615">
              <a:lnSpc>
                <a:spcPts val="1725"/>
              </a:lnSpc>
              <a:buClr>
                <a:srgbClr val="FFFFFF"/>
              </a:buClr>
              <a:buFont typeface="Wingdings"/>
              <a:buChar char=""/>
              <a:tabLst>
                <a:tab pos="361950" algn="l"/>
              </a:tabLst>
            </a:pP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cript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on'</a:t>
            </a:r>
            <a:r>
              <a:rPr sz="14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umn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had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ull</a:t>
            </a:r>
            <a:r>
              <a:rPr sz="14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alues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spc="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hich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I remo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ed.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58500" y="5609777"/>
            <a:ext cx="1333500" cy="117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5325" y="2848038"/>
            <a:ext cx="10439400" cy="2761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6070">
              <a:lnSpc>
                <a:spcPct val="100000"/>
              </a:lnSpc>
            </a:pPr>
            <a:r>
              <a:rPr spc="-175" dirty="0"/>
              <a:t>D</a:t>
            </a:r>
            <a:r>
              <a:rPr spc="-5" dirty="0"/>
              <a:t>A</a:t>
            </a:r>
            <a:r>
              <a:rPr spc="-390" dirty="0"/>
              <a:t>T</a:t>
            </a:r>
            <a:r>
              <a:rPr dirty="0"/>
              <a:t>A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CLE</a:t>
            </a:r>
            <a:r>
              <a:rPr spc="5" dirty="0"/>
              <a:t>A</a:t>
            </a:r>
            <a:r>
              <a:rPr spc="-35" dirty="0"/>
              <a:t>NING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&amp;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35" dirty="0"/>
              <a:t>PRE</a:t>
            </a:r>
            <a:r>
              <a:rPr spc="-390" dirty="0"/>
              <a:t>P</a:t>
            </a:r>
            <a:r>
              <a:rPr spc="-40" dirty="0"/>
              <a:t>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6380" y="1508175"/>
            <a:ext cx="5441950" cy="161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2. C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umns :-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500">
              <a:latin typeface="Times New Roman"/>
              <a:cs typeface="Times New Roman"/>
            </a:endParaRPr>
          </a:p>
          <a:p>
            <a:pPr marL="365760" indent="-344170">
              <a:lnSpc>
                <a:spcPct val="100000"/>
              </a:lnSpc>
              <a:buClr>
                <a:srgbClr val="FFFFFF"/>
              </a:buClr>
              <a:buFont typeface="Wingdings"/>
              <a:buChar char=""/>
              <a:tabLst>
                <a:tab pos="366395" algn="l"/>
              </a:tabLst>
            </a:pP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ting</a:t>
            </a:r>
            <a:r>
              <a:rPr sz="14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‘dura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nSecond</a:t>
            </a:r>
            <a:r>
              <a:rPr sz="145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’</a:t>
            </a:r>
            <a:r>
              <a:rPr sz="14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"/>
            </a:pPr>
            <a:endParaRPr sz="1700">
              <a:latin typeface="Times New Roman"/>
              <a:cs typeface="Times New Roman"/>
            </a:endParaRPr>
          </a:p>
          <a:p>
            <a:pPr marL="365760" indent="-344170">
              <a:lnSpc>
                <a:spcPct val="100000"/>
              </a:lnSpc>
              <a:buClr>
                <a:srgbClr val="FFFFFF"/>
              </a:buClr>
              <a:buFont typeface="Wingdings"/>
              <a:buChar char=""/>
              <a:tabLst>
                <a:tab pos="366395" algn="l"/>
              </a:tabLst>
            </a:pP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45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50" b="1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ideo durations to s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nds for ea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ier a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50" b="1" spc="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5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sis.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FFFFFF"/>
              </a:buClr>
              <a:buFont typeface="Wingdings"/>
              <a:buChar char=""/>
            </a:pPr>
            <a:endParaRPr sz="1700">
              <a:latin typeface="Times New Roman"/>
              <a:cs typeface="Times New Roman"/>
            </a:endParaRPr>
          </a:p>
          <a:p>
            <a:pPr marL="365760" indent="-344170">
              <a:lnSpc>
                <a:spcPts val="1725"/>
              </a:lnSpc>
              <a:buClr>
                <a:srgbClr val="FFFFFF"/>
              </a:buClr>
              <a:buFont typeface="Wingdings"/>
              <a:buChar char=""/>
              <a:tabLst>
                <a:tab pos="366395" algn="l"/>
              </a:tabLst>
            </a:pP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380" y="3839261"/>
            <a:ext cx="11826875" cy="2361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 indent="-344170">
              <a:lnSpc>
                <a:spcPct val="100000"/>
              </a:lnSpc>
              <a:buClr>
                <a:srgbClr val="FFFFFF"/>
              </a:buClr>
              <a:buFont typeface="Wingdings"/>
              <a:buChar char=""/>
              <a:tabLst>
                <a:tab pos="366395" algn="l"/>
              </a:tabLst>
            </a:pP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Dur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tionSe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onds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4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Dura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n.</a:t>
            </a:r>
            <a:r>
              <a:rPr sz="1450" b="1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Seconds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Dur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r>
              <a:rPr sz="1450" b="1" spc="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Fr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50" b="1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[dur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tion]</a:t>
            </a:r>
            <a:r>
              <a:rPr sz="145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050">
              <a:latin typeface="Times New Roman"/>
              <a:cs typeface="Times New Roman"/>
            </a:endParaRPr>
          </a:p>
          <a:p>
            <a:pPr marL="1448435">
              <a:lnSpc>
                <a:spcPct val="100000"/>
              </a:lnSpc>
            </a:pPr>
            <a:r>
              <a:rPr sz="4800" b="1" spc="-175" dirty="0">
                <a:solidFill>
                  <a:srgbClr val="FF0000"/>
                </a:solidFill>
                <a:latin typeface="Garamond"/>
                <a:cs typeface="Garamond"/>
              </a:rPr>
              <a:t>D</a:t>
            </a:r>
            <a:r>
              <a:rPr sz="4800" b="1" spc="-5" dirty="0">
                <a:solidFill>
                  <a:srgbClr val="FF0000"/>
                </a:solidFill>
                <a:latin typeface="Garamond"/>
                <a:cs typeface="Garamond"/>
              </a:rPr>
              <a:t>A</a:t>
            </a:r>
            <a:r>
              <a:rPr sz="4800" b="1" spc="-390" dirty="0">
                <a:solidFill>
                  <a:srgbClr val="FF0000"/>
                </a:solidFill>
                <a:latin typeface="Garamond"/>
                <a:cs typeface="Garamond"/>
              </a:rPr>
              <a:t>T</a:t>
            </a:r>
            <a:r>
              <a:rPr sz="4800" b="1" dirty="0">
                <a:solidFill>
                  <a:srgbClr val="FF0000"/>
                </a:solidFill>
                <a:latin typeface="Garamond"/>
                <a:cs typeface="Garamond"/>
              </a:rPr>
              <a:t>A</a:t>
            </a:r>
            <a:r>
              <a:rPr sz="4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rgbClr val="FF0000"/>
                </a:solidFill>
                <a:latin typeface="Garamond"/>
                <a:cs typeface="Garamond"/>
              </a:rPr>
              <a:t>CLE</a:t>
            </a:r>
            <a:r>
              <a:rPr sz="4800" b="1" spc="5" dirty="0">
                <a:solidFill>
                  <a:srgbClr val="FF0000"/>
                </a:solidFill>
                <a:latin typeface="Garamond"/>
                <a:cs typeface="Garamond"/>
              </a:rPr>
              <a:t>A</a:t>
            </a:r>
            <a:r>
              <a:rPr sz="4800" b="1" spc="-35" dirty="0">
                <a:solidFill>
                  <a:srgbClr val="FF0000"/>
                </a:solidFill>
                <a:latin typeface="Garamond"/>
                <a:cs typeface="Garamond"/>
              </a:rPr>
              <a:t>NING</a:t>
            </a:r>
            <a:r>
              <a:rPr sz="4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FF0000"/>
                </a:solidFill>
                <a:latin typeface="Garamond"/>
                <a:cs typeface="Garamond"/>
              </a:rPr>
              <a:t>&amp;</a:t>
            </a:r>
            <a:r>
              <a:rPr sz="4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35" dirty="0">
                <a:solidFill>
                  <a:srgbClr val="FF0000"/>
                </a:solidFill>
                <a:latin typeface="Garamond"/>
                <a:cs typeface="Garamond"/>
              </a:rPr>
              <a:t>PRE</a:t>
            </a:r>
            <a:r>
              <a:rPr sz="4800" b="1" spc="-390" dirty="0">
                <a:solidFill>
                  <a:srgbClr val="FF0000"/>
                </a:solidFill>
                <a:latin typeface="Garamond"/>
                <a:cs typeface="Garamond"/>
              </a:rPr>
              <a:t>P</a:t>
            </a:r>
            <a:r>
              <a:rPr sz="4800" b="1" spc="-40" dirty="0">
                <a:solidFill>
                  <a:srgbClr val="FF0000"/>
                </a:solidFill>
                <a:latin typeface="Garamond"/>
                <a:cs typeface="Garamond"/>
              </a:rPr>
              <a:t>ARATION</a:t>
            </a:r>
            <a:endParaRPr sz="48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2. C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sure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510540" indent="-49784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511175" algn="l"/>
              </a:tabLst>
            </a:pPr>
            <a:r>
              <a:rPr sz="1450" b="1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Lik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s: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of all</a:t>
            </a:r>
            <a:r>
              <a:rPr sz="14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5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55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</a:pPr>
            <a:r>
              <a:rPr sz="1450" dirty="0">
                <a:latin typeface="Consolas"/>
                <a:cs typeface="Consolas"/>
              </a:rPr>
              <a:t>T</a:t>
            </a:r>
            <a:r>
              <a:rPr sz="1450" spc="-10" dirty="0">
                <a:latin typeface="Consolas"/>
                <a:cs typeface="Consolas"/>
              </a:rPr>
              <a:t>o</a:t>
            </a:r>
            <a:r>
              <a:rPr sz="1450" dirty="0">
                <a:latin typeface="Consolas"/>
                <a:cs typeface="Consolas"/>
              </a:rPr>
              <a:t>t</a:t>
            </a:r>
            <a:r>
              <a:rPr sz="1450" spc="-10" dirty="0">
                <a:latin typeface="Consolas"/>
                <a:cs typeface="Consolas"/>
              </a:rPr>
              <a:t>a</a:t>
            </a:r>
            <a:r>
              <a:rPr sz="1450" dirty="0">
                <a:latin typeface="Consolas"/>
                <a:cs typeface="Consolas"/>
              </a:rPr>
              <a:t>l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7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Consolas"/>
                <a:cs typeface="Consolas"/>
              </a:rPr>
              <a:t>l</a:t>
            </a:r>
            <a:r>
              <a:rPr sz="1450" spc="-10" dirty="0">
                <a:latin typeface="Consolas"/>
                <a:cs typeface="Consolas"/>
              </a:rPr>
              <a:t>ik</a:t>
            </a:r>
            <a:r>
              <a:rPr sz="1450" dirty="0">
                <a:latin typeface="Consolas"/>
                <a:cs typeface="Consolas"/>
              </a:rPr>
              <a:t>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7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Consolas"/>
                <a:cs typeface="Consolas"/>
              </a:rPr>
              <a:t>=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064BA"/>
                </a:solidFill>
                <a:latin typeface="Consolas"/>
                <a:cs typeface="Consolas"/>
              </a:rPr>
              <a:t>S</a:t>
            </a:r>
            <a:r>
              <a:rPr sz="1450" spc="-10" dirty="0">
                <a:solidFill>
                  <a:srgbClr val="3064BA"/>
                </a:solidFill>
                <a:latin typeface="Consolas"/>
                <a:cs typeface="Consolas"/>
              </a:rPr>
              <a:t>U</a:t>
            </a:r>
            <a:r>
              <a:rPr sz="1450" spc="5" dirty="0">
                <a:solidFill>
                  <a:srgbClr val="3064BA"/>
                </a:solidFill>
                <a:latin typeface="Consolas"/>
                <a:cs typeface="Consolas"/>
              </a:rPr>
              <a:t>M</a:t>
            </a:r>
            <a:r>
              <a:rPr sz="1450" spc="-10" dirty="0">
                <a:latin typeface="Consolas"/>
                <a:cs typeface="Consolas"/>
              </a:rPr>
              <a:t>(</a:t>
            </a:r>
            <a:r>
              <a:rPr sz="1450" dirty="0">
                <a:solidFill>
                  <a:srgbClr val="000F7F"/>
                </a:solidFill>
                <a:latin typeface="Consolas"/>
                <a:cs typeface="Consolas"/>
              </a:rPr>
              <a:t>S</a:t>
            </a:r>
            <a:r>
              <a:rPr sz="1450" spc="-10" dirty="0">
                <a:solidFill>
                  <a:srgbClr val="000F7F"/>
                </a:solidFill>
                <a:latin typeface="Consolas"/>
                <a:cs typeface="Consolas"/>
              </a:rPr>
              <a:t>h</a:t>
            </a:r>
            <a:r>
              <a:rPr sz="1450" dirty="0">
                <a:solidFill>
                  <a:srgbClr val="000F7F"/>
                </a:solidFill>
                <a:latin typeface="Consolas"/>
                <a:cs typeface="Consolas"/>
              </a:rPr>
              <a:t>e</a:t>
            </a:r>
            <a:r>
              <a:rPr sz="1450" spc="-10" dirty="0">
                <a:solidFill>
                  <a:srgbClr val="000F7F"/>
                </a:solidFill>
                <a:latin typeface="Consolas"/>
                <a:cs typeface="Consolas"/>
              </a:rPr>
              <a:t>e</a:t>
            </a:r>
            <a:r>
              <a:rPr sz="1450" dirty="0">
                <a:solidFill>
                  <a:srgbClr val="000F7F"/>
                </a:solidFill>
                <a:latin typeface="Consolas"/>
                <a:cs typeface="Consolas"/>
              </a:rPr>
              <a:t>t</a:t>
            </a:r>
            <a:r>
              <a:rPr sz="1450" spc="-10" dirty="0">
                <a:solidFill>
                  <a:srgbClr val="000F7F"/>
                </a:solidFill>
                <a:latin typeface="Consolas"/>
                <a:cs typeface="Consolas"/>
              </a:rPr>
              <a:t>1[</a:t>
            </a:r>
            <a:r>
              <a:rPr sz="1450" dirty="0">
                <a:solidFill>
                  <a:srgbClr val="000F7F"/>
                </a:solidFill>
                <a:latin typeface="Consolas"/>
                <a:cs typeface="Consolas"/>
              </a:rPr>
              <a:t>l</a:t>
            </a:r>
            <a:r>
              <a:rPr sz="1450" spc="-10" dirty="0">
                <a:solidFill>
                  <a:srgbClr val="000F7F"/>
                </a:solidFill>
                <a:latin typeface="Consolas"/>
                <a:cs typeface="Consolas"/>
              </a:rPr>
              <a:t>i</a:t>
            </a:r>
            <a:r>
              <a:rPr sz="1450" dirty="0">
                <a:solidFill>
                  <a:srgbClr val="000F7F"/>
                </a:solidFill>
                <a:latin typeface="Consolas"/>
                <a:cs typeface="Consolas"/>
              </a:rPr>
              <a:t>k</a:t>
            </a:r>
            <a:r>
              <a:rPr sz="1450" spc="-10" dirty="0">
                <a:solidFill>
                  <a:srgbClr val="000F7F"/>
                </a:solidFill>
                <a:latin typeface="Consolas"/>
                <a:cs typeface="Consolas"/>
              </a:rPr>
              <a:t>e</a:t>
            </a:r>
            <a:r>
              <a:rPr sz="1450" dirty="0">
                <a:solidFill>
                  <a:srgbClr val="000F7F"/>
                </a:solidFill>
                <a:latin typeface="Consolas"/>
                <a:cs typeface="Consolas"/>
              </a:rPr>
              <a:t>C</a:t>
            </a:r>
            <a:r>
              <a:rPr sz="1450" spc="-10" dirty="0">
                <a:solidFill>
                  <a:srgbClr val="000F7F"/>
                </a:solidFill>
                <a:latin typeface="Consolas"/>
                <a:cs typeface="Consolas"/>
              </a:rPr>
              <a:t>o</a:t>
            </a:r>
            <a:r>
              <a:rPr sz="1450" dirty="0">
                <a:solidFill>
                  <a:srgbClr val="000F7F"/>
                </a:solidFill>
                <a:latin typeface="Consolas"/>
                <a:cs typeface="Consolas"/>
              </a:rPr>
              <a:t>u</a:t>
            </a:r>
            <a:r>
              <a:rPr sz="1450" spc="-10" dirty="0">
                <a:solidFill>
                  <a:srgbClr val="000F7F"/>
                </a:solidFill>
                <a:latin typeface="Consolas"/>
                <a:cs typeface="Consolas"/>
              </a:rPr>
              <a:t>n</a:t>
            </a:r>
            <a:r>
              <a:rPr sz="1450" dirty="0">
                <a:solidFill>
                  <a:srgbClr val="000F7F"/>
                </a:solidFill>
                <a:latin typeface="Consolas"/>
                <a:cs typeface="Consolas"/>
              </a:rPr>
              <a:t>t]</a:t>
            </a:r>
            <a:endParaRPr sz="14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380" y="750999"/>
            <a:ext cx="3768090" cy="154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315" indent="-348615">
              <a:lnSpc>
                <a:spcPct val="100000"/>
              </a:lnSpc>
              <a:buClr>
                <a:srgbClr val="FFFFFF"/>
              </a:buClr>
              <a:buFont typeface="Wingdings"/>
              <a:buChar char=""/>
              <a:tabLst>
                <a:tab pos="361950" algn="l"/>
              </a:tabLst>
            </a:pPr>
            <a:r>
              <a:rPr sz="1450" b="1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5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sz="145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Sum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of all</a:t>
            </a:r>
            <a:r>
              <a:rPr sz="14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mmen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60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Total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Comments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064BA"/>
                </a:solidFill>
                <a:latin typeface="Consolas"/>
                <a:cs typeface="Consolas"/>
              </a:rPr>
              <a:t>SUM</a:t>
            </a:r>
            <a:r>
              <a:rPr sz="1200" spc="-10" dirty="0">
                <a:latin typeface="Consolas"/>
                <a:cs typeface="Consolas"/>
              </a:rPr>
              <a:t>(</a:t>
            </a:r>
            <a:r>
              <a:rPr sz="1200" spc="-10" dirty="0">
                <a:solidFill>
                  <a:srgbClr val="000F7F"/>
                </a:solidFill>
                <a:latin typeface="Consolas"/>
                <a:cs typeface="Consolas"/>
              </a:rPr>
              <a:t>Sheet1[commentCount]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365760" indent="-344170">
              <a:lnSpc>
                <a:spcPct val="100000"/>
              </a:lnSpc>
              <a:spcBef>
                <a:spcPts val="745"/>
              </a:spcBef>
              <a:buClr>
                <a:srgbClr val="FFFFFF"/>
              </a:buClr>
              <a:buFont typeface="Arial"/>
              <a:buChar char="•"/>
              <a:tabLst>
                <a:tab pos="366395" algn="l"/>
              </a:tabLst>
            </a:pPr>
            <a:r>
              <a:rPr sz="1450" b="1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ngs: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nt of all songs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550">
              <a:latin typeface="Times New Roman"/>
              <a:cs typeface="Times New Roman"/>
            </a:endParaRPr>
          </a:p>
          <a:p>
            <a:pPr marL="1243965">
              <a:lnSpc>
                <a:spcPct val="100000"/>
              </a:lnSpc>
            </a:pPr>
            <a:r>
              <a:rPr sz="1200" spc="-10" dirty="0">
                <a:solidFill>
                  <a:srgbClr val="3064BA"/>
                </a:solidFill>
                <a:latin typeface="Consolas"/>
                <a:cs typeface="Consolas"/>
              </a:rPr>
              <a:t>COUNT</a:t>
            </a:r>
            <a:r>
              <a:rPr sz="1200" spc="-10" dirty="0">
                <a:solidFill>
                  <a:srgbClr val="3064BA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064BA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00F7F"/>
                </a:solidFill>
                <a:latin typeface="Consolas"/>
                <a:cs typeface="Consolas"/>
              </a:rPr>
              <a:t>Sheet1[video_id]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24" y="2578658"/>
            <a:ext cx="527177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7505" algn="l"/>
              </a:tabLst>
            </a:pPr>
            <a:r>
              <a:rPr sz="1450" b="1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inut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s:</a:t>
            </a:r>
            <a:r>
              <a:rPr sz="14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m of 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14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ideo</a:t>
            </a:r>
            <a:r>
              <a:rPr sz="14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ions in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minutes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550">
              <a:latin typeface="Times New Roman"/>
              <a:cs typeface="Times New Roman"/>
            </a:endParaRPr>
          </a:p>
          <a:p>
            <a:pPr marL="2324735">
              <a:lnSpc>
                <a:spcPct val="100000"/>
              </a:lnSpc>
              <a:tabLst>
                <a:tab pos="3414395" algn="l"/>
                <a:tab pos="4420235" algn="l"/>
              </a:tabLst>
            </a:pPr>
            <a:r>
              <a:rPr sz="1200" spc="-10" dirty="0">
                <a:solidFill>
                  <a:srgbClr val="3064BA"/>
                </a:solidFill>
                <a:latin typeface="Consolas"/>
                <a:cs typeface="Consolas"/>
              </a:rPr>
              <a:t>SUMX</a:t>
            </a:r>
            <a:r>
              <a:rPr sz="1200" spc="-10" dirty="0">
                <a:solidFill>
                  <a:srgbClr val="3064BA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064BA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00F7F"/>
                </a:solidFill>
                <a:latin typeface="Consolas"/>
                <a:cs typeface="Consolas"/>
              </a:rPr>
              <a:t>Sheet1</a:t>
            </a:r>
            <a:r>
              <a:rPr sz="1200" dirty="0">
                <a:solidFill>
                  <a:srgbClr val="000F7F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3064BA"/>
                </a:solidFill>
                <a:latin typeface="Consolas"/>
                <a:cs typeface="Consolas"/>
              </a:rPr>
              <a:t>DATEDIFF</a:t>
            </a:r>
            <a:r>
              <a:rPr sz="1200" dirty="0">
                <a:solidFill>
                  <a:srgbClr val="3064BA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064BA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098557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000F7F"/>
                </a:solidFill>
                <a:latin typeface="Consolas"/>
                <a:cs typeface="Consolas"/>
              </a:rPr>
              <a:t>[duration]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9665" y="3035524"/>
            <a:ext cx="863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2625" algn="l"/>
              </a:tabLst>
            </a:pPr>
            <a:r>
              <a:rPr sz="1200" spc="-10" dirty="0">
                <a:solidFill>
                  <a:srgbClr val="3064BA"/>
                </a:solidFill>
                <a:latin typeface="Consolas"/>
                <a:cs typeface="Consolas"/>
              </a:rPr>
              <a:t>SECOND</a:t>
            </a:r>
            <a:r>
              <a:rPr sz="1200" spc="-10" dirty="0">
                <a:solidFill>
                  <a:srgbClr val="3064BA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098557"/>
                </a:solidFill>
                <a:latin typeface="Consolas"/>
                <a:cs typeface="Consolas"/>
              </a:rPr>
              <a:t>60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24" y="3497884"/>
            <a:ext cx="404114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7505" algn="l"/>
              </a:tabLst>
            </a:pPr>
            <a:r>
              <a:rPr sz="14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rage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50" b="1" spc="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s:</a:t>
            </a:r>
            <a:r>
              <a:rPr sz="145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5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50" b="1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number of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 v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1450" b="1" spc="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5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524" y="3933749"/>
            <a:ext cx="9017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2223" y="3969991"/>
            <a:ext cx="21209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3064BA"/>
                </a:solidFill>
                <a:latin typeface="Consolas"/>
                <a:cs typeface="Consolas"/>
              </a:rPr>
              <a:t>AVERAGE</a:t>
            </a:r>
            <a:r>
              <a:rPr sz="1200" spc="-10" dirty="0">
                <a:solidFill>
                  <a:srgbClr val="3064BA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064BA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00F7F"/>
                </a:solidFill>
                <a:latin typeface="Consolas"/>
                <a:cs typeface="Consolas"/>
              </a:rPr>
              <a:t>Sheet1[viewCount]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381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71591"/>
            <a:ext cx="12192000" cy="2485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451" y="507363"/>
            <a:ext cx="10708629" cy="59702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574</Words>
  <Application>Microsoft Office PowerPoint</Application>
  <PresentationFormat>Benutzerdefiniert</PresentationFormat>
  <Paragraphs>82</Paragraphs>
  <Slides>10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DATA CLEANING &amp; PREPARATION</vt:lpstr>
      <vt:lpstr>DATA CLEANING &amp; PREPARATION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2024-07-06T20:04:29Z</dcterms:created>
  <dcterms:modified xsi:type="dcterms:W3CDTF">2024-07-06T18:04:31Z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2024-07-06T00:00:00Z</vt:filetime>
  </property>
  <property fmtid="{D5CDD505-2E9C-101B-9397-08002B2CF9AE}" pid="3" name="LastSaved">
    <vt:filetime>2024-07-06T00:00:00Z</vt:filetime>
  </property>
</Properties>
</file>