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Outline 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Outline 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D39110F-F96B-4A28-8AEC-B98A5CBABF8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792000" y="648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EXAMINATION SYSTEM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648000" y="2016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BY 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          </a:t>
            </a:r>
            <a:r>
              <a:rPr b="0" lang="en-IN" sz="3200" spc="-1" strike="noStrike">
                <a:latin typeface="Arial"/>
              </a:rPr>
              <a:t>CHANNAKESHAVA S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PRAJWAL B 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EXECUTE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72000" y="1512000"/>
            <a:ext cx="5976000" cy="51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PRINT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92000" y="1799640"/>
            <a:ext cx="7920000" cy="511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DELETE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648000" y="1728000"/>
            <a:ext cx="80640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OUTPUT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648000" y="1511640"/>
            <a:ext cx="7848000" cy="46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42000" y="1799640"/>
            <a:ext cx="579600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344680" y="1799640"/>
            <a:ext cx="539028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72000" y="1799640"/>
            <a:ext cx="6264000" cy="47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00000" y="1799640"/>
            <a:ext cx="6480000" cy="47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6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584000" y="1799640"/>
            <a:ext cx="6912000" cy="48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664000"/>
            <a:ext cx="9072000" cy="30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software Examination system is  used by college to check weather the student is qualified for exam or not.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software Examination system is  used to store the student details for their examination purpose.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OBJECTIVES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software is develop to maintain the details of the student in computerised format 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can be used by teachers also for teachers also for monitoring the student attendence.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FUNCTION USED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void add()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void eligibleStudents()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void execute()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void printStudents()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void deleteRecord()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ADD STUDENT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 this function we’re going add no.of students,no.of working days.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And name,no.of days student attended the class,fees paid or not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”</a:t>
            </a:r>
            <a:r>
              <a:rPr b="0" lang="en-IN" sz="2600" spc="-1" strike="noStrike">
                <a:latin typeface="Arial"/>
              </a:rPr>
              <a:t>Student can pay the  fees later also”.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ADD STUDENT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512000" y="1584000"/>
            <a:ext cx="6330600" cy="53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ELIGIBLE STUDENTS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For eligible to exam student must required 75% of attendence and fees must be paid Fully.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If fees not paid fully the they can pay it later also.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ELIGIBLE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770400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latin typeface="Arial"/>
              </a:rPr>
              <a:t>EXECUTE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56000" y="1375560"/>
            <a:ext cx="5832000" cy="58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2021-04-02T15:30:49Z</dcterms:created>
  <dc:creator/>
  <dc:description/>
  <dc:language>en-IN</dc:language>
  <cp:lastModifiedBy/>
  <dcterms:modified xsi:type="dcterms:W3CDTF">2021-04-07T21:08:05Z</dcterms:modified>
  <cp:revision>20</cp:revision>
  <dc:subject/>
  <dc:title>Inspiration</dc:title>
</cp:coreProperties>
</file>