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3" roundtripDataSignature="AMtx7mh1lvRUx+JXNJ9o4iJ4+xLrcDnr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5c823f44a_0_81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2e5c823f44a_0_81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g2e5c823f44a_0_8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2e5c823f44a_0_8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2e5c823f44a_0_815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g2e5c823f44a_0_815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g2e5c823f44a_0_81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2e5c823f44a_0_879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g2e5c823f44a_0_87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2e5c823f44a_0_87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2e5c823f44a_0_879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2e5c823f44a_0_879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2e5c823f44a_0_87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5c823f44a_0_88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5c823f44a_0_88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g2e5c823f44a_0_88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g2e5c823f44a_0_88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g2e5c823f44a_0_88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e5c823f44a_0_88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2e5c823f44a_0_82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g2e5c823f44a_0_8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2e5c823f44a_0_8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2e5c823f44a_0_82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2e5c823f44a_0_82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5c823f44a_0_829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2e5c823f44a_0_82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g2e5c823f44a_0_82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2e5c823f44a_0_82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2e5c823f44a_0_829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g2e5c823f44a_0_829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g2e5c823f44a_0_82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5c823f44a_0_83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2e5c823f44a_0_83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g2e5c823f44a_0_8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2e5c823f44a_0_8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2e5c823f44a_0_837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g2e5c823f44a_0_837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g2e5c823f44a_0_837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g2e5c823f44a_0_83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2e5c823f44a_0_84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2e5c823f44a_0_84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g2e5c823f44a_0_84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2e5c823f44a_0_84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2e5c823f44a_0_84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g2e5c823f44a_0_84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5c823f44a_0_853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2e5c823f44a_0_85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g2e5c823f44a_0_85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2e5c823f44a_0_85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2e5c823f44a_0_853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g2e5c823f44a_0_853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g2e5c823f44a_0_85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2e5c823f44a_0_86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g2e5c823f44a_0_86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2e5c823f44a_0_86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2e5c823f44a_0_861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2e5c823f44a_0_86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e5c823f44a_0_867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2e5c823f44a_0_86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g2e5c823f44a_0_8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2e5c823f44a_0_8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2e5c823f44a_0_867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g2e5c823f44a_0_867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g2e5c823f44a_0_867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g2e5c823f44a_0_86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5c823f44a_0_876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g2e5c823f44a_0_87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e5c823f44a_0_8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2e5c823f44a_0_8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2e5c823f44a_0_8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MQTT Protocol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A Guide to Message Queuing Telemetry Transport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Presented by: </a:t>
            </a:r>
            <a:r>
              <a:rPr lang="en-US"/>
              <a:t>Mr. Anonymous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MQTT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MQTT stands for Message Queuing Telemetry Transport.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a lightweight, publish-subscribe network protocol.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Designed for constrained devices and low-bandwidth, high-latency, or unreliable networks.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Widely used in IoT (Internet of Things) environments.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Concepts</a:t>
            </a:r>
            <a:endParaRPr/>
          </a:p>
        </p:txBody>
      </p:sp>
      <p:sp>
        <p:nvSpPr>
          <p:cNvPr id="105" name="Google Shape;105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Broker: Central server that routes messages.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Client: Any device interacting with the broker.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Publisher: Sends messages.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Subscriber: Receives messages.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Topic: String used to filter messages.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Message: Data payload sent from publishers to subscribers.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Session: Connection between a client and a broker.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 Model</a:t>
            </a:r>
            <a:endParaRPr/>
          </a:p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2819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Publish/Subscribe Model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Publish: Clients send messages to a topic.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Subscribe: Clients receive messages from topics they are subscribed to.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Quality of Service (QoS) Levels: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QoS 0: At most once delivery.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QoS 1: At least once delivery.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QoS 2: Exactly once delivery.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Retained Messages: Broker retains last message sent to a topic.</a:t>
            </a:r>
            <a:endParaRPr/>
          </a:p>
          <a:p>
            <a:pPr indent="-28194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Messages: Sent if a client disconnects unexpectedly.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MQTT Workflow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 Establishment: Client connects to the broker.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Publishing: Publisher sends PUBLISH packet to the broker.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Subscribing: Subscriber sends SUBSCRIBE packet to the broker.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Message Delivery: Broker delivers messages based on QoS level.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Disconnection: Client disconnects using DISCONNECT packet.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Advantages of MQTT</a:t>
            </a:r>
            <a:endParaRPr/>
          </a:p>
        </p:txBody>
      </p:sp>
      <p:sp>
        <p:nvSpPr>
          <p:cNvPr id="123" name="Google Shape;123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Lightweight and Efficient: Ideal for devices with limited resources.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Scalability: Supports thousands of devices.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Decoupling of Clients: Clients only need to know the topic.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Flexible QoS Levels: Balance between reliability and network overhead.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Cases</a:t>
            </a:r>
            <a:endParaRPr/>
          </a:p>
        </p:txBody>
      </p:sp>
      <p:sp>
        <p:nvSpPr>
          <p:cNvPr id="129" name="Google Shape;12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IoT (Internet of Things): Smart homes, industrial automation, agriculture.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Mobile Messaging: Real-time messaging applications.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Remote Monitoring: Monitoring of remote systems and devices.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135" name="Google Shape;135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MQTT is a lightweight, efficient protocol ideal for IoT.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Utilizes a publish/subscribe model for message delivery.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Provides flexible QoS levels for reliable communication.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Widely adopted in various applications due to its scalability and efficiency.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Thank you for your attention!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[Your Contact Information]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