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53195-3ADD-797C-61AE-6DB9EABD3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851C5-61A3-2406-6101-78C05B2FD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4E1A8-1EBC-4B00-F682-E7DD3614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7384-BF07-4997-A03D-A95C8CABC35E}" type="datetimeFigureOut">
              <a:rPr lang="en-US" smtClean="0"/>
              <a:t>25-Feb-23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AAC64-B779-7E15-2856-BEFCEC7F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437BA-138C-464F-AE15-3AAC58E4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7BDD-9D80-47EB-8BB0-42CEE2CD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DB85-51DE-A3A4-940B-E4BE10DA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7EDFB-B007-287E-A77A-BD5E28526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541E0-E07F-4727-140F-2B473317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7384-BF07-4997-A03D-A95C8CABC35E}" type="datetimeFigureOut">
              <a:rPr lang="en-US" smtClean="0"/>
              <a:t>25-Feb-23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8722-9120-F1F1-E10D-EED45758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79086-800F-4171-1C33-96F8AA5C4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7BDD-9D80-47EB-8BB0-42CEE2CD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7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64F63-F320-A763-9228-4B91611A5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4E69E-3DCC-77D5-548C-714BA8973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624E7-22EF-7EB4-3422-B1C07692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7384-BF07-4997-A03D-A95C8CABC35E}" type="datetimeFigureOut">
              <a:rPr lang="en-US" smtClean="0"/>
              <a:t>25-Feb-23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6B2AF-D309-D0B3-A9FD-F6566076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EC93E-C3BB-1534-AF02-2D8EE28A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7BDD-9D80-47EB-8BB0-42CEE2CD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1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574A-2E12-AC0A-BD2C-CBEEAB32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E9FD7-70B1-970C-7C4F-B435B840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5AE4A-9494-E851-6BD8-A937A4C6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7384-BF07-4997-A03D-A95C8CABC35E}" type="datetimeFigureOut">
              <a:rPr lang="en-US" smtClean="0"/>
              <a:t>25-Feb-23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540D2-A155-7EF5-4500-72914A38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6286E-190A-8D5A-CDC7-34A3F62F0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7BDD-9D80-47EB-8BB0-42CEE2CD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7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E520-68C1-ADA0-641C-D7D0D951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3AD9D-6514-0376-EA7C-CC28720B5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A8EE0-7246-EC1E-D383-A604BB78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7384-BF07-4997-A03D-A95C8CABC35E}" type="datetimeFigureOut">
              <a:rPr lang="en-US" smtClean="0"/>
              <a:t>25-Feb-23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3D051-7712-1A49-600F-B7B4B551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D3C73-D670-B3AB-115D-C2111D0E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7BDD-9D80-47EB-8BB0-42CEE2CD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1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FFA2-02F5-844E-5A3F-206583D4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BB13F-8484-1415-CF2A-15F9E66C9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C6C21-04EE-A2B9-140C-B0179DFFF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2E8AD-6EF4-7D20-4140-AA937237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7384-BF07-4997-A03D-A95C8CABC35E}" type="datetimeFigureOut">
              <a:rPr lang="en-US" smtClean="0"/>
              <a:t>25-Feb-23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9C1B1-3700-CA9F-2D98-37BA64E8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DBA1A-A01E-2035-3663-280B4FE7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7BDD-9D80-47EB-8BB0-42CEE2CD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E924-4D58-910E-6383-D154EDBB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47C8D-17DE-EF56-48F9-032FD0CF0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06E53-5156-C9E0-C4F0-8EE5B39EE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55C9D0-B7A2-0A8D-3E9C-DAA43EB39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A8345-3021-2B7D-BDA3-55895510E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FC4766-A062-07CC-EDC9-6ECB48CD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7384-BF07-4997-A03D-A95C8CABC35E}" type="datetimeFigureOut">
              <a:rPr lang="en-US" smtClean="0"/>
              <a:t>25-Feb-23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383538-0031-EFDA-7167-BC0CEB02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4E9A75-445F-3409-7B6F-BD07D048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7BDD-9D80-47EB-8BB0-42CEE2CD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3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A7DE-D637-4FC3-39B4-9DD07073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C25DC-E248-6BA3-F5D8-F9E3405C9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7384-BF07-4997-A03D-A95C8CABC35E}" type="datetimeFigureOut">
              <a:rPr lang="en-US" smtClean="0"/>
              <a:t>25-Feb-23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2C297-E4C3-E6BF-E856-AB390C76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18EEA-FF5F-44D5-8206-03BCA473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7BDD-9D80-47EB-8BB0-42CEE2CD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4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DAA9E0-4A6F-DA44-47BA-131C425E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7384-BF07-4997-A03D-A95C8CABC35E}" type="datetimeFigureOut">
              <a:rPr lang="en-US" smtClean="0"/>
              <a:t>25-Feb-23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9225D-8E71-5FED-B5AA-F17F604F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511E9-41EB-EC6F-0D6C-A03AF0C6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7BDD-9D80-47EB-8BB0-42CEE2CD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1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5756-594D-DE53-DD3B-E57D960E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3C3E3-A76E-9710-C68E-744856AE2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3C01E-B773-A2CC-1AFD-19459ECEC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97CAF-1C10-2EA9-72EC-09E50222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7384-BF07-4997-A03D-A95C8CABC35E}" type="datetimeFigureOut">
              <a:rPr lang="en-US" smtClean="0"/>
              <a:t>25-Feb-23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78722-9221-755E-B864-6296DD76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42FCE-7713-9272-E4E0-2C1811A6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7BDD-9D80-47EB-8BB0-42CEE2CD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6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B70E-A526-BE31-A40F-8FC172A9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4E977E-399B-8235-A537-4883DE409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3D480-D9FC-45EE-7608-1A7CA56D4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FE4AB-12C1-AED2-F507-71C7C62F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7384-BF07-4997-A03D-A95C8CABC35E}" type="datetimeFigureOut">
              <a:rPr lang="en-US" smtClean="0"/>
              <a:t>25-Feb-23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814FD-B64D-D5AC-BBA0-A1E3B391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E3C06-468A-724F-E586-49E22DF8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7BDD-9D80-47EB-8BB0-42CEE2CD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1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6C371F-105C-6C22-602A-910686D1A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A125C-F229-84ED-8CC2-9F6F0AC2E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42284-3B1F-7909-431D-33AB223CB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C7384-BF07-4997-A03D-A95C8CABC35E}" type="datetimeFigureOut">
              <a:rPr lang="en-US" smtClean="0"/>
              <a:t>25-Feb-23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D82A1-5D28-969D-8B63-4B3FDC193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B3D1E-7BC3-3883-897D-CAE8EAB42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37BDD-9D80-47EB-8BB0-42CEE2CD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9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ECAF-6B00-1131-9550-0ACDC110F9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Networking Track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7DA34-314B-CA94-A00D-2600E78DC1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39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506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3795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1520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2419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8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0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22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83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86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86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51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68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21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6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Windows Networking</a:t>
            </a:r>
          </a:p>
          <a:p>
            <a:pPr marL="514350" indent="-514350">
              <a:buAutoNum type="arabicPeriod"/>
            </a:pPr>
            <a:r>
              <a:rPr lang="en-US" dirty="0"/>
              <a:t>DOS</a:t>
            </a:r>
          </a:p>
          <a:p>
            <a:pPr marL="514350" indent="-514350">
              <a:buAutoNum type="arabicPeriod"/>
            </a:pPr>
            <a:r>
              <a:rPr lang="en-US" dirty="0"/>
              <a:t>Linux Networking</a:t>
            </a:r>
          </a:p>
          <a:p>
            <a:pPr marL="514350" indent="-514350">
              <a:buAutoNum type="arabicPeriod"/>
            </a:pPr>
            <a:r>
              <a:rPr lang="en-US" dirty="0"/>
              <a:t>Linux commands</a:t>
            </a:r>
          </a:p>
          <a:p>
            <a:pPr marL="514350" indent="-514350">
              <a:buAutoNum type="arabicPeriod"/>
            </a:pPr>
            <a:r>
              <a:rPr lang="en-US" dirty="0"/>
              <a:t>Shell Scripting</a:t>
            </a:r>
          </a:p>
          <a:p>
            <a:pPr marL="514350" indent="-514350">
              <a:buAutoNum type="arabicPeriod"/>
            </a:pPr>
            <a:r>
              <a:rPr lang="en-US" dirty="0"/>
              <a:t>SQL</a:t>
            </a:r>
          </a:p>
          <a:p>
            <a:pPr marL="514350" indent="-514350">
              <a:buAutoNum type="arabicPeriod"/>
            </a:pPr>
            <a:r>
              <a:rPr lang="en-US" dirty="0"/>
              <a:t>Linux for Security</a:t>
            </a:r>
          </a:p>
          <a:p>
            <a:pPr marL="514350" indent="-514350">
              <a:buAutoNum type="arabicPeriod"/>
            </a:pPr>
            <a:r>
              <a:rPr lang="en-US"/>
              <a:t>Windows AD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9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62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12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50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39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70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06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48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47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57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1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6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65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67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3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6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75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43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73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433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31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6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460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862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777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143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539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454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989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824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061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1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21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36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477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228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109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781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789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769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195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4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4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289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076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23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491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071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616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933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168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37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022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5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504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421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786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103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128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319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120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436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358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641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98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6263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7755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402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5835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078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378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358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1537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1063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2459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88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6100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3880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557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8376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8706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5005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4284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2362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7276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0767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EB4-1002-2571-2E5A-9074599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993-D42D-2E45-BAC1-A21F824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44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Widescreen</PresentationFormat>
  <Paragraphs>10</Paragraphs>
  <Slides>103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7" baseType="lpstr">
      <vt:lpstr>Arial</vt:lpstr>
      <vt:lpstr>Calibri</vt:lpstr>
      <vt:lpstr>Calibri Light</vt:lpstr>
      <vt:lpstr>Office Theme</vt:lpstr>
      <vt:lpstr>Networking Track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Track</dc:title>
  <dc:creator>Dr.Manish Kumar Jain</dc:creator>
  <cp:lastModifiedBy>Dr.Manish Kumar Jain</cp:lastModifiedBy>
  <cp:revision>1</cp:revision>
  <dcterms:created xsi:type="dcterms:W3CDTF">2023-02-25T04:16:57Z</dcterms:created>
  <dcterms:modified xsi:type="dcterms:W3CDTF">2023-02-25T04:19:18Z</dcterms:modified>
</cp:coreProperties>
</file>