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6" r:id="rId4"/>
    <p:sldId id="261" r:id="rId5"/>
    <p:sldId id="262" r:id="rId6"/>
    <p:sldId id="257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4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4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464 308 2857,'0'0'8509,"3"0"-8855,115 6 592,-86-5-117,-21 0-106,0-1 1,0 0 0,0-1-1,15-2 1,38-10 29,86-5-1,196-21 113,-124 23-140,-41 6-26,-77-2 29,111-11-4,-12-5-19,38-2 36,-179 26-29,133-3-16,12-1 23,229-40 0,-45 22-2,-164 16 6,10-6 19,-21 18-56,-33 0 28,-85-6-14,209 0 27,-283 6-24,266 8 29,136 3-8,-417-13-23,214 7-16,129-6-4,84 4 194,-360-2-148,129-14 1,5 1-11,-163 9-15,43 3-4,131 12 1,-193-10-6,1 0 1,-1 3 0,49 16-1,-41-11 3,47 9 1,79 17 15,-93-20-8,64 26 1,-59-20-25,-60-21 16,1 1 1,-1 1-1,0 0 1,0 1-1,15 9 0,60 44-15,-79-53 20,0 0 0,1-1 0,20 8 0,-20-9 0,0 0 0,19 11 1,-9-2-16,1-1 0,32 11 0,-51-22 26,-1 1-1,1-1 1,0 1-1,-1-1 1,1 1-1,-1 0 1,0 0-1,1 0 1,-1 0 0,0 0-1,0 1 1,0-1-1,2 5 1,-3-6 109,-4-1-138,1 0 0,0 1 0,0-1 0,0 0 0,0 1 0,0-1 0,0 1 0,0 0 0,0 0 0,0-1 0,0 1 0,-3 3 0,-5 1-5,-20 10 53,0-1-1,-63 18 0,8-11-32,-1-5 0,-112 8-1,-30 8 12,151-19-37,-134 8-1,-130-6-328,167-6 23,-96 9-60,181-6 354,-293 20 49,340-32 7,-101-2 56,-17-8 127,-68-8 49,119 12-225,62 5-16,-1-3-1,-49-9 1,60 7 9,-60-3 1,61 8-16,-61-12 1,-107-21 100,105 20-71,-6 3-6,11 2 13,-287-16-66,156 13-3,-172 6 258,246 8-179,-66-13-16,123 5-10,-116 5 0,-165 19-116,-58 1 110,184-5 15,4 0-2,135-6 315,-1-4 0,-213-20 1,200-1-252,-59-6 51,101 10-103,53 7 0,-53-4 0,65 9-32,-1-2 0,1 0 0,1 0 0,-22-9 0,22 7 5,0 0 0,0 1 0,0 1 1,-30-2-1,43 5-13,-3 0 3,-1 1 0,0-1-1,1-1 1,-1 1 0,0-1 0,1 0 0,-1-1 0,0 0 0,1 0 0,0 0 0,-7-4 0,1-1 21,-1 1 1,1 0 0,-1 0 0,0 2-1,-16-5 1,-20-7 22,1-1-2,33 13-43,0-1-1,0-1 1,-18-9-1,-42-20 141,29 16-152,34 12-1,-6-7-7,3 6-220,32 12-347,25 7 586,-10-7-3,-16-3 0,-6 0 15,-1-1 0,0 1 1,15-3-1,19 2 5,35 6-7,-69-6-16,1 0 1,-1 0 0,1-1 0,9-2 0,-9 1 6,0 1 0,-1 0 1,16 0-1,7 5-7,-23-2 3,0-1 0,0 0 0,1-1 0,-1 0 0,15-2 1,-14 1 6,1 0 1,0 1-1,19 1 0,-19 0-6,-1-1-1,1 0 0,20-3 0,-20 1 125,-1 0-1,0 1 0,1 1 1,0 0-1,12 1 0,-4-2-50,-17 1-68,0-1 0,0 1 1,0 0-1,0 0 0,0 0 1,-1 0-1,1 0 0,0 1 0,0-1 1,0 0-1,0 1 0,0-1 1,0 1-1,3 2 0,-5-3-20,1 0 0,-1 1 0,0-1 0,1 0 0,-1 1 0,1-1-1,-1 0 1,0 1 0,1-1 0,-1 0 0,1 0 0,-1 1 0,1-1-1,-1 0 1,1 0 0,-1 0 0,1 0 0,-1 0 0,1 0-1,-1 0 1,1 0 0,-1 0 0,1 0 0,0 0 0,-1 0 0,1 0-1,-1 0 1,1 0 0,-1 0 0,1-1 0,-1 1 0,0 0 0,1 0-1,-1-1 1,1 1 0,-1 0 0,1-1 0,-1 1 0,0 0 0,1-1-1,0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25 8642,'-6'-4'630,"1"1"0,-1 1 0,1-1 0,-1 1 0,0 0 0,-6-2 1,4 2-454,0 1 0,-1 0 0,1 0 0,-9 1 1,4 1-220,-1 1-1,1 0 1,0 0 0,0 2 0,-17 5 0,24-6 31,0 0 0,0 1 0,0-1 1,0 1-1,0 0 0,1 1 0,0-1 1,0 1-1,0 0 0,1 1 0,0-1 1,-1 1-1,2-1 0,-1 1 1,1 1-1,0-1 0,0 0 0,1 1 1,0-1-1,-2 9 0,-1 5-23,2 0 1,0 1-1,1-1 0,1 0 0,3 33 1,3-3-474,3-1 1,21 77 0,-25-114 115,0 0 0,0-1 0,1 1 0,13 19 1,-16-27 299,0-1-1,1 1 1,0-1 0,0 1 0,0-1 0,0 0 0,0 0-1,1-1 1,-1 1 0,1-1 0,-1 1 0,1-1 0,0 0 0,0 0-1,0-1 1,7 3 0,-9-5 89,0 1 0,0 0-1,-1 0 1,1 0 0,0-1 0,0 1 0,-1-1-1,1 1 1,0-1 0,-1 0 0,1 0 0,0 0 0,-1 0-1,1 0 1,-1 0 0,0 0 0,1 0 0,-1-1-1,0 1 1,0 0 0,0-1 0,0 1 0,2-3-1,19-38-47,1-20 235,-17 44 12,0-1-1,1 1 1,1 0-1,1 1 1,0 0-1,2 1 0,15-21 1,-24 35-193,-1 1 1,1-1-1,0 1 1,0-1-1,0 1 1,0 0-1,0-1 1,0 1-1,1 0 1,-1 0-1,0 1 1,1-1-1,-1 0 1,0 1 0,1 0-1,2-1 1,0 1-17,0 0 0,0 1 1,-1 0-1,1-1 1,0 1-1,0 1 1,7 2-1,6 5-71,0 0-1,0 1 1,17 14-1,-20-14 40,5 3-59,-1 1 0,-1 0 0,0 2-1,-1 0 1,0 1 0,14 20 0,-26-30 42,1 1 0,-1 1 0,0-1 0,-1 1 0,0 0 1,0 0-1,-1 0 0,0 0 0,-1 0 0,0 1 0,0 0 1,-1-1-1,0 1 0,-1 0 0,0-1 0,-1 1 0,-2 14 1,-2-2 132,-2-1 0,0 1 1,-2-1-1,0-1 0,-1 0 1,-1 0-1,-1-1 0,-16 21 1,6-13 714,-1-1 0,-1-1 1,0-1-1,-49 36 0,69-57-684,0 0-1,0-1 1,0 1-1,0-1 0,0 0 1,-9 3-1,11-5-76,0 0 0,0 1-1,0-1 1,0 0 0,0 0-1,0 0 1,0 0 0,0-1-1,0 1 1,0 0 0,1-1-1,-1 0 1,0 1 0,0-1-1,0 0 1,1 0 0,-1 0 0,0 0-1,1 0 1,-4-3 0,-1-2-41,0-1 0,0 0 1,0-1-1,1 1 0,0-1 1,1 0-1,0-1 0,0 1 1,1-1-1,0 1 1,-3-15-1,-1-5-471,2-2 1,-1-38-1,4 32-395,2-1 0,2 1-1,1 0 1,2 0 0,16-59-1,5 7-1270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11787,'2'-2'4192,"16"-16"-3679,4-10-449,31-17-441,13 0-247,7-3-1216,5 10-497,-16 20-839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52 8306,'118'-45'3481,"-121"39"-1633,-14 11-1592,-1-2-128,-9 4-176,-1 7-48,2 16-32,-6 5 0,14 18-80,1 5-160,9 0-520,8 1-353,3-20-575,9-4-128,6-13 159,4-6 145,4-17 520,2-16 231</inkml:trace>
  <inkml:trace contextRef="#ctx0" brushRef="#br0" timeOffset="1">310 220 2657,'0'-15'2104,"5"-20"417,1 0-345,4 8-680,-2 4-231,-3 3-545,-3 5-280,0 10-376,-1 4-208,-6-3-304,4 3-320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7346,'-1'4'5242,"-8"1"-3908,-14 8-1918,13-6 382,0 1 1,1 0 0,0 0-1,0 1 1,1 0 0,0 0 0,0 1-1,1 0 1,1 0 0,0 1-1,0 0 1,1 0 0,-6 18 0,8-20-134,1 1 1,1 0 0,-1-1 0,1 1-1,1 12 1,0-21 284,0 1 0,0 0-1,0-1 1,1 1 0,-1-1 0,1 1 0,-1-1-1,1 1 1,-1-1 0,1 1 0,0-1 0,-1 0-1,1 1 1,0-1 0,0 0 0,0 0-1,0 0 1,2 2 0,-2-3 37,1 1 0,-1-1-1,1 1 1,-1-1 0,1 0-1,0 1 1,-1-1 0,1 0 0,-1 0-1,1 0 1,0 0 0,-1 0 0,1-1-1,0 1 1,-1-1 0,1 1 0,-1-1-1,1 1 1,-1-1 0,1 0-1,-1 1 1,2-2 0,6-3 154,-1-1 0,1 0 0,-1 0-1,0-1 1,-1 0 0,0 0 0,0-1 0,8-11 0,0-2 1190,-1-1 0,13-27 0,-19 19 694,-8 29-2006,0-1-1,0 1 1,1 0-1,-1-1 1,0 1-1,0-1 1,0 1-1,-1-1 1,1 1-1,0 0 1,0-1-1,-1 1 1,1-1-1,-1 1 1,1 0-1,-1 0 1,0-1-1,1 1 1,-2-1-1,2 2-68,0 0 0,0 0 0,-1 0 0,1 0 0,0 0 0,0 0 0,0 0 0,0 0 0,0 0 0,-1 0 0,1 0 0,0 0 0,0 0 0,0 0 0,0 0 0,0 0 0,0 0 0,0 1 0,-1-1 0,1 0 0,0 0 0,0 0 0,0 0 0,0 0 0,0 0 0,0 0 0,0 1 0,0-1 0,0 0 0,0 0 0,0 0 0,0 0 0,-1 0 0,1 0 0,0 1 0,0-1 0,0 0 0,0 0 0,0 0 0,0 0 0,0 0 0,1 1 0,-1-1 0,0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 8530,'-2'-1'262,"-1"-1"1,1 1 0,-1 0-1,0 0 1,1 0-1,-1 0 1,0 0 0,1 1-1,-1-1 1,0 1-1,0 0 1,0 0 0,0 0-1,1 0 1,-1 0-1,0 0 1,0 1-1,0 0 1,-3 1 0,-5 2-386,0 1 0,1 0 0,-17 11 0,19-12 373,-12 9-271,1 1 0,0 0 0,1 1 0,0 1 0,2 1 0,0 0 0,0 2 0,2-1 0,0 2 0,1 0 0,2 0 0,0 1 0,0 1 0,-12 42 0,22-63-27,1 1 0,-1-1 0,1 0-1,0 0 1,-1 1 0,1-1 0,0 0-1,0 1 1,0-1 0,0 1 0,0-1-1,1 0 1,-1 1 0,0-1-1,0 0 1,1 0 0,0 2 0,-1-2-7,1-1 1,-1 1 0,1-1 0,-1 1 0,1-1 0,-1 0 0,1 1-1,0-1 1,-1 0 0,1 1 0,-1-1 0,1 0 0,0 0-1,-1 0 1,1 1 0,0-1 0,-1 0 0,1 0 0,0 0 0,-1 0-1,1 0 1,0 0 0,-1 0 0,2-1 0,2 0-128,0 0-1,0 0 1,-1-1 0,1 1-1,0-1 1,0 0 0,-1 0 0,0-1-1,1 1 1,3-4 0,12-14-390,-1 0 0,25-37 0,-24 30 1223,37-39 1,-49 58-347,3-3 622,1 1 0,0 0 0,1 0 0,16-9 1,-28 18-911,1 1 1,-1 0 0,1 0 0,-1 0 0,0 0 0,1 0 0,-1 0 0,1 0 0,-1 0-1,0 0 1,1 0 0,-1 0 0,1 0 0,-1 1 0,0-1 0,1 0 0,-1 0 0,0 0-1,1 0 1,-1 1 0,1-1 0,-1 0 0,0 0 0,0 1 0,1-1 0,-1 0-1,0 1 1,1-1 0,-1 0 0,0 1 0,0-1 0,0 0 0,1 1 0,-1-1 0,0 0-1,0 1 1,0-1 0,0 1 0,0-1 0,0 0 0,0 1 0,0-1 0,0 1 0,0-1-1,0 0 1,0 2 0,2 25 63,-2-26-62,-3 53 74,-2 0 1,-2-1-1,-20 69 1,16-75-49,-62 325-1604,64-314-1557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6529,'14'-12'1756,"-12"10"-1656,0 0-1,0 1 0,0-1 1,0 0-1,0 1 0,1-1 1,-1 1-1,1 0 0,-1 0 1,4-1-1,-4 2-92,0 0 0,0 0 0,0 0 0,0 1-1,0-1 1,0 0 0,0 1 0,0 0 0,0-1 0,0 1 0,-1 0-1,1 0 1,0 0 0,0 0 0,-1 1 0,1-1 0,-1 0 0,1 1 0,0 1-1,18 17 6,-2 2-1,0 0 0,-2 1 1,-1 0-1,0 1 0,-2 1 1,18 46-1,-26-59 201,-1 0 0,-1 1 0,1-1 0,-2 1 0,0 0 0,-1 0 0,0 0 0,-1 0-1,0 0 1,-1 0 0,-4 23 0,5-36-171,0 1 0,0-1-1,0 1 1,0-1 0,-1 1-1,1-1 1,0 1 0,0-1-1,0 1 1,-1-1 0,1 1-1,0-1 1,0 1 0,-1-1-1,1 0 1,-1 1 0,1-1-1,0 1 1,-1-1 0,1 0-1,-1 1 1,1-1 0,-1 0-1,1 0 1,0 1 0,-1-1-1,1 0 1,-1 0 0,0 0-1,1 0 1,-1 0 0,1 1-1,-1-1 1,1 0 0,-1 0-1,1 0 1,-1 0 0,1-1-1,-1 1 1,1 0 0,-1 0-1,1 0 1,-1 0 0,1 0-1,-1-1 1,1 1 0,-1 0-1,1-1 1,-1 1 0,1 0-1,-1-1 1,1 1 0,0 0-1,-1-1 1,1 1 0,0-1-1,-1 0 1,-2-1 63,1 0 0,0 0 1,0-1-1,0 1 0,0-1 0,1 1 0,-1-1 1,1 0-1,-2-3 0,1-1-28,1-1 0,0 0 0,0 0 1,0 1-1,1-1 0,1 0 0,1-14 0,3-4-115,10-26-1,-3 10-82,4-9-605,1 0 0,3 1 0,29-52-1,-10 28-2039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48 5017,'65'-42'1684,"-53"37"-999,-14 7-504,-10 8-198,4-7 15,4-1 24,1-1-1,0 0 0,0 1 0,0 0 1,0 0-1,1 0 0,-1 0 0,0 0 1,1 0-1,-1 1 0,1-1 0,0 1 1,0 0-1,0-1 0,0 1 0,-2 5 1,-12 26 287,-23 71 0,24-62-144,2-2-59,2 1 1,2 0 0,2 0-1,2 1 1,-1 60 0,6-101-133,0 1 0,0-1 1,0 1-1,0-1 0,0 1 1,0-1-1,1 0 0,-1 1 0,1-1 1,0 1-1,0-1 0,0 0 1,0 1-1,0-1 0,1 0 1,-1 0-1,0 0 0,1 0 1,0 0-1,-1 0 0,1-1 1,0 1-1,0 0 0,3 1 0,-2-2-26,1 0-1,-1 0 0,0 0 0,1-1 0,-1 1 0,0-1 0,1 0 0,-1 0 0,0 0 0,1 0 0,-1-1 0,0 0 0,0 1 0,1-1 0,-1 0 1,0 0-1,5-3 0,2-1 187,-1 0 0,1-1 1,-1 0-1,0-1 0,0 0 1,-1 0-1,0 0 1,0-1-1,-1-1 0,0 1 1,0-1-1,-1 0 0,0-1 1,-1 0-1,7-15 0,7-69 3262,-15 67-2578,1 0 1,12-35-1,-16 59-778,0 1 1,0-1-1,0 1 0,0 0 1,0-1-1,1 1 0,-1 0 1,1 0-1,0 0 0,0 0 1,3-3-1,-4 4-34,1 0 0,0 1 1,-1-1-1,1 0 0,0 1 0,0-1 0,-1 1 1,1-1-1,0 1 0,0 0 0,0 0 0,-1 0 1,1 0-1,0 0 0,0 0 0,0 1 1,-1-1-1,1 0 0,2 2 0,-2-1-39,0 0-1,0 0 1,0 0 0,-1 0-1,1 1 1,0-1 0,-1 0-1,1 1 1,-1 0 0,1-1-1,-1 1 1,0 0 0,0 0-1,2 3 1,14 32-309,-11-23 188,43 96-4123,-40-90 1118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6817,'2'21'415,"0"-1"-1,2 1 0,0 0 1,10 25-1,-3-6-324,26 149-164,-19-87 2,-18-98 32,0 0 0,0-1 0,0 1 0,0 0 0,0-1-1,-2 6 1,2-9 23,0 0-1,0 0 0,0 1 1,0-1-1,0 0 0,0 0 0,0 0 1,0 1-1,0-1 0,0 0 0,0 0 1,0 0-1,-1 1 0,1-1 0,0 0 1,0 0-1,0 0 0,0 0 0,0 1 1,0-1-1,-1 0 0,1 0 0,0 0 1,0 0-1,0 0 0,0 1 1,-1-1-1,1 0 0,0 0 0,0 0 1,0 0-1,-1 0 0,1 0 0,0 0 1,0 0-1,-1 0 0,-5-15-1045,2-4 1049,0-1 0,2 1-1,0-1 1,2-28 0,11-79 3166,-9 113-2796,1 0 0,0 0 0,1 0 0,0 0 0,12-23 0,-14 33-395,0 0 0,0 0 0,0 0-1,1 0 1,0 0 0,-1 1 0,2-1 0,-1 1 0,0 0 0,1 0 0,-1 0-1,1 0 1,0 0 0,0 1 0,0 0 0,0 0 0,0 0 0,1 0-1,-1 1 1,0-1 0,7 0 0,-7 2-25,0 0 1,-1 1-1,1-1 1,0 1-1,0 0 0,-1 0 1,1 0-1,-1 1 1,1-1-1,-1 1 0,1 0 1,-1 0-1,0 0 1,0 0-1,0 0 0,0 1 1,0-1-1,-1 1 0,5 5 1,-1 0-21,0 0 0,0 0 0,-1 1 0,0-1 1,-1 1-1,6 14 0,-5-7-31,-1-1 0,3 19-1,-6-29 78,0 0 0,-1 0 0,0 0-1,0 1 1,0-1 0,0 0-1,-1 0 1,0 0 0,0 0-1,-4 9 1,5-13 28,0-1-1,0 1 1,0-1 0,-1 1-1,1-1 1,0 0-1,-1 1 1,1-1 0,0 1-1,-1-1 1,1 0-1,-1 1 1,1-1 0,-1 0-1,1 1 1,-1-1 0,1 0-1,-1 0 1,1 1-1,-1-1 1,1 0 0,-1 0-1,1 0 1,-1 0-1,1 0 1,-1 0 0,1 0-1,-1 0 1,0 0-1,1 0 1,-1 0 0,1 0-1,-1 0 1,1 0-1,-1 0 1,1-1 0,-1 1-1,1 0 1,-1 0 0,1-1-1,-1 1 1,1 0-1,-1-1 1,1 1 0,0 0-1,-1-2 1,-18-17-605,14 12 651,1 0 0,0 0 0,0-1 0,0 1 0,1-1 0,0 0 0,1 0 0,-1-1 0,1 1-1,0-10 1,1 12 210,0-1-1,1 1 1,0-1 0,1 1-1,-1 0 1,1-1-1,0 1 1,1 0-1,-1 0 1,1 0-1,1 0 1,-1 0-1,1 0 1,4-7-1,-5 11-203,-1 1-1,0-1 1,1 1-1,0 0 1,-1-1-1,1 1 1,0 0-1,0 0 1,0 0-1,0 0 1,0 1-1,0-1 0,0 0 1,0 1-1,0-1 1,0 1-1,0 0 1,0 0-1,0 0 1,0 0-1,0 0 1,0 0-1,4 1 1,0 0-40,0 0 1,-1 1 0,1 0 0,-1 0 0,0 0-1,1 0 1,-1 1 0,6 4 0,59 50-310,-49-38-188,0-1-1,42 26 1,-11-19-904,1-5-318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228 246 8042,'-4'-66'6476,"1"42"-6306,-2 0 1,0 0 0,-1 1 0,-12-28-1,17 49-159,0-1 0,0 1 0,0 0 0,0 0 0,-1-1 0,1 1 0,-1 0 0,1 0 0,-1 1 0,0-1-1,0 0 1,-3-3 0,3 5-9,1-1 0,0 1 0,-1-1 1,1 1-1,0 0 0,-1-1 0,1 1 0,0 0 0,-1 0 0,1 0 0,0 0 0,-1 0 0,1 0 0,-1 1 0,1-1 0,0 0 0,-1 1 0,1-1 0,0 0 0,0 1 0,-1 0 0,1-1 1,0 1-1,-2 1 0,-2 3-10,0-1 1,0 0-1,1 1 0,0 0 1,0 0-1,0 1 1,0-1-1,1 1 1,0-1-1,0 1 0,1 0 1,-4 12-1,3-9-24,1-1-1,0 1 1,1 0-1,-1 0 1,2 0-1,-1 0 1,1 0-1,2 14 1,0-15-32,1 1 0,0-1 1,0 0-1,1 0 0,7 13 1,-9-16 19,1-1 1,0 0 0,0 0 0,0 0 0,1 0 0,-1 0 0,1-1 0,0 0 0,0 1 0,0-2 0,5 4 0,-8-5 42,1-1 0,0 1 0,0-1 1,0 0-1,-1 1 0,1-1 0,0 0 0,0 0 0,0 0 1,0 0-1,0-1 0,-1 1 0,1 0 0,0-1 0,0 1 0,-1-1 1,1 0-1,0 1 0,-1-1 0,1 0 0,0 0 0,-1 0 0,1 0 1,-1-1-1,0 1 0,1 0 0,0-2 0,1 0 143,0 0-1,-1 0 1,0-1-1,0 1 0,0 0 1,0-1-1,0 1 1,-1-1-1,1 0 1,-1 1-1,1-7 1,2-10 1698,-11 46-1525,0-2-331,-2 0 0,-21 40 1,-37 54-120,5-14-1680,27-54-1225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66 250 10442,'9'-2'803,"11"-5"1141,-20 6-1901,1 0 0,-1 1 0,1-1 1,-1 1-1,1-1 0,-1 0 1,0 1-1,1-1 0,-1 0 1,0 1-1,1-1 0,-1 0 0,0 0 1,0 1-1,0-1 0,0 0 1,1 0-1,-1 1 0,0-1 1,0 0-1,-1 0 0,1 1 1,0-1-1,0 0 0,0 0 0,-1-1 1,-5-22-4,2 4-90,-2 1-1,0-1 1,-12-25-1,4 18-23,8 13 42,0 1-1,-11-14 0,17 26 38,-1 1 0,1 0 0,0 0 0,0 0 0,0-1 0,-1 1 0,1 0 0,0 0 0,0 0 0,-1 0 0,1 0 0,0 0 0,-1-1 0,1 1 0,0 0 0,0 0 1,-1 0-1,1 0 0,0 0 0,-1 0 0,1 0 0,0 0 0,0 0 0,-1 0 0,1 0 0,0 1 0,-1-1 0,1 0-1,0 0 0,-1 0 0,1 0 0,0 0 1,0 0-1,-1 0 0,1 0 0,0 0 0,0 0 0,-1 0 1,1 0-1,0 0 0,0 0 0,-1 0 0,1 0 1,0 0-1,0 0 0,0 0 0,-1-1 0,1 1 0,0 0 1,0 0-1,-1 0 0,1 0 0,0 0 0,0-1 1,0 1-1,0 0 0,-1 0 0,1 0 0,0-1 0,0 1 1,0 0-1,0 0 0,0-1 0,0 1 0,0 0 1,0 0-1,0 0 0,-1-1 0,1 1 0,0 0 1,0 0-1,0-1 0,0 1 0,0 0 0,0 0 0,1-1 1,-1 1-1,0 0 0,0 0 0,0-1 0,0 1 1,0 0-1,0 0 0,0-1 0,9 16-184,3 2 151,133 242-58,15 120 337,-31-61 51,-34-90 395,14 27-1308,-94-229-1271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27 347 10066,'-1'-1'205,"0"0"0,0 0-1,0 0 1,0 0 0,0 1 0,0-1 0,0 0-1,0 0 1,0 1 0,0-1 0,0 1-1,0-1 1,-1 1 0,1-1 0,0 1-1,0 0 1,-1 0 0,1 0 0,0-1 0,0 1-1,-3 1 1039,5-3-1227,0 1 1,0-1-1,1 1 1,-1 0 0,0 0-1,1 0 1,-1 0 0,0 0-1,1 0 1,-1 0-1,1 0 1,0 1 0,-1-1-1,1 0 1,0 1-1,-1 0 1,4-1 0,10-5 26,1 0-5,-1-1 0,0-1 0,0 0 0,-1-1 0,0-1 0,18-15 0,23-26 43,3 3 1,1 2 0,75-42 0,-133 87-90,0 0 1,-1 1-1,1-1 1,0 1 0,-1-1-1,1 1 1,0-1 0,0 1-1,0 0 1,-1-1-1,1 1 1,0 0 0,0 0-1,0 0 1,0-1 0,-1 1-1,1 0 1,0 0 0,0 0-1,0 0 1,0 0-1,0 1 1,-1-1 0,1 0-1,0 0 1,0 0 0,0 1-1,0-1 1,-1 1-1,1-1 1,0 0 0,0 1-1,-1-1 1,1 1 0,0 0-1,-1-1 1,1 1 0,-1-1-1,1 1 1,-1 0-1,1 0 1,-1-1 0,1 1-1,-1 0 1,1 0 0,-1 1-1,2 5-87,0 0 0,-1 1-1,-1-1 1,1 15 0,-1-20 91,0 45-195,-1-18 131,2 0 1,0 0-1,7 31 0,-6-51 65,1 1 0,-1-1 1,2 0-1,-1 0 0,1 0 0,1 0 0,-1-1 0,2 1 0,-1-1 0,1 0 0,0-1 0,0 0 0,13 11 0,0-3 14,1-1 0,1-1 0,0-1 0,25 10 0,98 35 32,-117-47-37,10 4 5,142 57 22,-166-65-40,0 1 0,-1 0 0,0 0 0,-1 1 0,18 16 0,-24-19-11,0 0-1,-1 0 1,1 1 0,-1-1 0,0 1 0,-1 0 0,1 0 0,-1 1 0,-1-1 0,1 1 0,-1-1 0,3 14 0,-4-6-29,-1 0 0,-1 0 0,0 0 0,0 0 0,-1 0 0,-1-1 0,-1 1 0,-5 16 0,-6 5-4,0 0 0,-2-1-1,-2 0 1,-1-2 0,-43 53 0,-196 210-401,203-238-663,1-13-1159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225 386 7594,'-11'-14'598,"0"-1"147,0 0 0,-1 1 0,-1 0 0,-19-16 0,15 14 28,-26-31-1,27 28-97,-32-29-1,38 39-173,9 8-268,2 3-77,5 10-230,52 94-338,103 146 0,-104-168 363,7 10-32,110 179-522,-40-8-238,-123-238 791,-8-18 43,1 1 1,0-1-1,0 0 1,1 0-1,0 0 1,0-1-1,13 14 1,-18-21 21,0-1-1,1 1 1,-1-1 0,0 0-1,1 1 1,-1-1 0,1 0 0,-1 1-1,0-1 1,1 0 0,-1 1 0,1-1-1,-1 0 1,1 0 0,-1 0-1,1 0 1,-1 1 0,1-1 0,-1 0-1,1 0 1,-1 0 0,1 0 0,0 0-1,-1-1 69,0-1-1,0 1 0,-1 0 1,1 0-1,-1 0 0,1 0 1,-1 0-1,1 0 1,-1 0-1,0 0 0,1 0 1,-1 0-1,0 0 0,0 0 1,0 0-1,-1 0 1,-51-60 73,-87-131 1,-83-199-122,211 367-17,-20-38 38,3-2-1,-31-103 1,53 142-48,2-1 1,1 0-1,-2-48 0,5 59-15,2 1 0,0 0 0,0 0 0,2 0 0,-1 0 0,2 0 0,0 0-1,8-19 1,-9 28-5,-1 0 0,1 0 1,0 0-1,1 0 0,-1 1 0,1-1 0,0 1 0,0 0 0,0 0 0,0 1 0,1-1 1,0 1-1,7-4 0,-7 5-5,-1 0-1,1 0 1,0 1 0,0 0 0,0 0 0,0 0-1,-1 1 1,1 0 0,0 0 0,0 0 0,0 0 0,0 1-1,0 0 1,0 0 0,9 3 0,2 2-16,0 1 0,0 0 0,-1 1 1,0 1-1,-1 0 0,0 1 0,0 0 0,-1 2 0,0-1 1,11 15-1,-17-18 20,0 0 0,-1 1 0,0-1 0,0 2 0,-1-1-1,-1 0 1,1 1 0,-2 0 0,1 0 0,-1 0 0,-1 0 0,0 1 0,0-1 0,-1 1 0,0-1 0,-1 1 0,-2 17 0,-5 3-44,-1 1 1,-2-1 0,-1-1-1,-23 47 1,-2 4-1183,25-49-384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7834,'13'-10'2593,"-10"8"-2482,-1 0 0,1 0 0,-1 0 0,1 0 0,0 0 0,0 1 0,-1-1 0,1 1 0,0 0 0,0-1 0,1 2 0,-1-1 0,0 0 0,0 1 0,0-1 0,1 1 0,4 0 0,6 2-98,-1 0-1,0 1 1,0 1-1,0 0 1,0 0-1,-1 1 1,19 11-1,77 53-428,-105-67 403,27 20-264,-1 0-1,0 2 1,-2 2 0,40 46-1,-51-51 141,-2 0 0,0 0-1,-1 2 1,-1 0-1,-1 0 1,-2 1-1,12 41 1,-14-41 294,-2 1 0,0 0 0,1 42 0,-6-58 74,0 0 0,0 0 0,-1 0 0,-1 0 0,0 0 0,0 0 0,-1 0 0,0 0 0,0 0 0,-1-1 0,0 0 0,0 0 0,-9 12 0,5-11 155,0 0-1,0 0 1,-1 0 0,0-1-1,-1 0 1,-13 8-1,22-16-366,0 0 0,0 0 0,0 0 0,0 1 0,0-1 0,0 0 0,0 0 0,0 0 0,0 0 0,0 0 0,1-1 0,-1 1-1,0 0 1,0 0 0,0-1 0,0 1 0,0 0 0,0-1 0,0 1 0,1-1 0,-1 1 0,0-1 0,0 0 0,1 1 0,-1-1 0,0 0-1,1 1 1,-1-1 0,0 0 0,1 0 0,-1 0 0,1 1 0,-1-3 0,-1 1 39,-4-8-21,0 1 0,1-1 0,0 0 1,-6-20-1,2 7-18,-9-27-19,2 0 0,2-2 0,2 1 0,-8-92 0,17 92-27,1 0-1,9-73 1,-5 100-262,2 0 1,1 0-1,2 0 1,0 1-1,1 0 0,1 0 1,15-26-1,9-5-1931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30 10010,'-7'-4'660,"1"0"0,-1 0 0,-1 0 0,1 1 0,0 1 0,-16-4 0,20 5-664,-1 0 1,0 1-1,1-1 0,-1 1 1,0 0-1,0 0 1,0 1-1,1-1 0,-1 1 1,0 0-1,1 0 1,-1 0-1,1 0 0,-1 0 1,1 1-1,-7 4 0,4-1-27,0 0 0,0 0-1,0 1 1,1 0 0,0 0-1,0 1 1,1-1 0,0 1-1,0 0 1,0 0 0,-3 10-1,-1 7-147,1 1 0,-5 28 0,11-46 144,-12 73-353,4 0 0,4 0-1,3 1 1,3 0 0,4-1 0,4 0-1,19 83 1,-22-133-115,1 0 1,23 57-1,-29-84 431,16 27-694,-16-29 691,0 0 0,0 0 1,0 0-1,0 0 0,0 0 0,1 0 1,-1 0-1,0 0 0,0-1 1,1 1-1,-1 0 0,1-1 0,-1 1 1,1-1-1,-1 1 0,0-1 1,1 0-1,-1 0 0,3 0 0,23-4-1333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29 537 4697,'3'-35'1757,"11"-134"3183,-13 136-4248,-2 0-1,-1 0 1,-6-34-1,4 51-348,-1 1 0,0 0-1,-9-18 1,12 28-244,-3-3 185,4 14-447,8 26-119,57 152-452,-46-139 347,2-2 1,36 57 0,-42-82 335,0-1-1,1-1 0,1 0 1,0-1-1,1-1 0,1 0 0,24 14 1,-40-27 53,0 1 0,1-1 1,-1 1-1,0-1 0,1 0 0,-1 0 1,1 0-1,0 0 0,-1 0 0,1-1 1,0 1-1,-1-1 0,1 0 0,0 0 1,-1 0-1,4 0 0,-4-1 6,0 0-1,1 1 0,-1-1 1,0 0-1,0-1 1,0 1-1,0 0 1,0 0-1,-1-1 0,1 1 1,0-1-1,-1 0 1,1 1-1,-1-1 0,1 0 1,-1 0-1,0 0 1,0 0-1,2-3 1,1-5 49,0-1 0,0 1 0,-1-1 0,0 0 0,-1 0 0,0 0 0,-1 0 0,0-22 0,-3-6 281,-10-49 1,0-19 199,10 44-234,3 36-111,-2 0 1,-1 0 0,-1 0-1,-10-41 1,13 68-193,-1-1 1,1 1-1,0 0 0,0 0 1,0-1-1,0 1 0,0 0 1,-1 0-1,1-1 0,0 1 1,0 0-1,0-1 0,0 1 1,0 0-1,0-1 0,0 1 1,0 0-1,0 0 0,0-1 1,0 1-1,0 0 0,0-1 1,0 1-1,1 0 0,-1 0 1,0-1-1,0 1 0,0 0 1,0 0-1,0-1 0,1 1 1,-1 0-1,0 0 0,0-1 1,1 1-1,-1 0 0,0 0 1,0 0-1,0 0 0,1-1 1,-1 1-1,0 0 0,1 0 1,13 4-22,-9 0-5,0 0-1,0 0 1,0 1 0,0 0 0,-1 0 0,7 9-1,1 2-33,111 127-197,45 58-3158,-143-168 821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13411,'-1'1'4665,"-6"-1"-4433,7-1-120,-2-1-264,2 0-976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12891,'4'2'4417,"20"13"-4567,38 33-1374,-1 3 0,79 87-1,-121-116 916,-1 1 0,0 1 0,-2 1 0,-1 0 0,-1 1 0,-1 0 0,-1 1 0,-1 1 1,-2 0-1,7 33 0,-12-41 1362,-1 0 0,-1 1 0,-1-1 1,0 1-1,-5 35 0,4-54-643,0 0-1,0-1 1,-1 1 0,1-1-1,0 1 1,0-1-1,-1 1 1,1-1 0,-1 1-1,0-1 1,1 0-1,-1 1 1,0-1 0,0 0-1,0 1 1,0-1-1,0 0 1,0 0 0,0 0-1,0 0 1,-1 1-1,1-2-89,1 0 1,-1 0-1,1 0 0,0 0 0,-1-1 0,1 1 0,0 0 0,-1 0 0,1 0 0,0-1 0,-1 1 0,1 0 0,0 0 0,0-1 0,-1 1 1,1 0-1,0-1 0,0 1 0,-1 0 0,1-1 0,0 1 0,0 0 0,0-1 0,0 1 0,0 0 0,-1-1 0,1 1 0,0-1 0,0 1 0,0 0 1,0-1-1,0 1 0,0-1 0,0 1 0,1-1 0,-6-27-28,3 14 3,-30-108-78,-2-16 669,-5-122 1562,34 199-1827,2 0 1,8-78-1,-3 121-337,1-1 0,1 1 0,0 0 0,1 0 0,1 1 0,1-1 0,1 1 0,10-16 0,-16 27-11,2 1 0,-1 0-1,1 0 1,-1 1-1,1-1 1,1 1 0,-1 0-1,8-6 1,-10 8 7,1 1 0,-1 0 0,1-1 0,-1 1 0,1 0 0,-1 0 1,1 1-1,0-1 0,0 1 0,-1-1 0,1 1 0,0 0 0,0 0 0,0 0 0,-1 0 1,1 0-1,0 1 0,0-1 0,-1 1 0,1 0 0,5 2 0,6 4-57,-1 1 0,1 0 0,-1 0 0,0 2 0,-1 0 0,19 19 0,61 78-209,-79-90 263,146 193-169,-128-162 121,-2 0 0,39 88 0,-33-37-275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15 6081,'-5'-5'6109,"5"5"-6011,0-1-1,-1 0 1,1 1 0,0-1-1,-1 1 1,1-1-1,-1 1 1,1-1-1,-1 1 1,1-1-1,-1 1 1,1 0-1,-1-1 1,1 1-1,-1-1 1,1 1-1,-1 0 1,0 0-1,1-1 1,-1 1 0,0 0-1,1 0 1,-2 0-1,-27 4 120,8 3-139,1-1 0,-1 2 0,2 1-1,-1 1 1,1 0 0,1 1-1,-33 26 1,21-10 121,1 2 1,-49 63-1,-32 74 279,100-149-439,1-4-25,1 0 0,1 1 0,0 0 1,1 0-1,-6 23 0,11-35-48,1 1 0,-1-1 0,1 1 0,0 0 0,0-1 0,0 1 0,0 0 0,0-1-1,1 1 1,-1-1 0,1 1 0,-1-1 0,1 1 0,0-1 0,0 1 0,0-1 0,1 0 0,-1 1 0,1-1 0,-1 0-1,1 0 1,-1 0 0,1 0 0,0 0 0,0-1 0,0 1 0,0-1 0,0 1 0,1-1 0,-1 1 0,0-1 0,1 0-1,-1 0 1,1 0 0,2 0 0,7 2-347,0 0-1,0-1 1,0 0 0,1 0-1,-1-2 1,17 0-1,54-9-2265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5897,'5'15'2777,"-3"13"-945,-12 10-984,-10 12-375,-13-10-161,-9 8-96,7 22-56,-5-14-96,-1 2-56,16-11-856,-11-27-873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10570,'-4'-8'4861,"4"8"-4844,0-1-1,0 1 1,-1 0-1,1 0 0,0 0 1,0-1-1,0 1 1,0 0-1,0 0 1,0 0-1,0-1 0,-1 1 1,1 0-1,0 0 1,0-1-1,0 1 0,0 0 1,0 0-1,0-1 1,0 1-1,0 0 1,0 0-1,0 0 0,0-1 1,0 1-1,1 0 1,-1 0-1,0-1 0,0 1 1,0 0-1,0 0 1,0 0-1,0-1 1,0 1-1,1 0 0,-1 0 1,0 0-1,0 0 1,0-1-1,0 1 0,1 0 1,-1 0-1,0 0 1,1 0-1,4-12 463,-5 11-449,0 1 0,0-1 0,0 1 0,0-1 1,0 1-1,0 0 0,0-1 0,0 1 0,0-1 1,1 1-1,-1 0 0,0-1 0,0 1 1,0 0-1,1-1 0,-1 1 0,0 0 0,0-1 1,1 1-1,-1 0 0,0-1 0,1 1 0,-1 0 1,0 0-1,1-1 0,-1 1 0,1 0 0,-1 0 1,0 0-1,1 0 0,0-1 0,2 3 13,0-1 0,-1 1-1,1-1 1,-1 1-1,1 0 1,-1 0-1,1 0 1,-1 0 0,4 5-1,45 51 84,-3 2 0,47 76 0,-60-77-7,42 104 1,10 69-165,-76-204-13,31 79-1529,-26-65-738</inkml:trace>
  <inkml:trace contextRef="#ctx0" brushRef="#br0" timeOffset="1">269 457 12219,'14'-47'4000,"31"-31"-4320,4-23-192,13-10-1600,7 14-1201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226 247 8010,'-6'-110'2892,"6"109"-2839,0 0 0,-1-1-1,1 1 1,0 0-1,0-1 1,-1 1 0,1 0-1,-1-1 1,1 1-1,-1 0 1,1 0 0,-1 0-1,0 0 1,0-1 0,0 1-1,1 0 1,-1 0-1,0 0 1,0 1 0,0-1-1,-1 0 1,1 0 0,0 0-1,0 1 1,0-1-1,0 1 1,-1-1 0,1 1-1,0-1 1,-3 1-1,1 0 9,1 0-1,-1 0 1,0 1-1,0-1 0,1 1 1,-1 0-1,0 0 0,1 0 1,-1 0-1,-4 3 0,-4 2-63,1 1 0,0 0 0,0 0 0,1 1-1,0 0 1,0 1 0,1 0 0,0 0-1,1 1 1,0 0 0,0 0 0,1 1-1,-7 18 1,6-10-68,1 0-1,1 1 1,0 0 0,-2 37 0,3 85-276,5-88 210,3-1-1,2 1 0,2-1 1,3 0-1,2-1 0,2-1 0,25 57 1,-30-81 109,-8-22 17,-1 0 0,1-1 0,0 1-1,0-1 1,0 0 0,0 0 0,1 1-1,3 3 1,-4-7 6,0 1 0,0-1-1,0 1 1,1-1 0,-1 0-1,0 1 1,1-1 0,-1-1-1,1 1 1,-1 0 0,1 0-1,0-1 1,-1 0 0,1 1 0,0-1-1,-1 0 1,1 0 0,-1-1-1,4 1 1,-2-1 3,1 0-1,-1 0 1,0-1-1,0 1 1,0-1-1,1 0 0,-2 0 1,1 0-1,0 0 1,0-1-1,-1 0 1,1 0-1,-1 0 1,0 0-1,0 0 1,4-7-1,7-8 32,-2-1-1,12-23 0,-24 41-27,49-93 734,39-104-1,-85 190-695,66-163 726,-58 147-721,1 0 0,2 1 0,0 1-1,32-38 1,-42 55-115,0 1 0,0 0 0,1 0 0,-1 0 0,1 0 0,0 1 0,0 0 0,1 0 0,-1 0 0,1 1 0,-1 0 0,1 0 0,0 0 0,0 1 0,-1-1 0,1 1 0,0 1 0,0-1 0,0 1 0,8 1 0,-9 0-32,0 0 0,0 0 1,-1 1-1,1-1 0,0 1 1,-1 0-1,0 1 0,1-1 1,-1 1-1,0 0 0,0 0 1,-1 0-1,1 0 0,0 1 1,-1-1-1,0 1 0,0 0 1,0 0-1,-1 0 0,1 1 1,-1-1-1,0 0 0,3 9 1,-3-6 196,-1 0 0,1 0 0,-1 0 1,0 0-1,-1 0 0,0 1 0,0-1 1,0 0-1,-1 0 0,0 0 0,-1 0 1,-3 12-1,-1-1 721,-1-1 0,-1 0 1,-15 25-1,18-36-609,1 0 0,-1 0 0,0-1 1,0 1-1,-10 6 0,14-11-173,-1 1-1,0-1 1,0 1 0,0-1 0,0 0-1,0 1 1,0-1 0,0 0 0,0 0-1,0-1 1,-1 1 0,1 0 0,0-1-1,-1 1 1,1-1 0,0 0-1,-1 0 1,1 0 0,0 0 0,-3 0-1,2-2-5,0 0 0,0 0 0,0 0 0,0 0 0,0 0 0,1 0 0,-1-1 0,1 0 0,0 1 0,0-1 0,0 0-1,0 0 1,-3-5 0,-16-48 131,19 50-146,-9-34 55,2 0-1,-6-60 1,3-84-161,12 146-695,5-43 1,-1 32-1748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7962,'19'27'2906,"1"18"-3192,-12-24 440,49 119-406,85 192 165,-130-300 302,-11-31-175,-1-1 0,1 1 0,-1 0 0,0-1 1,1 1-1,-1 0 0,0-1 0,0 1 0,1 0 0,-1 0 0,0-1 0,0 1 0,0 0 0,0 0 0,0-1 1,0 1-1,0 0 0,0-1 0,0 1 0,-1 0 0,1 0 0,0-1 0,0 1 0,-1 0 0,1 0 0,-5-12 1127,1 1-1021,0 0 0,1 0-1,0 0 1,0 0 0,-1-18-1,-2-9-18,-33-148 790,29 148-505,2-1 0,2 1-1,-3-73 1,9 104-431,0 0-1,1 0 1,0 0-1,0 0 1,0 0-1,0 1 1,1-1-1,0 0 1,0 1-1,1 0 1,0-1-1,0 1 1,0 0-1,0 0 0,1 1 1,0-1-1,0 1 1,0-1-1,0 1 1,1 1-1,-1-1 1,1 1-1,0-1 1,0 1-1,0 1 1,1-1-1,-1 1 1,1 0-1,0 0 1,-1 0-1,1 1 1,0 0-1,0 0 1,0 1-1,0 0 1,-1 0-1,8 0 1,11 4-192,0 1-1,0 1 1,-1 1 0,0 2 0,0 0 0,-1 1 0,0 1 0,0 1 0,34 26 0,-52-36 190,0 1 0,-1 0 0,1 1 1,0-1-1,-1 1 0,0-1 0,0 1 1,0 0-1,-1 0 0,1 1 0,-1-1 1,0 0-1,0 1 0,0-1 0,2 10 0,-6-3 173,1-9-127,-2 2-70,0 1 0,0-1 0,0 0 0,-1 0 0,1-1 1,-1 1-1,0-1 0,0 0 0,0 0 0,0 0 1,-1 0-1,1-1 0,-1 0 0,1 1 0,-1-2 0,0 1 1,0-1-1,0 1 0,0-1 0,0-1 0,0 1 1,0-1-1,-1 0 0,-8-1 0,8 1 54,0 0 0,0-1 0,0 0 0,0 0 0,1-1 0,-1 1 0,1-1 1,-1-1-1,1 1 0,-1-1 0,1 0 0,0 0 0,1 0 0,-1-1 0,0 1 0,1-1 0,0 0 0,0-1 0,0 1 0,0-1 0,1 0 0,-6-9 0,2-4 290,0 0 0,2-1 0,0 0 0,1 0 1,0 0-1,2-1 0,0 1 0,2-1 0,0 0 0,1 1 0,1-1 0,4-20 0,-5 38-309,0 0-1,0 0 1,0 0 0,0 0 0,0 0-1,1 0 1,-1 0 0,0 0-1,1 0 1,0 1 0,-1-1 0,1 1-1,0-1 1,0 1 0,0 0 0,0 0-1,0 0 1,0 0 0,0 0 0,0 0-1,0 0 1,1 0 0,-1 1 0,0 0-1,0-1 1,1 1 0,2 0-1,8-1-63,0 2 0,-1-1 0,22 5-1,-26-4 52,25 4-144,0 2-1,36 13 1,-51-14-4,0 1-1,-1 1 1,0 0-1,0 2 0,22 16 1,-31-21 56,7 7-711,-1 0 0,26 27 0,-13 1-1385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8370,'86'105'2936,"-76"-122"-2552,5-10-359,15-9-154,3-12 89,3-10 201,8 1 79,-3-11 104,4 15 64,-4 8 32,-4 2-64,-11 17-168,-6 4-72,-8 7-120,-7 8-40,3 6-736,2 1-737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344 389 10194,'31'-25'3497,"-1"78"-3297,-3 0-72,2 7-72,3 3-40,-10-10-632,-6 8-784</inkml:trace>
  <inkml:trace contextRef="#ctx0" brushRef="#br0" timeOffset="1">0 0 10082,'5'4'3353,"8"7"-3345,27 19-3521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1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0 649 11923,'49'75'5421,"28"34"-5171,10 15-2437,-83-119 2039,-1 0-1,0 1 1,0-1-1,0 1 1,0-1-1,-1 1 1,0 0-1,-1 0 1,1 0-1,-1 0 1,1 9-1,-3-12 126,1 1 0,0-1 0,-1 0 0,0 1 0,0-1 0,0 0-1,0 0 1,0 0 0,-1 0 0,1 0 0,-1 0 0,0 0-1,0 0 1,0-1 0,0 1 0,-1-1 0,1 1 0,-1-1 0,1 0-1,-1 0 1,-4 2 0,6-2 52,-1-1 0,0 0 0,0 0 0,0 0 0,0 0 0,0 0 0,0-1 0,0 1 0,-1 0 0,1-1 0,0 0 0,0 1 0,0-1-1,-1 0 1,1 0 0,0-1 0,0 1 0,0 0 0,-1-1 0,1 1 0,0-1 0,0 1 0,0-1 0,0 0 0,0 0 0,0 0 0,0 0 0,0-1 0,1 1 0,-1 0 0,0-1 0,1 1 0,-1-1 0,1 0 0,-1 1-1,1-1 1,-2-4 0,-9-21 164,1-1 0,2 0 0,1-1 0,1 0-1,1 0 1,2-1 0,1 0 0,1 1 0,2-1 0,1 0-1,4-30 1,0 34 116,-5 25-294,0 0-1,0 0 1,1-1 0,-1 1-1,0 0 1,1 0 0,-1 0 0,1 0-1,-1 0 1,1 0 0,0 0-1,0 0 1,-1 0 0,1 0 0,0 0-1,0 0 1,0 0 0,1-1-1,4 1-70,-1 1 0,1-1 0,0 1-1,-1-1 1,1 2 0,-1-1 0,1 1 0,-1-1-1,1 1 1,-1 1 0,1-1 0,-1 1 0,0 0-1,0 0 1,0 1 0,8 5 0,8 5-226,-1 2 1,27 25-1,-33-28 175,-12-10 89,18 16-156,0-1 0,2-1 0,30 18-1,82 40-77,-132-72 252,1-1 0,0 0 0,1 1 0,-1-1 0,0 0 0,0-1 0,0 1 0,1 0 0,-1-1 0,0 0 0,1 0 0,-1 0 0,0 0 1,0 0-1,6-2 0,-3 0-11,0-1 0,0 0 0,-1 0 1,1 0-1,-1-1 0,9-7 1,-12 9 17,0-1 1,0 0 0,0 1 0,-1-1-1,1 0 1,-1 0 0,1 0 0,-1 0-1,0 0 1,0 0 0,0 0 0,-1 0-1,1 0 1,-1 0 0,1-1-1,-1 1 1,-1-6 0,0-12 317,-6-34 0,3 26-59,-10-61 596,-36-120 1,16 75-455,29 114-348,0-1-1,-2 1 1,-1 0-1,0 0 0,-19-30 1,23 43-37,-1 1-1,-1-1 1,0 1 0,0 0 0,0 1 0,-1 0-1,0 0 1,0 0 0,0 1 0,-1 0 0,1 0 0,-1 1-1,-1 0 1,1 0 0,0 1 0,-10-2 0,16 4-66,0 1 1,1-1 0,-1 1 0,0 0-1,1-1 1,-1 1 0,0 0 0,0 0 0,1 0-1,-1 0 1,0 1 0,0-1 0,-1 1-1,2 0-30,1-1 0,-1 1 0,0 0 0,1 0 0,-1-1-1,1 1 1,-1 0 0,1 0 0,-1 0 0,1 0 0,0 0 0,-1 0-1,1 0 1,0 0 0,0 0 0,0 0 0,0 0 0,0 0-1,0 0 1,0 0 0,0 0 0,0 0 0,0 0 0,1 0 0,-1-1-1,0 1 1,1 0 0,0 2 0,3 11-158,0 1-1,1-1 1,1 0-1,0-1 1,12 19 0,-11-24 543,-11-17 759,-11-17-162,15 26-916,0-1 0,-1 1 0,1 0 0,-1 0 0,1 0 0,0-1 1,-1 1-1,1 0 0,-1 0 0,1 0 0,0 0 0,-1 0 0,1 0 0,-1 0 0,1 0 0,0 0 0,-1 0 0,1 0 0,-1 0 0,1 0 0,-1 0 0,1 0 0,0 1 0,-1-1 1,1 0-1,0 0 0,-1 0 0,1 1 0,-1-1 0,1 0 0,0 0 0,0 1 0,-1-1 0,1 1 0,-20 24-93,7 1 71,0 0 0,2 1 0,1 0 0,1 1 0,2 0 0,0 0 0,2 1 0,-2 53 0,7-60 18,0-10-8,0-1 1,0 1-1,1-1 0,1 1 1,0-1-1,0 1 1,8 19-1,-7-24-24,0-1-1,0 0 1,1 0 0,5 7-1,-7-11 14,0 0 0,1 0-1,-1 0 1,0-1 0,0 1-1,1-1 1,-1 0 0,1 1-1,0-1 1,-1 0 0,1-1-1,4 2 1,2 0-63,-6-1 61,0 0 0,1 0 1,-1 0-1,1-1 1,-1 1-1,1-1 1,-1 0-1,1 0 0,-1 0 1,1-1-1,-1 1 1,1-1-1,-1 0 1,1 0-1,4-2 0,14-5-24,-15 5 64,1 1-1,-1-1 0,0 0 1,0-1-1,-1 0 1,1 0-1,-1 0 0,1-1 1,-1 0-1,-1 0 1,1 0-1,7-10 0,-2-2 91,-1 1-1,-1-1 1,0 0-1,-1-1 1,-1 0-1,-1 0 1,0-1-1,4-32 1,-5 14 64,-1 1 1,-2 0 0,-5-61 0,-1 64 99,-15-58 0,4 27 138,13 55-310,2 12-217,6 22-334,35 94-484,98 366-2437,-119-407 2817,42 192-96,-56-225 717,-1 0 1,-2 0-1,-2 0 0,-5 50 1,4-94-56,-22 159 487,18-143-184,0 0 1,-2-1 0,1 1-1,-2-1 1,0 0-1,-1 0 1,-12 16 0,20-31-250,-1 0 0,0 1-1,0-1 1,0 0 0,0 0 0,0 0 0,0 0 0,0 0 0,0 0 0,-1 0 0,1 0 0,0-1 0,-2 2 0,2-2-32,1 0 1,0 0-1,-1 0 1,1 0 0,-1 0-1,1 0 1,0 0-1,-1 0 1,1 0-1,-1 0 1,1-1-1,0 1 1,-1 0-1,1 0 1,0 0 0,-1 0-1,1-1 1,-1 1-1,1 0 1,0-1-1,0 1 1,-1 0-1,1 0 1,0-1-1,0 1 1,-1 0 0,1-1-1,0 1 1,-1-1-1,0-4 100,-1 0-1,0 0 0,1 0 1,0 0-1,-1-9 0,2 13-122,-6-72 202,4-1 1,2 1-1,17-121 0,-14 167-188,2 0 0,1 0 0,0 0 0,2 0 0,2 1 0,0 1 0,1-1 0,28-43 0,-10 21-1119,-9 16-189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1:2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8175 758 10290,'-18'-55'4032,"-16"-24"-4276,25 60 564,-2-5-282,-1 1-1,-1 1 1,-1 0 0,-1 0 0,-1 2 0,-1 0 0,0 1 0,-2 1 0,-40-31-1,-1 4 26,-3 4 0,-1 2-1,-3 3 1,0 3-1,-2 3 1,-1 3-1,-2 3 1,-146-29-1,102 36-221,-150-3-1,182 19 65,0 4 0,-136 23 0,-4 21-30,-224 78 1,-900 374-811,196 50 971,1008-475-29,-247 136 43,-135 94 9,428-248-69,-296 184 27,149-73 369,-276 247 1,281-193-283,171-151-77,-79 103 1,-65 142-40,178-250-56,2 0 0,4 3 0,2 0 0,4 1 0,-26 127 0,31-88-50,4 2-1,5 0 0,6 131 0,5-189 19,3 0 0,12 61 1,-12-89 51,2-1 0,0 1-1,1-1 1,2-1 0,0 1 0,2-2 0,13 21 0,5-3 37,1-2 0,1-1 1,2-1-1,2-3 0,1 0 1,1-2-1,2-2 0,1-2 1,50 24-1,229 103 58,-229-112-46,-35-14 4,91 28-1,-70-32 5,176 45 25,-94-34-21,362 61 394,-132-77 327,-254-19-453,199-28 0,-191 13-175,39-7 10,-89 8-56,109-25 103,-65 6-32,56-18 10,18-20-48,-95 33-52,71-22-15,-7 6-41,-40 10 31,356-124 207,-296 89-156,310-144 30,-440 187-93,2-1-2,75-51 0,-88 48 1,156-116-113,-205 149 98,188-163-212,-142 120 230,2 3 0,106-67 0,-153 108-11,15-10-3,-2-1-1,0-1 1,-1-1-1,33-38 1,243-331 88,-192 217-15,39-8 37,-87 113-62,52-81-1,-64 76-14,109-183 52,-136 213-37,-2-1 0,20-69 0,11-94 185,-31 124-177,-10 36-47,4-68-1,-2 14-75,-5-11-27,-1 18 113,-4 85-10,0 0 0,0 0 0,-1 0 0,-2-13 0,1 11-4,0 0-1,1 0 1,1-14 0,-1-29-133,-12-100 0,12 141 122,0-1 0,0 0-1,3-16 1,-1 20 10,-1-1 0,0 1 0,0-1 0,-1 1 0,0-1 0,-3-10-1,1 9 17,0 0-1,1 0 1,0 0-1,1 0 1,0 0-1,2-21 0,-1 9 48,-1-1 0,0 1 0,-2 0-1,-10-43 1,-3-17-77,-28-175-362,42 248 423,0 1 0,-1 0 0,0 0-1,0 0 1,-1 0 0,0 0-1,-10-14 1,13 22-42,-10-27 10,9 21-11,0 1 0,0 0 1,-1 1-1,-4-8 0,6 12 5,0-1-1,0 0 1,-1 1 0,1-1-1,-1 1 1,1-1-1,-1 1 1,1 0 0,-1 0-1,0 0 1,0 0-1,1 0 1,-1 0-1,0 0 1,0 1 0,0-1-1,-3 0 1,-41-12 108,31 17-1002,13-5-421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7834,'-99'23'2410,"98"-23"-2346,0 0 1,-1 0 0,1 0 0,0 1 0,0-1 0,0 0 0,-1 1 0,1-1 0,0 1 0,0-1 0,0 1 0,0-1 0,0 1 0,0 0 0,0 0 0,0-1 0,-2 3 0,4-3-22,-1 0-1,0 0 1,0 0-1,0 0 1,1 0-1,-1 0 1,0 0 0,0 0-1,0 0 1,1 0-1,-1 0 1,0 0 0,0 0-1,0 0 1,0 0-1,1-1 1,-1 1-1,0 0 1,0 0 0,0 0-1,1 0 1,-1 0-1,0 0 1,0 0 0,0 0-1,0-1 1,0 1-1,1 0 1,-1 0 0,0 0-1,0 0 1,0-1-1,0 1 1,0 0-1,0 0 1,0 0 0,0 0-1,0-1 1,0 1-1,0 0 1,0 0 0,0-1-1,1 5 146,0 1-1,0-1 1,0 0-1,0 0 1,1 0-1,1 5 0,2 3-224,93 269-127,21 41 137,-33-104 58,-74-184-19,51 157 59,-50-145-33,-2 0-1,5 55 1,-12-38 100,-3 0 0,-8 90 0,6-150-125,1-2-12,0 0 1,-1-1-1,1 1 1,0 0-1,0 0 1,0 0-1,0-1 0,0 1 1,0 0-1,0 0 1,0 0-1,0-1 1,0 1-1,1 0 1,-1 0-1,0 0 1,0-1-1,1 1 1,-1 0-1,1 0 1,1-2-1084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9242,'0'-13'473,"0"0"-1,0 0 1,1 0-1,1 1 1,0-1-1,5-16 1,31-72-1384,-37 97 984,4-6-45,-1 0 0,2 0 1,-1 0-1,1 0 0,1 1 1,0 0-1,0 1 0,1-1 1,0 1-1,0 1 0,1-1 0,0 1 1,0 1-1,1 0 0,0 0 1,0 1-1,15-6 0,-4 2 11,1 1-1,0 0 0,1 2 0,25-4 1,-39 9-33,-1 0 0,1 1 1,-1-1-1,1 2 0,-1 0 0,1 0 1,-1 0-1,1 1 0,-1 0 0,0 1 1,0 0-1,0 0 0,0 0 0,13 9 1,-9-4 0,-1 1 0,0 0 0,0 1 1,-1 0-1,0 1 0,-1 0 0,0 0 0,-1 1 1,0 0-1,-1 0 0,0 1 0,-1 0 0,8 23 1,-10-20-18,0 0 0,0 1-1,-2-1 1,0 1 0,-1 0 0,-1-1 0,0 1 0,-1 0 0,-1 0 0,-1-1 0,-7 27 0,1-15 24,-1 0 0,-1 0 1,-2-1-1,0-1 1,-2 0-1,-1-1 0,-1 0 1,-29 33-1,43-56-126,0 1 0,0-1 0,0 1 0,0-1 0,0 0 0,0 0 0,-1-1 0,1 1 0,0-1 0,-1 1 0,0-1 0,1 0 0,-1 0 1,0-1-1,1 1 0,-1-1 0,0 0 0,0 0 0,1 0 0,-1 0 0,0-1 0,-4 0 0,-13-5-1503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9098,'4'-3'1795,"-4"3"-1831,0 0 0,1 0 0,-1-1 0,0 1 0,0 0 0,1-1 0,-1 1 0,0 0 0,0 0 0,1 0 0,-1-1 0,0 1 0,1 0 1,-1 0-1,0 0 0,1 0 0,-1 0 0,0 0 0,1 0 0,-1-1 0,0 1 0,1 0 0,-1 0 0,0 0 0,1 0 0,-1 0 0,0 0 1,1 1-1,-1-1 0,0 0 0,1 0 0,-1 0 0,0 0 0,1 0 0,-1 0 0,0 1 0,1-1 0,-1 0 0,0 1 0,36 16-120,-18-5 127,1 0 0,-2 2-1,0 0 1,-1 1 0,19 21-1,-1 6 12,-3 1-1,40 70 0,-56-85 10,-2 0-1,-1 1 1,-1 0 0,-1 1 0,10 52-1,-17-54 112,1 44-1,-4-72-80,0 0 0,0 0-1,0 0 1,0 0 0,0 1 0,1-1 0,-1 0-1,0 0 1,0 0 0,0 0 0,0 1 0,0-1-1,0 0 1,0 0 0,0 0 0,0 0 0,0 0 0,-1 1-1,1-1 1,0 0 0,0 0 0,0 0 0,0 0-1,0 1 1,0-1 0,0 0 0,0 0 0,0 0-1,0 0 1,-1 0 0,1 0 0,0 0 0,0 1-1,0-1 1,0 0 0,0 0 0,0 0 0,-1 0 0,1 0-1,0 0 1,0 0 0,0 0 0,0 0 0,-1 0-1,1 0 1,0 0 0,-7-6 677,-6-15 257,8 3-608,0 1 0,2-1 0,0 0 0,-1-25 0,5-74 120,0-2 92,-5 70-421,1 26-128,2-1 0,0 0 0,2 1 0,3-27 0,0 33-88,-1-4-317,1 0 0,1 1 0,1-1 0,15-35 0,-10 47-1450,2 3-801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177 150 10322,'1'-7'472,"0"0"0,-1-1 0,-1 1 0,1-1 0,-1 1 0,0-1 0,-1 1 0,-4-13 0,5 17-521,0 0 1,0 0-1,0 1 0,-1-1 1,1 0-1,-1 1 0,0-1 0,0 1 1,0-1-1,0 1 0,0 0 1,0 0-1,-1 0 0,1 0 1,-1 0-1,1 1 0,-1-1 1,0 1-1,0-1 0,1 1 1,-1 0-1,0 0 0,-4 0 1,5 1 28,0 0 0,-1 0 0,1 0 0,0 1 1,0-1-1,-1 1 0,1 0 0,0 0 1,0-1-1,0 1 0,0 1 0,0-1 1,0 0-1,0 0 0,0 1 0,1-1 1,-1 1-1,0-1 0,1 1 0,-1 0 0,1 0 1,0 0-1,-1 0 0,1 0 0,0 0 1,-1 2-1,-3 8-54,0 0-1,0 0 1,-4 20 0,-3 17-138,2 1 1,-5 67-1,14-91 31,0-1 0,2 1-1,1 0 1,1 0 0,1-1 0,12 41 0,-15-62 131,1-1 1,-1 1-1,1 0 1,0 0-1,0-1 1,0 1-1,0-1 1,0 0-1,1 1 1,0-1 0,-1 0-1,1-1 1,0 1-1,5 3 1,-6-5 34,1 0 0,-1 0 1,1 0-1,-1 0 0,1 0 1,-1-1-1,1 1 1,0-1-1,-1 0 0,1 1 1,0-1-1,-1 0 0,1-1 1,0 1-1,-1 0 0,1-1 1,-1 0-1,1 1 0,-1-1 1,1 0-1,3-2 0,-2 1 69,0 0-1,-1 0 0,1 0 0,-1-1 1,1 1-1,-1-1 0,0 0 1,0 0-1,0 0 0,0 0 0,-1 0 1,1-1-1,-1 1 0,0-1 0,0 0 1,2-4-1,-2 1 158,0 0 0,0 0 0,-1-1 1,0 1-1,-1-1 0,0 1 0,0-1 0,-1-9 0,-4-36 636,-16-71 0,14 99-731,0-1-1,-2 1 0,0 1 0,-23-41 0,10 28-68,-30-56-958,48 83-45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41 251 8234,'-3'-86'5094,"-6"-43"-5265,9 126 162,0 1 6,0 1-1,0-1 0,0 1 1,0 0-1,-1-1 0,1 1 1,0-1-1,0 1 1,-1 0-1,1-1 0,-1 1 1,0 0-1,1 0 0,-1-1 1,0 1-1,1 0 1,-1 0-1,0 0 0,0 0 1,0 0-1,0 0 0,0 0 1,0 0-1,-3-1 0,1 2-103,2 7-546,1 1 409,-1 8 111,-4 37-123,4 0 1,8 97-1,-6-139 244,30 225-69,-20-176 128,35 111 0,-41-157-40,16 45 75,13 64 0,-33-118-75,2 12 36,10 30 0,-11-42-32,0-1 1,0 1 0,1-1 0,-1 1-1,1-1 1,0 0 0,0 0-1,0-1 1,1 1 0,5 4-1,-10-8 19,1 1-1,-1-1 0,1 0 1,0 1-1,-1-1 0,1 0 1,-1 1-1,1-1 0,-1 0 0,0 0 1,1 0-1,-1 0 0,1 0 1,-1 1-1,1-1 0,-1 0 1,1 0-1,-1 0 0,0-1 0,1 1 1,-1 0-1,1 0 0,-1 0 1,1 0-1,-1 0 0,1-1 1,-1 1-1,1 0 0,-1 0 0,1-1 1,-1 1-1,0-1 0,-1-1 45,0-1-1,0 1 0,0-1 0,0 1 1,0-1-1,1 0 0,-1 1 0,1-1 1,0 0-1,0 0 0,0 0 1,0 0-1,1 0 0,-1-1 0,0-5 1,1-3-15,1-1 0,3-21 0,-2 15 12,3-19-11,-2 0 1,-3-75-1,-3 77-17,1-1 0,2 1 0,1 0 1,2 0-1,13-59 0,15-13 2,-31 106-52,1 0-1,0 0 1,0 1 0,0-1-1,0 0 1,0 1-1,0-1 1,1 1 0,-1 0-1,0-1 1,1 1 0,-1 0-1,1 0 1,0 0-1,-1 0 1,1 0 0,0 0-1,-1 0 1,1 0-1,0 1 1,0-1 0,0 1-1,0-1 1,0 1 0,0 0-1,0 0 1,0 0-1,2 0 1,1 0-25,1 1-1,-1-1 0,1 1 1,-1 1-1,1-1 1,-1 1-1,0 0 1,9 4-1,-5-1 1,0 1-1,0 1 1,-1-1-1,0 1 0,0 1 1,-1-1-1,0 1 1,0 1-1,-1-1 1,0 1-1,8 16 0,-7-10 6,0 0 0,-1 0-1,-1 0 1,-1 1-1,0 0 1,3 31 0,-5-24 6,-2 0 0,0 0 1,-1 0-1,-2 0 0,0-1 1,-2 1-1,-9 30 1,8-37 25,-1 0 1,0 0 0,-1 0-1,0-1 1,-1-1 0,-1 1-1,-1-1 1,0-1 0,-1 0-1,-14 13 1,8-11-19,6-3-145,-1-1 0,-24 16 0,34-25-111,-1 0 0,1 0 0,-1 0 0,0-1 0,0 1 0,1-1 0,-1 0 0,0 0 0,0 0 0,0 0 0,0-1 0,0 0 0,0 0 0,-1 0 0,1 0 0,-5-2 0,-14-5-1905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5353,'-2'1'1869,"-3"4"866,1 16-2190,-1 24-308,3 0-1,7 88 1,40 129-255,-12-86 0,7 2-198,-17-86-220,-17-51-901,-4-13-760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188 285 6297,'0'-5'278,"1"1"-1,-1-1 0,0 1 1,0 0-1,0-1 0,-1 1 0,1-1 1,-1 1-1,0 0 0,0 0 1,-1-1-1,-1-4 0,-3-9-10,5 13-291,-1 1 1,1 0-1,-1 0 1,0 0-1,0 1 0,0-1 1,0 0-1,-1 1 1,1-1-1,-1 1 0,0 0 1,0 0-1,0 0 1,-7-4-1,8 6 17,0-1 1,0 1-1,0 0 0,0 0 0,0 1 1,-1-1-1,1 0 0,0 1 0,-1-1 1,1 1-1,-1 0 0,1 0 0,0 0 1,-1 0-1,1 0 0,-1 1 0,1-1 1,0 1-1,-1-1 0,1 1 0,0 0 1,0 0-1,0 0 0,-1 0 0,1 0 1,0 0-1,0 1 0,-2 1 0,-2 3 19,0 0-1,1 0 0,-1 0 0,1 1 0,0 0 1,1 0-1,0 0 0,0 0 0,1 1 0,-1 0 1,2-1-1,-1 1 0,1 0 0,0 0 1,1 1-1,-1 11 0,0 6-98,2 1-1,1-1 1,9 50 0,16 41-94,-19-92 152,-6-21 24,0 1 0,1-1-1,-1 0 1,1 0 0,0 0-1,0 0 1,0 0 0,1 0-1,-1 0 1,1-1 0,0 0-1,0 1 1,1-1 0,6 5-1,-3-3-1,1-1 0,0 0 0,0-1-1,0 0 1,0 0 0,15 3 0,-20-6 5,0 1 1,0-1 0,0 0-1,0 0 1,0 0-1,0-1 1,0 1 0,-1-1-1,1 1 1,0-1 0,0 0-1,0 0 1,-1 0 0,1-1-1,0 1 1,-1 0 0,3-3-1,5-3 5,0-1 1,15-16-1,-18 16 5,16-13 68,-2-2 0,0 0 0,-1-1 0,-2-1 0,27-47 0,-45 71-76,12-23 25,0-1 0,2 1 1,1 1-1,0 1 0,33-36 0,-47 56-35,1 0 0,0 1 0,-1-1 0,1 1 0,0 0 0,0 0 1,0-1-1,0 1 0,3-1 0,-4 2 0,0 0 0,0 0 0,0 0 0,0 0 1,0 0-1,0 0 0,0 0 0,0 0 0,0 1 0,0-1 0,0 0 0,0 0 0,0 1 0,0-1 1,0 1-1,0-1 0,0 1 0,-1-1 0,1 1 0,0-1 0,0 1 0,-1 0 0,1 0 0,0-1 1,0 3-1,5 5-56,0 1 0,-1 0 0,0 0 0,-1 0 0,0 1 0,4 16 0,0 3-35,3 33 0,-3 7 111,-5-32 58,10 38-1,-11-67-65,-1-3-8,0-1 0,0 0 0,0 0 0,0 1 0,-1-1 0,0 0 0,0 1 0,-1 7 0,1-12 4,0 0-1,0 0 1,0 0 0,0 0-1,0 0 1,0 0 0,0 0 0,0 0-1,0 0 1,0 0 0,0-1-1,0 1 1,0 0 0,0 0 0,0 0-1,0 0 1,-1 0 0,1 0-1,0 0 1,0 0 0,0 0-1,0 0 1,0 0 0,0 0 0,0 0-1,0 0 1,0 0 0,0 0-1,0 0 1,0 0 0,-1 0 0,1 0-1,0 0 1,0 0 0,0 0-1,0 0 1,0 0 0,0 0-1,0 1 1,0-1 0,0 0 0,0 0-1,0 0 1,0 0 0,0 0-1,0 0 1,-1 0 0,1 0 0,0 0-1,0 0 1,0 0 0,0 0-1,0 0 1,0 0 0,0 1 0,0-1-1,0 0 1,0 0 0,-4-12-59,-1-19 34,-15-74 260,13 76-5,1 0 0,1 0 0,0-37-1,4 20 51,0 7 46,5-47 0,-3 76-270,0 0-1,1-1 1,1 1 0,0 0 0,0 0 0,1 0 0,0 1 0,0-1 0,10-12 0,-13 19-67,1 1 0,0 0 0,1 0 0,-1 1 0,0-1 0,1 0 0,-1 1 0,0 0 0,1-1 0,0 1 0,-1 0 1,1 0-1,0 0 0,0 1 0,-1-1 0,1 1 0,0-1 0,0 1 0,0 0 0,0 0 0,-1 0 0,5 1 0,1 0 0,0 1-1,0-1 0,0 2 0,0-1 1,-1 1-1,11 4 0,-6 0-7,1 0 0,-1 1 0,0 0-1,-1 1 1,0 0 0,0 1 0,-1 0 0,-1 1-1,0 0 1,15 22 0,-23-31 17,0-1 0,0 0 0,0 0 0,1 0 0,-1 1-1,0-1 1,0-1 0,1 1 0,-1 0 0,3 1 0,-3-2-9,-1 0-1,0 0 1,0 0-1,1 0 1,-1 0-1,0 0 1,1 0-1,-1 0 1,0 0-1,0 0 1,1 1-1,-1-1 1,0 0-1,0 0 1,1 0-1,-1 0 1,0 0-1,0 1 1,1-1 0,-1 0-1,0 0 1,0 0-1,0 1 1,1-1-1,-1 0 1,0 0-1,0 0 1,0 1-1,0-1 1,0 0-1,1 1 1,-1-1-1,0 0 1,0 0-1,0 1 1,0-1-1,0 0 1,0 0-1,0 1 1,0-1-1,0 0 1,0 1-1,0-1 1,0 0 0,0 0-1,0 1 1,-1-1-1,1 0 1,0 1-1,0-1 1,0 0-1,0 0 1,0 0-1,-1 1 1,1-1-1,0 0 1,0 0-1,0 1 1,-1-1-1,1 0 1,0 0-1,0 0 1,-1 0-1,1 0 1,0 1-1,0-1 1,-1 0 0,1 0-1,-1 0 56,1 0-1,0 0 1,0 0-1,0 0 1,-1 0 0,1 0-1,0 0 1,0 0-1,-1 0 1,1 0 0,0 0-1,0 0 1,-1 0-1,1 0 1,0 0 0,0 0-1,-1 0 1,1 0-1,0-1 1,0 1-1,-1 0 1,1 0 0,0 0-1,0 0 1,0 0-1,0-1 1,-1 1 0,1 0-1,0 0 1,0 0-1,0-1 1,0 1 0,0 0-1,0 0 1,-1-1-1,1 1 1,0-1 0,-4-12 1076,-1-19-505,0-55 0,4 59-146,1 17-291,-1 9-141,1 0 0,0-1 0,0 1 0,0 0 1,0 0-1,0 0 0,1 0 0,-1 0 0,2-4 0,-2 5-32,1 0 1,0 0-1,0 0 0,0 0 1,0 1-1,0-1 0,0 0 1,0 1-1,0-1 0,0 1 1,0-1-1,0 1 0,0-1 1,0 1-1,0 0 0,0-1 1,1 1-1,-1 0 0,0 0 1,0 0-1,0 0 0,2 0 1,5-1-7,1 1-1,-1-1 1,1 1 0,-1 1-1,1 0 1,-1 0 0,0 1 0,1 0-1,-1 0 1,0 1 0,0 0-1,11 6 1,-1 2-89,-1 1 0,0 1-1,-1 1 1,-1 0 0,0 1 0,-1 1-1,0 0 1,-1 1 0,-1 1-1,17 32 1,-8 11-1669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271 202 3865,'-74'65'1954,"72"-63"-1786,0 0 1,0 0-1,0-1 0,-1 1 1,1 0-1,-1-1 1,1 0-1,-1 1 1,1-1-1,-1 0 1,0 0-1,0-1 1,1 1-1,-1 0 1,-4-1-1,-11 4 893,15-2-918,-1-1-1,1 0 1,0 0-1,0 0 1,0 0-1,-1-1 1,1 1 0,0-1-1,-1 0 1,1 0-1,0 0 1,-1 0-1,1-1 1,0 1-1,-1-1 1,1 0-1,0 0 1,0 0-1,0-1 1,0 1-1,0 0 1,0-1-1,0 0 1,0 0-1,0 0 1,1 0-1,-1 0 1,1-1-1,-3-2 1,1-1-47,0 0-1,0 0 1,0 0 0,0 0-1,1-1 1,0 1 0,1-1 0,-1 0-1,1 0 1,0 0 0,1 0 0,-1-8-1,1 5-72,1 1 1,0 0-1,0-1 0,1 1 1,0 0-1,1-1 0,0 1 0,0 0 1,1 0-1,0 0 0,1 1 0,0-1 1,0 1-1,1 0 0,7-10 0,-11 16-28,0 0 0,0 1 1,1-1-1,-1 0 0,1 1 0,-1 0 0,1-1 0,0 1 0,-1 0 0,1 0 0,0-1 0,0 1 0,0 1 0,0-1 0,0 0 1,0 0-1,0 1 0,0-1 0,0 1 0,0 0 0,0-1 0,0 1 0,0 0 0,0 0 0,1 1 0,-1-1 0,0 0 0,0 1 1,0-1-1,0 1 0,0 0 0,0-1 0,0 1 0,0 0 0,3 3 0,2 0-35,-1 1 1,1 0-1,-1 0 0,0 1 0,-1 0 1,1 0-1,-1 0 0,7 12 1,2 7-110,-1 1 1,-1 0 0,-2 1-1,10 35 1,22 118-384,-33-134 481,-3-3 30,5 20-13,-10-58 14,0 0 0,1-1 1,-1 1-1,1-1 0,0 1 1,1-1-1,-1 0 0,1 1 1,4 5-1,-4-8 7,0 0 1,0 0-1,0 0 0,1 0 1,-1-1-1,0 1 0,1-1 1,-1 0-1,0 0 0,1 0 1,0 0-1,-1-1 0,1 1 1,-1-1-1,1 0 0,5 0 1,-1-1 23,0 0 0,0 0 0,0 0 0,0-1 0,0 0 1,12-5-1,0-4 47,0 0 0,-1-1 0,0-1-1,30-28 1,64-71 138,-104 103-177,31-33-34,79-89-3015,-95 93 82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16 8498,'0'0'50,"0"0"1,0 0-1,0-1 0,-1 1 1,1 0-1,0 0 1,0 0-1,0 0 0,0 0 1,0 0-1,-1 0 1,1 0-1,0-1 0,0 1 1,0 0-1,0 0 1,0 0-1,0 0 0,0 0 1,0-1-1,0 1 1,0 0-1,0 0 0,0 0 1,-1 0-1,1-1 1,0 1-1,0 0 0,0 0 1,0 0-1,0 0 1,0-1-1,1 1 0,-1 0 1,0 0-1,0 0 1,0 0-1,0-1 0,0 1 1,0 0-1,0 0 1,0 0-1,0 0 0,0 0 1,1-1-1,-1-6 3610,-1 7-3633,1 0 1,-1 0-1,1-1 1,-1 1-1,1 0 1,0 0-1,-1 0 1,1 0-1,-1 0 1,1 0-1,-1 0 1,1 0-1,-1 0 1,1 0-1,-1 0 0,1 0 1,-1 0-1,1 0 1,-1 1-1,1-1 1,-1 0-1,1 0 1,-1 1-1,-9 3-35,-1 0-1,1 1 0,0 1 1,1 0-1,0 0 0,-16 13 1,17-12 2,-1 0-4,1 0 1,0 1-1,0 1 1,1-1-1,0 1 1,0 0-1,1 1 1,1 0-1,-1 0 1,1 0-1,1 0 1,0 1-1,1 0 1,0 0-1,0 0 1,1 0-1,1 0 1,-1 17 0,2-21-47,1-1 0,0 1 1,0-1-1,1 0 1,0 1-1,0-1 1,0 0-1,1 0 1,-1 0-1,2 0 1,6 9-1,3 3-219,2-1 0,20 18 0,-22-23 67,1 2 0,-2 0 0,17 24 0,-23-26 165,0 0-1,-1 0 0,0 0 0,-1 1 0,0-1 0,-2 1 0,1 0 1,-1 1-1,-1-1 0,-1 24 0,-1-12-49,-1 0 0,-1 0 0,-2-1-1,-13 45 1,11-52 83,0 1 0,-1-2 0,-1 1 1,-1-1-1,0-1 0,-15 18 0,6-11-322,-1-1 1,-1 0 0,-26 19-1,34-30-1240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 8370,'12'0'4348,"-1"-2"-2156,-11 2-2191,0 0 0,0 0 0,0 0 0,0 0 0,1-1 0,-1 1 0,0 0 0,0 0 0,0 0 0,0-1 0,0 1 0,0 0 0,0 0 0,0 0 0,0-1 0,0 1 0,0 0 0,0 0 0,0 0 0,0-1 0,0 1 0,0 0 0,0 0 0,0 0 0,0-1 0,-1 1 0,1 0 0,0 0 0,0 0 1,0-1-1,0 1 0,0 0 0,0 0 0,-1 0 0,1 0 0,0 0 0,0-1 0,0 1 0,0 0 0,-1 0 0,1 0 0,0 0 0,-1 0-11,0 0-1,1 0 1,-1 0 0,0 0-1,0 1 1,0-1 0,1 0-1,-1 0 1,0 1 0,1-1-1,-1 1 1,0-1 0,1 0-1,-1 1 1,0-1 0,1 1 0,-1 0-1,1-1 1,-1 1 0,1-1-1,-1 1 1,1 0 0,-1-1-1,1 1 1,0 0 0,-1 0-1,1-1 1,0 1 0,-1 1-1,-5 21 7,1 0 0,-5 41 0,7-31-2,-3 12-69,2-1 0,2 0 0,2 1 0,2-1 1,1 1-1,3-1 0,2 0 0,16 53 0,0-24-1357,-7-8-654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1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7202,'10'-12'2944,"13"-9"-1111,10-19-2714,27-15-919,3-1-505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2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99 9338,'0'-3'366,"0"1"0,-1-1 0,1 1 0,-1-1 1,1 1-1,-1-1 0,0 1 0,0-1 0,0 1 0,-1 0 0,1 0 0,0-1 1,-1 1-1,-2-2 0,-29-27-438,10 11-3,21 18 69,1 1 0,-1 0-1,0 0 1,0 0 0,0 1-1,0-1 1,0 0 0,0 1-1,0-1 1,0 1 0,0 0-1,0-1 1,0 1 0,0 0-1,0 0 1,0 0 0,0 1 0,0-1-1,0 0 1,0 1 0,0 0-1,0-1 1,-4 3 0,-1 0 12,-1 0 1,1 1-1,0 0 1,0 0 0,-8 6-1,7-3-13,0 1 0,0 0 0,0 0 0,1 0-1,1 1 1,-1 0 0,1 1 0,-5 12 0,3-6-11,2 1 0,0 0 0,1 0 0,-4 27-1,3 6-114,2 0 0,5 82-1,2-92-336,15 76 0,-17-113 417,-1 0-1,1 1 0,0-1 1,0 0-1,1 0 1,-1 0-1,1 0 1,-1 0-1,1 0 1,0 0-1,0 0 0,0-1 1,1 1-1,-1-1 1,0 1-1,1-1 1,0 0-1,5 3 1,-5-4-10,0 0 1,0 0 0,0 0 0,0-1 0,0 1-1,0-1 1,0 0 0,0 0 0,0 0 0,0 0-1,0 0 1,0-1 0,0 1 0,0-1 0,0 0-1,0 0 1,-1 0 0,1 0 0,0-1 0,0 1-1,2-3 1,1 0 23,0-2 0,0 1 0,0-1 0,0 0 0,-1 0 0,0 0 0,-1-1 0,1 1 0,-1-1 0,0 0 0,-1-1 0,3-8 1,12-53 1196,-15 51-788,0 0-1,-2 0 0,0-1 1,-3-26-1,1 20-90,-10-153 1640,14 150-957,-4 40-1354,1-8 337,0 28-17,2-1 0,1 0 0,2 0 0,1-1 0,10 31 0,-10-41-536,2-1 0,0 0 0,1 0 0,0-1 0,17 23 1,-13-13-1894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9290,'-4'0'6393,"3"20"-7345,-3 69 656,3-7 200,4 4 40,10-10 48,-1-1 16,9-7-88,3-8-80,-1-2-528,0 5-472,-10-10-1545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2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12227,'8'-12'3960,"17"-8"-4312,7-13-384,31-12-1072,-2-3-1049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2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7442,'13'12'690,"0"-2"0,0 1 0,22 11 0,-35-21-654,1-1 0,0 0 0,0 0 0,0 1 0,-1-1 0,1 0 0,0 0 0,0 0 1,0 0-1,0 0 0,0-1 0,-1 1 0,1 0 0,0 0 0,0 0 0,0-1 0,-1 1 0,1 0 0,0-1 0,0 1 0,-1-1 0,1 1 0,0-1 0,-1 1 0,1-1 0,0 1 0,-1-1 0,1 0 0,-1 1 0,1-1 0,-1 0 0,1 0 0,-1 1 0,0-1 1,1 0-1,-1-1 0,10-34 395,-8 30-374,2-23-167,-1 0 0,-1-1 0,-1 1 1,-4-31-1,1 15 189,2 43 7,0 0 0,0 0-1,0 1 1,0-1-1,-1 0 1,1 0-1,-1 0 1,0 1 0,1-1-1,-1 0 1,0 1-1,0-1 1,0 0-1,0 1 1,-2-3 0,2 4-75,1-1 0,-1 0 1,0 1-1,0-1 1,0 1-1,0-1 1,0 1-1,0-1 1,0 1-1,0 0 1,0-1-1,0 1 1,0 0-1,0 0 1,0 0-1,0 0 1,-1 0-1,1 0 1,0 0-1,0 0 1,0 0-1,0 1 1,0-1-1,0 0 1,0 1-1,-2 0 0,1 0-65,-1 1-1,1 0 1,-1 0-1,1 0 1,0 0-1,0 0 1,0 1-1,0-1 0,0 1 1,0-1-1,1 1 1,-1-1-1,-1 5 1,-15 41-467,16-42 436,-3 12-49,1 1-1,0 0 1,2 0-1,0 0 1,1 1 0,1-1-1,2 26 1,0-31-8,0 1 0,1-1 0,0 0 0,1 0 0,1 0-1,0 0 1,1-1 0,1 0 0,0 0 0,10 14 0,-15-25 35,0 1 0,1-1 0,-1 0 0,1 1 0,-1-1 0,1 0 0,0-1 1,0 1-1,0-1 0,0 1 0,0-1 0,3 1 0,-5-1 69,0-1 0,1 0 1,-1 1-1,0-1 0,0 0 1,0 0-1,1 0 0,-1 0 1,0 0-1,0 0 0,0 0 0,0 0 1,1 0-1,-1-1 0,0 1 1,0-1-1,0 1 0,0 0 1,0-1-1,0 0 0,0 1 1,0-1-1,0 0 0,0 1 0,0-1 1,0 0-1,0 0 0,0 0 1,-1 0-1,1 0 0,0 0 1,-1 0-1,1 0 0,-1 0 0,1-1 1,2-8-178,0 0-1,-1 0 1,-1 0 0,1-19 0,-1 17 118,0 0 0,0 0-1,5-15 1,-3 19 209,0 0 0,1 1-1,8-15 1,2-1 575,-4 5 49,-7 12-513,1 0 0,-1-1 0,0 1 0,-1-1 0,1 1 1,-1-1-1,-1 0 0,1 0 0,0-13 0,-2 13-114,1 0-1,0 0 0,0 0 1,3-12-1,-3 17-111,0 0-1,-1 0 0,1 0 1,0 0-1,0 0 0,0 0 1,0 0-1,0 0 0,1 0 1,-1 1-1,0-1 0,1 0 1,-1 1-1,1-1 0,0 1 1,-1 0-1,4-2 0,-4 3-14,1-1 0,0 1 0,-1 0 0,1 0-1,0 0 1,0 0 0,-1 0 0,1 0-1,0 0 1,0 0 0,-1 1 0,1-1 0,0 1-1,-1-1 1,1 1 0,-1 0 0,1 0 0,-1-1-1,1 1 1,-1 0 0,1 0 0,-1 1 0,0-1-1,0 0 1,2 2 0,3 3-51,-1 1-1,1 0 1,5 11 0,0-1-16,-1 2 0,0-1 1,-1 1-1,5 21 0,-12-35 87,0 0-1,-1 1 1,0-1-1,0 1 0,0-1 1,0 0-1,-1 1 1,0-1-1,-1 1 1,1-1-1,-1 1 0,0-1 1,0 1-1,0-1 1,-1 0-1,0 0 0,0 0 1,-1 0-1,1 0 1,-6 8-1,-9 11 221,17-23-176,-1-1 1,0 0 0,1 0 0,-1 0-1,1 0 1,-1 0 0,1 0 0,-1 0-1,0 0 1,1 0 0,-1 0 0,1 0-1,-1 0 1,1 0 0,-1 0-1,1-1 1,-1 1 0,1 0 0,-1 0-1,1 0 1,-1-1 0,1 1 0,-1 0-1,1-1 1,-1 1 0,1-1 0,-1 1-1,1 0 1,0-1 0,-1 1 0,1-1-1,0 1 1,0-1 0,-1 1 0,1-1-1,0 0 1,-9-13 472,-12-28-1,8 15-264,8 17-96,0 0-1,1-1 0,1 1 1,0-1-1,0 0 1,1 0-1,-1-21 1,2 3 431,6-47 1,0 27-286,-5 41-311,1-1-1,0 0 1,1 0-1,0 0 1,3-8-1,-4 14-16,0 0 1,1 0-1,-1 0 0,1 0 0,0 0 0,0 1 0,0-1 0,0 1 0,0-1 0,1 1 0,-1 0 0,1 0 0,-1 0 0,1 0 0,0 1 0,0-1 0,4-1 0,-1 1-15,0 0-1,0 1 0,1 0 1,-1 0-1,1 0 0,-1 1 0,0 0 1,1 0-1,-1 1 0,1-1 1,-1 1-1,0 1 0,0-1 1,0 1-1,0 1 0,0-1 0,7 4 1,-5-2-14,0 1 0,0 0 0,-1 0 1,1 0-1,-1 1 0,0 0 0,-1 1 0,1 0 0,-1 0 1,-1 0-1,8 13 0,-11-17 38,0 1 1,-1 0-1,0 0 0,0 0 0,0 0 1,0 0-1,-1 0 0,0 0 1,1 6-1,1 18-892,-2-23-1805,-3-10 2052,-9-23 1279,-5-28 127,15 52-597,1 0 0,0-1 0,0 1-1,1 0 1,-1-1 0,1 1 0,0-1-1,0 1 1,1 0 0,-1-1 0,1 1-1,1-7 1,-2 11-151,1 0-1,-1 0 1,0-1 0,0 1-1,0 0 1,0 0 0,0 0-1,0 0 1,0-1 0,0 1-1,1 0 1,-1 0-1,0 0 1,0 0 0,0 0-1,0-1 1,1 1 0,-1 0-1,0 0 1,0 0 0,0 0-1,0 0 1,1 0-1,-1 0 1,0 0 0,0 0-1,0 0 1,1 0 0,-1 0-1,0 0 1,0 0 0,1 0-1,-1 0 1,0 0 0,0 0-1,0 0 1,1 0-1,-1 0 1,0 0 0,0 0-1,0 0 1,0 0 0,1 0-1,-1 0 1,0 1 0,0-1-1,0 0 1,0 0-1,1 0 1,-1 0 0,0 0-1,0 1 1,0-1 0,0 0-1,0 0 1,1 1 0,11 5-935,17 5 811,-8-4 91,-1 1 0,0 0 0,22 15 0,-38-21 34,0-1 1,0 1-1,0-1 1,0 0 0,0 0-1,1-1 1,-1 1 0,0-1-1,1 0 1,7 0 0,-10 0 5,-1 0 1,1 0-1,-1-1 1,1 1-1,-1 0 1,1 0-1,-1-1 1,1 1-1,-1-1 1,0 1-1,1-1 1,-1 1 0,0-1-1,1 0 1,-1 0-1,0 0 1,0 0-1,0 0 1,0 0-1,0 0 1,0 0-1,0 0 1,0 0-1,0-1 1,0 1-1,-1 0 1,1-1-1,0 1 1,-1 0-1,0-1 1,1 1 0,-1-1-1,1-1 1,-2-1-512,1 2-594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312 208 4721,'-106'-104'1915,"82"79"-187,-33-45 1,57 69-1697,0 0-1,0 1 1,-1-1 0,1 1 0,0-1-1,-1 1 1,1 0 0,-1-1 0,1 1-1,-1-1 1,1 1 0,-1 0 0,1-1-1,-1 1 1,1 0 0,-1 0 0,1-1-1,-1 1 1,1 0 0,-1 0 0,0 0-1,1 0 1,-1 0 0,1-1 0,-1 1 0,0 0-1,1 1 1,-1-1 0,1 0 0,-1 0-1,0 0 1,1 0 0,-1 0 0,1 1-1,-1-1 1,0 0 0,-1 2-13,0 0-1,0-1 1,0 1 0,1 0 0,-1 0 0,1 0-1,-1 0 1,1 0 0,-2 4 0,-3 8-74,0 0 0,-4 18 1,-5 31 6,2 0 1,-5 69 0,4 130-2,8-138 21,8 763 7,49-85 35,13 283-320,29-28 116,99 112 589,-161-966 776,14 60 413,-24-207-1496,-21-55-109,4 5-173,0-20-426,-4 14 603,10-50-2013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192 871 8146,'-7'-1'907,"-46"-4"2204,32 2-3084,0 0 1,0-2-1,-35-11 0,43 10 515,14 6-520,-1 0 0,0 0-1,0 0 1,0 0 0,0 0-1,0 0 1,0 0 0,0 0-1,0 0 1,0 0 0,1 0-1,-1 0 1,0 0 0,0 0-1,0 0 1,0 0 0,0 0-1,0 0 1,0 0 0,0-1-1,0 1 1,0 0 0,0 0-1,0 0 1,0 0-1,0 0 1,0 0 0,0 0-1,0 0 1,0 0 0,1-1-1,-1 1 1,0 0 0,0 0-1,0 0 1,0 0 0,0 0-1,-1 0 1,1 0 0,0 0-1,0 0 1,0-1 0,0 1-1,0 0 1,0 0 0,0 0-1,0 0 1,1-1 104,-1 1-130,0 0 1,0-1-1,0 1 0,0 0 1,0 0-1,0 0 0,0 0 1,0 0-1,0 0 1,0-1-1,0 1 0,0 0 1,0 0-1,0 0 0,0 0 1,0 0-1,0 0 0,0-1 1,0 1-1,1 0 1,-1 0-1,0 0 0,0 0 1,0 0-1,0 0 0,0 0 1,0 0-1,0 0 1,0-1-1,0 1 0,1 0 1,-1 0-1,0 0 0,0 0 1,0 0-1,0 0 1,0 0-1,0 0 0,1 0 1,-1 0-1,0 0 0,0 0 1,0 0-1,0 0 1,0 0-1,0 0 0,1 0 1,-1 0-1,0 0 0,0 0 1,0 0-1,0 0 0,0 0 1,0 0-1,1 1 1,147-12-271,-26 4 269,287-22-544,522-59-6133,-378-16 5215,-3-25 2585,-219 45-159,222-51-67,786-86 1994,-1271 212-2155,114 1 1,-176 8-710,-1 0 1,1 1 0,0 0 0,0 0-1,-1 0 1,1 1 0,0-1 0,-1 1-1,1 1 1,-1-1 0,0 1 0,0 0-1,0 0 1,6 5 0,-5-2-14,-1 0 1,1 0-1,-1 1 1,-1 0-1,1 0 1,-1 0-1,0 0 1,-1 0-1,0 1 1,3 8-1,21 82 27,25 173 1,-47-244-34,96 815 68,-60-452-45,31 169-35,46-10 8,-13-201 21,62 229 12,-73-200-26,36 133 17,-92-379 1,57 197 674,-74-246-527,12 95 0,-30-157-151,-3-17-16,0 0-1,0 1 1,0-1-1,0 0 1,-1 1-1,1-1 1,-1 0-1,0 0 1,0 0-1,0 0 1,0 1-1,0-1 1,-1 0-1,1-1 1,-1 1-1,0 0 1,0 0-1,-5 4 1,-3 3 1,-1 0 0,-1 0 1,-12 8-1,-2 1 11,-3 3 5,-1-2-1,-44 22 1,22-13-12,-345 170-35,246-127 27,-47 18 27,-345 107 1,218-105-49,-25 7-11,13-4-106,-3-15 0,-617 65-1,466-114 145,62-13-6,-81 9 46,280 4 203,173-21-176,20-7 108,30-3-112,1 0 0,-1 1 0,1-1 0,-1 2 0,1-1 0,-1 1 0,1-1 0,-7 4 0,12-4-77,-1 0 39,-1 1 1,0-1 0,1 1 0,-1-1 0,0 0 0,0 0 0,0-1 0,1 1 0,-6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3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7954,'12'65'2766,"-11"-53"-1275,-2-13-1659,1 1 217,-1 0 0,1 0 0,0 0 0,0-1 0,0 1 0,0 0-1,0 0 1,0-1 0,0 1 0,0 0 0,0 0 0,0-1 0,0 1 0,0 0 0,0 0 0,0 0 0,0-1 0,0 1 0,0 0 0,1 0-1,-1 0 1,0-1 0,0 1 0,0 0 0,0 0 0,0 0 0,0-1 0,1 1 0,-1 0 0,0 0 0,0 0 0,0 0 0,0 0 0,1-1-1,-1 1 1,0 0 0,0 0 0,1 0 0,-1 0 0,0 0 0,0 0 0,0 0 0,1 0 0,-1 0 0,0 0 0,0 0 0,1 0-1,-1 0 1,62 2-130,0-3-1,83-12 0,520-66 183,-182 25-62,265-17-7,-343 37-21,345 4-9,-375 17 49,-44 0-239,-233 12-581,-23-6-1143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32 9762,'-2'0'309,"1"0"-1,-1 0 1,1 1-1,-1-1 1,0-1-1,1 1 0,-1 0 1,1 0-1,-1-1 1,1 1-1,-1 0 1,-2-2-1,3 1-321,-1 0 0,1 1 0,-1-1 0,1 1-1,-1-1 1,0 1 0,1 0 0,-1 0 0,0 0 0,1 0-1,-1 0 1,0 0 0,1 0 0,-1 0 0,0 1-1,-2 0 1,1 1-7,0 0-1,1 1 1,-1-1 0,1 1-1,0 0 1,0 0-1,0 0 1,0 0 0,0 0-1,0 0 1,1 0 0,0 0-1,-1 1 1,1-1-1,1 1 1,-1-1 0,0 4-1,-1 1-24,-4 19-131,1 0 1,1 1-1,1 0 1,2 0-1,0 0 0,7 47 1,-3-47-163,1-1 1,1 0 0,2 0 0,15 42-1,-16-55 32,0-1 1,0 1-1,2-1 0,-1 0 0,2-1 0,0 0 0,0 0 1,1-1-1,0 0 0,17 12 0,-25-21 289,0 0 0,1 0 0,-1 0-1,1-1 1,0 1 0,-1-1 0,1 0 0,0 0-1,0 0 1,0 0 0,0 0 0,0 0 0,0-1-1,0 0 1,0 1 0,0-1 0,0 0 0,0-1-1,0 1 1,0 0 0,0-1 0,0 0 0,0 0-1,0 0 1,0 0 0,0 0 0,0 0 0,-1-1-1,1 1 1,-1-1 0,1 0 0,-1 0 0,1 0-1,-1 0 1,0 0 0,0 0 0,0-1 0,3-4-1,0-1 213,0 1 0,-1-2 1,0 1-1,0 0 0,-1-1 0,0 0 0,3-13 0,9-70 1261,-12 64-1067,0 10-198,-2 0-1,0 0 0,0 1 0,-2-1 1,0 0-1,-2 0 0,0 0 0,0 1 1,-2-1-1,0 1 0,-1 0 1,-1 1-1,0-1 0,-12-18 0,-37-50 364,49 76-483,0 0 0,-1 0 0,0 1 0,-1 0 0,0 0 0,-15-9 0,22 15-100,0 1 0,-1 0 0,1 0-1,-1 0 1,1 0 0,-1 1 0,1-1 0,-1 0-1,1 1 1,-1 0 0,0 0 0,1 0 0,-1 0 0,0 0-1,1 0 1,-1 1 0,1-1 0,-1 1 0,0 0-1,1-1 1,0 1 0,-1 1 0,1-1 0,-1 0-1,1 0 1,-4 4 0,1-1-331,1 0 0,-1 1 1,1-1-1,-1 1 0,1 0 0,1 1 0,-1-1 1,1 0-1,-5 11 0,-6 20-2461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3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78 4257,'-33'-71'1398,"30"64"-397,6 13-126,1 3 1958,-5-11-1081,13 75-322,7 146-1427,-17-161 0,2 0 0,3 1-1,21 85 1,18-30-198,-31-79 85,-4-9-36,2 0 1,0-1-1,2 0 0,18 24 1,-31-46 134,0-1 0,1 1 0,-1 0 0,1-1 0,-1 0 0,1 0 0,0 0 1,0 0-1,0 0 0,0 0 0,3 1 0,16 12-41,-21-14 50,0 0 1,0 0-1,0 0 1,1 0 0,-1 0-1,0 0 1,1 0-1,-1-1 1,0 1 0,1 0-1,-1-1 1,1 1 0,-1-1-1,1 1 1,0-1-1,-1 0 1,1 0 0,-1 0-1,4 0 1,37 1 5,-35-3-6,0 0 0,0 1 1,1 1-1,-1-1 0,13 1 0,-12 0 2,-1 0-1,1 0 1,-1-1-1,11-3 1,11-1 2,64-13 35,-15 1-10,138-22-27,-35 0 75,-143 30-47,24-8 20,37-9 7,-95 25-53,282-43 52,-30 11 57,2 0 38,-235 31-136,591-73 122,-238 18-125,-108 35 3,19-3-11,-78 4 31,66-4-3,-187 17-32,25-4-2,-90 10 17,0 0 0,0 1 0,0 2 0,37 5 0,-9-1 29,-8-4 241,-34-2-246,0 1 1,1 0 0,-1 1 0,0 0-1,0 0 1,10 4 0,-15-4-31,-1 0 1,0 0-1,0 0 1,1-1-1,-1 1 1,0-1-1,7 0 0,-10 0-21,1 0 0,-1 0 0,1 0 0,-1 0 0,1 0 0,-1-1 0,1 1 0,-1 0 0,0 0-1,1 0 1,-1-1 0,1 1 0,-1 0 0,0-1 0,1 1 0,-1 0 0,0-1 0,1 1 0,-1 0-1,0-1 1,1 1 0,-1-1 0,0 0-70,0 0-1,1 0 1,-1 0-1,0 0 1,0 0-1,0 0 1,0 0-1,0 0 1,0 0-1,-1 0 1,1 0-1,0 0 1,0 0-1,-1-2 1,-10-20-2817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7554,'17'-34'2353,"-17"34"-2326,1 0-1,-1 0 1,0 0-1,0-1 1,1 1-1,-1 0 1,0 0-1,0 0 1,1 0-1,-1 0 0,0 1 1,1-1-1,-1 0 1,0 0-1,0 0 1,1 0-1,-1 0 1,0 0-1,0 0 1,1 0-1,-1 1 0,0-1 1,0 0-1,0 0 1,1 0-1,-1 0 1,0 1-1,0-1 1,0 0-1,0 0 1,1 1-1,-1-1 0,6 4-548,-6-4 508,0 0 1,0 0 0,0 0 0,0 0 0,0 0 0,1 0-1,-1 0 1,0 0 0,0 0 0,0 0 0,0 0-1,0 0 1,0 0 0,1 0 0,-1 0 0,0 0-1,0 0 1,0-1 0,0 1 0,0 0 0,0 0 0,0 0-1,0 0 1,0 0 0,0 0 0,1 0 0,-1 0-1,0-1 1,0 1 0,0 0 0,0 0 0,0 0-1,0 0 1,0 0 0,0-1 0,0 1 0,0 0 0,0 0-1,0 0 1,0 0 0,0 0 0,0 0 0,0-1-1,0 1 1,0 0 0,0 0 0,-1 0 0,16 0 1265,-11 0-1188,1-1 1,-1 1-1,0-1 0,1 0 0,-1 0 1,1 0-1,-1 0 0,0-1 1,0 1-1,5-4 0,8-2 60,9-3 28,5-1-57,1 0 1,40-6 0,-64 15-83,-1-1-1,1 0 1,0 0 0,11-6 0,12-5 19,51-13 45,-72 23-48,1 0-1,-1 1 1,1 1 0,0-1-1,0 2 1,0 0 0,0 0-1,0 1 1,0 0 0,0 1-1,11 2 1,-13 0 205,-9-3-212,0 0 0,0 0 0,0 1 0,1-1 0,-1 0 0,0 0 0,0 0 0,1 0 0,-1 1 0,0-1 0,1 0 0,-1 0 0,0 0 0,0 0 0,1 0 0,-1 0 0,0 0 0,1 0 0,-1 0 0,0 0 0,1 0 0,-1 0 0,0 0 0,1 0 0,-1 0 0,0 0-1,1 0 1,-1 0 0,0 0 0,0 0 0,1-1 0,-1 1 0,0 0 0,0 0 0,1 0 0,-1-1 0,0 1 0,0 0 0,1 0 0,-1 0 0,0-1 0,0 1 0,0 0 0,1-1 0,-1 1 0,0 0 0,0 0 0,0-1 0,0 1 0,0 0 0,0-1 0,0 1 0,0 0 0,0-1 0,0 1 0,0 0 0,0 0 0,0-1 0,0 1 0,0 0 0,0-1 0,0 1 0,0 0 0,0-1 0,0 1 90,0 4-64,0 43-50,3-1 0,2 0 0,2 0 0,2 0 0,1-1 0,3 0 0,2-1-1,35 74 1,-26-69-2,24 68 0,-28-81 34,-16-30-34,0 0 0,-1 0 0,1 0 1,-1 0-1,-1 1 0,1-1 0,2 12 0,-5-17 111,-7 7-435,6-7 320,1 0-1,-1 0 1,0 0-1,1 0 1,-1 0-1,0 0 1,0 0 0,0 0-1,0 0 1,0 0-1,0-1 1,-1 2-1,-103 62-76,98-61 62,0 0 1,-1 0-1,1-1 0,0 0 1,-1 0-1,1 0 0,-1-1 1,1 0-1,-1-1 0,0 0 1,1 0-1,-1-1 0,-11-2 1,-24 1-121,17 3 54,0 1 1,-32 8-1,35-5 25,0-2-1,-46 2 0,42-5 17,1 0 0,-1 2 0,-31 6 0,48-6 44,1 1 1,-17 8 0,18-7 24,-1-1 0,1 0 0,-14 4 0,21-7-7,-1 0-1,0 0 0,0-1 0,0 1 0,1 0 1,-1 0-1,0-1 0,0 1 0,1-1 0,-1 0 1,0 1-1,1-1 0,-1 0 0,-4-2 2595,5-2-2780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21 4089,'0'0'125,"0"0"-1,-1 0 1,1 0 0,0-1 0,0 1 0,0 0 0,0 0-1,-1 0 1,1-1 0,0 1 0,0 0 0,0 0-1,0 0 1,0-1 0,0 1 0,0 0 0,0 0 0,0-1-1,0 1 1,0 0 0,0 0 0,0-1 0,0 1-1,0 0 1,0 0 0,0-1 0,0 1 0,0 0-1,0 0 1,0-1 0,1 1 0,-1 0 0,0 0 0,0 0-1,0-1 1,11-6 257,-9 6-287,-1 0 1,1 1-1,0-1 1,-1 1 0,1-1-1,0 1 1,0-1-1,-1 1 1,1 0-1,0 0 1,0 0 0,2 0-1,-5 0-64,0 0 0,0 0 1,0 0-1,0 0 0,0 0 0,0 0 0,0 0 0,0 0 0,0 0 0,0 0 0,0 0 1,0 0-1,0 1 0,0-1 0,0 0 0,1 1 0,-1-1 0,0 1 0,0-1 0,0 1 0,-1 0 1,-5 3 33,-3 1-61,4-1 22,-1 0-1,0 0 1,0-1 0,0 0 0,-1-1 0,1 1-1,-1-1 1,1-1 0,-1 0 0,-10 1 0,-6 0 85,21-2-35,1 1 1,0 0-1,-1-1 1,1 0 0,0 0-1,-1 0 1,1 0-1,-1 0 1,1 0 0,0 0-1,-1-1 1,1 1-1,0-1 1,-1 0-1,1 0 1,0 0 0,0 0-1,0 0 1,-1 0-1,1 0 1,1-1 0,-4-2-1,-15-16 1558,19 20-1624,-1-1 1,0 1-1,0-1 0,1 1 1,-1 0-1,0 0 0,0 0 1,0 0-1,1 0 0,-1 1 1,0-1-1,0 0 0,1 1 1,-1-1-1,0 1 0,1 0 1,-4 1-1,4-1-9,-71 25 29,69-26-15,0 0-1,0 0 0,0 0 1,0 0-1,0-1 0,0 1 1,0-1-1,-4-1 0,-25-3 2664,32 7-3112,3 11-294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3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146 104 3377,'25'84'1935,"-22"-72"850,-7-17-2281,0-2 446,-4-7-146,1 1-565,-19-27 409,26 39-616,0 1 0,0-1 0,-1 1 0,1-1-1,-1 1 1,1-1 0,0 1 0,-1 0-1,1-1 1,-1 1 0,1 0 0,-1-1 0,1 1-1,-1 0 1,1-1 0,-1 1 0,0 0-1,1 0 1,-1 0 0,1 0 0,-1-1 0,1 1-1,-1 0 1,0 0 0,1 0 0,-1 0-1,0 1 1,-9-4 651,5-1-482,1-1 0,-1-1 0,1 1 0,0 0 0,0-1 0,-4-10 0,5 10-143,0 1-1,0-1 0,-1 1 0,1 0 0,-1 0 0,0 0 0,-1 0 1,1 1-1,-10-8 0,-1 7 271,15 5-329,-1 0 0,1 0 1,0 0-1,0 0 0,-1 0 0,1 0 1,0 0-1,0 1 0,0-1 0,-1 0 1,1 0-1,0 0 0,0 0 0,0 1 1,0-1-1,-1 0 0,1 0 0,0 0 1,0 1-1,0-1 0,0 0 0,0 0 1,0 1-1,0-1 0,0 0 0,0 0 1,0 1-1,0-1 0,0 0 0,0 0 1,0 1-1,0-1 0,0 0 0,0 0 1,0 0-1,0 1 0,0-1 0,2 9-43,1 0-1,1 0 0,6 14 0,165 336-87,-58-167 136,-66-114 18,-29-44-13,91 159 56,-99-162-23,2-1 0,0-1 0,3 0 0,40 49 1,-50-67-50,0 0 0,-1 0 0,8 14 0,6 10-550,-22-35 514,0 0-1,1 0 1,-1 1-1,0-1 0,0 0 1,0 0-1,0 1 0,0-1 1,0 0-1,0 0 1,1 1-1,-1-1 0,0 0 1,0 0-1,0 0 1,1 1-1,-1-1 0,0 0 1,0 0-1,0 0 0,1 0 1,-1 1-1,0-1 1,0 0-1,1 0 0,-1 0 1,0 0-1,1 0 1,-1 0-1,0 0 0,0 0 1,1 0-1,-1 0 0,0 0 1,0 0-1,1 0 1,-1 0-1,0 0 0,1 0 1,-1 0-1,0 0 1,0 0-1,1 0 0,-1 0 1,0-1-1,0 1 0,1 0 1,-1 0-1,0 0 1,0 0-1,0-1 0,1 1 1,-1 0-1,0 0 1,0-1-1,0 1 0,0 0 1,1 0-1,-1-1 0,0 1 1,0 0-1,0 0 1,0-1-1,0 1 0,0 0 1,0-1-1,1 0-182,0-2-2412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174 133 5745,'-34'-22'6641,"-13"-15"-4549,27 25-1956,20 12-142,-1 0 0,1 0-1,-1 0 1,1 0-1,-1 0 1,1 0 0,-1 0-1,0 0 1,1 0-1,-1 0 1,1 0-1,-1 0 1,1 0 0,-1 0-1,1 0 1,-1 1-1,1-1 1,-1 0 0,0 0-1,1 1 1,0-1-1,-2 1 1,-1 3-37,1 0 1,-1 1-1,0-1 1,1 1 0,0 0-1,0-1 1,-1 9-1,2-12 44,-9 34-51,1 0-1,2 0 1,2 0 0,1 1-1,1 0 1,3 0-1,0-1 1,3 1-1,0 0 1,11 39 0,2 0-56,32 86 0,-35-126-138,1-1 1,1 0-1,2-2 0,36 53 1,-42-71-36,0 0 0,2 0 0,0-2 0,0 1 0,1-2 0,0 0 0,1 0 0,0-1 1,32 14-1,-39-21 215,1 1 0,-1-1 1,1-1-1,0 0 1,0 0-1,0 0 1,0-1-1,0-1 1,0 0-1,0 0 0,1 0 1,-1-1-1,0-1 1,0 1-1,-1-2 1,1 1-1,0-1 1,-1 0-1,1-1 0,-1 0 1,9-6-1,-5 2 186,0 0 0,-1-1-1,0-1 1,-1 0 0,1 0-1,9-14 1,-16 18 58,1-1 0,-1 0 1,0 0-1,-1 0 0,0-1 0,0 1 0,0-1 1,-1 0-1,0 1 0,-1-1 0,0 0 0,1-12 0,-3-8 277,-2-1-1,0 1 0,-2-1 0,0 1 1,-12-30-1,-55-133 493,60 163-837,-116-245 626,109 242-749,0 1 0,-2 1-1,-1 1 1,-2 1 0,-33-31-1,51 52-64,3 3-58,-1 0 0,1 0 1,-1 0-1,1 0 1,-1 1-1,0-1 0,-7-2 1,2 2-1250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308 316 9762,'-13'-19'1550,"-2"0"0,-28-29-1,34 39-1591,0 1 0,-1 0-1,0 0 1,0 1 0,-1 1-1,-20-10 1,28 14 37,0 1-1,0 0 1,-1 1-1,1-1 1,0 0-1,0 1 1,-1 0-1,1 0 1,0 0-1,0 0 1,-1 0-1,1 1 1,0-1-1,0 1 1,-1 0-1,1 0 1,0 0 0,0 0-1,0 1 1,0-1-1,0 1 1,1 0-1,-1 0 1,0 0-1,-4 4 1,2 0-7,0 1 0,0-1 0,0 1 0,0 0 0,1 0-1,1 0 1,-1 0 0,1 1 0,-3 11 0,1 3-28,0 0-1,2 0 0,1 0 1,1 1-1,1-1 0,0 1 1,2-1-1,1 1 0,8 34 1,2-10-189,1-1 1,3 0-1,32 63 1,78 111-2334,-98-179 1395,0-2 0,3-1-1,39 37 1,-60-65 670,1 0 0,0-1 0,1-1 1,17 10-1,-24-16 325,0 1 0,0-1 0,0 0 0,0 0 0,10 1 0,-14-2 159,1-1 0,-1 0 0,0 0 0,1 0 0,-1 0 0,0 0 0,1-1 1,-1 1-1,0-1 0,0 1 0,1-1 0,-1 0 0,0 0 0,0 0 0,3-2 0,1-2 236,0-1 0,0 1 0,-1-1 1,1-1-1,-1 1 0,-1-1 0,1 0 0,-1 0 1,0 0-1,-1 0 0,0-1 0,0 0 0,2-8 1,0-4 523,-2 1 0,0 0 0,-1-1 0,0-30 0,-4 13 123,-2 1 1,-1 0-1,-2 0 0,-19-60 1,-67-136 1202,-114-169-794,196 383-1203,-1-1 0,0 2 0,-24-27 0,33 40-109,-1 0 0,0 1 0,0-1-1,0 1 1,-1-1 0,1 1 0,-1 1 0,0-1-1,0 1 1,1-1 0,-2 1 0,1 1 0,0-1-1,0 1 1,0 0 0,-1 0 0,1 0-1,-1 1 1,-8 0 0,13 0-59,-1 1 1,0-1-1,0 1 0,1-1 1,-1 1-1,0-1 0,1 1 1,-1 0-1,0 0 0,1 0 0,-2 1 1,-17 20-1892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411 486 7250,'-6'-66'4979,"5"-32"-5542,1 88 646,0 4-114,0 0-1,-1 0 1,0 0-1,0 0 1,0 0-1,-1 0 1,0 0 0,0 1-1,-5-10 1,0 3 648,-1 1 0,-15-19 0,-5-6 1003,20 28-1394,1-1 0,-1 1 1,-1 1-1,1-1 0,-1 2 0,-1-1 0,-10-5 1,-24-18 226,29 18-381,7 4-71,-1 2-1,1-1 1,-1 1 0,0 0 0,-11-4 0,18 9-12,0 0 1,0 1 0,0-1-1,0 0 1,0 1-1,0 0 1,0-1-1,0 1 1,-1 0-1,1 0 1,0 0 0,0 1-1,0-1 1,0 0-1,0 1 1,0-1-1,0 1 1,0 0-1,0 0 1,0 0 0,0 0-1,1 0 1,-1 0-1,0 0 1,0 0-1,1 1 1,-1-1-1,1 1 1,-1-1 0,1 1-1,-2 2 1,-4 5-49,1 1 0,0-1 0,0 1 0,1 0 0,1 1 0,-1-1 0,2 1 0,-1 0 0,2 0 0,-3 12 0,2 8 0,2 0-1,0 0 0,2 0 0,2 0 0,1-1 0,1 1 0,18 59 0,-12-55-49,3-1-1,1 1 1,1-2-1,2-1 1,1 0-1,31 39 1,-42-60 36,1 0 0,1-1 0,18 16 0,-25-23 50,0-1 0,1 0 0,-1 0 0,1 0 0,-1 0 0,1 0 0,0-1 0,0 1 0,0-1 0,0 0 0,0-1 0,0 1-1,0 0 1,0-1 0,0 0 0,0 0 0,5-1 0,20 0-46,-27 1 68,0 0 0,0 1 1,0-1-1,0 0 0,0 0 0,0 0 0,0 0 1,0 0-1,0-1 0,0 1 0,0-1 1,0 1-1,0-1 0,0 0 0,0 0 0,0 0 1,-1 0-1,1 0 0,0 0 0,-1 0 1,1 0-1,-1-1 0,1 1 0,-1-1 0,1 1 1,-1-1-1,0 1 0,0-1 0,0 0 0,1-3 1,2-5 80,0 0 1,-1-1 0,-1 1-1,0-1 1,0 0 0,-1 0-1,-1 0 1,0-18 0,-2 12 97,0 1 1,0 0-1,-2 0 0,0 0 1,-9-22-1,8 25-87,-79-184 770,8 10-466,63 147-255,11 33-115,0-1 1,0 1-1,-1 0 0,0 0 1,0 1-1,-1-1 0,-6-9 1,96 105-2334,20 23 2127,-46-34 79,-3 2-1,-4 2 0,-4 3 0,70 165 1,-93-187 53,-3 1 0,-3 1 0,-3 1 0,-3 0 0,7 76 0,-20-133 51,8 151-17,-9-134 91,-1 0 1,-2 0 0,0-1-1,-8 30 1,8-46 12,1 0 1,-1 0 0,-1 0-1,0 0 1,-9 15-1,12-22-55,-1 0 0,1-1 0,0 1 0,-1 0 0,1-1 0,-1 0 0,1 1 0,-1-1 0,0 0-1,0 0 1,1 0 0,-1 0 0,0 0 0,0 0 0,0 0 0,0-1 0,0 1 0,0-1 0,0 1-1,-1-1 1,1 0 0,0 0 0,0 0 0,0 0 0,0 0 0,0 0 0,0-1 0,0 1 0,0-1-1,0 1 1,0-1 0,-4-2 0,-7-3 119,1-2 0,-1 1 1,1-2-1,0 1 0,1-2 0,0 0 0,-19-21 0,10 6 13,0-2-1,-26-46 1,27 39-110,1-2 1,2 0-1,2-1 1,1-1-1,-13-63 1,21 75-138,2-1-1,1 1 1,1 0 0,1-1 0,1 1-1,2 0 1,0-1 0,2 1 0,13-42-1,-5 36-512,1 0-1,1 0 1,1 2-1,25-34 1,-1 2-1905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3951 574 9746,'-8'-25'484,"-1"1"-1,-1 1 1,0-1 0,-2 2-1,-1 0 1,-1 0-1,-23-28 1,17 27-474,-1 1 0,0 1 0,-2 1 0,0 1 0,-1 0 0,-27-14 1,-4 3 205,0 2 0,-2 2 1,-1 3-1,0 2 0,-2 3 1,0 3-1,-80-10 1,28 14-211,0 4 0,-189 13 0,210 3-105,1 4 1,0 5-1,-154 49 1,60 4-41,2 8 0,-326 196 0,427-221 114,2 2 1,3 4-1,2 3 0,-111 125 0,87-71-16,5 4 0,-97 167 1,140-201 19,4 2 0,4 2 0,4 1 1,4 2-1,-27 119 0,44-133-24,3 0-1,4 0 1,4 2-1,3-1 1,3 0-1,21 149 1,-11-178-9,2-1-1,2-1 1,2 0 0,2-1 0,3-1-1,1-1 1,3-1 0,2-1-1,1-1 1,59 68 0,-60-82 18,2 0 0,0-2 1,2-1-1,2-2 0,0-1 0,1-1 0,2-2 1,0-1-1,1-2 0,1-2 0,0-1 1,1-2-1,1-2 0,43 6 0,-11-8-16,1-3 0,143-8 0,141-46 32,-249 23 89,-2-4 0,-1-5-1,121-57 1,288-169 227,-484 244-283,234-131 96,368-269 0,-202 60-51,-351 279-4,-3-2 0,-4-4 0,65-97-1,-107 133 118,-1 0 0,-3-2 0,40-104 0,-54 119 12,-3-1 0,0 0-1,-2 0 1,-2 0-1,-1-1 1,-2 0-1,-3-45 1,-5 27 77,-2 1 1,-3 0-1,-2 0 1,-2 1-1,-3 1 1,-2 1 0,-31-58-1,34 79-159,-1 1 0,-1 1 0,-1 0 0,-1 1 0,-2 2 0,0 0 0,-34-25 0,15 18-22,-2 1 0,0 3 0,-90-41 0,50 32-144,-1 4 0,-1 4 0,-1 3 0,-92-12 0,-34 15-39,182 21 49,0 2 0,1 1 0,-1 1 0,-57 15 0,56-8-399,-52 24 0,-30 24-904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203 130 6473,'-76'0'2113,"72"0"-2010,0 0 0,0-1 0,0 0 0,0 0 1,1 0-1,-1 0 0,0-1 0,0 1 0,1-1 0,-1 0 0,1 0 1,-1 0-1,-3-4 0,1 0 9,0 0 1,1-1-1,-1 1 0,-4-10 1,-8-8 393,16 22-382,0 0-1,0 0 0,1 0 1,-1-1-1,1 1 0,-1-1 1,1 1-1,0-1 0,0 1 1,0-1-1,0 0 0,0 0 0,1 1 1,-1-6-1,4 9-426,0 0 265,1 0 0,-1 1 0,0 0 0,0 0 0,0 0 0,0 0 0,-1 0 0,1 0 0,2 3 0,20 17-84,26 24-331,74 50 1,-3-17-751,183 88 1,-97-77 1716,338 96 1,-225-109 2634,13 5-823,-83-11-1778,-155-41-1678,-62-24-1678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602 374 11210,'-69'-49'4348,"-24"-19"-3787,26 6-245,44 39-235,-1 1 0,-1 1-1,-48-32 1,38 35-69,0 1-1,-56-19 1,89 35-28,-1 1 1,1-1-1,-1 0 0,1 1 1,-1-1-1,1 1 0,-1 0 1,0 0-1,1 0 0,-1 0 1,0 0-1,1 0 0,-1 1 1,1-1-1,-1 1 0,1 0 1,-1 0-1,1 0 0,0 0 1,-1 0-1,1 0 0,-3 3 1,4-3-1,1-1 0,-1 1 0,1 0 0,-1-1 0,1 1-1,-1 0 1,1 0 0,-1 0 0,1 0 0,0-1 0,-1 1 0,1 0 0,0 0 0,0 0 0,0 0 0,0 0 0,-1 0 0,1 0 0,1 0 0,-1 0 0,0 0 0,0-1-1,0 1 1,0 0 0,1 0 0,-1 0 0,0 0 0,1 0 0,-1-1 0,1 1 0,-1 0 0,2 1 0,0 5-73,7 14 1,2-1-1,-1 0 1,2-1 0,1 0-1,0-1 1,1 0 0,1-1 0,1-1-1,0-1 1,1 0 0,22 15-1,26 13 74,134 65-1,-148-82-1,38 18 19,127 69 59,-183-93-16,-1 2 0,-1 1 0,0 1 0,31 33 0,-55-50-24,-1 0 0,0 0 0,0 1 0,-1-1 0,0 1 0,0 0 0,-1 1 0,0-1 0,0 1 0,-1 0-1,0 0 1,0 0 0,-1 0 0,-1 0 0,1 0 0,-2 1 0,1-1 0,-1 1 0,-1-1 0,1 0 0,-2 1 0,1-1 0,-1 0 0,-4 11 0,-3 5 31,-1-1 0,-1 0 0,-1-1-1,-1 0 1,-2-1 0,0-1 0,-1 0 0,-25 26 0,-20 13 116,-83 65 0,99-88-141,-87 67-344,58-60-198,73-43 506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44 9338,'-8'-6'821,"-1"0"0,0 0 1,0 1-1,-1 0 0,-12-5 0,18 9-827,0 0 1,0 0-1,-1 0 0,1 0 0,0 1 0,0-1 1,-1 1-1,1 0 0,0 0 0,0 1 1,-1-1-1,1 1 0,0 0 0,0 0 1,0 1-1,-7 2 0,4 1-33,-1 0 0,0 0 0,1 1 0,0 0 0,0 1 0,1-1 0,0 1 0,0 0 0,0 1-1,1-1 1,0 1 0,1 0 0,0 1 0,0-1 0,1 1 0,0 0 0,-4 17 0,1 0-171,2 1 0,1-1-1,1 1 1,1 0 0,3 27 0,1-20-308,0-1 0,2-1 0,2 1 0,1-1 0,1 0 1,21 48-1,-27-75 348,0 0 0,0 0-1,0-1 1,1 1 0,-1-1 0,1 0 0,6 5 0,-8-8 128,-1 1 0,1-1 0,0 0 0,0 1 0,0-1 0,0 0 0,0 0 0,0 0 0,0-1 0,0 1 0,1 0 0,-1-1 0,0 0 0,0 1 0,0-1 0,1 0 0,-1 0 0,0 0 0,4-1 0,0-1 109,0-1 0,0 1 0,0-1 0,-1-1 0,1 1 0,-1-1 0,0 0 0,0 0 0,0 0 0,0-1 0,-1 0 0,0 0 0,0 0 0,0 0 0,-1-1 0,0 1 0,0-1 0,0 0 0,3-8 0,0-6 185,0 0-1,0-1 1,-2 0 0,3-36-1,-6 25 118,-1 0 0,-2 0 0,-1 1-1,-2-1 1,0 1 0,-3 0 0,0 0 0,-2 1 0,-1 0-1,-21-38 1,38 86-2599,-5-13 2179,1 0 0,-1 0-1,1 0 1,0 0 0,5 8-1,30 49-398,45 82-372,-18-16 20,109 214-1322,-164-324 2213,0 0-1,-2 1 1,0 0 0,-1 0-1,-1 0 1,-1 1 0,-1 0-1,-1-1 1,0 1-1,-1 1 1,-2-1 0,0 0-1,-1 0 1,0-1 0,-2 1-1,-12 37 1,13-47 187,-1 0-1,-1-1 1,1 0 0,-2 1-1,1-2 1,-1 1 0,0-1-1,-1 0 1,-9 9 0,14-15-177,0 0 1,1 0 0,-1 0 0,0-1-1,0 1 1,0-1 0,0 1 0,0-1-1,0 0 1,0 0 0,0 0-1,0 0 1,-1 0 0,1 0 0,0-1-1,-1 1 1,1-1 0,-1 0 0,1 1-1,0-1 1,-1 0 0,-2-1 0,1 0 20,1 0 0,0-1 0,0 1 0,-1-1 0,1 1 0,1-1 0,-1 0 0,0-1 0,0 1 0,1 0 0,-1-1 0,1 1 1,-4-5-1,-4-8 88,1-1 1,0 0 0,1 0-1,-9-25 1,-1-9-403,-22-92 1,34 112-233,2 0 0,0 0 1,3 0-1,2-50 1,10 5-1804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3905,'83'-19'1064,"-93"-53"-1896,4 9-440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346 469 4617,'-66'-115'2415,"-94"-123"0,108 181-1382,17 21-273,16 17-260,19 18-487,-1 1 1,1 0-1,0 0 1,0 0-1,0-1 1,0 1-1,-1 0 1,1 0-1,0 0 1,0 0-1,-1 0 1,1-1-1,0 1 1,0 0-1,0 0 1,-1 0-1,1 0 1,0 0-1,-1 0 1,1 0-1,0 0 1,0 0-1,-1 0 1,1 0-1,0 0 1,0 0-1,-1 0 1,1 0-1,0 0 1,0 0-1,-1 0 1,1 0-1,0 0 1,0 1-1,-1-1 1,1 0-1,0 0 1,0 0-1,0 0 1,-1 0-1,1 1 1,0-1-1,-3 16 339,4 27-120,9 68 1,-9-108-230,35 248 537,83 301 0,-35-290-85,-60-203-1006,2-2 0,40 66-1,-59-113-491,-1 0-1,14 13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1021 11186,'0'-10'3472,"1"-2"-2449,17 5-1947,178-57-1173,80-22 1958,242-36 91,-234 59 52,231-38 46,60-15-17,-320 53-21,447-115 39,104 6 1786,-726 160-1244,0 3 0,124 4-1,-198 5-581,-1 1-1,0 0 1,0 0-1,1 0 1,-1 0-1,0 1 1,0 0-1,0 0 1,-1 1-1,1-1 1,0 1-1,-1 0 1,1 0-1,-1 0 1,0 1-1,0 0 1,-1 0-1,1 0 1,-1 0-1,0 0 1,5 9-1,2 5-30,-1 1-1,-1 0 0,0 1 1,5 26-1,39 200-263,-20 6-214,-19-145 207,1 11-68,36 256-568,-31-267 797,50 155 1,-34-160-383,86 176 0,-14-35-1512,-98-220 1996,-5-13 146,0 0 0,1 0 1,0-1-1,7 11 1,-11-19-62,0 0 0,0 0 0,0 0 1,-1 0-1,1 0 0,0 0 0,-1 0 0,1 0 1,0 0-1,-1 0 0,1 1 0,-1-1 0,0 0 1,1 0-1,-1 0 0,0 1 0,0-1 1,0 0-1,0 2 0,0-3-11,-1 1 0,0-1 1,1 0-1,-1 1 0,0-1 0,1 0 0,-1 0 1,0 0-1,0 0 0,1 0 0,-1 0 0,0 0 1,0 0-1,1 0 0,-1 0 0,0 0 0,1 0 1,-1-1-1,0 1 0,1 0 0,-1-1 0,0 1 1,1 0-1,-2-1 0,-15-3 242,-40 6 151,38 0-358,1-1 1,-27-3 0,-27-8 45,35 4-58,0 1 0,-38 1 0,-609 49 129,399-20-203,-237 27 52,132-12-19,-166-12-63,220-16-6,146-5-69,-308 29-758,159 21 454,256-38 627,1 4 0,-82 33-1,-54 24 756,203-75-851,12-5-72,0 0 0,0 1 0,1 0 0,-1 0 0,0 0 0,1 0 0,-1 0 0,0 0 0,1 1 0,-1-1 0,1 1 0,0-1 0,-1 1 0,-1 3 0,3-5 6,1 1 0,-1-1 0,0 1 0,1-1 0,-1 1 0,0-1 0,1 0-1,-1 1 1,0-1 0,0 0 0,1 0 0,-1 0 0,0 1 0,0-1 0,1 0-1,-1 0 1,0 0 0,0 0 0,1 0 0,-1 0 0,0 0 0,0-1 0,0 1-1,1 0 1,-1 0 0,0-1 0,1 1 0,-1 0 0,0-1 0,1 1 0,-1 0-1,0-1 1,1 1 0,-1-1 0,1 1 0,-1-1 0,1 0 0,-1 1-1,1-1 1,-1 0 0,-16-22-164,5 6 34,0 1-1,1-2 1,0 0 0,2 0-1,0-1 1,1 0 0,1 0 0,-5-23-1,-24-70-506,20 67-61,2 0 0,2-1 0,-9-65 0,19 48-1927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9018,'-3'0'3505,"-2"-5"-2249,5 11-1032,-2-6-144,4 42-88,11 94-32,2-26 32,2 2 8,-2-14 24,0-15 16,6 4-8,-2-26-24,-4-21-16,-7-22-256,-1-5-352,-1-4-1049,7 1-447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0 504 11314,'0'0'4017,"7"-22"-3481,8 2-312,15-21-224,10-6-24,16-1-40,-3-12 0,4 9-8,-6 1-8,2 7-72,7 15-48,-4-2-384,-3 0-504,-21-3-1281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12691,'15'-7'4305,"28"-21"-4249,7-4-344,26-21-409,2-5-247,-6 2-680,2 9-225,-22 7-391,-12 15-8,-17 35 263,-16-8 129</inkml:trace>
  <inkml:trace contextRef="#ctx0" brushRef="#br0" timeOffset="1">203 688 8770,'15'-10'3225,"28"-27"-2665,10-3-456,18-18-696,4-17-417,-2-3-1567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5657,'0'0'2465,"0"3"-1241,1 4 360,1 16-928,5 102-159,-2-32-89,11 11-192,4 9-8,10-20-40,-5-13-56,7-9-168,-4-16-216,-8-30-1537,6 6-1047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17 530 13387,'-16'-46'4617,"22"36"-4393,9-9-288,22-11-352,11-18-40,15-10-88,-2-1 23,-7 0 89,-10 11 128,-5 22 168,-1-2 16,-2-1-288,2 8-400,-8-14-856,-7 22-465</inkml:trace>
  <inkml:trace contextRef="#ctx0" brushRef="#br0" timeOffset="1">100 618 10050,'2'2'4305,"6"8"-1624,6-24-2561,7-9-232,16-10-152,4-15-8,2 18-113,-6-5-63,4 7-168,-14 10-192,-6-6-360,1 16-192,-20 5-769,4 14-504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9610,'17'2'3449,"20"-14"-2961,7-7-320,14-30-168,4-4-256,3 2-672,1 4-257,-18-14-583,-5 11-152,-16-15-49,-1-1-39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178 152 2128,'-11'-33'1300,"9"25"-1137,0 1 1,-1-1-1,0 1 0,0 0 1,-1 0-1,-6-9 1,8 21 209,-6 80 594,4 1 0,3 0 1,12 89-1,69 338 844,-55-385-457,-22-98-949,-2-21-173,0-1-1,0 1 1,4 12 0,-5-21-232,0 0 0,0 0 0,0 0 1,-1 0-1,1-1 0,0 1 0,0 0 0,0 0 0,0 0 1,0 0-1,0 0 0,0 0 0,0 0 0,0 0 0,0 0 1,0 0-1,0 0 0,-1 0 0,1 0 0,0 0 1,0 0-1,0 0 0,0 0 0,0 0 0,0 0 0,0-1 1,0 1-1,0 0 0,-1 0 0,1 0 0,0 1 0,0-1 1,0 0-1,0 0 0,0 0 0,0 0 0,0 0 1,0 0-1,0 0 0,-1 0 0,1 0 0,0 0 0,0 0 1,0 0-1,0 0 0,0 0 0,0 0 0,0 0 0,0 0 1,0 0-1,0 1 0,0-1 0,0 0 0,0 0 1,-1 0-1,1 0 0,0 0 0,0 0 0,0 0 0,0 0 1,0 0-1,0 1 0,0-1 0,0 0 0,0 0 0,0 0 1,0 0-1,-20-17-17,5 1 55,1 0 0,1 0 0,1-1 0,0-1 1,-10-22-1,-3-13 384,2-1 1,3-1-1,2-1 1,3 0-1,-13-89 1,23 101-357,2 0 0,2 0 0,1-1 0,3 1 0,2 0 0,1 0 0,22-75 0,-22 97-110,2 1 0,1-1-1,16-27 1,-19 38 0,1 1 1,0 0-1,1 1 0,0 0 0,0 0 1,1 1-1,0 0 0,11-8 0,-15 13 9,0 0 0,1 0 0,-1 1 0,1-1 0,0 1 0,0 0 0,0 1 0,0-1 0,0 1 0,1 1 0,-1-1 0,0 1 0,0 0 0,0 0 0,1 1 0,-1 0 0,0 0 0,0 0 0,0 1 0,0 0 0,8 4 0,-4-2-10,-2 1 0,1 0 0,-1 0 0,1 1 0,-1 0 0,-1 0 0,1 1 0,-1 0 0,-1 0 0,1 1 0,-1-1 0,0 2 0,5 9 0,-5-4 54,1 1-1,-2 0 1,0 1-1,-1-1 0,0 1 1,-1 0-1,-1 0 1,-1 0-1,0 1 1,-1-1-1,0 0 1,-2 0-1,0 0 1,-6 23-1,-5 9-55,-2 1-1,-3-2 1,-29 58-1,40-91-411,0 0-1,0 0 0,-1-1 1,-1 0-1,-15 17 1,-8 4-2626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2104,'18'61'1066,"-18"-55"678,-7-10-1933,-5-13-356,7 4 1033,4 10 450,-1-1-1,1 1 0,0-1 0,0 0 1,1 1-1,-1-6 0,0-7 2267,0 10-4628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5321,'2'-1'121,"-1"0"-1,0 0 1,0 0-1,1 0 1,-1 0-1,0 1 1,1-1 0,-1 0-1,0 1 1,1-1-1,-1 1 1,1-1-1,0 1 1,-1 0-1,1 0 1,-1-1 0,1 1-1,-1 0 1,1 0-1,1 1 1,1 0 16,0 0 1,0 0-1,0 0 1,-1 1-1,1-1 1,0 1-1,6 4 1,0 2 38,0 0 0,0 1 1,0 0-1,9 13 0,5 10-6,-1 1 0,-1 1 0,-2 1 0,22 52 0,-15-19 106,28 107 1,-39-107 531,-3 1 0,-3 0 0,1 99-1,-10-159-736,-2 1 0,1 0-1,-1 0 1,-1-1-1,-3 13 1,5-20-61,-1 1 1,0-1-1,0 1 1,0-1-1,0 0 1,0 1 0,-1-1-1,1 0 1,-1 0-1,1 0 1,-1 0-1,0 0 1,0 0-1,0 0 1,0-1-1,0 1 1,0-1 0,-1 1-1,1-1 1,0 0-1,-1 0 1,1 0-1,-1 0 1,1 0-1,-4 0 1,4-1 15,0 0 0,-1 0 0,1 0 0,0-1 0,0 1 0,-1-1 0,1 1-1,0-1 1,0 0 0,0 0 0,0 0 0,0 0 0,0 0 0,0 0 0,0-1 0,0 1 0,1-1 0,-1 1 0,0-1 0,-1-2 0,-4-4 101,0-1 1,1 0-1,-7-12 1,-2-9 113,1 0 0,1-1 0,-13-47 0,-13-104 238,32 126-485,2 0 0,2-1 0,3 1 0,2-1 0,3 1 0,2 0 0,3 0 0,19-62 0,9 21-280,-23 62 144,-13 29 102,1 0 0,0 0-1,0 0 1,0 1 0,0 0 0,1-1-1,8-7 1,-11 12 25,1 0-1,-1 0 1,1 0-1,-1 0 1,1 0 0,-1 0-1,1 0 1,0 0-1,-1 1 1,1-1 0,0 1-1,0-1 1,0 1-1,0 0 1,-1 0 0,1-1-1,0 1 1,0 1 0,0-1-1,0 0 1,-1 0-1,1 1 1,0-1 0,0 1-1,0-1 1,-1 1-1,1 0 1,0 0 0,-1 0-1,1 0 1,2 2-1,2 2-33,0 0-1,-1 0 1,0 0-1,0 1 1,0 0-1,0 0 0,4 9 1,3 6-108,12 29 1,-9-9 28,-1 1 0,-2 1 0,8 49 0,10 139-166,1 3 168,-27-211 76,1-1 0,1 0 0,1-1 0,12 25 0,-18-44-60,0 1 0,0-1-1,0 1 1,1-1-1,-1 0 1,1 0-1,0 1 1,0-1-1,0 0 1,0-1 0,0 1-1,0 0 1,0 0-1,0-1 1,1 0-1,-1 1 1,1-1-1,-1 0 1,1 0 0,0 0-1,-1 0 1,1-1-1,0 1 1,-1-1-1,1 0 1,0 0-1,0 0 1,-1 0 0,1 0-1,0 0 1,0-1-1,-1 1 1,1-1-1,0 0 1,-1 0-1,1 0 1,2-1 0,34-24-2768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210 282 4841,'14'-38'2000,"-1"0"0,12-70-1,-7 26 639,-63 67-349,42 15-2274,0 0 0,-1 1 0,1 0 0,0-1 0,0 1 0,0 0 0,0 0 0,-1 1 0,2-1 0,-1 1 0,0-1 0,0 1 0,0 0 0,1 0 0,-1 0 0,1 0 0,0 1 0,0-1 0,-3 4 0,-5 7-22,1 1 1,-13 24-1,13-22-9,-8 18-58,1 1-1,1 0 0,3 0 0,0 2 1,-8 53-1,-13 186-878,33-269 831,-1 0 0,1 0 0,0 1 0,1-1 0,0 0 0,2 13-1,-2-20 92,-1 1-1,0 0 0,0-1 1,1 1-1,-1 0 0,0-1 1,1 1-1,-1 0 0,1-1 1,-1 1-1,1-1 0,-1 1 0,1-1 1,-1 1-1,1-1 0,0 1 1,-1-1-1,1 1 0,-1-1 1,1 0-1,0 1 0,0-1 1,-1 0-1,1 0 0,1 1 1,0-2-54,0 1 1,0 0-1,0-1 1,0 0-1,-1 1 1,1-1 0,0 0-1,0 0 1,-1 0-1,1 0 1,0 0-1,-1 0 1,1-1 0,2-2-1,4-6-122,1-1 0,-1 0 0,-1-1 0,0 0 0,0 0-1,-2 0 1,1-1 0,5-21 0,-2 10 143,107-318 3657,-113 331-3510,1 0 0,1 0 0,0 1 0,0-1 1,1 1-1,0 0 0,1 1 0,0 0 0,13-13 1,-1 7-608,5 10-1187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4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9170,'-3'3'299,"0"0"0,0 0 1,0 0-1,0 1 0,1-1 1,-1 1-1,1-1 0,0 1 0,0 0 1,1 0-1,-1 0 0,1 0 0,-2 6 1,2 1 52,0 0-1,1 0 1,0 0 0,2 13 0,10 66-612,4-1-1,38 120 1,-42-165-44,-2-1 0,-1 2 1,2 47-1,-11-91 321,0-1 0,0 1 0,0 0 0,0 0 0,0-1 0,1 1 0,-2 0 0,1 0 0,0-1 0,0 1 0,0 0 0,0 0 0,0-1 1,-1 1-1,1 0 0,0 0 0,0-1 0,-1 1 0,1 0 0,-1-1 0,0 2 0,0-2 17,0-1 1,1 1-1,-1-1 1,0 1-1,0 0 0,1-1 1,-1 1-1,0-1 1,1 0-1,-1 1 0,1-1 1,-1 0-1,1 1 1,-1-1-1,1 0 1,-1 1-1,1-1 0,-1 0 1,1 0-1,0 0 1,-1 0-1,-6-12 86,0 0 1,-2 0-1,-13-15 1,15 20-49,1 0 1,0-1 0,0 1 0,1-1-1,0-1 1,1 1 0,0-1 0,-6-19-1,6 15 92,1 0-1,0 0 1,0 0-1,1-17 1,1 30-160,1 0 0,0 0 0,0 0 0,0 0 0,0 0 0,0 0 0,0 0 0,0 0 0,0 0 0,1 0 0,-1 0-1,0 0 1,0 0 0,1 0 0,-1 1 0,1-1 0,-1 0 0,1 0 0,-1 0 0,1 0 0,-1 1 0,1-1 0,0 0 0,-1 1 0,1-1 0,0 0 0,0 1 0,-1-1 0,1 1 0,0-1 0,0 1 0,0 0 0,0-1 0,0 1 0,0 0 0,0-1 0,0 1 0,0 0 0,0 0 0,0 0 0,0 0 0,-1 0 0,1 0 0,0 0 0,0 0 0,0 1 0,0-1 0,0 0 0,1 1 0,22 5-98,-1 2 1,0 0 0,27 15 0,-39-17 39,-1 0-1,1 0 0,-1 2 1,15 12-1,-21-17 32,-1 1-1,1-1 1,-1 1 0,0 0 0,0 0-1,-1 0 1,1 0 0,-1 1-1,0-1 1,0 1 0,0-1 0,1 9-1,-3-13 10,1 0 0,-1 1-1,0-1 1,0 1 0,0-1 0,0 0-1,0 1 1,0-1 0,0 1-1,0-1 1,0 0 0,0 1-1,0-1 1,0 1 0,0-1 0,0 0-1,0 1 1,0-1 0,0 0-1,-1 1 1,1-1 0,0 1 0,0-1-1,0 0 1,-1 1 0,1-1-1,0 0 1,-1 0 0,1 1-1,-1-1 1,-11-4-353,6 0 361,0-1 0,0 0 0,1 0 0,-6-8 0,0 1 75,1-1 1,0 0-1,1-1 1,1 0-1,0 0 0,1-1 1,-6-18-1,12 30-50,-32-115 987,30 102-873,1 1-1,0 0 0,1-1 0,0 1 1,3-28-1,-1 39-129,0-1 0,0 1 0,0-1 0,1 1 0,0 0 1,-1 0-1,1-1 0,1 1 0,-1 1 0,1-1 0,-1 0 0,1 0 0,0 1 0,0 0 0,1 0 0,-1 0 1,8-5-1,2 0-16,1 1 0,0 0 0,27-9 0,-32 13 12,8-2-6,1 1 1,0 0 0,1 1 0,-1 2 0,1-1 0,-1 2 0,20 2 0,-16-1 0,6-1 2,0 3 0,-1 0 0,0 1 0,35 11 0,-50-12 10,0 2 0,0-1 0,0 2-1,-1-1 1,1 2 0,-2-1 0,1 2-1,-1-1 1,0 1 0,0 1 0,11 12-1,0 8-53,-2 0-1,0 1 1,-2 0-1,-1 2 1,-2 0-1,-1 1 0,-1 0 1,-2 1-1,9 53 1,-17-66-399,1-1 0,-2 22 1,-4 47-2100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4:5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13 141 8514,'0'-1'242,"0"0"1,0 0-1,0 0 0,-1 0 1,1 0-1,0 1 1,-1-1-1,1 0 1,-1 0-1,1 0 0,-1 1 1,1-1-1,-1 0 1,0 1-1,1-1 0,-1 0 1,0 1-1,0-1 1,-2-2 2155,66 352-2687,-41-221 237,40 125 0,-19-75 102,-43-165-159,0-13 79,0 1 1,0-1-1,0 0 1,0 1-1,0-1 1,0 0-1,0 1 1,-1-1-1,1 0 1,0 1-1,0-1 1,1 0-1,-1 1 1,0-1-1,0 0 1,0 1-1,0-1 1,0 0 0,0 1-1,0-1 1,0 0-1,1 1 1,-1-1-1,0 0 1,0 1-1,0-1 1,1 0-1,-1 0 1,0 1-1,0-1 1,1 0-1,-1 0 1,0 0-1,1 1 1,-1-1-1,1-5-176,-5-25 309,-1 0 0,-14-45 1,9 41-44,3 1 18,2 0 1,1-1-1,1-41 0,1 14 41,-2 13-28,-1-25 87,3 0 0,8-91 0,7 41-126,-12 115-76,0-1 0,2 1 0,-1 0 1,7-15-1,-9 22 16,0 1 1,0-1-1,1 1 0,-1-1 1,0 0-1,1 1 0,-1-1 1,0 1-1,1-1 0,-1 1 1,1 0-1,-1-1 0,1 1 1,-1-1-1,1 1 0,-1 0 1,1-1-1,0 1 1,-1 0-1,1 0 0,-1-1 1,1 1-1,0 0 0,-1 0 1,1 0-1,0 0 0,-1 0 1,1 0-1,0 0 0,-1 0 1,1 0-1,-1 0 0,1 0 1,0 0-1,-1 1 0,1-1 1,-1 0-1,1 0 1,0 1-1,-1-1 0,1 0 1,-1 1-1,1-1 0,-1 0 1,1 1-1,-1-1 0,1 2 1,3 1-46,0 0-1,-1 1 1,1 0 0,-1-1 0,0 1 0,3 6 0,25 45-85,-3 1 0,-2 1-1,-3 1 1,-2 1 0,15 72 0,-33-115-19,5 21 485,-8-35-459,0-1 0,1 1 0,-1-1 0,1 0 0,0 1 0,-1-1 1,1 0-1,0 1 0,0-1 0,0 0 0,0 0 0,0 0 0,0 0 1,0 0-1,0 0 0,0 0 0,0 0 0,3 1 0,-4-2 68,0 0 0,0 0 0,1 0-1,-1 0 1,0 0 0,0 1 0,0-1-1,0 0 1,1 0 0,-1 0-1,0 0 1,0-1 0,0 1 0,1 0-1,-1 0 1,0 0 0,0 0 0,0 0-1,1 0 1,-1 0 0,0 0-1,0 0 1,0 0 0,0 0 0,1-1-1,-1 1 1,0 0 0,0 0 0,0 0-1,0 0 1,0 0 0,0-1 0,1 1-1,-1 0 1,0 0 0,0 0-1,0 0 1,0-1 0,0 1 0,0 0-1,0 0 1,0 0 0,0-1 0,0 1-1,0 0 1,0 0 0,0 0 0,0-1-1,0 1 1,0 0 0,0 0-1,0 0 1,0 0 0,0-1 0,0 1-1,0 0 1,0 0 0,-1 0 0,1-1-1,0 1 1,1-7 87,7-61-41,-4 36 803,1-62 1,11-171 4387,-15 253-5108,-1 2 17,2-6 8,-1 1 0,8-27 0,-8 38-100,0 1 0,0-1 0,0 1 0,1-1 0,0 1 0,-1 0 0,1-1 0,1 1 1,-1 0-1,0 0 0,1 0 0,-1 1 0,1-1 0,0 1 0,0-1 0,5-2 0,-6 4-3,1 0-1,0 1 1,0-1 0,-1 0-1,1 1 1,0 0 0,0 0-1,0 0 1,0 0 0,0 0 0,-1 0-1,1 1 1,0-1 0,0 1-1,0 0 1,-1 0 0,1 0-1,-1 0 1,1 0 0,0 1-1,-1-1 1,0 1 0,5 3-1,7 6-30,0 1 0,20 23-1,-20-20 19,14 16 61,-2 2-1,-1 0 0,-2 2 1,-1 0-1,-2 2 0,-2 0 1,21 59-1,-8-23 131,6 17-1144,-17-39-855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506 384 5785,'99'-27'2005,"-79"17"-892,-19 10-1104,-1 0-1,0-1 1,0 1 0,1 0-1,-1 0 1,0-1 0,0 1-1,0 0 1,1-1-1,-1 1 1,0 0 0,0-1-1,0 1 1,0 0 0,0 0-1,0-1 1,0 1-1,0-1 1,0 1 0,0 0-1,0-1 1,0 1 0,0 0-1,0-1 1,0 1-1,0 0 1,0-1 0,0 1-1,-1-1 201,0-1-1,0 1 0,0 0 1,0 0-1,0 0 1,0 0-1,0 0 1,0 1-1,-1-1 0,1 0 1,0 1-1,-2-2 1,-5-1-19,1-1 0,-1-1 0,1 1 0,-10-10 0,12 11-138,1-1-1,-1 0 1,0 1 0,0 0-1,0 0 1,0 1 0,-1-1-1,1 1 1,-1 0 0,1 1-1,-1-1 1,0 1 0,-5 0-1,-5 0-23,0 1-1,-20 3 1,-6 0-35,28-2 11,0 0 0,1 1 0,-1 0 0,1 1-1,-25 9 1,-59 33 108,71-31-76,18-9-38,0 0 0,0 1-1,0 1 1,0-1 0,1 1 0,0 0-1,1 1 1,0-1 0,0 1 0,0 1 0,-7 16-1,2-3-22,1 2 0,1-1 0,-8 39 0,13-41 4,2-1 0,0 0 0,2 0 0,0 1 0,4 27-1,-3-28-9,3 10-81,0-1 0,2 1 0,1-1 1,16 39-1,-18-54 58,1-1 1,1 0-1,0 0 1,1-1-1,0 0 0,1 0 1,0-1-1,1 0 1,0-1-1,1 0 1,0 0-1,0-1 1,1-1-1,0 0 0,1-1 1,0 0-1,0 0 1,0-2-1,1 0 1,0 0-1,0-1 1,0-1-1,0 0 0,1-1 1,-1-1-1,1 0 1,-1-1-1,1 0 1,-1-2-1,1 1 1,-1-2-1,0 0 0,0 0 1,0-2-1,0 0 1,0 0-1,19-12 1,42-31 105,-55 36 56,0 0 1,0-2-1,-1 0 1,-1-1-1,23-23 1,-31 26 33,0 0 0,0 0 1,-1-1-1,0-1 0,-2 1 0,1-2 1,-2 1-1,0-1 0,5-15 0,-11 29-134,5-16 249,0-1 0,-1 0-1,-1 0 1,1-34-1,-4-16-87,-2 0 0,-15-78 0,11 106-187,4 25 10,0 0 0,-1 1 1,0-1-1,-2 1 0,1 0 0,-8-14 0,11 26 11,-18-34 29,-32-45-1,44 72-44,0 0-1,0 0 1,-1 0-1,-1 1 0,0 0 1,0 1-1,0 0 1,-1 0-1,-14-7 0,10 8-31,1 0 0,-1 1 0,0 0 0,-1 2 0,1-1 0,-26-1 0,30 4 29,0 2 0,0-1 1,0 1-1,1 0 1,-1 1-1,0 0 1,1 1-1,0 0 0,-1 0 1,1 1-1,-9 5 1,-17 13-14,-55 44 1,48-33 2,29-22 5,0 1 1,1 0-1,1 1 0,0 0 1,1 1-1,0 0 0,-8 16 1,6-4-118,0 0 0,1 1 0,2 0 0,1 0 1,-6 34-1,5-14-477,3 1 1,-1 87 0,8-117 480,0 0 1,1 0-1,1-1 1,1 1 0,0-1-1,1 0 1,1 0-1,1 0 1,0-1-1,1 0 1,1-1 0,12 17-1,-14-22 11,1 0 0,0-1 0,1 0 0,0 0 0,0-1 0,1 0 0,0-1-1,1 0 1,-1 0 0,1-1 0,1-1 0,-1 0 0,1 0 0,0-1 0,0-1 0,0 0 0,22 3 0,-22-6 49,0 0 0,0 0 0,0-1 1,0 0-1,0-1 0,0-1 1,-1 0-1,1 0 0,-1-1 1,0-1-1,19-10 0,2-4 191,-2-2 0,42-37 0,-51 41-13,108-101 431,-113 101-479,0-1 0,-1 0 0,-1-1-1,-1-1 1,13-27 0,-21 37 176,-1 0 0,0 0 0,-1-1 1,0 0-1,0 1 0,-1-1 0,-1 0 1,0 0-1,0 0 0,-1 0 0,-1 0 1,0 0-1,-4-22 0,0 17-15,-1-1 0,-1 1 0,0 0 0,-1 0-1,0 1 1,-1 0 0,-22-27 0,16 23-193,-1 1 1,0 1-1,-1 0 0,-1 1 1,-1 1-1,0 0 1,-1 2-1,-1 0 0,0 1 1,-1 2-1,0 0 0,0 1 1,-1 1-1,-29-6 0,23 7-35,14 3-8,0 0 0,1 1 0,-1 1 0,-1 0 1,1 1-1,0 1 0,0 0 0,-18 3 0,20 0-28,0 2 1,-1 0-1,1 1 0,1 0 1,-1 0-1,1 2 0,1-1 1,-1 2-1,1-1 0,-16 18 1,16-15-57,1 0-1,0 1 1,1 0 0,0 1 0,1 0-1,1 0 1,0 1 0,0 0 0,-6 23-1,6-9-428,2 0-1,1 0 1,-1 55-1,7-29-762,8 60-1,-7-90 794,1-1 0,1-1-1,1 1 1,1-1 0,12 26-1,-12-34 94,2-1 0,10 14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993 173 6273,'-20'-25'2977,"-12"-13"-1449,-24 1-1296,-6 6 16,-14 4-352,-2 14 352,-2 11-96,-3 6-88,2 34-64,0 8 0,4-1-40,9 7-16,7 11-120,8 3-176,5 27-648,11 7-464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90 4921,'-30'-21'2361,"-41"-2"-841,-4-6-1240,-10 13-272,-3 16-88,-1 6 24,1 14-24,6 30 0,6-5 32,15 15 24,7 11 40,11 9-16,7 14-80,21 26-520,7-6-457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656 135 8514,'-18'-18'2920,"-24"-22"-2776,-1 4 1,-12 13-97,-6 6-80,-7 29-161,-7 4-7,12 31-32,0 4 64,7-3 32,11 20-40,10 9 24,10 7-184,19 26-680,12 1-392,16-12-865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916 520 6185,'-8'-27'2825,"-18"-29"-1185,-6-6-632,-13-7-791,-6-3-241,-2 16-161,-10 11-47,-2 8 248,-3 18 176,-10 12-144,-4-1-40,6 28-48,3 8-24,13 0 32,12 13-32,7 24-336,9-3-464,17 44-1192</inkml:trace>
  <inkml:trace contextRef="#ctx0" brushRef="#br0" timeOffset="1">901 458 6553,'-18'-33'2913,"-8"-25"-721,-14-15-2007,-7 0-129,-7 12-88,-8 1-40,-9 12 40,-2 18-16,-2 15 56,-1 8-8,3 39-8,1 1 0,11 17-49,9 18-31,16 11-224,8 13-344,33 22-976,5-11-184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661 377 5489,'-8'-45'2129,"-16"-35"-625,-7 7-1136,-6 4-360,-9 16 264,3 11-48,-10 27-408,-1 15 328,-5 27-200,-9 16-136,3 18 40,9 14-8,4 25-16,14 4-144,20 9-456,9-2-320,26-18-1049</inkml:trace>
  <inkml:trace contextRef="#ctx0" brushRef="#br0" timeOffset="1">445 281 6569,'-15'-14'2761,"-15"-14"-1457,-5 13-736,-4 9-256,-6 9-152,-3 40-216,-4 3-24,9 34-40,3 15 32,17-4-40,16 10-72,14 0-376,15-18-304,11-26-344,3-12-105,2-32 177,-1-13 144,-2-8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259 162 5337,'6'-13'2600,"0"3"-2317,-3 6-213,0 0-28,-1-1-1,1 1 1,0-1 0,-1 0 0,0 0-1,0 0 1,-1 0 0,1 0 0,-1 0-1,0-1 1,-1 1 0,1 0 0,-1 0-1,0-1 1,-1-8 0,-1 4 241,2 8-143,1 1 1,-1-1-1,-1 1 0,1-1 0,0 1 0,0 0 1,-1-1-1,1 1 0,0-1 0,-1 1 0,1 0 1,-1-1-1,0 1 0,0 0 0,1-1 0,-1 1 1,0 0-1,0 0 0,0 0 0,0 0 1,0 0-1,0 0 0,-1 0 0,1 0 0,0 0 1,-2 0-1,2 1-97,1-1 1,-1 1-1,1 0 1,-1 0-1,1 0 1,-1 0 0,1 0-1,-1 0 1,1 0-1,-1 0 1,1 0-1,-1 0 1,1 0-1,-1 0 1,1 0-1,-1 0 1,1 0-1,0 0 1,-1 1-1,1-1 1,-1 0-1,1 0 1,-1 0 0,1 1-1,-1-1 1,1 1-1,-10 15-151,-2 8 90,6-15 7,-24 39-54,3 1 1,-28 65-1,25-28 27,4 2 0,-24 139-1,42-168 3,0 83-1,9-126-29,-1 0 0,2 1-1,0-1 1,1 0 0,1 0 0,6 17 0,-6-22-134,0-1-1,1 1 1,0-1 0,1 0 0,0 0 0,1-1 0,0 0 0,16 16-1,-20-22 69,1 0 0,-1 0 1,1-1-1,0 1 0,0-1 0,0 0 0,0 0 0,0 0 0,1 0 0,-1-1 0,0 0 0,1 0 0,-1 0 0,10 1 0,-7-3 38,0 1 1,0-1 0,0 0-1,0 0 1,0-1 0,0 0-1,0 0 1,11-6-1,0-2 164,0-1-1,-1-1 1,0 0-1,-1-1 1,22-22-1,64-66 1697,122-126 1977,-199 201-3563,1 0-1,1 2 1,46-30-1,-31 28-617,-3 16-1091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8162,'-10'2'3008,"-21"6"-2399,1 7-417,0 5-160,7 15-64,9 10-401,14 11-823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5:0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1 616,'-51'48'16713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1 671 8394,'66'-30'2872,"-64"30"-2777,0-1-1,-1 0 0,1 1 0,0-1 0,-1 0 0,1 0 1,0 0-1,-1-1 0,0 1 0,1 0 0,-1 0 0,0-1 1,1 1-1,-1-1 0,0 1 0,0-1 0,0 0 0,0 1 1,0-1-1,-1 0 0,2-3 0,8-18-46,170-266-202,-132 227 411,57-53-1,-73 80 83,11-21 464,-29 44-557,-13 11-236,0 0 0,0 1 0,0-1 0,0 0 0,-1 0 0,1 1 0,0-1 0,0 0 0,0 0 0,-1 0 0,1 0 0,1-2 0,-2 3-48,0 0 0,0-1-1,0 1 1,1 0 0,-1-1-1,0 1 1,0 0 0,1 0-1,-1-1 1,0 1 0,0 0-1,1 0 1,-1 0 0,0-1-1,1 1 1,-1 0 0,0 0-1,1 0 1,-1 0 0,0 0-1,1 0 1,-1 0 0,0 0-1,1 0 1,-1 0 0,1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193 153 6097,'-13'-7'3150,"-9"-3"-2771,-68-60 993,79 62-1087,0-1-1,1-1 0,0 1 1,-15-21-1,46 72-845,131 201 108,-126-211 416,0-1 0,2-1-1,46 37 1,100 65-346,-141-109 151,4 6-1045,-3 4-718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23 230 6057,'-22'-1'1830,"29"12"-923,13 16-702,2 10-194,-2-5-26,-2 1-1,-1 0 1,22 63 0,-36-89 10,-2-11-42,1-8-1148,4-5 878,-2 0-1,0 0 1,-1 0 0,0-1 0,-2 0 0,0 1 0,-1-1 0,-3-26 0,-7 4 942,7 30 603,0 0 0,1 0 0,-1-20 0,3 30-1073,8 23-952,-4-11 785,0-1 41,0-1 0,0 1 0,0-1 0,2 0 0,-1-1 0,1 1 0,9 10 0,-2-2-121,-14-30-111,1-5 196,-1-17 35,1 27 17,2 11-197,9 19 36,26 24 161,-9-14 359,29 49 1,-47-69-114,-10-13-291,0 0 0,0 0 1,0 0-1,0 0 0,0 0 0,0 1 1,1-1-1,-1 0 0,0 0 0,0 0 1,0 0-1,0 0 0,0 0 0,1 0 1,-1 0-1,0 0 0,0 0 0,0 0 1,0 0-1,1 0 0,-1 0 0,0 0 1,0 0-1,0 0 0,0 0 1,1 0-1,-1 0 0,0 0 0,0 0 1,0 0-1,0 0 0,0 0 0,1 0 1,-1-1-1,0 1 0,0 0 0,0 0 1,0 0-1,0 0 0,7-27-158,-5 18 196,2-8 74,-3 13-27,0-1 0,0 1-1,0-1 1,-1 1 0,1-1 0,-1 1 0,0-1-1,-1 1 1,0-6 0,1 7 65,3 8-377,11 21-97,71 78 200,-29-15 209,-55-89-82,-1 1 0,0-1-1,0 1 1,0-1 0,1 1-1,-1-1 1,0 0 0,1 1 0,-1-1-1,0 1 1,1-1 0,-1 0 0,1 1-1,-1-1 1,0 0 0,1 1 0,-1-1-1,1 0 1,-1 0 0,1 0 0,-1 1-1,1-1 1,-1 0 0,1 0 0,-1 0-1,1 0 1,-1 0 0,1 0 0,0 0-1,-1 0 1,1 0 0,-1 0 0,1 0-1,0-1 1,0 0-11,0 0-1,-1 0 0,1 0 1,0 0-1,-1 0 0,1-1 1,-1 1-1,1 0 1,-1-1-1,0 1 0,1 0 1,-1-1-1,0-1 1,1-53-211,-1 51 249,0-7-29,-3-41 494,2 50-418,1-1-1,-1 1 0,0-1 0,0 1 0,0 0 0,0-1 0,-1 1 0,1 0 0,-1 0 0,0 0 0,-4-5 0,5 4-411,8 5 15,13 8 212,14 14 130,-33-22-20,0-1 0,-1 1 0,1-1 0,-1 1 0,1-1 0,0 1 0,0-1 1,-1 0-1,1 0 0,0 1 0,0-1 0,-1 0 0,1 0 0,0 0 0,0 0 0,-1 0 0,2 0 1,1-7-39,-1 0-777,17-26 31,-13 24 635,-1 0 1,0 1-1,-1-2 0,0 1 1,-1 0-1,4-14 1,-5 17 38,0 0 0,0 0 1,1 0-1,5-9 1,-8 14 105,0 0 1,0 1 0,1-1-1,-1 0 1,0 1 0,1-1 0,-1 0-1,1 1 1,-1-1 0,1 0-1,-1 1 1,1-1 0,0 1-1,-1-1 1,1 1 0,-1-1 0,1 1-1,0 0 1,-1-1 0,1 1-1,0 0 1,0 0 0,-1-1 0,1 1-1,0 0 1,0 0 0,-1 0-1,1 0 1,0 0 0,0 0-1,0 0 1,-1 0 0,1 0 0,0 0-1,0 0 1,-1 1 0,1-1-1,0 0 1,0 0 0,-1 1-1,1-1 1,0 1 0,-1-1 0,1 1-1,0-1 1,-1 1 0,1-1-1,0 1 1,25 24 279,-21-21-241,0 0 1,0 0 0,-1 1 0,0 0-1,0 0 1,0 0 0,0 0 0,3 7 0,-7-12-15,0-1 0,0 1 1,0-1-1,0 1 1,0-1-1,0 1 0,0-1 1,0 1-1,0-1 1,0 1-1,0-1 1,0 1-1,0-1 0,1 1 1,-1 0-1,0-1 1,0 1-1,1-1 0,-1 1 1,0-1-1,0 1 1,1 0-1,-1-1 1,1 1-1,-1 0 0,0-1 1,1 1-1,-1 0 1,1 0-1,-1-1 0,0 1 1,1 0-1,-1 0 1,1 0-1,-1 0 1,1-1-1,-1 1 0,1 0 1,-1 0-1,1 0 1,-1 0-1,1 0 1,-1 0-1,1 0 0,-1 0 1,1 1-1,-1-1 1,1 0-1,-1 0 0,1 0 1,-1 0-1,1 1 1,-1-1-1,0 0 1,1 0-1,-1 1 0,1-1 1,-1 0-1,0 1 1,1-1-1,-1 1 0,0-1 1,0 0-1,1 1 1,-1-1-1,0 1 1,1 0-1,-1-1 4,0-1 0,0 1 1,0-1-1,0 1 0,1 0 1,-1-1-1,0 1 0,0-1 0,0 1 1,1 0-1,-1-1 0,0 1 1,0 0-1,1-1 0,-1 1 1,0 0-1,1 0 0,-1-1 0,0 1 1,1 0-1,-1 0 0,1 0 1,-1 0-1,0-1 0,1 1 0,0 0 1,18-4-48,-18 3 31,5 0-17,-2 0 1,-1 0 1,1 1 0,-1-1 0,0 1-1,1 0 1,-1 0 0,1 0 0,-1 0-1,1 0 1,-1 1 0,0-1 0,1 1-1,-1 0 1,0 0 0,0 1 0,4 1-1,-3-1 3,0 0 0,0 0 0,-1 0-1,1 0 1,0-1 0,0 1 0,1-1-1,-1 0 1,0-1 0,0 1 0,0-1 0,1 1-1,-1-1 1,0-1 0,9 0 0,-2-2 8,-1-1 1,1 1 0,-1-2 0,15-8 0,-12 7-7,0-1 1,23-6-1,-32 12 0,0 1-1,-1-1 1,1 1-1,0 0 1,-1 0-1,1 1 1,0-1-1,-1 1 1,1 0-1,-1 0 0,1 0 1,-1 0-1,1 0 1,2 3-1,0-2 3,0 1 0,-1-1 0,1-1 0,0 1 0,10 0 0,-2-2-477,0 0 0,-1-2 0,1 1 0,-1-2 0,1 0-1,-1-1 1,0 0 0,0-1 0,0 0 0,-1-1 0,0 0 0,0-1-1,15-12 1,-24 17 430,-1 0-1,0-1 0,0 1 0,0-1 0,0 0 1,0 1-1,-1-1 0,1 0 0,-1 0 1,0 0-1,0 0 0,2-6 0,2-6 1196,-5 15-1108,0-1 0,0 1-1,0 0 1,0 0 0,0 0 0,0 0 0,0 0-1,0-1 1,0 1 0,0 0 0,0 0 0,0 0-1,0 0 1,0 0 0,0 0 0,0-1 0,0 1-1,0 0 1,0 0 0,0 0 0,1 0 0,-1 0 0,0 0-1,0 0 1,0-1 0,0 1 0,0 0 0,0 0-1,0 0 1,1 0 0,-1 0 0,0 0 0,0 0-1,0 0 1,0 0 0,0 0 0,1 0 0,-1 0-1,0 0 1,0 0 0,0 0 0,0 0 0,0 0-1,1 0 1,-1 0 0,0 0 0,5 8 1436,-4-7-1415,0 1 0,-1-1 0,1 0 0,0 1 0,0-1 0,0 0 0,0 1 0,0-1 0,0 0 0,0 0 0,1 0 0,-1 0 0,0 0 0,1 0 0,-1 0 0,0 0 0,1-1 0,1 2 0,33 4-84,-17-3-135,-1 0 0,20 0 0,-31-3 110,0 0 0,0 0 0,0-1 0,-1 0 0,1-1 0,0 0 1,-1 0-1,0 0 0,9-5 0,-8 4 30,0-1 0,0 1 0,0 1 1,0-1-1,0 1 0,9-1 1,-13 3 29,-1-1 0,1 1 1,0 0-1,0 1 0,0-1 1,0 0-1,-1 1 0,1-1 1,0 1-1,-1 0 0,1 0 1,0 0-1,-1 1 0,1-1 1,-1 0-1,1 1 1,-1 0-1,3 2 0,7 9 178,0-1 0,-1 2 0,18 27 0,-20-26-102,1-1 1,1 0-1,22 23 1,-31-34-80,12 9-32,1 0 0,25 17-1,-36-27-43,1 1-1,-1-1 0,1 0 0,-1-1 0,1 1 1,8 1-1,-12-3 14,1 0 0,0 1 0,0-1 1,0 0-1,0 0 0,0-1 1,0 1-1,0 0 0,0-1 0,0 1 1,0-1-1,-1 0 0,1 1 0,0-1 1,0 0-1,-1 0 0,3-2 0,1-2 84,-1-1 0,1 0 0,-1 0 0,0 0-1,0 0 1,0-1 0,-1 0 0,0 1-1,-1-1 1,3-8 0,8-20 2760,-3 23 620,15-3-4106,-13 9 930,3-2-300,-3 3-27,0-2 0,-1 1 0,20-16 0,-30 22 91,-1-1-1,0 1 1,1 0-1,-1 0 1,1-1-1,-1 1 0,1 0 1,-1 0-1,1 0 1,-1 0-1,1 0 1,-1 0-1,1 0 0,-1 0 1,1 0-1,-1 0 1,1 0-1,-1 0 1,1 0-1,-1 0 0,1 0 1,-1 1-1,1-1 1,-1 0-1,1 0 0,-1 1 1,1-1-1,17 13 43,3 2 94,-5-13-219,0 0 1,1 0-1,-1-2 1,25-2 0,-29 1-256,0 0 1,0-2 0,-1 0 0,1 0-1,-1-1 1,1 0 0,-1-1-1,0 0 1,-1-1 0,14-8 0,-22 12 351,-1 1 1,2 0-1,-1 0 1,0 0-1,0 0 1,0 0 0,0 0-1,1 0 1,-1 1-1,0-1 1,1 1 0,2 0-1,-4 0 95,1 0-1,-1 1 1,0-1-1,1 1 1,-1-1-1,0 1 1,0 0-1,0 0 1,0-1-1,0 1 1,0 0-1,0 0 1,0 0-1,0 0 1,0 0-1,0 0 1,-1 1-1,1-1 1,0 0-1,-1 0 1,2 2-1,0 1-28,0-1 1,0-1-1,0 1 0,1 0 1,0 0-1,-1-1 0,1 1 0,0-1 1,0 0-1,1 0 0,-1 0 1,0-1-1,1 1 0,3 1 0,2 0-121,0 0 0,1-1 0,-1 1 0,12 0 0,-16-3-4,-1 0 0,1 0 0,-1 0 0,1 0-1,-1-1 1,1 0 0,-1 0 0,0 0 0,0 0 0,1-1 0,6-3 0,0-2-141,-1 0 1,18-15-1,14-9-20,-37 28 280,0 1-1,1 0 1,-1 0 0,1 0 0,-1 1 0,1 0 0,-1 0 0,1 0 0,0 1 0,0 0-1,7 0 1,19 0 517,-25 0-528,0 0-1,-1 1 0,1 0 1,0 0-1,0 1 1,-1 0-1,1 0 0,11 6 1,-12-5-67,1 0-1,0 0 1,0-1 0,0 0-1,0-1 1,0 1 0,0-1-1,14 0 1,-3-4-73,0-1 0,-1 0 0,1-1 0,-1-1 0,0-1 0,25-14 0,-18 9 70,46-15 0,-59 27 602,-5 1 295,-4-1-904,0 0-1,-1 0 1,1-1-1,0 1 1,0 1-1,0-1 0,-1 0 1,1 0-1,0 0 1,2 2-1,16 1-123,-11-2 63,1 0-67,-1 0 1,1 0-1,0-1 0,0 0 0,0-1 0,-1 0 0,1-1 0,13-3 1,63-35-2617,-59 27 3347,39-16-1,-65 29-528,0 0 0,0 0 0,0 0 0,0 0 0,0 0 0,0 0 0,0 0 0,0 0 0,-1 0 0,1 1 0,0-1 0,0 0 0,0 0 0,0 1 0,0-1 0,-1 1 0,1-1 0,0 1 0,0-1 0,-1 1 1,1-1-1,0 1 0,0 1 0,15 18 243,-14-17-168,2 3-104,0 0 0,0 0 0,1-1 0,0 0 0,0 0 0,0 0 0,1 0 0,10 6 0,-11-8-51,0-1 0,0 0 0,0-1 0,0 1 0,0-1 0,1 0-1,-1 0 1,0 0 0,0-1 0,1 0 0,-1 0 0,8-1 0,24 0-106,-29 1 220,-1 0-1,1 0 1,-1 0 0,1-1-1,0 0 1,-1-1 0,0 1-1,1-2 1,7-2 0,-4-9 325,-11 13-398,0 0 0,1 0-1,-1 0 1,0 0-1,1 1 1,-1-1-1,1 0 1,-1 0-1,1 0 1,0 1-1,-1-1 1,1 0-1,0 1 1,-1-1-1,1 0 1,0 1 0,0-1-1,0 1 1,0-1-1,-1 1 1,1 0-1,0-1 1,0 1-1,0 0 1,0-1-1,0 1 1,2 0-1,39 20-4,-35-18-16,1-1 0,-1 0-1,1-1 1,0 0 0,-1 0-1,1 0 1,0-1 0,-1 0-1,10-3 1,-11 2 3,0 0 0,1 1 0,-1 0 1,0 0-1,0 1 0,1 0 0,-1 0 0,0 0 1,0 1-1,1 0 0,-1 0 0,0 1 1,7 2-1,-11-4 17,-1 1 0,1-1-1,0 1 1,0-1 0,0 0 0,0 1 0,0-1 0,0 0 0,0 0 0,0-1-1,0 1 1,0 0 0,2-1 0,-1 0 15,0 0 1,0 1-1,0 0 0,-1-1 0,1 1 0,0 1 1,5-1-1,9 4 17,-10-1-62,0-2 0,0 1-1,0-1 1,1 0 0,-1-1-1,14 0 1,1-4-164,0-1 0,-1-2 0,1 0 0,35-17 0,-4 1-123,19-5 27,46-17 327,-114 43-32,-1 1 1,1 0 0,0 0 0,0 0 0,-1 0 0,1 1 0,0 0-1,0 0 1,0 0 0,0 0 0,0 0 0,0 1 0,-1 0 0,1 0 0,0 0-1,0 0 1,-1 1 0,1-1 0,-1 1 0,1 0 0,-1 0 0,0 0-1,1 0 1,-1 1 0,0-1 0,-1 1 0,4 3 0,-1-2-8,0 0-1,0 0 1,1-1 0,-1 0 0,1 0 0,-1 0-1,1-1 1,0 1 0,0-1 0,0-1 0,1 1 0,-1-1-1,0 0 1,0-1 0,8 0 0,11 3-25,5 6-4,-27-8 9,1 1 0,0-1 0,0 0 0,0 0 0,0 0 0,0 0 0,0-1 0,0 0 0,0 0 1,0 0-1,4 0 0,-6-1 5,-1 0 0,0 1 0,0-1 0,0 0 0,0 0 0,0 0 0,0 1 0,0-1 1,-1 0-1,1 0 0,0 0 0,0 0 0,-1-1 0,1 1 0,-1 0 0,1 0 0,-1 0 0,1 0 0,-1-1 0,0 1 0,1 0 1,-1 0-1,0-1 0,0 1 0,0 0 0,0-1 0,0 1 0,-1-2 0,-3-2-250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61 214 7106,'0'0'127,"-1"0"0,1 1 1,-1-1-1,0 0 1,1 0-1,-1 1 0,1-1 1,-1 0-1,0 0 1,1 0-1,-1 0 0,0 0 1,1 0-1,-1 0 1,0 0-1,1 0 0,-1 0 1,0 0-1,1 0 1,-1 0-1,0-1 0,1 1 1,-1 0-1,1 0 1,-1-1-1,0 1 0,1-1 1,-1 1-1,1 0 1,-1-1-1,1 1 0,-1-1 1,1 1-1,-1-2 1,-13-16-33,5-27 521,5 35-630,1-1 0,0 1 0,-2-13 0,4 19 20,1 0-1,-1 0 1,1 0 0,0 0-1,1 0 1,-1 0 0,0 1-1,1-1 1,0 0-1,0 0 1,0 0 0,2-4-1,-3 8-2,2-3 50,-1 0 1,1-1 0,0 1-1,0 0 1,0 0-1,0 0 1,1 1 0,-1-1-1,5-3 1,-5 5-64,-1 1 0,1-1-1,-1 1 1,1 0 0,0-1 0,-1 1 0,1 0-1,0 0 1,-1 0 0,1 0 0,0 0 0,-1 1-1,1-1 1,-1 0 0,1 1 0,0-1 0,-1 1-1,1 0 1,-1-1 0,1 1 0,-1 0 0,0 0-1,1 0 1,-1 0 0,2 2 0,17 12-107,-2 1 0,0 0 0,0 1 0,-2 1 0,0 1 0,-2 0 0,13 22 0,-8-9-99,-1 1 0,-2 0 0,22 70-1,-28-70 131,-7-20 68,0 1-1,2 0 1,0-1 0,0 1-1,1-2 1,1 1-1,15 22 1,-20-33 20,0 0 0,1 0 0,-1 0 0,1 0 1,-1 0-1,1-1 0,0 1 0,-1-1 0,1 1 0,0-1 0,0 0 0,0 0 0,0-1 1,0 1-1,0-1 0,0 1 0,0-1 0,0 0 0,0 0 0,1 0 0,-1-1 1,0 1-1,3-2 0,8-1 112,-2-1 1,1-1-1,23-12 1,-26 13-68,14-7-21,-1-1-1,0-1 1,0-1 0,-2-1 0,0-1-1,32-31 1,8-20-585,1-6-437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7586,'-2'0'86,"0"1"0,-1-1 1,1 0-1,0 1 1,0-1-1,0 1 0,0-1 1,0 1-1,0 0 1,0 0-1,0 0 1,0 0-1,0 1 0,0-1 1,1 0-1,-1 1 1,0-1-1,1 1 0,-1 0 1,1-1-1,0 1 1,-1 0-1,1 0 0,0 0 1,0 0-1,0 0 1,1 0-1,-1 0 1,0 0-1,1 0 0,-1 1 1,1-1-1,0 4 1,-1 6-251,0 0 0,1 0 1,1-1-1,0 1 1,2 12-1,2-3-108,0 0-1,2 0 1,0 0 0,1-1 0,2 0-1,-1-1 1,2 0 0,15 20 0,-18-28 28,0 0 1,1 0 0,0-1-1,1-1 1,0 1-1,0-1 1,1-1 0,0 0-1,1-1 1,0 0 0,0-1-1,0 0 1,26 8 0,-35-13 314,0-1 1,0 0 0,0 0-1,1 0 1,-1 0 0,0 0-1,0-1 1,0 1-1,1-1 1,-1 0 0,0 0-1,0 0 1,0 0 0,0-1-1,-1 1 1,1-1-1,0 0 1,-1 1 0,1-1-1,-1 0 1,1-1 0,-1 1-1,3-4 1,1-1 492,-1 0-1,0 0 1,0-1 0,-1 0 0,0 0 0,0 0-1,3-11 1,-5 12-269,-1 0 1,0 0-1,0 0 0,-1 0 0,0 0 1,0 0-1,0 0 0,-1 0 0,0 0 1,0 0-1,-4-8 0,0-3 20,-2 1-1,0-1 1,-11-17-1,9 18-214,-2-4-70,0 0 0,-2 0 0,-27-32 0,20 37-261,19 16 152,1-1 1,-1 1 0,1 0-1,0-1 1,-1 1-1,1 0 1,0 0 0,-1 0-1,1-1 1,-1 1-1,1 0 1,-1 0 0,1 0-1,-1 0 1,1 0-1,-1 0 1,1 0 0,0 0-1,-1 0 1,1 0-1,-1 0 1,1 0 0,-1 0-1,1 0 1,-1 0-1,1 1 1,-1-1 0,1 0-1,0 0 1,-1 0 0,1 1-1,-1-1 1,1 0-1,0 1 1,-1-1 0,1 0-1,0 1 1,-1-1-1,1 0 1,0 1 0,0-1-1,-1 0 1,1 2-1,-2 4-2181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3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24 6233,'-33'-16'6222,"28"14"-6003,1 1 0,-1-1 0,1 1-1,-1 1 1,-6-1 0,8 1-246,-1 0-1,0 0 1,1 1 0,-1-1-1,0 1 1,1 0-1,-1 0 1,1 0-1,-1 1 1,1-1-1,0 1 1,0 0 0,0 0-1,0 0 1,0 0-1,0 0 1,0 1-1,-2 2 1,-3 4-26,1 1 1,1-1-1,-1 1 1,2 0-1,-1 1 1,1-1-1,1 1 1,-4 13-1,1 0-172,2 0-1,-6 46 0,10-55-13,0 1 0,1-1 0,1 0 0,0 0 0,1 0 0,6 21 0,-7-30 32,1-1-1,0 0 1,0 0 0,0 0-1,1 0 1,-1 0 0,1 0-1,0-1 1,1 1 0,-1-1 0,1 0-1,0 0 1,0 0 0,0-1-1,0 1 1,1-1 0,-1 0 0,1 0-1,0-1 1,10 5 0,-11-6 65,0 1-1,0-1 1,0 0 0,0 0 0,0-1 0,1 1 0,-1-1 0,0 0 0,0 0 0,1 0 0,-1-1 0,0 0 0,0 1 0,8-4 0,-8 2 218,-1 0 0,0 0 0,0 0 1,0-1-1,0 1 0,0-1 0,0 0 1,-1 0-1,1 0 0,-1 0 0,0 0 1,0 0-1,0-1 0,0 1 0,0-1 1,0-4-1,1 0 279,0-1 1,-1 1-1,-1 0 1,0-1-1,0 0 0,0 1 1,-1-1-1,0 1 1,-1-1-1,0 0 1,0 1-1,-1-1 0,0 1 1,-1 0-1,1 0 1,-2 0-1,1 0 1,-7-10-1,-7-11-23,-2 1 0,-1 0-1,-30-31 1,22 27-346,27 31 9,-4-5-89,0 0 0,0 0 0,0 1 0,-12-9 0,4 7-850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17 9722,'-1'-2'158,"0"1"0,0 0 0,0 0 1,0-1-1,0 1 0,-1 0 0,1 0 0,0 0 0,-1 1 0,1-1 1,0 0-1,-1 0 0,1 1 0,-1-1 0,1 1 0,-1-1 0,0 1 1,1 0-1,-1-1 0,1 1 0,-1 0 0,0 0 0,1 0 0,-1 1 1,0-1-1,1 0 0,-1 0 0,-1 2 0,-1-1-193,0 0 0,0 1 0,1-1 1,-1 1-1,1 0 0,0 0 0,-1 0 0,1 1 0,0-1 0,-4 5 0,-1 3-8,1 1 0,0-1 0,1 1 0,0 0 0,1 0 0,0 1 0,-5 18 0,1 3-100,-7 51 0,11-45-130,2 1 0,2 49 0,2-67-148,1 1 0,1-1 0,1 0 0,1-1 0,10 29 0,-14-47 270,-1-1 0,1 0-1,0 1 1,0-1 0,0 0 0,0 0 0,0 0 0,1 0-1,-1 0 1,1 0 0,-1 0 0,1 0 0,0 0 0,0-1 0,0 1-1,0-1 1,0 1 0,0-1 0,4 2 0,-4-3 102,0 0 1,0 0 0,-1 0-1,1 0 1,0 0-1,0 0 1,0-1-1,-1 1 1,1-1-1,0 1 1,-1-1-1,1 0 1,0 0-1,-1 1 1,1-1-1,-1 0 1,1 0 0,-1-1-1,1 1 1,0-2-1,6-5 13,-1 0 0,0-1-1,-1 0 1,0-1 0,0 0 0,6-14 0,-3 0 200,0 0 0,-2 0 0,-1-1 0,-1 0 0,3-31 0,-4-124 3008,-5 111-1179,4 59-283,2 15-1475,8 21-952,-11-23 800,88 257-932,-32-80-1790,-35-120 222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3745,'53'41'1323,"-33"-27"-1404,0 2 0,-2 0 0,23 25 0,-32-31-237,0 1 0,0 0 0,-1 0 0,12 23 0,-18-30 355,0 1 0,-1-1 1,1 0-1,-1 1 0,0-1 1,-1 1-1,1 0 1,-1-1-1,0 1 0,0 0 1,0-1-1,-1 1 0,1-1 1,-1 1-1,0-1 0,-1 1 1,1-1-1,-4 7 0,5-10 251,0 0 0,-1 1 0,1-1 0,-1 0 0,0 0 0,1 0 0,-1 1 0,0-1 0,0 0 0,0 0 0,0 0 0,0 0-1,0 0 1,0 0 0,0-1 0,0 1 0,0 0 0,-1 0 0,1-1 0,0 1 0,-2 0 0,0-1-78,1 0 1,0 0-1,0-1 1,0 1-1,-1-1 1,1 1 0,0-1-1,0 0 1,0 0-1,0 0 1,0 0-1,-3-2 1,0-1-173,-1 0 0,1 0 0,0 0 1,0-1-1,0 0 0,1 0 0,0 0 0,0 0 0,0-1 1,1 1-1,-1-1 0,-2-7 0,-1-5-362,1 0 0,0-1 0,-4-21 0,-5-43-1697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93 6593,'8'-47'1782,"-7"34"-699,-3 19 967,-5 26-2163,1 0 0,2 0 0,1 1 1,4 63-1,1-69-224,1 0-1,1 0 1,2 0 0,0 0 0,2-1-1,15 33 1,-20-53 95,0 0-1,0-1 0,0 1 1,1-1-1,0 0 0,0 0 1,7 6-1,-10-9 152,1-1-1,-1 0 1,0 0 0,1 0-1,-1 0 1,1 0-1,-1 0 1,1-1-1,0 1 1,-1 0 0,1-1-1,0 1 1,-1-1-1,1 0 1,0 1-1,0-1 1,-1 0 0,1 0-1,0 0 1,0-1-1,-1 1 1,1 0-1,0 0 1,-1-1 0,1 1-1,0-1 1,-1 0-1,1 0 1,2-1 0,3-3-33,-1 0 1,1-1 0,-1 0 0,-1 0-1,1 0 1,-1-1 0,0 0 0,-1 0-1,0 0 1,5-11 0,1-4 383,-2 0 0,8-34-1,-11 30 175,0 0 0,-2-1 0,-1 1 0,-2-33 0,-16-103 2808,9 129-493,87 248-4163,-51-128 946,-25-76 262,-1-6 4,-1 0 0,0 1 0,0-1-1,-1 1 1,1 0 0,-1 0 0,0-1-1,-1 1 1,0 0 0,0 0 0,-1 11-1,-7-4-1285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5793,'15'-12'214,"0"1"0,1 0 0,0 1 0,0 1 0,1 0 0,0 2 0,1 0 0,0 0 0,0 2 0,0 0 0,33-3-1,-30 6-240,85-6-13,-91 8-21,-1 0 1,1 1-1,0 1 1,0 0-1,14 5 1,-28-7 54,-1 0 1,1 1-1,-1-1 0,0 0 1,1 0-1,-1 1 1,1-1-1,-1 0 0,1 0 1,-1 0-1,1 0 1,-1 1-1,1-1 1,-1 0-1,0 0 0,1 0 1,-1 0-1,1 0 1,-1 0-1,1-1 0,-1 1 1,1 0-1,-1 0 1,1 0-1,-1 0 0,1 0 1,-1-1-1,0 1 1,1 0-1,-9-10 1208,-4 2-532,9 8-1129,6 5-845,-2-3 1848,12 2 1694,-10-4-2109,0 0 0,-1 0 1,1 0-1,-1 0 0,1-1 0,-1 1 1,1-1-1,-1 1 0,4-2 0,0-1-13,0 1 0,0-1 0,-1 0 0,1 0 0,-1-1 0,0 0 0,0 0 0,0 0 0,0 0 0,8-10 0,-4 1-6,1-1 0,-2 0 0,0 0 0,6-15 0,14-35-313,0-8-386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1923 10234,'-41'88'3202,"41"-87"-3119,-1 0 0,0 1 1,1-1-1,-1 0 0,0 0 0,0 1 0,0-1 0,0 0 0,0 0 0,0 0 0,0 0 0,-2 1 1,-6-3 127,6-1-89,-4 2-96,-11-1 311,18 1-370,0-1 1,-1 1-1,1 0 0,-1 0 1,1 0-1,-1 0 1,1-1-1,0 1 0,-1 0 1,1 0-1,0-1 0,-1 1 1,1 0-1,0-1 1,-1 1-1,1 0 0,0-1 1,0 1-1,-1 0 1,1-1-1,0 1 0,0 0 1,0-1-1,-1 1 0,1-1 1,0 1-1,0-1 1,0 1-1,0 0 0,0-2 1,5 0-203,-4 2 224,3-2-6,0 1 0,0 0 0,0-1 0,0 0 0,0 0-1,-1 0 1,5-3 0,196-151-171,-143 108 171,69-56-23,344-321-369,-435 389 327,817-698-929,-632 575 1432,-141 103-169,-6 5 58,52-37 494,-46 24-79,-71 56-556,-1-1-1,1 1 0,23-10 1,2-2 46,-31 17-206,-6 3-11,0-1 0,0 1 1,1-1-1,-1 1 1,1 0-1,-1-1 1,0 1-1,1 0 0,-1-1 1,1 1-1,-1 0 1,1 0-1,-1-1 1,1 1-1,-1 0 0,1 0 1,-1 0-1,1 0 1,-1 0-1,1 0 1,-1 0-1,1 0 1,-1 0-1,1 0 0,-1 0 1,1 0-1,-1 0 1,1 0-1,-1 0 1,1 1-1,-1-1 0,1 0 1,-1 0-1,1 0 1,-1 1-1,0-1 1,1 0-1,-1 1 0,1-1 1,-1 0-1,0 1 1,1-1-1,-1 1 1,0-1-1,1 0 0,-1 1 1,0-1-1,0 1 1,0-1-1,1 2 1,5 5-18,0 0-6,0 0 0,-1 0 0,0 1-1,7 14 1,3 6-3,99 152-47,-90-140 69,233 412-414,-212-368 218,194 360-1635,25-19 911,-29-143 2370,-62-83 288,-106-111-1154,97 112 10,-119-159-868,-7-19-846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57 11042,'-17'-16'3403,"-21"-25"-2325,49 47-1279,-1 2 86,-1 2 1,-1-1-1,1 1 0,11 20 0,-1-4-7,620 943-4807,-212-228 2291,-391-677 2985,3 0-1,3-3 1,67 76 0,52 35 248,-133-146-564,1-2 1,2 0-1,0-2 1,39 20-1,161 58-28,-192-85-2,-26-10 11,1-1 1,0 0-1,0-1 1,0-1-1,0 0 1,1 0-1,-1-2 1,0 0-1,1 0 0,-1-2 1,0 1-1,1-2 1,-1 0-1,15-6 1,132-45 921,-119 39-528,-18 4-151,-1-1-1,0 0 1,-1-2 0,-1-1 0,38-32 0,32-22 190,17 1-181,129-93-122,203-230 290,47-37-451,-397 362 3,-16 11-1,70-65 0,-100 77 15,94-85-13,-101 97 10,77-49 1,73-42 288,-171 113-149,-15 9 147,0-1 0,0 1 0,1-1-1,-1 1 1,0-1 0,0 1 0,0-1 0,0 0 0,0 0 0,0 0 0,0 1 0,-1-1-1,1 0 1,1-2 0,-2 2-1243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5562 1137 9186,'9'-47'1888,"-3"0"0,2-89 0,-8 109-1723,-2-1 0,-1 1-1,-1 0 1,-2 0 0,0 0 0,-15-38-1,-5 3-210,-3 1 0,-2 1 0,-57-84 0,74 127-2,-1 0 0,0 0 0,-2 1 0,1 1 0,-2 1 0,-20-13 0,-120-64-106,101 62 162,20 10-41,-2 2 1,0 2 0,-1 2 0,-1 1 0,0 2 0,0 2 0,-1 2-1,-52-2 1,5 7-90,1 4 0,-169 27-1,-66 45-45,3 25 63,132-40 68,70-22 23,1 5 1,2 4-1,3 6 0,-113 72 1,-287 212-186,355-234-134,-209 181-1,50-21-183,133-112 431,122-97 85,3 3 0,2 2 0,-51 71 0,-128 208 29,173-245-24,11-15-22,4 2 0,3 2 0,-46 120 0,34-46-53,8 1-1,-35 205 1,41-69-1,-5 355 1,32-253 7,-3 156 31,21-2 35,69 265-106,-22-504 64,104 352-1,135 239-811,-282-879 790,106 273-490,-82-229 475,3-2-1,55 79 1,-48-89 60,2-2-1,3-2 1,1-1-1,3-3 1,2-2-1,60 38 1,178 105-103,-225-151 50,2-3-1,117 39 1,-128-54 36,0-3 0,1-1-1,0-4 1,66 4 0,4-12 147,222-25-1,-286 13 112,-1-2 0,0-3 0,66-25 0,175-82 724,-225 88-799,54-28 90,210-135-1,-216 112-176,190-168 0,87-135-20,-81 25 25,-20-20-23,-296 376-43,99-134 17,113-200 0,-120 168-63,197-396-709,-133 204 625,45-113 94,-207 477 35,139-384-129,-79 157 763,52-376 1,-92 192 405,-18 251-998,-3 85-28,-19-147 0,-35-71 90,30 169-62,-73-437 9,56 292 41,23 182-39,-32-92 1,-14-51-3,-2-2-18,37 142-16,-4 1 0,-51-92-1,-82-181 58,152 327-92,-1 0-1,-2 2 1,-2 0 0,-1 1-1,-1 1 1,-33-36 0,23 33 16,-137-135-214,149 155 236,0 0-1,-2 2 1,0 0-1,-43-18 1,60 29-14,-33-19 48,33 18-40,1 0 0,-1 0 0,1 0 0,-1 1 0,0 0 0,0 0 0,-1 0 0,1 0 0,0 1 1,0 0-1,-1 0 0,1 0 0,-1 1 0,1 0 0,-7 0 0,-18 4-481,24-5-1070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2:0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5328 613 4065,'-71'-41'1271,"55"28"-720,15 7-402,1 6-100,0 0-1,0-1 1,0 1-1,0 0 1,0 0-1,0-1 1,0 1-1,0 0 1,0-1-1,0 1 1,0 0-1,0-1 1,0 1-1,0 0 1,0 0-1,0-1 1,0 1-1,0 0 1,-1-1-1,1 1 1,0 0-1,0 0 1,0-1-1,0 1 1,-1 0-1,1 0 1,0 0-1,0-1 1,0 1-1,-1 0 1,1 0-1,-32-33 3397,-11-9-3374,40 40-53,0 0 1,0 0 0,-1 0-1,1 0 1,0 0 0,-1 1-1,1-1 1,-1 1 0,0 0 0,1 0-1,-6 0 1,-6-2-7,-21-7-27,-1 2 1,-1 2-1,-55-2 1,24 2-14,-15 1-23,-129 9 0,33 1 0,89-4 29,0 4-1,1 4 1,0 4-1,1 4 1,1 4-1,-134 49 1,-392 189-232,348-132 235,217-104 13,-4 4-31,1 2 0,-72 54 0,-85 85-61,48-37 2,-21 14-262,-316 323 1,181-131 78,262-279 235,2 3 0,-72 110 1,-70 150 7,143-228 87,-67 169 0,-77 285 639,133-372-469,8 3 0,7 1 0,-36 287-1,66-229 1,16 331 0,98 529-87,26-338-68,106 135-52,95 55-71,-247-763 68,9-4 0,7-4 0,116 167 0,-183-309-1,195 266 127,-186-262-104,2-1 0,2-1 0,1-3 0,2-1 1,48 30-1,-18-21-28,1-4 0,3-3 0,90 31 0,-88-43-7,0-3 0,107 15 0,161 2 37,-292-33-34,137 7-27,-1-8 0,282-31 0,-218-6-108,331-88 1,-67-52 329,-362 108-22,184-105 0,125-121-43,11-87-131,-428 338 0,72-68 26,-5-5 0,-5-5 0,96-135 0,69-134 77,-214 291-31,-4-3 0,52-128 1,-45 56 72,-8-2 0,50-270 1,17-372-145,-111 723-13,20-201-113,-13 0 0,-21-314 0,-163-829-1126,77 1034 1678,-25 8 76,5 107-277,-24 10 438,37 82-302,-227-519-574,257 578 243,-6 4 0,-137-190 0,147 241-2,-3 3 0,-4 3-1,-3 3 1,-139-107-1,-427-238-140,611 401 115,-85-54 18,-203-90 1,246 131-15,-2 4 1,-1 3 0,0 3 0,-139-18-1,148 33-82,0 4-1,-99 11 1,100-4-184,0 4 0,1 2 0,-70 25 1,-220 117-2307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69 722 1672,'-35'-41'595,"34"39"-504,0 0 0,0 0-1,0-1 1,0 1 0,1 0 0,-1 0-1,1-1 1,-1 1 0,1-1 0,0 1 0,0 0-1,0-1 1,0 1 0,1-5 0,0 6 157,-1 0 1,0 0 0,0-1-1,1 1 1,-1 0 0,0 0 0,0 0-1,0-1 1,0 1 0,0 0 0,0 0-1,-1 0 1,1 0 0,0-1-1,-1 1 1,1 0 0,-1 0 0,1 0-1,-1 0 1,1 0 0,-1 0 0,0 0-1,1 0 1,-1 0 0,0 0-1,0 0 1,0 1 0,0-1 0,-1-1-1,-2 1 841,4 1-1053,-1 1 0,1-1 0,0 0 0,-1 0 0,1 0 0,-1 0 0,1-1 0,-1 1 0,1 0-1,-1 0 1,1 0 0,0 0 0,-1 0 0,1 0 0,-1-1 0,1 1 0,-1 0 0,1 0 0,0-1 0,-1 1 0,1 0 0,0-1-1,-1 1 1,1 0 0,0-1 0,0 1 0,-1 0 0,1-1 0,0 1 0,0-1 0,0 1 0,-1 0 0,1-1 0,0 1 0,0-1-1,0 1 1,0-1 0,0 1 0,0-1 0,0 1 0,0-1 0,0 1 0,0 0 0,0-1 0,0 1 0,0-1 0,0 1 0,1-1-1,-1 1 1,0 0 0,0-1 0,0 1 0,1-1 0,2-5-47,-1 1 0,1-1 0,1 1 0,-1 0-1,5-6 1,69-71-93,12-12 86,-53 52 64,-4 3 49,1 2 0,2 1-1,61-49 1,-65 62-50,40-38 1,-64 55-70,1 1 0,-1-1-1,1 1 1,0 0 0,0 1 0,1 0 0,-1 0 0,1 1 0,0 0 0,0 1 0,0-1 0,15 0 0,-16 2-433,-1 1 0,1 0-1,-1 0 1,1 1 0,11 2 0,6 7-1675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4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35 160 6129,'-6'0'2276,"-12"1"-159,18-1-2058,-1 0 1,1 0 0,-1 0-1,1 0 1,0 0-1,-1 0 1,1 0 0,-1 0-1,1 0 1,0 0 0,-1 0-1,1 0 1,0-1 0,-1 1-1,1 0 1,0 0 0,-1 0-1,1-1 1,0 1 0,-1 0-1,1 0 1,0-1 0,-1 1-1,1 0 1,0-1 0,0 1-1,-1 0 1,1-1 0,0 1-1,0 0 1,0-1 0,4-2-270,173-65-264,-137 51 470,1 2 0,1 1 0,0 3 0,1 1 1,62-6-1,-98 15 9,1 1-1,-1 0 1,1 1 0,-1-1 0,1 1-1,-1 1 1,13 3 0,-16-3 0,-1-1 0,0 1 1,0-1-1,0 1 0,0 0 1,0 0-1,0 0 0,0 1 1,-1-1-1,1 1 0,-1-1 0,0 1 1,0 0-1,0 0 0,0 0 1,0 0-1,-1 0 0,2 5 1,0 3 18,0-1 0,-1 1 0,0-1 0,-1 1 0,-1 0 0,1-1 0,-2 1 0,1 0 0,-2-1 0,-1 12 0,-6 17 149,-19 49 0,22-69-107,-45 115 325,27-74-395,-28 101 1,41-94-1057,7 2-665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5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1 750 10050,'0'-5'346,"1"0"0,-1 0 0,1 0 0,0 1 0,1-1 0,-1 0 0,1 0 0,0 1 0,0-1 0,5-6 0,4-5-636,19-21 0,58-63 63,124-111 1,-154 162 411,-3-3 0,50-61 0,-88 93 86,2 1 0,0 0 0,38-27 0,-56 45-332,0 0 0,0 0 1,0 0-1,1 0 0,-1 1 1,0-1-1,1 1 0,-1-1 1,0 1-1,1-1 0,-1 1 1,1 0-1,-1-1 0,0 1 1,1 0-1,-1 0 0,1 0 1,-1 0-1,1 1 0,-1-1 0,0 0 1,1 1-1,-1-1 0,1 0 1,-1 1-1,0 0 0,3 0 1,3 6-1901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5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40 307 8890,'-31'-2'3825,"22"2"-3815,19-5-1887,52-18 1399,61-32 1,29-13 518,15-8 617,-135 58-402,-7 4 83,41-18 0,-59 30-310,0-1-1,0 1 1,1 0-1,-1 0 1,1 1-1,-1 0 1,1 0-1,0 1 1,-1 0-1,14 2 1,-19-1-28,1-1 1,-1 1 0,0 0-1,0 0 1,1 0-1,-1 0 1,0 1 0,0-1-1,0 0 1,-1 1-1,1-1 1,0 1 0,0 0-1,-1 0 1,1 0-1,-1 0 1,0 0 0,1 0-1,-1 0 1,0 0-1,0 0 1,0 0 0,-1 1-1,1-1 1,0 0-1,-1 1 1,0-1 0,1 0-1,-1 1 1,0 2-1,0 8 18,0-1-1,-1 0 0,-1 1 1,-4 19-1,-11 29 196,-28 71-1,22-74-486,-22 96 1,30-71-805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5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10090,'0'0'62,"0"0"0,0 0 0,0 0-1,0 0 1,0 1 0,0-1 0,0 0-1,0 0 1,-1 0 0,1 0 0,0 0 0,0 0-1,0 0 1,0 0 0,0 1 0,0-1 0,0 0-1,0 0 1,0 0 0,0 0 0,0 0-1,0 0 1,0 0 0,0 0 0,0 1 0,0-1-1,0 0 1,0 0 0,0 0 0,0 0 0,0 0-1,0 0 1,1 0 0,-1 0 0,0 1-1,0-1 1,0 0 0,0 0 0,0 0 0,0 0-1,0 0 1,0 0 0,0 0 0,0 0 0,0 0-1,1 0 1,-1 0 0,0 0 0,0 0-1,0 0 1,0 1 0,0-1 0,0 0 0,0 0-1,0 0 1,1 0 0,-1 0 0,0 0 0,0 0-1,0 0 1,0 0 0,0 0 0,0 0-1,0-1 1,1 1 0,-1 0 0,0 0 0,7-9-174,3-4 0,99-109-112,-75 85 190,54-51-10,4 5 1,123-88-1,-184 148 60,-23 17-45,-1 1-1,1 0 1,0 0 0,1 1 0,9-4-1,7 3-2513,-16 4 401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5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42 9746,'-134'-7'2879,"125"6"-2723,1 1-1,-1 0 1,1 1-1,-1 0 1,-13 3-1,19-3-123,0 0 0,0 0 0,0-1-1,0 0 1,0 0 0,0 1 0,-6-2-1,6 1-159,7 0 73,12-1-2190,8-7 2145,1 0 0,0 2 0,34-5 0,-52 10 120,11-2 173,0 1 1,0 1 0,0 0 0,0 1-1,1 1 1,25 5 0,-37-5-165,0 1-1,0-1 1,0 2 0,-1-1 0,1 1-1,-1 0 1,1 1 0,-1-1 0,0 1-1,-1 0 1,1 1 0,-1-1 0,1 1-1,-1 0 1,-1 1 0,1-1 0,-1 1-1,0 0 1,5 9 0,-5-6-11,0 1 0,-1 0 0,0 0 1,0 0-1,-1 1 0,-1-1 0,0 0 0,0 1 1,-1-1-1,0 1 0,-1-1 0,0 1 1,-1-1-1,0 0 0,-3 11 0,-6 11 20,-2 0 0,0-2 0,-26 43 0,-34 48-492,-15 19-651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69 8834,'-29'-11'2553,"23"8"-2527,0 0 1,0 0 0,-1 1 0,1 0 0,-1 0 0,1 0 0,-1 1-1,0 0 1,0 0 0,1 1 0,-1 0 0,0 0 0,-12 3 0,6 1-66,0 0 1,1 1 0,0 1 0,0 0 0,0 1 0,1 0 0,0 0 0,0 1 0,-9 11 0,-5 5-54,1 1-1,-28 40 1,13-11-21,3 1 1,3 2-1,2 1 0,3 1 1,-36 108-1,56-138 44,0 1 0,3 0 0,0 0 1,0 32-1,4-41-57,2-1 0,0 1 0,2 0 0,0-1 0,1 1 0,11 32 0,-13-46 83,1 0 0,0-1 0,1 1-1,-1-1 1,1 1 0,0-1 0,1 0-1,-1 0 1,1-1 0,0 0 0,1 0 0,-1 0-1,1 0 1,0-1 0,0 0 0,1 0-1,-1 0 1,1-1 0,0 0 0,-1-1 0,1 1-1,1-1 1,-1-1 0,0 1 0,0-1-1,1 0 1,-1-1 0,11 0 0,-4-2 58,0-1 1,-1 0-1,1-1 1,-1 0-1,0-1 1,0 0-1,-1-1 1,0-1-1,0 0 1,0 0-1,12-12 1,8-7 602,-2-1-1,42-50 1,-52 53-166,-1-1 0,-1-1-1,-2 0 1,0-1 0,-2-1 0,-1-1 0,-2 0 0,13-44 0,-16 41-328,-2 0 1,-1-1-1,-1 0 1,-2 0-1,-1 0 1,-1 0-1,-2 0 1,-2 1-1,-1-1 1,-1 0-1,-2 1 1,-21-56-1,-23-28 240,49 109-439,0 0-1,-1 1 1,0-1-1,0 1 1,-1 0-1,1 0 1,-1 0-1,-1 1 1,-5-6-1,11 11 52,-1 0 0,1 0 0,0 0 0,0 0 0,0 0 0,0 0 0,0 0-1,0 0 1,0 0 0,-1 0 0,1-1 0,0 1 0,0 0 0,0 0 0,0 0 0,0 0 0,-1 0-1,1 0 1,0 0 0,0 0 0,0 0 0,0 0 0,0 0 0,0 0 0,-1 1 0,1-1 0,0 0-1,0 0 1,0 0 0,0 0 0,0 0 0,0 0 0,-1 0 0,1 0 0,0 0 0,0 0 0,0 0-1,0 0 1,0 1 0,0-1 0,0 0 0,0 0 0,0 0 0,0 0 0,0 0 0,-1 0 0,1 1-1,0-1 1,0 0 0,0 0 0,0 0 0,0 0 0,0 0 0,0 0 0,0 1 0,-3 21-2586,6 11-672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9170,'3'13'2891,"-8"8"-2687,1-9-32,-29 95-654,-46 169-282,64-211 478,3 1 0,-5 84 0,16-133 181,1 0 1,0 0-1,2 0 1,0 0-1,1-1 1,8 29-1,-8-37 132,0 0-1,1 1 1,0-1-1,0 0 0,1-1 1,0 1-1,0-1 1,1 0-1,0 0 1,0-1-1,0 0 1,1 0-1,14 9 0,-17-12 61,1-1 0,0 1-1,0-2 1,0 1-1,1 0 1,-1-1 0,0 0-1,1 0 1,-1-1-1,0 1 1,1-1 0,-1 0-1,7-1 1,7-2 43,1-1 1,22-7 0,-33 9-126,3-2-46,196-57 231,-148 40-1660,84-42 0,-106 45-487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9146,'2'5'3081,"-1"17"-2769,-7 24-512,-1 16-24,2 45 184,7 0-8,6 5 8,4-9 0,12-38-233,-2-2-223,5-26-400,-3-2-168,-2-9-560,3-11-609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11106,'15'-5'3657,"10"-8"-3657,10 0-48,10 3 16,3-7-16,10 7 0,5-5-16,-5 0-88,-8 10-96,-2-5-592,-2-3-312,-16 6-649,4-1-327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124 657 8698,'30'-40'2662,"-29"38"-2616,-1 1 1,0 0-1,0-1 1,1 1 0,-1-1-1,0 1 1,0 0-1,0-1 1,-1 1-1,1-1 1,0 1 0,0 0-1,-1-1 1,1 1-1,-1 0 1,1 0-1,-1-1 1,0 1 0,1 0-1,-1 0 1,-2-2-1,-2-7-47,-2-7 64,0 0 1,-15-24-1,18 19 1023,43 99-1270,54 76 0,-49-84 128,57 121 0,-78-136 41,53 134-56,-35-72-115,-35-101 272,-15-28 50,-33-39-27,3-1 0,-34-61 1,-56-123-197,72 128-18,-50-111-44,92 181 103,2 0-1,1-1 0,-12-74 0,22 104 13,1 0 0,0 0 0,1 0 0,0 0 0,0 0 0,1 0-1,1-1 1,0 2 0,0-1 0,1 0 0,0 0 0,0 1 0,1-1-1,10-16 1,-12 24 11,-1-1-1,1 1 1,1 0 0,-1 0-1,0 0 1,0 0-1,1 0 1,-1 1-1,1-1 1,-1 1-1,1-1 1,0 1 0,0 0-1,-1 0 1,1 0-1,0 1 1,4-1-1,-1 0-18,-1 1 0,1 0 0,0 0-1,0 1 1,0 0 0,0 0-1,-1 0 1,9 4 0,8 4-125,-1 1 0,0 1 1,29 19-1,-45-26 129,48 32-391,-1 2-1,-2 3 1,-1 1 0,59 70-1,-93-94 342,-1 0 0,0 1 0,20 42-1,-30-54 92,0 0-1,-1 1 1,0 0 0,-1 0-1,0 0 1,0 0-1,-1 0 1,1 0-1,-2 1 1,1-1-1,-1 0 1,-1 1-1,0-1 1,-2 13-1,2-20 17,1 0 0,-1 1 0,1-1 0,-1 0 0,0 0 0,1 0 0,-1 0 0,0 0 0,0 0 0,0 0 0,0 0 0,0 0 0,0-1 0,0 1 0,0 0 0,0-1 0,0 1 0,-1 0 0,1-1 0,0 0 0,0 1 0,-1-1 0,1 0 0,0 1 0,0-1 0,-1 0 0,1 0 0,0 0 0,-2 0 0,-2-1 46,0 1 1,0-1-1,1 0 1,-1 0-1,0 0 1,1 0 0,-9-5-1,-4-4-132,-1 0 1,1-2-1,1 0 1,0-1-1,1-1 1,0-1-1,1 0 1,1 0-1,0-1 0,1-1 1,-10-20-1,-4-8-32,3-1-1,2-1 0,-19-62 0,30 77 430,-11-62-1,19 80-142,1 0 0,0 0-1,0 0 1,2 0 0,0 0 0,5-27-1,-6 40-167,1-1 0,-1 0 0,1 1 0,0-1 0,-1 1 1,1-1-1,0 1 0,0-1 0,0 1 0,0 0 0,0-1 0,0 1 0,1 0 0,-1 0 0,0 0 0,1-1 0,-1 2 0,0-1 0,1 0 0,-1 0 0,1 0 0,0 1 1,-1-1-1,1 1 0,0-1 0,-1 1 0,4-1 0,1 1-2,1 0 0,-1 0 0,0 1 0,0 0-1,1 0 1,7 2 0,5 4 15,-1 0 1,1 1-1,-2 1 0,1 1 0,25 19 0,-34-23-19,50 35 108,78 73 0,40 58-357,-125-124-912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10802,'102'7'4089,"134"5"-4541,-114 0-1219,-119-12 1513,0 0 0,-1 0 0,1 1 0,0-1 0,0 1 0,-1 0 0,1 0 0,-1 0 0,1 0 1,-1 1-1,1-1 0,-1 1 0,0-1 0,1 1 0,1 2 0,-3-3 30,0 1 0,0 0 0,0 0 0,-1 0 0,1 0 0,-1 0 1,1 1-1,-1-1 0,1 0 0,-1 0 0,0 0 0,0 0 0,0 0 0,0 1 0,-1-1 1,1 0-1,-1 0 0,1 0 0,-2 2 0,-1 8-218,-1-2 0,0 1-1,-1 0 1,0-1 0,0 0 0,-10 13-1,-48 53-990,28-42 835,-68 53 0,-6 4 773,94-77-218,1 1 1,0 0-1,2 1 1,-20 31 0,29-42-60,1-1 1,-1 1 0,1 0-1,0 0 1,1-1-1,-1 1 1,1 1 0,0-1-1,0 0 1,0 6-1,1-9 21,0 1-1,1-1 0,-1 0 1,1 0-1,-1 0 0,1 0 0,0 0 1,0 0-1,0 0 0,0 0 1,0 0-1,0 0 0,0 0 0,1 0 1,-1-1-1,1 1 0,-1-1 1,1 1-1,0-1 0,0 1 0,-1-1 1,1 0-1,0 0 0,0 0 1,3 1-1,3 1 115,0-1 1,1 0-1,-1 0 0,1 0 1,-1-1-1,1-1 1,0 1-1,-1-1 0,1-1 1,0 0-1,11-2 1,12-4 239,48-17 0,62-32-618,-61 17-321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6273,'2'8'1607,"-12"71"-1604,-11 638-226,21-614 223,0-87 15,1-8 9,-1 0 0,0 0 1,-1 0-1,1 1 0,-2-1 1,1 0-1,-1 0 0,-3 8 1,5-16-7,0 1 1,0-1-1,0 0 0,-1 0 1,1 0-1,0 0 1,0 1-1,0-1 0,0 0 1,-1 0-1,1 0 1,0 0-1,0 0 1,0 1-1,0-1 0,-1 0 1,1 0-1,0 0 1,0 0-1,-1 0 0,1 0 1,0 0-1,0 0 1,0 0-1,-1 0 0,1 0 1,0 0-1,0 0 1,-1 0-1,1 0 1,0 0-1,0 0 0,0 0 1,-1 0-1,1 0 1,0 0-1,0 0 0,0 0 1,-1-1-1,1 1 1,0 0-1,0 0 1,0 0-1,0 0 0,-1 0 1,1-1-1,0 1 1,0 0-1,0 0 0,0 0 1,0-1-1,-1 1 1,1 0-1,0 0 1,0 0-1,0-1 0,0 1 1,0-1-1,-12-24 973,12 24-984,-9-22 205,2 0-1,0-1 0,-3-29 1,6 11-43,3-1 0,1 0 0,2 0 0,2 1 0,15-71 0,6 14 290,45-112 0,-63 193-401,0 0-1,2 0 1,18-31-1,-22 42-44,1 0-1,0 0 0,0 0 0,0 1 0,1 0 0,0 0 1,0 0-1,1 1 0,0 0 0,12-5 0,-11 5-13,1 2-1,0-1 1,0 1-1,0 1 1,0 0-1,1 1 1,-1-1 0,1 2-1,-1 0 1,14 1-1,-9 1 7,0 1 0,-1 0 0,0 1 1,0 0-1,0 1 0,24 13 0,-20-8 1,0 1 0,-1 1 0,-1 0 0,1 2 0,-2-1 0,0 2 0,-1 0 0,0 1 0,-1 0 0,15 27-1,-19-27 3,-1 1-1,0 0 1,-2 0-1,0 0 1,-1 1-1,0 0 1,2 23-1,-6-31 16,0-1 0,-1 1-1,0-1 1,0 0 0,-1 1-1,0-1 1,-1 0 0,0 1-1,-1-1 1,0 0 0,0-1 0,-1 1-1,0 0 1,0-1 0,-1 0-1,-6 9 1,-3-2 27,-1-1-1,-1 0 1,0-1 0,0-1 0,-1 0-1,-28 13 1,-70 33 76,-134 45 0,118-52-85,-145 63-822,152-58-1408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33 409 9146,'-26'-5'2888,"19"3"-7718,419-43 6345,-266 24-1096,1386-164 1135,-1224 153-1484,367-35 293,799 15 1652,-1236 59-1709,126 17 76,-141 7-296,-209-28-150,0 0 0,-1 1 0,0 0 0,0 1 0,18 10 0,-15-8-763,-14 2-562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8994,'-1'0'345,"0"1"1,0 0 0,0 0-1,0 0 1,1 0-1,-1 0 1,0 0 0,0 0-1,0 0 1,1 1-1,-1-1 1,0 2-1,-4 30-1066,3-16 911,-73 474-933,-61 303 703,91-554 69,29-137-5,4 0 0,5 0 0,7 117 0,2-155-23,7 107-6,-6-148-5,1-1-1,0 0 1,2 0 0,0 0 0,11 21 0,-11-32 3,0-1 0,0 0 1,2-1-1,-1 0 0,1 0 1,1 0-1,0-1 0,0-1 0,1 1 1,0-2-1,0 1 0,1-1 0,0-1 1,0 0-1,0 0 0,1-1 0,22 6 1,-2-2 13,1-2 0,1-2 1,-1 0-1,1-3 0,54-2 1,12-6-29,114-22 1,103-35-6,-210 40 25,71-14 12,386-79 85,3 23 139,1003-11 1362,-1187 118-1277,-258-2-257,128 30-1,-211-33-594,1-3 0,71 3 0,-47-10-1501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771 169 6849,'-91'-30'2820,"197"24"-1537,304-69 0,-251 43-694,-158 32-583,16-3 145,-1-1 0,1 0 0,25-11 0,-47 19-162,0 1 0,-1 0 0,2 0 0,-8 10 0,-32 42-20,2 1-1,4 3 1,-42 86 0,13 1 44,6 3 1,7 2-1,7 2 1,-44 257 0,43-47-18,44-304 5,2 0 0,4-1 1,17 118-1,-9-128 8,-3-24 8,-2-1 0,-1 1 0,1 51 0,-5-71-6,0 1-1,-1 0 1,0-1-1,0 1 0,0-1 1,-1 0-1,0 1 1,0-1-1,-1 0 0,0 0 1,0 0-1,0-1 1,-1 1-1,0-1 0,0 1 1,0-1-1,-1-1 1,1 1-1,-1-1 1,-9 7-1,0-2 9,-1-1 0,1-1 0,-1 0 0,-1-1 0,-31 8 1,-84 9-71,110-20 22,-57 6-706,-1-4 0,-112-5 0,-12-16-2016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1 802 3777,'28'0'1552,"35"-8"-608,57-12-816,26-8 72,61-24 160,22 3 41,45-16-121,16 0-40,44 1-168,9-8-80,16 4-96,8-3-16,-4 1-216,-18 5-73,-14 9-383,-14 8-304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6561,'96'-38'2241,"145"-43"-1993,24 4 32,54-2 0,13 9-16,18 9-208,13 3-40,1 8 0,1 10-24,-22 5 8,-4 10-8,-52 10-88,-23 5-80,-52 12-224,-29 1-216,-49 7-840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7850,'226'-74'2443,"651"-150"-3110,20 49 732,103 29 539,-737 123-717,481 20 0,-691 7-143,0 1 0,0 3 1,68 19-1,-102-22 69,35 13-337,-51-17 443,0 1 0,0-1 0,0 1 1,0 0-1,-1 0 0,1 0 0,0 0 1,-1 1-1,1-1 0,-1 1 0,0-1 1,0 1-1,2 4 0,-3-6 31,-1 0 0,1 0-1,-1 1 1,1-1 0,-1 0-1,1 0 1,-1 1 0,0-1 0,0 1-1,0-1 1,0 0 0,0 1-1,0-1 1,0 0 0,0 1-1,0-1 1,-1 0 0,1 1 0,-1-1-1,1 0 1,-1 0 0,1 1-1,-1-1 1,0 0 0,1 0-1,-1 0 1,-1 2 0,-3 2-148,0-1 0,0 0-1,0 1 1,-11 5 0,-3 1-221,0-1 1,-27 11-1,-86 25-826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7490,'350'-4'2728,"-115"-49"-2216,34-5-112,28-7-200,-8 17-64,21 7-128,-16 6-8,-37 8-88,2 4-304,-53 7-696,-22 2-520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10274,'3'7'3217,"2"23"-3177,0 59-440,-2 37-40,10 77 328,7 18 32,14 14-96,2 4-96,7-43-529,-1-22-127,1-46-144,2-32-88,-10-34 79,8-16-263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8410,'11'-11'4017,"4"-6"-753,15-10-3032,8-14-216,9 1-16,3-1-40,-2-1-288,-2 6-320,-3 1-1240,-4 2-945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37 10770,'-5'-8'3681,"-7"-10"-3633,-1 8 0,-22 40-272,-19 41-96,-18 93-24,-16 44 32,15 66-296,23 5-240,21-27-385,22-5-135,22-49 272,1-26 280,9-44 472,-8-32 127,1-46 113,2-20-256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7218,'19'-237'7137,"-18"234"-7062,-1 1-23,0 0 1,0-1-1,0 1 0,0 0 0,0 0 0,0 0 0,0 0 0,-1 0 1,1-1-1,-1 1 0,1 0 0,-1 0 0,0 0 0,0 0 0,-2-3 1,-1 3-11,3 8-78,2 16-118,187 1526-4386,-182-1517 4427,-2-1 25,2 0 0,1 0 0,1-1 1,18 42-1,-25-69 20,0 0 1,0 1 0,0-1-1,1 0 1,-1 0 0,1 0-1,-1 0 1,1 0 0,2 3-1,-3-5 46,-1 0 0,0 0 0,1 0 1,-1 0-1,0 1 0,0-1 0,1 0 0,-1 0 0,0 0 0,1 0 0,-1 0 0,0 0 0,0 0 0,1 0 0,-1 0 0,0 0 0,1 0 0,-1-1 1,0 1-1,1 0 0,-1 0 0,0 0 0,0 0 0,1 0 0,-1 0 0,0-1 0,0 1 0,1 0 0,-1 0 0,0 0 0,0-1 0,0 1 0,1-1 1,8-21-870,2-36-631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6945,'5'-148'4454,"-2"34"-2906,1 31 184,-3 130-2049,-5 49-1,-1-17 157,6 746-1439,4-757 1353,31 310-835,-31-323 1068,7 31 10,-5-56-31,-3-24-78,-1-8 59,2-13-9,-4 14 56,9-44-82,-1-1 0,5-79 1,-7 51 59,27-497 1157,3-26 1259,-27 510-2141,24-240 777,-32 303-910,-1 15-46,0 0 1,0 0 0,-1 0-1,0-1 1,0 1-1,-1 0 1,0 0-1,-4-13 1,3 31-157,3 138-459,0 21 329,5 52 9,33 440-1258,56 2-482,-88-626 1945,1 0-1,22 55 0,-29-87-3,1 0 0,1 0 0,-1 0 0,0 0 0,1 0 0,6 6 0,-9-9 3,1 0-1,0-1 0,0 1 1,0 0-1,0 0 0,0-1 1,0 1-1,0-1 0,0 1 1,0-1-1,0 1 0,1-1 1,-1 0-1,0 0 0,0 1 1,0-1-1,0 0 0,1 0 1,0 0-1,0-1-2,-1 1 0,0-1 0,1 1 0,-1-1 0,0 1 0,1-1 0,-1 0 0,0 0 0,0 0 0,0 1 0,1-1-1,-1 0 1,0 0 0,0-1 0,1-1 0,1-1-7,0-1 0,-1 1-1,1-1 1,-1 0 0,2-8-1,14-55-72,-4 0 0,8-91 0,-14 88 107,50-462 1976,-38 335-977,20-257 769,-38 381-1447,-3 53-191,2 0 0,1 1 0,4-25 0,-6 44-142,0-1-1,1 0 1,-1 1 0,1-1 0,0 1-1,-1-1 1,1 1 0,0-1 0,0 1-1,1-3 1,-2 4-8,1 0-1,-1 0 1,0 0-1,0 0 1,0 0-1,0 0 1,0 0-1,1 0 1,-1-1-1,0 1 1,0 0 0,0 0-1,0 0 1,1 0-1,-1 0 1,0 0-1,0 0 1,0 0-1,0 0 1,1 1-1,-1-1 1,0 0-1,0 0 1,0 0-1,0 0 1,0 0 0,1 0-1,-1 0 1,0 0-1,0 0 1,0 0-1,0 0 1,0 1-1,0-1 1,1 0-1,-1 0 1,0 0-1,0 0 1,0 0-1,0 1 1,0-1 0,6 17-180,-3 7-36,0 44-1,-1 4 31,40 406-832,39 3-989,-65-419 1833,2-1 0,3-1-1,30 62 1,-44-109 174,-1-1 0,2 0 0,0 0 0,15 18 1,-22-29-3,0-1 1,-1 1 0,1 0 0,0 0 0,0-1 0,0 1 0,0-1 0,0 1 0,0-1 0,0 1 0,0-1 0,0 1-1,0-1 1,0 0 0,0 0 0,0 1 0,0-1 0,0 0 0,2 0 0,-2-1-1,0 1 1,0 0 0,0-1-1,0 1 1,1-1-1,-1 0 1,0 1 0,0-1-1,0 0 1,0 0-1,0 0 1,0 0-1,-1 0 1,1 1 0,0-2-1,0 1 1,-1 0-1,1 0 1,0 0 0,0-2-1,15-33-13,-2 0-1,-1-2 1,9-38-1,19-129 24,-36 178 3,125-753 2087,-76 430-540,-28 172-769,-16 132-584,-7 35-154,-1 0 0,0 0 1,1-19-1,5 141-791,-5 359-182,-1-43-640,4-294 292,29 160-1,16-51 540,-51-241 734,0-1 0,0 1 1,0-1-1,1 1 0,-1 0 0,0-1 0,0 1 1,0-1-1,1 1 0,-1-1 0,0 1 1,0-1-1,1 0 0,-1 1 0,0-1 1,1 1-1,-1-1 0,1 0 0,-1 1 1,1-1-1,-1 0 0,0 1 0,2-1 1,-2 0 6,1 0 1,-1 0 0,1 0 0,-1 0 0,1 0 0,-1-1 0,1 1 0,-1 0 0,1 0 0,-1-1-1,1 1 1,-1 0 0,1-1 0,-1 1 0,0 0 0,1-1 0,-1 1 0,0-1 0,1 0 0,2-4 59,0 1 0,0-1 1,0 0-1,2-9 0,14-52 287,-4-1 0,12-120 0,-10 63 73,75-376 1743,46 8-640,-116 438-1363,-11 36-108,-11 18-62,1 0 1,-1 0-1,1 0 0,-1 0 0,1 0 0,-1 0 1,1 0-1,-1 0 0,0 0 0,1 0 0,-1 0 1,1 1-1,-1-1 0,1 0 0,-1 0 0,0 0 0,1 1 1,-1-1-1,0 0 0,1 0 0,-1 1 0,0-1 1,1 0-1,-1 1 0,0-1 0,1 0 0,-1 1 0,0-1 1,0 0-1,1 1 0,-1-1 0,0 1 0,0-1 1,0 1-1,0-1 0,0 1 0,8 18-75,-2-1-1,0 1 1,-1 0 0,-1 1-1,1 22 1,24 271-502,-21 10-635,2 18-723,-8-289 1605,26 269-957,-19-262 1384,6 33 236,-13-84-293,1 1 46,6-21 23,3-15-20,14-41-1,-14 34-40,110-343 322,55-142 471,82-12 1457,-238 502-2154,-21 28-141,0 1-1,1 0 1,-1-1 0,1 1-1,-1-1 1,0 1-1,1-1 1,-1 1-1,1 0 1,-1-1-1,1 1 1,-1 0 0,1-1-1,-1 1 1,1 0-1,-1 0 1,1 0-1,-1-1 1,1 1-1,-1 0 1,1 0-1,0 0 1,-1 0 0,1 0-1,-1 0 1,1 0-1,0 0 1,-1 0-1,1 0 1,-1 1-1,1-1 1,-1 0-1,1 0 1,-1 0 0,1 1-1,-1-1 1,1 0-1,-1 1 1,1-1-1,-1 0 1,1 1-1,-1-1 1,0 1-1,1-1 1,-1 0 0,1 1-1,-1-1 1,0 1-1,1 0 1,2 7-30,1 0 0,-1 0-1,-1 1 1,1-1 0,1 16 0,6 64-150,-12 454-1286,-7-269-460,9-254 1830,1 272-3032,3-212 3866,23 126-1,-27-205-729,3 8 487,-1-8-218,1-7 100,35-123 257,57-207-244,17-56 598,16 14-81,-33 158 549,-69 176-976,-16 34-234,-10 11-244,0 0 1,0 0 0,1 0-1,-1 0 1,0 0 0,0 0 0,0 0-1,1 0 1,-1 0 0,0 0-1,0 0 1,0 0 0,0 0 0,1 0-1,-1 0 1,0 0 0,0 0-1,0 0 1,1 0 0,-1 0 0,0 0-1,0 0 1,0 0 0,0 1-1,1-1 1,-1 0 0,0 0 0,0 0-1,0 0 1,0 0 0,0 0-1,1 1 1,-1-1 0,0 0 0,0 0-1,5 26 65,16 439-476,-20-385 352,-2 501-729,-1-555 738,-2 183-234,-2-39-146,2-102-1197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1088 4305,'-6'2'1366,"5"-1"-1223,0 0-1,0-1 1,0 1 0,-1-1 0,1 1-1,0-1 1,0 1 0,-1-1-1,1 0 1,0 0 0,-1 0 0,1 1-1,-1-1 1,1-1 0,0 1-1,-1 0 1,1 0 0,0 0 0,-1-1-1,1 1 1,0-1 0,0 1 0,-1-1-1,1 1 1,0-1 0,0 0-1,0 0 1,0 1 0,0-1 0,0 0-1,0 0 1,0 0 0,0 0 0,0 0-1,-1-2 1,2 3-62,0 0 0,-1 0-1,1-1 1,-1 1 0,1 0 0,0-1 0,-1 1-1,1 0 1,0-1 0,-1 1 0,1 0 0,0-1-1,-1 1 1,1 0 0,0-1 0,0 1-1,-1-1 1,1 1 0,0-1 0,0 1 0,0-1-1,0 1 1,0 0 0,0-1 0,0 1 0,0-1-1,0 1 1,0-1 0,0 0 0,17-3-84,-4 2 76,70-13-40,87-14 18,-132 28-55,53 5 0,-54-1 0,63-3-1,83-31-15,-6 0 4,372 22 27,-215 13-36,617 7 59,-170 11-58,51-10 173,-571 7-41,693 29 63,320-5 292,-1263-42-460,552 5 76,0-26-62,-483 16-15,33-1-12,113-4-8,403-15-45,136-22-37,40-4-88,-738 48 105,0-3 0,0-3-1,0-3 1,86-26 0,-66 9 134,149-71-1,-222 91-41,0 0-1,-1-1 1,-1 0-1,18-16 1,-29 23-16,1 1 0,-1 0 0,0-1-1,1 1 1,-1-1 0,0 1 0,0-1 0,0 0 0,0 0 0,0 1-1,0-1 1,-1 0 0,1 0 0,-1 0 0,1 0 0,-1 0 0,0 0-1,1 0 1,-1 0 0,0 0 0,-1-3 0,1 2-33,-1-1 0,-1 0-1,1 1 1,0-1 0,-1 1 0,0-1 0,0 1 0,0-1 0,0 1 0,-4-4-1,-3-3-93,0 1 0,-1 0 0,0 1 0,-1 0 0,-17-10 0,-7 0 1,-1 1-1,-1 2 1,-42-12-1,-119-23 82,168 43 38,-11-2 9,-412-76 71,162 57 41,-143-16 56,176-3-46,-17-2-13,-316-20-48,127 17-117,453 50 61,-556-45-112,261 52-107,-130-3-136,-613-3 0,158 20-958,-53 8 254,902-25 1039,-199 5 5,-170 11 51,-73 32 23,85-39-78,150-9-21,152 6 32,0 5 0,-123 32 0,-111 16-170,274-54 199,-1 3 0,2 3 1,-89 30-1,-170 47 147,205-64 92,-118 46-1,191-56-276,2 2 1,-35 24 0,29-18-81,29-16 17,0 0 1,1 0-1,1 1 0,-1 1 0,-10 12 0,16-16-29,-1 1 0,1 0-1,0 0 1,1 0 0,-1 1 0,1 0 0,1 0 0,0 0-1,-3 9 1,3-1-131,1-1-1,1 20 1,0-20 98,0-1 0,0 1 0,-5 16 0,2-16 50,2-9 82,0-1 0,0 0 0,1 1 0,0 0 0,0-1 0,0 1 0,1 0 0,0-1 0,0 1-1,0 0 1,1-1 0,-1 1 0,2 0 0,2 10 0,-1-9 88,1-1 0,0 0 0,0 0 1,0-1-1,0 1 0,1-1 0,0 0 0,0 0 0,0 0 0,1-1 1,0 1-1,0-2 0,0 1 0,9 4 0,-2-3 261,-9-3-267,0 0 0,0 0-1,1 0 1,-1-1 0,0 0 0,0 0-1,1 0 1,-1 0 0,0-1 0,1 1-1,-1-1 1,1 0 0,-1-1 0,1 1-1,6-3 1,-6 1-135,-5 2 15,1 0-1,0-1 1,-1 1-1,1 0 1,0-1-1,-1 1 1,1 0 0,0 0-1,0 0 1,-1-1-1,1 1 1,0 0-1,-1 0 1,1 0 0,0 0-1,0 0 1,0 1-1,1-1-1118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1822 116 5841,'-30'-95'2848,"29"78"-1190,7 15-603,-1 1-789,-30 41-689,-1-8 401,7-9 19,-16 26 1,-22 38-21,3 3-1,-41 98 1,-44 115 23,90-207 89,-70 100 0,-207 286 1316,243-367-713,-159 169 0,-121 77-68,232-225-502,126-130-175,0 1 0,0-1 0,0 1 0,1 0 1,0 0-1,-4 10 0,8-16-2,-1 0 1,1 0-1,0 0 0,-1 0 0,1 0 1,0 0-1,0 0 0,0 0 0,0 0 0,0 0 1,0 0-1,0 1 0,0-1 0,0 0 1,1 1-1,-1-1-61,1 0-1,0-1 1,-1 1 0,1-1 0,0 1-1,-1 0 1,1-1 0,0 0-1,0 1 1,0-1 0,0 1 0,-1-1-1,1 0 1,0 0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5065,'0'-1'632,"-1"-1"0,1 1 0,-1 0 0,1-1 1,-1 1-1,1-1 0,0 1 0,-1-1 0,1 1 0,0-1 0,0 1 0,0-1 0,0 0 0,1-1 0,-1-4-189,7 13-598,25 34 57,133 229-38,52 85-13,76 99-134,26-66 246,-201-249 182,122 126 465,-14-18-50,-118-108-825,-75-87-1041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33 360 3521,'11'-48'1804,"-11"46"-1686,0 0 1,0 0-1,0 0 0,-1 0 0,1 0 0,0 0 1,-1 0-1,0 0 0,1 0 0,-1 0 0,0 0 1,0 0-1,0 0 0,0 1 0,0-1 0,0 0 1,-1 1-1,-1-3 0,2 3-43,-1-1-1,1 0 1,0 0-1,-1 0 1,1 1-1,0-1 1,0 0 0,0 0-1,0-1 1,1 1-1,-2-3 1,2 3 54,0 0 1,-1 0 0,1 0-1,-1 0 1,1 0 0,-1 0-1,0 0 1,0 0 0,0 1-1,0-1 1,0 0 0,-1 0-1,-2-2 1,4 3 95,0 1-1,0-1 1,0 1 0,0 0 0,-1-1-1,1 1 1,0-1 0,0 1 0,0-1 0,0 1-1,1-1 1,-1 1 0,0-1 0,0 1-1,0-1 1,0 1 0,0-1 0,1 1-1,-1 0 1,0-1 0,1 0 0,0-2-701,7 13 444,0 0 0,0 0 0,16 14 1,-11-12 16,6 5 27,0-1 0,1 0 0,1-2 0,1 0 0,24 10 0,-7-3-1,22 13-20,1-3 1,2-3-1,1-3 0,2-3 0,0-2 1,135 20-1,198 8-22,5-25 36,172-42-45,-5 0 70,248 6-86,-258 3 60,226-8 30,192 8-19,-369 11 20,-184-15-57,141 0 14,-325 17 21,521-7 50,-323-17-47,537-21 36,258-25 2,-722 48 81,-262 14-107,96-24 33,-2-24 5,-283 42-64,293-21-14,-251 26 8,-85 4 3,26 0 6,-1-2 1,1-2-1,50-14 0,-74 14-4,1 1-1,0 1 1,0 2 0,1 0 0,-1 1-1,30 3 1,-22-1-1,-1-1 0,0-2 0,1 0 0,-1-2 0,-1-2 0,1 0 0,-1-2 0,0-2 0,35-15 0,-50 19 4,1 1 0,0 0 0,0 1-1,31-5 1,63 3 34,-105 6-36,8-2-11,1 1 0,-1-2-1,0 1 1,0-2 0,23-9 0,-24 8 3,1 1 0,1 0 1,-1 1-1,0 0 0,20-2 1,17 4-7,-14 0-20,-1 0 0,0-2 1,66-16-1,-84 15 28,-1 0 1,1 1-1,0 1 1,28-1-1,62 10-12,-103-6 17,-1-1-3,0 0 1,1 0 0,-1 0-1,0 0 1,1 0 0,-1-1 0,0 1-1,0-1 1,1 1 0,-1-1 0,0 0-1,0 0 1,0 0 0,0 0-1,0 0 1,0 0 0,3-3 0,10-6 6,-4 7 214,-9 3 311,-5-3-321,3 3-220,-2-2-328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2609,'-6'108'9112,"-14"94"-9630,7-73 921,8-37-278,7 94 0,1-45-2748,-3-134 752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5985,'1'-82'2629,"-1"82"-2616,0-1-1,0 0 1,0 0 0,1 0-1,-1 0 1,0 0 0,0 0-1,0 0 1,1 0 0,-1 1 0,0-1-1,1 0 1,-1 0 0,1 0-1,-1 1 1,1-1 0,-1 0-1,1 1 1,0-1 0,-1 0 0,1 1-1,0-1 1,-1 1 0,1-1-1,2 0 1,21-3-339,-9 3 371,11-2-61,-13 2 39,-1-1 0,1 0 0,20-6 0,99-34 556,-104 34-493,1 0 0,0 2 0,1 2 0,33-2-1,-41 5-70,38 4-1,-3 1-29,6-4 1,99-13 0,260-34 139,-276 32-101,92-28-54,-159 25-36,118-10-1,-144 24 45,168-7 82,-172 10 28,56 2 362,-92 0-327,0 1 0,0 0 0,0 1-1,-1 0 1,24 10 0,11 4 171,-43-12-568,-3 2-400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39 139 5801,'-33'34'2527,"33"-33"-2487,-1-1-1,1 0 0,0 0 0,-1 1 0,1-1 0,0 0 1,-1 0-1,1 1 0,0-1 0,0 0 0,-1 1 0,1-1 1,0 0-1,0 1 0,-1-1 0,1 1 0,0-1 0,0 0 1,0 1-1,0-1 0,0 1 0,0-1 0,0 1 0,0-1 0,0 0 1,0 1-1,0-1 0,0 1 0,0-1 0,0 1 0,0-1 1,0 0-1,0 1 0,1-1 0,-1 1 0,0-1 0,1 1 1,13 5-1346,-7-5 1784,4 4-442,-3-3 20,-1 1 0,1-1 0,0 0 1,-1-1-1,1 1 0,12-1 0,103 4 862,-23 0-701,192-15 0,22-36-213,47-6 15,27 14 0,49-3 35,-175 14 214,-116 19 179,-125 8-305,-1 1-1,1 1 1,-1 1 0,0 1 0,20 6 0,-29-6-227,0-1-1,1 0 1,14 1 0,-18-3-988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171 203 5673,'-68'-80'4487,"39"51"-3161,21 22-1056,0-1 0,1 0-1,-10-13 1,-17-28 329,36 59-535,1 0 1,0 0-1,0 0 0,8 14 1,18 41-237,4-2 1,60 88 0,-81-135 120,31 43-276,3-1 0,73 71 0,-101-114-391,1 0-1,39 22 1,-10-6-1337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86 5825,'-19'-74'4321,"18"68"-3668,1 6-592,0-1 0,0 1 1,0 0-1,0 0 1,0 0-1,0 0 0,0-1 1,0 1-1,0 0 0,0 0 1,0 0-1,0-1 0,0 1 1,0 0-1,0 0 1,0 0-1,0 0 0,-1-1 1,1 1-1,0 0 0,0 0 1,0 0-1,0 0 0,0 0 1,0 0-1,-1-1 1,1 1-1,0 0 0,0 0 1,0 0-1,0 0 0,-1 0 1,1 0-1,0 0 0,0 0 1,0 0-1,-1 0 1,1 0-1,0 0 0,0 0 1,0 0-1,0 0 0,-1 0 1,1 0-1,0 0 0,0 0 1,0 0-1,-1 0 1,1 0-1,0 0 0,0 0 1,0 0-1,-1 0-140,1 3-74,3 49-14,11 63 0,0-10 116,-3 18-23,31 235-217,-39-343 282,1 0 0,0 0 0,1-1 0,0 0 0,1 0-1,1 0 1,10 16 0,14 18-367,-26-37 151,-3-8 146,-2-14 2269,0 11-2097,-10 0-240,-29 6 138,-78 13 213,22 3 68,87-20-288,7-2-11,0 0 0,-1 1 0,1-1-1,0 0 1,0 0 0,-1 0 0,1 0 0,0 0-1,0 0 1,-1 0 0,1 0 0,0 0 0,0 0 0,-1-1-1,1 1 1,0-1 0,0 1 0,0-1 0,0 1 0,-3-2-1,2 0-1309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1821 4713,'4'-39'584,"-1"-62"0,-2 29-833,14-306-556,11-188 4061,-26 563-3250,3-187-581,-4 162 395,-1 1 0,-2 0 0,-1 0 0,-16-52-1,13 60 369,-1 0 0,-2 0 0,0 1 0,-19-24-1,15 21 548,-22-39-1,0-10 1314,35 69-2004,1-1-1,-1 1 1,0-1-1,0 1 1,0 0 0,0 0-1,-1 0 1,1 0 0,0 0-1,0 0 1,-1 0-1,1 1 1,0-1 0,-1 1-1,1 0 1,-4 0 0,1 7-209,-11 26 109,6-14 51,1 0 0,1 0 1,1 0-1,1 1 0,-4 25 0,-3 26-16,-4 82 0,8 75-54,4-71 52,-77 1219 155,37-575-118,21-310-52,-17 705-82,87-457 157,29-236 35,-63-447 25,2-2 0,36 92 0,-45-136-87,0 0-1,1 0 1,0-1-1,8 10 1,15 24 42,-19-21-10,-7-16-27,0 0-1,0 0 0,0 0 0,9 11 1,-2-4 21,-2 1 0,12 24 0,12 20 41,-25-49-15,-5-7-15,0 1 1,-1-1 0,1 1-1,-1 0 1,1-1 0,-1 1-1,0 0 1,0 0 0,0 0-1,0 0 1,1 6-1,-2-7 11,2 2 264,-4-4 269,0-1-1608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2258 10602,'-2'5'3794,"-4"-3"-4243,24-5-2095,-4 3 2683,1-1 0,0-1 1,-1 0-1,1 0 0,-1-2 0,21-7 0,48-16 1,114-22 0,-49 12-130,-85 19-10,22-9 12,-2-3-1,0-4 1,89-52 0,227-153 31,-331 195-44,99-62-15,178-150 0,-255 180-3,383-301-21,-396 322 31,-2-3-1,108-110 0,-102 80 27,152-149 129,-220 226-141,115-89 32,18 18-51,-86 50 36,-59 32-26,-1-1 0,1 1 0,0 0-1,-1-1 1,1 1 0,0 0-1,-1 0 1,1 0 0,0 0-1,-1-1 1,1 1 0,0 0 0,0 0-1,-1 0 1,1 0 0,0 1-1,-1-1 1,1 0 0,0 0 0,-1 0-1,1 0 1,0 1 0,-1-1-1,1 0 1,0 1 0,-1-1 0,1 1-1,-1-1 1,1 0 0,-1 1-1,1-1 1,-1 1 0,1-1-1,-1 1 1,1 0 0,13 28-313,-2-4 805,-12-26-475,0 1 0,0 0 0,0 0-1,0-1 1,0 1 0,0 0 0,0 0-1,0-1 1,0 1 0,0 0 0,0 0-1,0-1 1,0 1 0,1 0 0,-1 0-1,0-1 1,0 1 0,0 0 0,0 0-1,1 0 1,-1 0 0,0-1 0,0 1-1,0 0 1,1 0 0,-1 0 0,0 0-1,0 0 1,1 0 0,-1 0 0,0-1-1,0 1 1,1 0 0,-1 0 0,0 0 0,12-3-3,0 0 1,0 0-1,0 1 1,13 0 0,-22 2-10,1 0-10,1 0-1,-1 0 1,1 0-1,-1 1 1,1 0-1,-1 0 1,1 0 0,-1 0-1,0 1 1,0 0-1,1 0 1,-1 0-1,-1 0 1,1 1-1,0-1 1,0 1-1,-1 0 1,0 0 0,1 0-1,-1 1 1,0-1-1,-1 1 1,1-1-1,3 8 1,1 3-34,0 0 1,-1 0 0,-1 0-1,0 1 1,5 28-1,23 243-185,-24 7 193,-8-231 22,-2 111 8,-7-1-1,-36 197 0,26-260 24,-49 410-37,66-512 38,1 0-41,-1 0 0,1 0 1,0 0-1,1 0 0,-1-1 1,4 15-1,-3-20 12,-1 0 1,1 0-1,0 0 0,-1 0 0,1 0 1,0 0-1,-1 0 0,1 0 1,0 0-1,0 0 0,0 0 1,0 0-1,0-1 0,0 1 0,0 0 1,0-1-1,0 1 0,1 0 1,1 0-5,-1-1 1,0 0-1,1 1 1,-1-1-1,0 0 1,1 0-1,-1 0 1,1-1-1,-1 1 1,0 0 0,1-1-1,3-1 1,8-4 14,0-1 0,-1-1 0,1 0 0,-2 0 0,1-2 0,16-15 0,-7 7 12,83-69 83,263-201-21,-294 238-71,1 2 0,3 4 0,103-42 1,-63 41 78,149-35 0,-262 78-78,15-3 9,0 1 0,22-2 1,-38 6-15,1 0 0,-1 0 0,0 0 0,0 0 0,1 0 0,-1 1 0,0 0 1,0 0-1,0 0 0,0 0 0,0 1 0,0 0 0,0 0 0,0 0 1,6 4-1,-2 3-31,0 1 0,-1 0 1,0 0-1,0 1 0,-1-1 1,-1 1-1,0 1 0,0-1 1,-1 1-1,3 15 0,-1 3 31,-1 1 0,-2 1 0,0 46-1,-1-18 33,-9 679 57,-7-231 76,12-392-98,18 414 115,0 19-129,-18-456 9,-3 505 100,46 1 426,16 243-96,-39-553-456,-6-108 42,27 160 38,-8-98-63,-26-204-55,1 0 1,2 0-1,1-1 1,17 42-1,-15-46 4,9 41 0,-13-44 7,21 56-1,13 28 12,-27-69-39,15 88 0,-5-22 31,-22-99-21,0 0 1,1 25 0,-2-26 171,0 1 1,4 20-1,-7-23-169,0-10-780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4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87 7962,'-37'-3'3949,"32"3"-3931,-1-1 0,1 0 0,0 0 0,0 0 0,0-1 0,0 1 0,0-1 0,-7-4 0,11 8-474,-1 0-19,12 1 709,37 8 352,-20-5-228,44 5-1,88-1-70,3-1-172,282 14-113,-35-9 16,-1-1 34,312-44 51,-637 25-104,1 4 0,132 13 0,-145-6 5,88-6-1,66-17 2,-101 6 10,144-24 25,-167 19-22,198-7 0,-246 25-17,-7 1-2,0-3 0,0-1 0,56-10 0,-53 5 10,1 1-1,0 3 1,83 6-1,-94-1-6,-1-3 7,57-8 0,5 1 18,114 14 200,-188-7-198,-19 0-23,0 1-1,0 0 1,0 0 0,0 1-1,0-1 1,-1 2 0,1-1-1,7 3 1,-7-1-5,-1-1 2,-1 0 0,0 0 0,0-1 0,1 1 0,-1-1 0,1-1 0,-1 1 1,1-1-1,-1 1 0,8-2 0,-5 0 62,0 1 0,0 0 0,0 0 0,0 1 0,8 1 0,-11-1-16,0-1-1,0 0 0,-1 0 1,1-1-1,0 1 0,0-1 1,0 0-1,8-3 0,-9 3-36,0-1 0,0 1 0,1 0 0,-1 1 0,0-1-1,1 1 1,-1-1 0,0 2 0,1-1 0,7 1 0,6 7 103,-17-7-88,1 0 1,-1 0-1,1 0 1,-1 0-1,1 0 1,-1-1-1,1 1 1,0 0-1,-1-1 1,1 0 0,0 1-1,-1-1 1,1 0-1,0 0 1,0 0-1,-1 0 1,1 0-1,0 0 1,-1-1-1,1 1 1,0 0-1,1-2 1,1 1 76,-1-1-1,1 1 1,-1 0-1,1 0 1,0 0 0,0 1-1,-1-1 1,1 1-1,0 0 1,0 0-1,5 0 1,45 11 736,-9-2-293,-30-6-317,-14-2-205,1-1 0,-1 1 0,0-1 0,0 0 0,1 1 1,-1-1-1,0 0 0,0 0 0,1 0 0,-1 0 0,0 0 0,2-1 0,-2 1-15,-1 0 0,1-1 0,0 1 0,-1 0 0,1 0 0,-1 0 0,1 0 0,-1 0 0,1 0 1,0 0-1,-1 0 0,1 0 0,-1 0 0,1 0 0,0 0 0,-1 1 0,1-1 0,-1 0 0,1 0 0,-1 1 0,1-1 0,-1 0 0,1 1 0,-1-1 0,1 0 0,-1 1 1,0-1-1,1 1 0,-1-1 0,1 0 0,-1 1 0,1 0 0,-1 5-244,-2-7-1299,1-1 523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5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6 156 7458,'-5'-3'3294,"5"3"-3300,0 0 0,0 0 1,0 0-1,0 0 1,0 0-1,0-1 0,0 1 1,-1 0-1,1 0 0,0 0 1,0 0-1,0 0 1,0 0-1,0 0 0,0-1 1,0 1-1,0 0 0,0 0 1,0 0-1,0 0 0,0 0 1,0 0-1,0 0 1,0-1-1,0 1 0,0 0 1,0 0-1,0 0 0,0 0 1,0 0-1,0 0 0,0-1 1,0 1-1,0 0 1,1 0-1,-1 0 0,0 0 1,0 0-1,0 0 0,0 0 1,0 0-1,0 0 1,0-1-1,0 1 0,0 0 1,1 0-1,-1 0 0,0 0 1,0 0-1,0 0 0,0 0 1,0 0-1,0 0 1,0 0-1,1 0 0,-1 0 1,0 0-1,0 0 0,0 0 1,0 0-1,0 0 1,1 0-1,27 2 27,0-2 0,50-5 1,63-17 275,37-3-62,-52 23-168,200 22 1,-159-6-60,760 45 60,-9-55-206,-1-65-130,-484 13 217,247-12 357,-430 61-235,32-2-18,-277 2-43,1-1 1,0-1-1,-1 1 1,1-1-1,-1 0 0,1 0 1,-1-1-1,0 1 1,8-4-1,-10 3 2,1-1 130,-13 1-271,-18-4-919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1936 7994,'-1'-12'4116,"3"-27"-4107,-1 17 287,1-39-330,-8-91 0,-6 10 36,-27-195 62,-19 74-137,45 220 104,-2 1 0,-1 1 0,-2 0 1,-25-38-1,20 42 100,11 19 148,1 0 0,0 0-1,2-1 1,0 0-1,-12-39 1,21 57-269,-1-1-1,1 0 1,0 0 0,0 1 0,0-1-1,0 0 1,0 0 0,0 0-1,1 1 1,-1-1 0,0 0 0,1 0-1,-1 1 1,1-1 0,0 0-1,0 1 1,0-1 0,0 1 0,0-1-1,0 1 1,0-1 0,3-1-1,1-2-28,1 1 0,0-1 0,0 1-1,10-4 1,-3 1 1,39-19-84,99-36 0,-117 50 93,322-98 28,-305 96-26,401-92-214,-321 80-244,2 6 1,0 5-1,187 5 1,-12 44-284,-280-30 726,-1 1 1,50 17-1,-69-19 15,1 1 0,-1 0 0,0 0 0,0 0 0,-1 1 0,1 0 0,-1 1 0,0-1 0,0 1 0,-1 1 0,0-1 0,11 16 0,-8-6-12,-1 0 0,-1 1 0,-1-1 0,0 2 1,-1-1-1,0 1 0,-2 0 0,0 0 0,-1 0 1,-1 0-1,-1 0 0,-2 22 0,-5 24-4,-3-1 1,-19 69-1,25-119 25,-39 162 45,-165 733 659,160-586-188,38-175-446,6-63-15,-7 158-297,16-157-359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 4833,'-1'0'319,"0"-1"1,0 1-1,0-1 1,0 1-1,0 0 1,0-1-1,0 0 0,0 1 1,0-1-1,0 1 1,1-1-1,-1 0 1,0 0-1,0 0 0,1 1 1,-1-1-1,0 0 1,1 0-1,-1 0 1,1 0-1,-1 0 0,1 0 1,0 0-1,-1 0 1,1 0-1,0 0 1,0 0-1,-1-2 0,17 67-573,-4-20 233,30 118 10,3 65 39,-8-36 10,-6-18 164,9 196-1,-39-343-168,2 1 1,1-1-1,1 1 0,2-1 1,11 31-1,-16-53-51,-2-5-389,0-5-870,-1-22-1354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297 515 5017,'-52'-34'2357,"52"33"-2288,-1 1 0,1-1 1,-1 1-1,1 0 0,-1-1 1,1 1-1,-1 0 1,1-1-1,-1 1 0,1 0 1,-1-1-1,0 1 0,1 0 1,-1 0-1,1 0 0,-1 0 1,0-1-1,1 1 1,-1 0-1,0 0 0,1 0 1,-1 0-1,1 1 0,-1-1 1,0 0-1,1 0 1,-1 0-1,-1 1 0,-3 1 459,3-2-406,0 0 0,0 0 0,0-1 0,0 1 0,0 0 0,0-1 0,1 1 0,-1-1 0,0 1-1,0-1 1,0 0 0,1 0 0,-1 0 0,0 0 0,1 0 0,-1 0 0,1-1 0,-1 1 0,1 0 0,0-1 0,-1 1 0,1-1 0,0 0 0,0 1 0,0-1 0,0 0 0,0 1 0,1-1 0,-1 0 0,0 0 0,1 0 0,-1 0 0,1 0 0,0-2 0,-2-5 79,-1 1 0,0 0 0,0 0 0,0 0 0,-1 0 0,-9-14 0,-15-30 19,-24-79-138,46 116-85,1-1-1,-3-18 0,-7-21 54,15 54-51,-11-26 12,10 26-11,1 0 1,-1 0 0,1 0-1,-1 0 1,1 0 0,-1 1 0,0-1-1,0 0 1,1 0 0,-1 0-1,0 1 1,0-1 0,0 0-1,0 1 1,1-1 0,-1 1-1,0-1 1,0 1 0,0-1-1,-2 0 1,3-1-42,0 2 31,0 0 0,0 0-1,0 0 1,0 0 0,0 0 0,0 0 0,0 0 0,0-1 0,0 1-1,0 0 1,0 0 0,0 0 0,0 0 0,0 0 0,0-1 0,0 1 0,0 0-1,0 0 1,0 0 0,0 0 0,0 0 0,0 0 0,0-1 0,0 1-1,0 0 1,0 0 0,0 0 0,0 0 0,0 0 0,0 0 0,1 0-1,-1 0 1,0-1 0,0 1 0,0 0 0,0 0 0,0 0 0,0 0 0,0 0-1,0 0 1,1 0 0,-1 0 0,0 0 0,0 0 0,0 0 0,0 0-1,0 0 1,0 0 0,1 0 0,-1 0 0,0 0 0,0 0 0,0 0-1,0 0 1,0 0 0,1 0 0,-1 0 0,0 0 0,0 0 0,0 0-1,0 0 1,0 0 0,0 0 0,0 0 0,1 0 0,-1 0 0,0 1 0,0-1-1,0 0 1,61 28-38,0-4 0,2-1-1,125 26 1,-95-35 39,1-3 0,0-5-1,0-4 1,0-4 0,0-4 0,121-23 0,-188 24 10,342-60 19,-213 41 65,-75 10 298,148-5 0,-150 13-74,-78 7-307,0-1 1,1 0-1,-1 1 0,1-1 0,-1 0 0,0 1 0,1 0 0,-1-1 0,0 1 0,0 0 0,0-1 0,0 1 0,1 0 0,-1 0 0,0 0 0,0 0 0,0 0 0,-1 0 0,1 1 0,0-1 0,0 0 0,-1 0 0,2 2 0,14 36-50,-12-29 31,88 282-89,-23-63 105,-48-172 17,54 106 1,229 295-291,-289-438 282,110 133 14,-109-124 8,-15-28-30,0 1-1,-1 0 1,1 0 0,0 0 0,-1 0 0,1 0 0,-1 0 0,1 0 0,-1 0-1,0 0 1,0 0 0,0 0 0,0 0 0,0 0 0,-1 2 0,-11 0 104,3 4-100,0 0 0,0-1 0,-1 0 0,0 0 1,0-1-1,-18 7 0,-70 21 26,48-18-31,-2-1-24,-75 12 0,-43 11-47,89-13 21,-1-4-1,-96 13 1,174-34 50,-598 56-396,503-50 369,-26-1 18,-449 0 62,561-5-58,0 2 0,0 0 0,0 0 0,-24 9 0,-3 0 30,22-13 30,18 1-49,-1 1 0,0-1 0,1 1 0,-1 0 0,1 0 0,-1-1 0,0 1 1,1 0-1,-1 0 0,0 0 0,0 0 0,1 0 0,-1 0 0,0 0 0,1 0 1,-1 0-1,0 0 0,1 0 0,-1 0 0,0 0 0,1 1 0,-1-1 1,0 0-1,1 0 0,-1 1 0,1-1 0,-1 0 0,-1 2 0,0-3 29,0 1 0,-1-1-1,1 1 1,-1 0 0,1 0-1,0 0 1,-1 0-1,-3 1 1,-50 16-42,44-15 22,12-2-12,-1 0 0,0 1 0,0-1 0,0 0 0,1 0 0,-1 0 0,0 0 0,1 1 0,-1-1 0,0 0 0,0 1 0,1-1 0,-1 1 0,1-1 0,-1 0-1,0 1 1,1-1 0,-1 1 0,1 0 0,-1-1 0,1 1 0,-1-1 0,0 2 0,1-2-2,-2 2 8,0 0-1,0-1 0,0 1 0,0-1 1,0 0-1,0 0 0,-1 0 0,1 0 0,0 0 1,-1 0-1,1 0 0,-1-1 0,1 0 1,-1 1-1,1-1 0,-1 0 0,1 0 1,-6-1-1,-6-5 120,10 8-95,3-2-13,1 1 0,-1-1 0,1 0 0,-1 1 0,1-1 0,-1 0 0,1 1 0,-1-1 0,1 0 0,-1 0-1,1 0 1,-1 1 0,0-1 0,1 0 0,-1 0 0,1 0 0,-1 0 0,1 0 0,-1 0 0,0 0 0,0 0 48,8-55 1440,-5 39-1654,-1-1 0,-3-27 1,3 2-1511,-1 13 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8:5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6785,'-67'37'2801,"44"-30"-919,3-12-4034,20 5 2110,0 0 0,0 0 0,0 0 0,0-1 0,0 1 0,0 0 0,0 0 0,-1 0 0,1 0 0,0 0 0,0 0 0,0 0 0,0 0-1,0 0 1,-1-1 0,1 1 0,0 0 0,0 0 0,0 0 0,0 0 0,-1 0 0,1 0 0,0 0 0,0 0 0,0 0 0,0 0 0,-1 0 0,1 0-1,0 1 1,0-1 0,0 0 0,0 0 0,-1 0 0,1 0 0,0 0 0,0 0 0,0 0 0,0 0 0,0 0 0,0 1 0,-1-1 0,1 0 0,1 20 2900,1 9-2808,3 21 392,-2 59 0,-4-51-262,12 98 0,-9-121-1334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8418,'2'-36'1705,"-2"17"-288,5-34 0,-3 105 300,13 168-1630,-8-167-104,2 0 0,23 73 0,-14-79-40,-16-43 33,0 0 0,-1-1 0,1 1 1,1 0-1,-1-1 0,0 1 0,1-1 1,0 0-1,3 4 0,13-29-143,-13 11 251,-1-1 1,0 1-1,-1-1 0,0 1 0,0-1 0,-1 0 0,-1 0 0,0-1 0,0-13 0,7-33 381,-2 21-191,-1 5 11,2 0 0,13-37-1,-17 58-149,-2 5-27,2 11-722,4 12 551,1 1-1,1-2 1,1 0-1,24 27 1,-25-31 27,-2-1-1,0-1 0,1-1-1,0 1 1,1-1 0,0-1 0,0 0-1,1-1 1,0 1 0,0-2 0,0 0-1,0 0 1,1-1 0,0 0-1,0-1 1,19 2 0,-25-4 44,1-1 0,0 1 1,-1-2-1,1 1 0,-1-1 0,1 1 1,0-2-1,11-3 0,-15 4 15,-1 1-1,0-1 1,0 0-1,0 0 1,1 0-1,-1 0 1,0 0-1,0-1 1,-1 1-1,1-1 1,0 1-1,0-1 1,-1 0 0,1 0-1,-1 1 1,0-1-1,1 0 1,-1 0-1,0 0 1,0-1-1,0 1 1,0 0-1,-1 0 1,1-1-1,0 1 1,-1 0-1,0-1 1,1-2-1,-3-9 146,0 0 0,-1 1-1,0 0 1,-7-18-1,-6-21 150,1-7-131,-10-51 56,23 95-549,0 0-1,1-1 1,1 1 0,0 0 0,3-21 0,5 6-1466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8714,'-6'0'3289,"-1"3"-2153,-4 7-1088,-3 16-128,4 42-128,0 24-48,19 29-128,11-2-241,16-12-479,7-6-288,2-18-616,-3-10-345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74 9818,'0'0'133,"1"0"0,-1-1-1,0 1 1,1 0 0,-1 0-1,0 0 1,0-1 0,1 1-1,-1 0 1,0 0 0,0-1 0,1 1-1,-1 0 1,0 0 0,0-1-1,0 1 1,0 0 0,0-1 0,1 1-1,-1 0 1,0-1 0,0 1-1,0 0 1,0-1 0,0 1-1,0 0 1,0-1 0,0 1 0,0 0-1,0-1 1,0 1 0,0 0-1,0-1 1,-1 1 0,1 0 0,0-1-1,0 1 1,0 0 0,-1-1-1,-6-14 1470,0 10-1554,0 0 0,-1 1 0,1 0 0,-1 0 0,0 0 0,0 1 0,-14-3 0,6 1-8,10 4-37,1-1 0,-1 1 1,0 0-1,0 0 1,0 1-1,0 0 0,0 0 1,0 0-1,0 1 0,0 0 1,0 0-1,1 1 1,-1-1-1,0 1 0,1 0 1,-1 1-1,1-1 0,0 1 1,-1 0-1,1 1 0,1-1 1,-1 1-1,1 0 1,-1 0-1,-4 6 0,1-1-36,0 1 0,1 0 1,-1 0-1,2 1 0,0 0 0,0 1 0,1-1 0,0 1 0,1 0 0,-4 19 0,8-27 6,-1 0 0,1 1 0,1-1 0,-1 0 0,0 1-1,1-1 1,0 0 0,0 1 0,1-1 0,-1 0 0,1 0 0,0 0 0,0 0 0,0 0 0,0-1 0,1 1 0,-1-1-1,1 1 1,0-1 0,4 4 0,8 7-104,1-1 1,34 22-1,-41-29 90,9 7-11,-10-7 35,1 0-1,0 0 1,10 4 0,4 1 34,-1 2 0,30 21 1,-51-33-17,2 1 0,0 0 0,1 1 0,-1 0 0,-1-1 0,1 1 0,0 0 0,-1 1 0,1-1 0,-1 0 0,0 1 0,0-1 0,0 1 0,-1 0 0,1-1 0,-1 1 0,0 0 0,0 0 0,0 0 0,-1 0 0,1 0 0,-1 0 0,0 0 0,0 0 0,-1 0 0,1 0 0,-1 0 0,0 0 0,0 0 0,0 0 0,-2 5 0,-4 8-23,-1 0 0,-1 0 0,0 0 0,-1-1 0,-13 15 0,-40 47 22,54-68-104,-1-1 0,0-1-1,0 1 1,0-2 0,-22 13 0,-26 1-1262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68 145 6809,'-20'28'826,"10"-14"-105,1 1-1,-11 20 1,11-39 1290,9-1-763,13-2-1497,46-12 261,1 2 1,111-16-1,28 3-49,191-22 17,-204 34 26,185-9-83,-53 12-2720,-229 10 848,-47 1 500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0 351 5705,'9'-3'3108,"58"-6"-2942,73 4 349,5-1-344,120-34-131,-38 3-140,194-3-258,138-22 585,-6-41-970,-400 69-1936,-96 22 884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5065,'0'0'116,"1"-1"0,-1 0 0,1 1 0,-1-1 0,1 0-1,-1 1 1,1-1 0,-1 0 0,1 1 0,-1-1 0,1 1 0,0-1 0,-1 1 0,1 0 0,0-1-1,0 1 1,-1 0 0,1-1 0,0 1 0,0 0 0,-1 0 0,3-1 0,22-8-223,61-7 390,-13-3-62,0 3-1,1 4 1,1 3-1,85 1 1,229-17-153,-133-9-27,-9 1-18,-21 9 12,-101 10-11,42-7-112,-107 10-1173,101-6 1,-140 16-107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6113,'51'-3'442,"0"-2"0,62-14 0,-44 7-410,161-22 73,37-1 391,27 5 278,-235 25-642,188-22 277,33-16-140,-108 18-186,-58 8-76,145-27-835,-174 24-412,-13 0-469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6985,'8'3'2473,"-6"-6"-2057,1 3-584,-5 0-232,-8 38 264,-20 63 256,22-30 88,3 17 16,2 20 32,-2-3-40,-2-11-48,4-14-56,1-20-24,-3-12-128,10 0-160,-5-20-608,-1-6-544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9074,'0'-2'3177,"0"5"-3193,8 14-176,-5 28-225,4 16-71,5 37 448,-4-7 0,0-1 32,9-1 56,3-27-112,-2 3-104,0-21-336,-3-12-192,-2-19-504,-1-14-377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5825,'2'9'6146,"3"-9"-5730,-5-2-552,5 44-1321,8 89 1329,-4-45 176,7 10 32,7 2 16,-3-32-48,4 8-16,-3-26-88,-6-17-208,2-4-480,-6-14-344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1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5273,'5'22'2321,"-5"14"-705,3 39-1496,10 8-64,-9 26-24,16 9-32,6-8 0,-4 4 8,6-24 8,-15-19-24,-4-16-248,1-20-280,-10-22-984</inkml:trace>
  <inkml:trace contextRef="#ctx0" brushRef="#br0" timeOffset="1">246 1 6993,'-5'3'3257,"12"7"-800,-4 18-2209,17 39-264,15 6-32,-2 31-120,6 4-152,-13-13-104,1 9-17,-4-27 25,-6-8 24,1-11-200,-8-24-184,3-18-704,0-14-681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2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8946,'42'-13'2961,"-36"86"-2793,3 23-288,2 22 40,8 2-16,5-14-281,5-3-135,-3-32-176,-7-16 112,-13-18 200,1-23-24,-4-23-320,10-8-857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377 795 3913,'12'-25'2040,"-9"-40"-855,-6-9 119,-17-18-320,-12-12-184,1-12-72,-2 13-336,1 15-80,1 21-15,4 36 119,0 3-40,1 26-272,-4 14-160,-5 14-728,4 21-465,11 24-959,6 0-521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2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6897,'3'35'2625,"19"39"-1969,-22 8-184,18 17-312,12-11-32,-10 0-72,16-13-8,-14-27-24,-10-2-8,-2-34 24,-5-2 0,5-18-424,-2-30-456,3-26-1600</inkml:trace>
  <inkml:trace contextRef="#ctx0" brushRef="#br0" timeOffset="1">267 117 4537,'10'-100'6025,"-6"85"-4780,-4 15-1224,0-1 1,0 1 0,1 0-1,-1 0 1,0 0-1,0 0 1,1 0-1,-1 0 1,0 0-1,0 0 1,1 0 0,-1 0-1,0 0 1,0 0-1,1 0 1,-1 0-1,0 0 1,0 0-1,1 0 1,-1 0-1,0 1 1,0-1 0,1 0-1,-1 0 1,0 0-1,0 0 1,0 0-1,1 1 1,-1-1-1,0 0 1,0 0 0,0 1-1,16 23 260,6 46 105,-2 1 1,18 127 0,11 48 366,-4-94-1606,-44-146 293,1-1 0,1 1 0,-1-1 0,1 1 0,5 7 1,0-10-2171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2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151 143 3521,'-3'-10'407,"0"0"-1,0 1 1,-1-1 0,-9-15 0,6 12-233,4 7-144,0 0 0,-1 0 0,0 0 0,0 0 0,-6-4 0,-3-7 200,13 17-194,0-1 0,0 1 0,-1-1-1,1 1 1,0 0 0,0-1 0,0 1 0,-1-1 0,1 1 0,0 0 0,0-1 0,-1 1 0,1 0 0,0-1 0,-1 1 0,1 0 0,-1-1 0,1 1 0,0 0 0,-1 0 0,1-1 0,-1 1 0,1 0 0,0 0 0,-1 0-1,1 0 1,-1 0 0,1 0 0,-1-1 0,1 1 0,-1 0 0,1 0 0,-1 0 0,1 1 0,0-1 0,-1 0 0,1 0 0,-1 0 0,1 0 0,-1 0 0,1 0 0,0 1 0,-2-1 0,1 3 52,-1-1 0,1 1 1,0 0-1,0-1 1,0 1-1,0 0 0,0 0 1,0 0-1,0 3 1,-42 258 574,39-222-843,2 0 0,2 1 0,2 0 0,11 65 0,-7-80-1010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4833,'-3'0'2330,"2"7"953,-5 45-2552,-7 31-335,-11 82-174,13 130-1601,12-234-523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4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16 118 5377,'-9'-30'3788,"3"20"655,11 5-2803,24 5-1549,129 2-117,65 3 66,307-41-64,-80 3 60,-119 41-28,-72 1-27,-53-11 31,193 3 13,-3 3-102,-21-2 94,-320 1-17,210 5 3,-5 1-4,34 0-165,-113-11 72,137-7-205,-140 4 83,16-2 13,-43-4 211,-128 11-2,1 0 1,43 7-1,-57-6-4,0 0 1,0-1-1,0-1 1,0 0-1,0 0 1,-1-1-1,14-3 1,32-5 27,-11 10 51,-33 1-38,0-1-1,0-1 0,0 0 1,0 0-1,-1-1 0,21-5 1,-5 2 140,-14 6-215,-20 2-626,-14-3-962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4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487 123 5385,'1'-8'408,"1"0"1,0 1-1,0-1 0,7-13 0,-6 14-393,0 0 1,0-1-1,3-14 0,-6 18 131,3-14 34,-5 14 2389,0 6-2354,1 1-1,-1-1 0,1 1 1,0-1-1,0 1 0,0 0 1,0 0-1,0 3 0,-4 14-176,-95 261-227,-66 114-8,47-110 205,21-24-2448,79-188 199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0 10202,'-61'169'3160,"-17"85"-2677,-25 72-774,-52 74 271,-83 256-112,226-614-35,3-14-324,1 0 1,2 1 0,-5 43-1,10-33-1108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16 9434,'3'-14'4365,"-3"12"-4568,-5 13-67,-13 52 33,-22 86 101,-74 266-46,-8-9 267,-134 466 222,180-556-184,66-262-539,3 0 0,3 0 0,4 106 0,12-54-1444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11122,'4'8'3695,"3"10"-3922,-2 8 174,-2 0 0,-1 0 0,-1 38 0,0-19 14,-4 132-45,-68 421 27,-47 5 36,55-298 27,49-230 1,-7 147 1,20-195-43,1-1-1,5 31 1,-4-50-38,0 0-1,1 0 0,0 0 0,0 0 0,1 0 1,0 0-1,0-1 0,1 1 0,-1-1 0,1 0 1,9 10-1,-11-14 12,0 0-1,0 0 1,0 0 0,0 0 0,1-1 0,-1 1-1,0-1 1,1 0 0,-1 0 0,1 1 0,0-1-1,-1-1 1,1 1 0,0 0 0,0-1 0,-1 0-1,1 1 1,3-1 0,1-1-120,0 0-1,0 0 1,-1 0 0,1-1 0,0 0-1,7-4 1,61-32-1837,-74 38 2011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184 584 5497,'60'-197'8015,"-51"181"-7276,-9 16-725,0 0 0,0 0 0,1-1 0,-1 1 0,0 0 0,0 0 0,0 0 0,1 0 0,-1 0 0,0 0 0,0 0 0,0 0 0,1 0 0,-1 0 0,0 0 0,0 0 0,0 0 0,1 0 0,-1 0 0,0 0 0,0 0 0,1 0 0,-1 0 0,0 0 0,0 0 0,0 0 0,1 0 0,-1 0 0,0 0 0,0 0 0,0 1 0,0-1 0,1 0 0,-1 0 0,0 0 0,0 0 0,0 0 0,1 1 0,0 1 2,0 1 1,0-1-1,0 1 1,0-1 0,0 1-1,0-1 1,-1 1-1,1 0 1,-1-1 0,0 5-1,1 33-95,-7 74-1,5-100 70,-57 427-82,-22 1 91,-10 61 39,84-468-40,-19 160 59,22-159-77,2-1-1,2 1 1,7 51-1,-7-78-61,1 0 0,0 0-1,0 0 1,1-1 0,0 1-1,1-1 1,8 16 0,-10-21-37,0 0 1,1 0-1,-1 0 1,1-1-1,0 1 1,0-1-1,0 1 1,0-1-1,0 0 1,0 0-1,0 0 1,1-1-1,-1 1 1,1-1-1,-1 0 1,1 0-1,0 0 1,-1 0-1,8 0 1,2-1-717,-1-1 1,20-3-1,-32 4 825</inkml:trace>
  <inkml:trace contextRef="#ctx0" brushRef="#br0" timeOffset="1">1422 0 7642,'2'0'3520,"0"9"-1031,8 19-2369,-2 35-136,-5 93-56,-3 40 56,-21 91 16,-11 23 0,-16-11-56,-8-2-64,6-40-48,2-39-32,16-46 0,14-31-168,18-51-416,5-19-369,13-39-1463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13 10314,'2'-5'2516,"2"-3"418,-3 9-2924,-1-1 0,1 0 1,-1 1-1,0-1 0,0 0 0,1 1 0,-1-1 0,0 0 0,1 1 0,-1-1 0,0 1 0,0-1 0,0 0 1,0 1-1,1-1 0,-1 1 0,0-1 0,0 1 0,0-1 0,0 1 0,0-1 0,0 1 0,0-1 0,0 1 1,0-1-1,-1 1 0,4 127-526,-10 38 298,-13 61 76,-169 919-292,129-820 298,52-263 94,3 1 0,6 126 1,0-178-178,0 1 0,0-1 0,1 0 0,1 1 0,0-1 1,0 0-1,1-1 0,11 23 0,-12-31-97,-1 0 0,1-1-1,0 1 1,0 0 0,0-1 0,0 0-1,1 1 1,3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2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7762,'-5'0'360,"-1"0"0,1 0 1,0 1-1,-1 0 1,1 0-1,0 1 1,0-1-1,0 1 0,0 0 1,0 0-1,0 1 1,1-1-1,-9 7 0,7-4-301,1 0 1,0 0-1,0 1 0,1 0 0,0-1 0,0 2 0,0-1 0,0 0 0,-2 9 0,-1 2-183,2 1 0,0 0-1,1 0 1,1 0 0,1 0 0,1 1-1,0 22 1,2-11-195,2 0 0,1 0 0,2 0 0,0 0 0,2-1 0,1 0 0,2 0 0,0-1 0,2-1 0,29 46 0,-35-63 23,0 0-1,0 0 0,1-1 0,1 0 1,0 0-1,0-1 0,16 12 0,-21-17 172,0-1-1,1 1 0,0-1 0,-1 0 1,1 0-1,0 0 0,0-1 1,0 1-1,0-1 0,0-1 0,1 1 1,-1-1-1,0 0 0,0 0 0,0 0 1,0-1-1,1 1 0,-1-1 0,0-1 1,8-2-1,-7 1 239,0-1 0,0 1 0,-1-1 0,1-1 1,-1 1-1,0-1 0,-1 1 0,1-1 0,-1-1 0,0 1 0,0-1 1,-1 1-1,1-1 0,-1 0 0,-1 0 0,1-1 0,-1 1 0,2-10 0,2-5 718,-1-2-1,-2 1 0,0 0 0,0-28 0,-5 27-539,0 0-1,-1 0 1,-1 0 0,-2 1-1,0-1 1,-1 1 0,-1 1 0,-1 0-1,-1 0 1,-1 0 0,-1 1 0,-24-31-1,26 39-247,0 1-1,0 0 1,-1 0-1,-14-10 0,20 18-170,0-1-1,0 1 0,0 0 1,-1 0-1,1 0 0,-1 1 1,1 0-1,-1 0 1,0 1-1,0-1 0,1 1 1,-13 0-1,16 1-134,0 0-1,0 0 1,0 1-1,0-1 1,1 1 0,-1 0-1,0-1 1,0 1 0,-2 1-1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 9818,'-2'-3'5305,"7"13"-5209,5 28-48,0 88-208,-10 63-8,-26 113 136,-14 32 24,-15 3-80,0-12 32,25-73-40,6-39 24,15-62 48,9-42 24,5-48-104,9-14-144,7-34-896,2-26-833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9506,'-3'1'3713,"6"42"-2169,3 39-1632,-1 95-24,9 51 56,-14 40 56,0 10 0,-10-28-40,-5-19 16,-5-35-80,2-7-192,-4-8-1352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3 603 11154,'0'-1'3883,"-3"-3"-3621,3 4-396,7-2-397,46-18 253,363-167 17,-186 97 284,-113 45 3,40-14 214,2 7-1,3 7 1,292-43-1,-403 82 0,88 2-1,-129 5-208,1-1-1,-1 2 1,1-1 0,-1 2-1,19 5 1,-26-7-64,1 1 1,-1-1-1,0 1 1,0 0-1,1 0 1,-1 0-1,0 0 1,-1 1 0,1-1-1,0 1 1,-1-1-1,1 1 1,-1 0-1,0 0 1,0 0-1,0 1 1,0-1-1,-1 0 1,1 1-1,0 3 1,3 20-1050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60 128 6905,'-22'-73'1808,"19"65"-1579,2-5 7307,-4-20-6385,4 33-1151,0 0-21,1 0 62,1 0-98,2 0 61,-2 0 2,0 0-6,0 0 46,25 2-585,-19 4 474,1 0-1,-1 0 1,0 0-1,-1 1 1,10 11-1,-10-10 34,-6-7 66,1-1 1,-1 1-1,1 0 1,-1 0 0,0 0-1,1-1 1,-1 1 0,0 0-1,0 0 1,1 0 0,-1 0-1,0 0 1,0 0 0,0 0-1,0 0 1,0 0-1,0-1 1,-1 3 0,-7 26 179,0-4-280,-20 65 22,1-10 20,-16 89 0,41-158 20,0-1-1,1 0 1,1 1-1,0-1 0,0 0 1,1 1-1,0-1 0,1 0 1,0 0-1,6 16 1,-5-19-12,1 1 1,0-1-1,0 0 1,1 0-1,0 0 1,0-1 0,0 0-1,1 0 1,0 0-1,0-1 1,1 0-1,-1 0 1,10 5 0,8 3-120,0-1 0,0-2 0,1 0 0,1-1 0,51 9 0,137 7-1269,-69-18-1000,1-7 0,151-18 0,-278 17 2286,-36 14 59,13-11 72,-59 35 45,-2-3 0,-128 48 0,139-66-901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7562,'0'-20'3576,"2"-18"-799,8-3-2209,25-6-384,10-7-168,33-13-304,8-4-408,2 8-512,-2 8-161,-13 17-263,-3 6-152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11122,'-60'80'4145,"29"-31"-4257,-46 104-1,54-100-157,-20 71 1,36-99-107,1 1 0,1 0 0,2 0 0,0 0 0,2 31 0,1-49 100,1 1 0,0-1 0,0 0 1,1 0-1,0 0 0,0 0 0,1 0 0,4 9 1,-5-13 129,0-1 1,0 1-1,1-1 1,-1 0-1,1 0 1,0 0-1,0 0 1,0 0-1,0 0 1,0-1-1,1 0 1,-1 0-1,1 0 1,0 0-1,-1 0 1,1 0-1,0-1 1,4 1-1,-5-1 112,0-1-1,0 1 1,0-1 0,0 0-1,0 0 1,0 0 0,0 0-1,0 0 1,0-1 0,0 0-1,0 1 1,0-1 0,0 0-1,0 0 1,4-3 0,-3 2 133,1-1 0,-1-1 0,0 1 0,0-1 0,0 0 0,0 0 0,-1 0 0,4-5 0,2-5 733,0-2-1,-1 1 1,0-1-1,6-23 1,-8 19-400,-2 0 0,0-1 0,-1 1 0,-1-1 0,-1 0 0,-1 0 0,-1 0 1,-1 1-1,-1-1 0,0 1 0,-1-1 0,-13-32 0,15 47-456,-5-12 49,6 17-72,1 1 0,0 0 0,0-1 0,0 1-1,-1 0 1,1 0 0,0-1 0,0 1 0,-1 0 0,1 0-1,0 0 1,-1-1 0,1 1 0,0 0 0,-1 0 0,1 0-1,0 0 1,-1 0 0,1 0 0,0 0 0,-1 0 0,1-1-1,0 1 1,-1 0 0,1 0 0,0 1 0,-1-1 0,1 0-1,0 0 1,-1 0 0,1 0 0,0 0 0,-1 0-1,1 0 1,0 0 0,-1 1 0,1-1 0,0 0 0,0 0-1,-1 0 1,1 1 0,-1-1 0,-9 10-1968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8874,'-1'3'5153,"-3"9"-3221,-3-8-1994,1 0 0,0 0 0,0 1 0,0-1 0,0 1 0,1 1 0,0-1 0,0 1 0,0 0 0,1 0 0,0 1 0,-4 7 0,6-11 50,-15 25-113,1 1 1,2 0 0,0 1 0,-17 62-1,26-73-162,1 0 0,1 0 0,0 0 0,1 1 0,1-1-1,1 1 1,1-1 0,1 1 0,6 31 0,-6-44 53,0-1-1,0 0 1,1 0 0,-1 0 0,1 0-1,0-1 1,1 1 0,0-1 0,0 0 0,0 0-1,0 0 1,1 0 0,-1-1 0,1 0-1,11 7 1,-13-9 228,0-1 1,0 1-1,1-1 0,-1 0 0,1 0 1,-1 0-1,1-1 0,-1 1 0,1-1 0,-1 0 1,1 0-1,0 0 0,-1 0 0,1-1 1,-1 1-1,1-1 0,-1 0 0,1 0 1,-1 0-1,0 0 0,1-1 0,-1 0 0,0 1 1,0-1-1,0 0 0,0-1 0,-1 1 1,1 0-1,3-4 0,3-4 408,0-1 0,-1 0 0,0 0 1,-1-1-1,0 0 0,0 0 0,-2 0 0,1-1 0,-2 0 1,5-16-1,1-19 1206,8-72 0,-14 81-1026,-1-46 0,-3 68-506,-2 0 0,0 0 0,0 1 1,-2-1-1,-6-20 0,8 32-178,2 4 59,0 0-1,0 1 1,-1-1 0,1 0-1,0 0 1,0 1-1,-1-1 1,1 0-1,0 0 1,-1 1 0,1-1-1,0 0 1,-1 1-1,1-1 1,-1 1-1,1-1 1,-1 1 0,0-1-1,1 1 1,-1-1-1,0 1 1,0-1-1,-3 1-1904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5769,'-3'1'125,"3"-1"-45,-1 1 1,1-1 0,-1 0 0,1 0-1,-1 0 1,1 1 0,-1-1 0,1 0-1,-1 0 1,1 1 0,-1-1 0,1 0-1,0 1 1,-1-1 0,1 1 0,0-1-1,-1 1 1,1-1 0,0 0 0,-1 1-1,1-1 1,0 1 0,0-1 0,0 1-1,-1 0 1,1-1 0,0 1 0,0-1-1,0 1 1,0-1 0,0 1 0,0-1-1,0 1 1,0-1 0,0 2 0,0-3-20,0 1-1,0 0 1,-1 0 0,1 0 0,0 0 0,0 0 0,-1 0 0,1 0 0,0 0 0,0 0 0,-1 0 0,1 0 0,0 0 0,0 0 0,-1 0 0,1 0 0,0 0 0,-1 0 0,1 0 0,0 1 0,0-1 0,0 0 0,-1 0 0,1 0 0,0 0 0,0 0 0,-1 1 0,1-1 0,0 0 0,0 0 0,0 0 0,0 1-1,0-1 1,-1 1 0,-16 19-213,4-4 139,9-11 0,-1 1 0,1 0 0,0 0 0,0 0 0,1 0 0,-4 8 0,5-6-72,0 0 0,1 0 0,-1 0-1,1 0 1,1 0 0,0 0 0,0 0 0,0 0-1,3 9 1,-2-15 24,0 1 0,0 0 0,0-1 0,0 1-1,1-1 1,-1 0 0,1 1 0,1 1 0,-2-3 38,0 0 1,-1 0-1,1 0 0,0-1 0,-1 1 1,1 0-1,0 0 0,0-1 1,-1 1-1,1-1 0,0 1 1,0-1-1,0 1 0,0-1 0,0 1 1,0-1-1,0 0 0,0 1 1,0-1-1,0 0 0,1 0 1,0-8 1721,8-26-654,-4 16-582,-1-1-1,3-25 0,0 10 177,-6 26-467,0 0 0,0 1 0,-1-1 0,1-11 0,-1 23-928,52 287-120,-39-193 857,-7-36-225,-4-57-1037,-5-12 28,1 5 1254,0 1 0,1 0 0,0-1 1,-1 1-1,1-1 0,0 0 0,-1 1 0,1-1 0,0 1 0,1-4 0,-1-7 40,-12-170 1614,4 79-200,3 61-787,5 40-645,0 0 1,-1 1-1,1-1 1,0 1-1,-1-1 1,1 1-1,-1-1 1,1 1-1,-1 0 0,0-1 1,1 1-1,-1 0 1,0-1-1,0 1 1,0 0-1,0 0 1,0 0-1,-1 0 1,1 0-1,0 0 0,0 0 1,-2-1-1,2 2-36,0 0 0,0 0-1,0 0 1,-1 1-1,1-1 1,0 0-1,0 0 1,0 1-1,0-1 1,0 0 0,0 1-1,0-1 1,0 1-1,1 0 1,-1-1-1,0 1 1,0 0-1,0-1 1,-1 3 0,-14 18-174,11-14 122,-25 37-272,-38 73 0,55-89 150,0 1-1,2 0 1,1 1 0,-6 35-1,14-58-121,1 0-1,0 0 1,0 0 0,1 0-1,-1 1 1,2-1-1,-1 0 1,3 10 0,0-16-920,6-8 769,9-7 484,37-21-10,-53 34-21,0-1 1,1 1-1,-1 1 1,0-1 0,1 0-1,-1 1 1,0-1 0,1 1-1,-1-1 1,1 1-1,-1 0 1,1 0 0,-1 0-1,0 1 1,1-1-1,-1 0 1,1 1 0,-1 0-1,0-1 1,1 1-1,-1 0 1,0 0 0,0 1-1,0-1 1,0 0-1,0 1 1,0-1 0,3 3-1,5 5-16,-1 1-1,1 0 1,-2 0-1,1 1 1,-2 0-1,1 1 1,-1-1-1,-1 1 1,0 1 0,6 21-1,-3-8 31,-1 1 0,-2 0 0,-1 0 0,3 41 1,-7-31-3,-2 0 0,-1-1 0,-1 1 1,-3-1-1,0 0 0,-3 0 0,-17 46 1,16-55 50,-2 0-1,0-1 1,-2 0 0,-1-1 0,-1-1 0,-1 0 0,-1-2 0,-1 0 0,-39 34 0,57-54-75,0-1 0,0 0 0,0 0 0,0 0 0,0-1 0,0 1 0,0 0 0,0 0-1,-1-1 1,1 1 0,0 0 0,0-1 0,-1 1 0,1-1 0,0 0 0,-1 1 0,1-1 0,-1 0 0,1 0 0,0 0 0,-1 0 0,1 0 0,-1 0 0,1 0 0,0-1-1,-1 1 1,1 0 0,0-1 0,-1 1 0,1-1 0,0 0 0,0 1 0,-1-1 0,1 0 0,0 0 0,0 0 0,0 1 0,0-1 0,0 0 0,-1-2 0,-2-3-182,0-1 1,0 0 0,0 1 0,1-1 0,-4-14-1,7 20 196,-11-35-208,2 0 0,1-1 0,2 0 0,-1-44 1,7-154 1861,15 32 236,-11 178-1675,1 0 1,0 0-1,2 0 1,1 1-1,1 1 1,13-25-1,-18 40-208,1-1-1,1 1 1,-1 0-1,1 1 0,1 0 1,-1 0-1,1 0 1,1 1-1,-1 0 1,1 0-1,0 1 1,0 0-1,1 0 1,-1 1-1,1 0 1,0 0-1,0 1 1,0 0-1,1 1 0,-1 0 1,1 1-1,-1 0 1,1 0-1,0 1 1,17 2-1,-4 0-48,0 2-1,0 1 1,-1 1 0,0 1-1,0 1 1,0 1-1,-1 1 1,0 0-1,30 22 1,-28-15 54,0 2 0,-2 0 1,0 1-1,-1 1 0,-1 1 0,-1 1 0,-1 0 1,-1 2-1,-1 0 0,-2 0 0,0 1 0,-2 1 1,0 0-1,12 56 0,-20-60 62,-3-15-470,-1-11-1099,-3-19-597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19:5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2529,'0'-9'595,"3"-47"2764,-2 53-3230,-1 1 0,1-1-1,-1 0 1,1 0-1,0 0 1,0 1-1,0-1 1,1 0 0,-1 1-1,0-1 1,1 1-1,0-1 1,0 1-1,0 0 1,4-4-1,5 0-81,-1 1-1,2 0 0,-1 0 1,1 2-1,-1-1 0,23-3 1,14-4-51,369-137 1092,-394 140-634,-19 7-186,0 0 1,0-1-1,-1 1 1,1-1 0,0 0-1,6-5 1,-8 6-158,1 0 0,-1 0 0,0 0 0,1 1 0,-1-1 0,1 1 0,-1-1 0,0 1 1,1 0-1,-1 0 0,1 0 0,-1 0 0,1 0 0,-1 0 0,5 2 0,16-1-168,13-11-394,8-10-1154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2:20:0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4289,'86'29'1191,"-84"-28"-1179,-1-1 1,1 1-1,-1-1 1,1 0-1,-1 1 0,1-1 1,0 0-1,-1 0 1,1 0-1,-1 0 0,1-1 1,0 1-1,-1 0 1,1-1-1,-1 1 1,1-1-1,-1 1 0,1-1 1,-1 0-1,0 1 1,3-3-1,6-2-21,-5 5 78,6-5 5509,-16 14-4402,-3 15-1431,-3 28 380,10-48-109,1-1 0,0 1 0,0-1-1,0 1 1,0 0 0,0-1 0,1 1-1,0-1 1,-1 1 0,1-1 0,1 0 0,-1 1-1,0-1 1,1 0 0,0 0 0,0 0-1,0 0 1,3 5 0,2-1 25,1 0 1,-1-1-1,1 1 0,16 8 1,-20-12-29,89 52 141,-41-24-103,68 51 1,-106-71-50,0 1 0,0 1 0,-1 0 0,-1 1 0,0 0 0,-1 1 0,-1 1 0,16 31 0,-21-37 8,-2 0-1,1 0 1,-1 1 0,-1-1-1,0 1 1,1 12-1,-3-17-132,0 1 0,0-1 0,0 0-1,-1 1 1,0-1 0,0 0-1,-1 1 1,1-1 0,-2 0-1,1 0 1,-3 6 0,-6 5-1743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DB45-EB13-8549-80E2-AFD8CEC3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B128E-AA71-51D4-6C77-C4F93959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785B-6C91-8534-52FF-463B19B9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5C0F-3F66-6DEE-635B-33FA4ED5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5F1E-90C8-BCCE-9F9E-E4B506FA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2544-BBF0-B326-465C-8A9E08C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33961-CFAD-0E16-3F40-B1FE8031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A84B-F5BE-41CE-8E82-4D1FF398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66BE-C722-118C-8756-D8000AFC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E4C8-A8E9-B1B9-81D8-880F110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0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63091-D467-FF5B-151A-D56BFC92F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8827-1CD3-7191-509D-F4CDC9F6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96EB-1AD3-5EE8-7660-7B83744A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76CA-A9D5-A88F-4BA0-520A102C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716D-35CF-68D7-022C-9282FF2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7AD6-ED67-A9E2-7315-9E7297C2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0E03-CC65-3E5F-56E1-D17A3033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BCE8-D27F-95B6-598B-1A50D54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1F4E-6893-634B-A734-6C17D817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556F-FF72-8022-B72E-6173B0D9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6662-9368-E092-4C8A-F61B0EAB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9332-45BA-0287-2320-D15E5D4F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3B7F-4625-2BA5-2081-F89133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F513-C3D4-BE30-E7D2-013FF331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44F7-EA1A-DE42-702C-AB51B436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AFB3-C3ED-FC0E-7B6F-9E32259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1B8C-675E-BD58-6A5E-18EAF6996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983B7-FA0F-003E-E44B-B9B3F371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E78D-D286-8938-DF99-C6AB6394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84074-7EBC-EA31-712C-EDFDEB5F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79F3-5749-4901-1F0F-B8AECE34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6F6C-2A4F-CD9F-4D1E-DDD12232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0D4E-85EC-086E-B559-93660CCA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249B5-4180-970E-5509-80035BBDE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A6391-8D73-4E5E-CAB0-ECFAD43B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B2A56-5571-F7A3-8BF2-1807D3D60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F9D30-1CCB-9F54-1DE3-09EE777A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D4DFC-B5E4-51D6-8736-D9FBF00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86D45-8EAD-B4B4-7954-F834044B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53E4-2DED-53C2-C75F-DAE995CD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30563-EB1A-3768-55E5-C33ED10F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E6352-2296-69AE-A52F-FFFDEDF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06548-B7E6-81EA-D5E6-F3A41A10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0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5F3F2-8BAB-3811-CF3F-C319E9F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42786-9925-96C8-141D-B3FA3D9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C6BEA-8D73-B1F7-041B-07FC8EC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7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3607-9251-972C-C551-70121E02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C497-5A82-74BE-48B0-4A388CCB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16A6-3FED-575E-1C74-72CE806F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78C7-CCE4-B8F5-395C-712F0FFA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9D087-18A3-7929-EB1E-E66F263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F8336-BC16-BDD2-4944-5DA25034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9BCB-99E0-E9A7-2ED7-E3E21795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584D1-D22A-9F04-FC4B-7BD51EA40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ED324-D275-502B-1AD6-640496D54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E0D9-7C05-24E1-1187-9C24193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2650-E523-F9C6-7B56-696089D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263E6-FA93-EC14-BD95-D368A56D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4BAE7-F9A2-8CFB-88B7-CFE48D98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F19C-C8BB-7D57-3F8A-DBF41CA2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CC24-2E3B-2007-22D8-481258CB8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FD35-DEF2-47E9-A275-D553811116A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54C0-873F-1283-8550-E96ABC7B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A031-5338-82D5-B33C-8D5F47260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913D-4C3F-4083-B14F-6AA21C7BF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.png"/><Relationship Id="rId299" Type="http://schemas.openxmlformats.org/officeDocument/2006/relationships/image" Target="../media/image205.png"/><Relationship Id="rId21" Type="http://schemas.openxmlformats.org/officeDocument/2006/relationships/image" Target="../media/image67.png"/><Relationship Id="rId63" Type="http://schemas.openxmlformats.org/officeDocument/2006/relationships/image" Target="../media/image88.png"/><Relationship Id="rId159" Type="http://schemas.openxmlformats.org/officeDocument/2006/relationships/image" Target="../media/image136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223.png"/><Relationship Id="rId5" Type="http://schemas.openxmlformats.org/officeDocument/2006/relationships/image" Target="../media/image59.png"/><Relationship Id="rId181" Type="http://schemas.openxmlformats.org/officeDocument/2006/relationships/image" Target="../media/image147.png"/><Relationship Id="rId237" Type="http://schemas.openxmlformats.org/officeDocument/2006/relationships/image" Target="../media/image174.png"/><Relationship Id="rId279" Type="http://schemas.openxmlformats.org/officeDocument/2006/relationships/image" Target="../media/image195.png"/><Relationship Id="rId43" Type="http://schemas.openxmlformats.org/officeDocument/2006/relationships/image" Target="../media/image78.png"/><Relationship Id="rId139" Type="http://schemas.openxmlformats.org/officeDocument/2006/relationships/image" Target="../media/image126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99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213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137.png"/><Relationship Id="rId217" Type="http://schemas.openxmlformats.org/officeDocument/2006/relationships/image" Target="../media/image165.png"/><Relationship Id="rId259" Type="http://schemas.openxmlformats.org/officeDocument/2006/relationships/image" Target="../media/image185.png"/><Relationship Id="rId23" Type="http://schemas.openxmlformats.org/officeDocument/2006/relationships/image" Target="../media/image68.png"/><Relationship Id="rId119" Type="http://schemas.openxmlformats.org/officeDocument/2006/relationships/image" Target="../media/image116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89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96.png"/><Relationship Id="rId337" Type="http://schemas.openxmlformats.org/officeDocument/2006/relationships/image" Target="../media/image224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127.png"/><Relationship Id="rId7" Type="http://schemas.openxmlformats.org/officeDocument/2006/relationships/image" Target="../media/image60.png"/><Relationship Id="rId183" Type="http://schemas.openxmlformats.org/officeDocument/2006/relationships/image" Target="../media/image148.png"/><Relationship Id="rId239" Type="http://schemas.openxmlformats.org/officeDocument/2006/relationships/image" Target="../media/image175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79.png"/><Relationship Id="rId87" Type="http://schemas.openxmlformats.org/officeDocument/2006/relationships/image" Target="../media/image100.png"/><Relationship Id="rId110" Type="http://schemas.openxmlformats.org/officeDocument/2006/relationships/customXml" Target="../ink/ink55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40" Type="http://schemas.openxmlformats.org/officeDocument/2006/relationships/customXml" Target="../ink/ink120.xml"/><Relationship Id="rId261" Type="http://schemas.openxmlformats.org/officeDocument/2006/relationships/image" Target="../media/image186.png"/><Relationship Id="rId14" Type="http://schemas.openxmlformats.org/officeDocument/2006/relationships/customXml" Target="../ink/ink7.xml"/><Relationship Id="rId35" Type="http://schemas.openxmlformats.org/officeDocument/2006/relationships/image" Target="../media/image74.png"/><Relationship Id="rId56" Type="http://schemas.openxmlformats.org/officeDocument/2006/relationships/customXml" Target="../ink/ink28.xml"/><Relationship Id="rId77" Type="http://schemas.openxmlformats.org/officeDocument/2006/relationships/image" Target="../media/image95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214.png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117.png"/><Relationship Id="rId142" Type="http://schemas.openxmlformats.org/officeDocument/2006/relationships/customXml" Target="../ink/ink71.xml"/><Relationship Id="rId163" Type="http://schemas.openxmlformats.org/officeDocument/2006/relationships/image" Target="../media/image138.png"/><Relationship Id="rId184" Type="http://schemas.openxmlformats.org/officeDocument/2006/relationships/customXml" Target="../ink/ink92.xml"/><Relationship Id="rId219" Type="http://schemas.openxmlformats.org/officeDocument/2006/relationships/image" Target="../media/image166.png"/><Relationship Id="rId230" Type="http://schemas.openxmlformats.org/officeDocument/2006/relationships/customXml" Target="../ink/ink115.xml"/><Relationship Id="rId251" Type="http://schemas.openxmlformats.org/officeDocument/2006/relationships/image" Target="../media/image181.png"/><Relationship Id="rId25" Type="http://schemas.openxmlformats.org/officeDocument/2006/relationships/image" Target="../media/image69.png"/><Relationship Id="rId46" Type="http://schemas.openxmlformats.org/officeDocument/2006/relationships/customXml" Target="../ink/ink23.xml"/><Relationship Id="rId67" Type="http://schemas.openxmlformats.org/officeDocument/2006/relationships/image" Target="../media/image90.png"/><Relationship Id="rId272" Type="http://schemas.openxmlformats.org/officeDocument/2006/relationships/customXml" Target="../ink/ink136.xml"/><Relationship Id="rId293" Type="http://schemas.openxmlformats.org/officeDocument/2006/relationships/image" Target="../media/image202.png"/><Relationship Id="rId307" Type="http://schemas.openxmlformats.org/officeDocument/2006/relationships/image" Target="../media/image209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112.png"/><Relationship Id="rId132" Type="http://schemas.openxmlformats.org/officeDocument/2006/relationships/customXml" Target="../ink/ink66.xml"/><Relationship Id="rId153" Type="http://schemas.openxmlformats.org/officeDocument/2006/relationships/image" Target="../media/image133.png"/><Relationship Id="rId174" Type="http://schemas.openxmlformats.org/officeDocument/2006/relationships/customXml" Target="../ink/ink87.xml"/><Relationship Id="rId195" Type="http://schemas.openxmlformats.org/officeDocument/2006/relationships/image" Target="../media/image154.png"/><Relationship Id="rId209" Type="http://schemas.openxmlformats.org/officeDocument/2006/relationships/image" Target="../media/image161.png"/><Relationship Id="rId220" Type="http://schemas.openxmlformats.org/officeDocument/2006/relationships/customXml" Target="../ink/ink110.xml"/><Relationship Id="rId241" Type="http://schemas.openxmlformats.org/officeDocument/2006/relationships/image" Target="../media/image176.png"/><Relationship Id="rId15" Type="http://schemas.openxmlformats.org/officeDocument/2006/relationships/image" Target="../media/image64.png"/><Relationship Id="rId36" Type="http://schemas.openxmlformats.org/officeDocument/2006/relationships/customXml" Target="../ink/ink18.xml"/><Relationship Id="rId57" Type="http://schemas.openxmlformats.org/officeDocument/2006/relationships/image" Target="../media/image85.png"/><Relationship Id="rId262" Type="http://schemas.openxmlformats.org/officeDocument/2006/relationships/customXml" Target="../ink/ink131.xml"/><Relationship Id="rId283" Type="http://schemas.openxmlformats.org/officeDocument/2006/relationships/image" Target="../media/image197.png"/><Relationship Id="rId318" Type="http://schemas.openxmlformats.org/officeDocument/2006/relationships/customXml" Target="../ink/ink159.xml"/><Relationship Id="rId339" Type="http://schemas.openxmlformats.org/officeDocument/2006/relationships/image" Target="../media/image225.png"/><Relationship Id="rId78" Type="http://schemas.openxmlformats.org/officeDocument/2006/relationships/customXml" Target="../ink/ink39.xml"/><Relationship Id="rId99" Type="http://schemas.openxmlformats.org/officeDocument/2006/relationships/image" Target="../media/image106.png"/><Relationship Id="rId101" Type="http://schemas.openxmlformats.org/officeDocument/2006/relationships/image" Target="../media/image107.png"/><Relationship Id="rId122" Type="http://schemas.openxmlformats.org/officeDocument/2006/relationships/customXml" Target="../ink/ink61.xml"/><Relationship Id="rId143" Type="http://schemas.openxmlformats.org/officeDocument/2006/relationships/image" Target="../media/image128.png"/><Relationship Id="rId164" Type="http://schemas.openxmlformats.org/officeDocument/2006/relationships/customXml" Target="../ink/ink82.xml"/><Relationship Id="rId185" Type="http://schemas.openxmlformats.org/officeDocument/2006/relationships/image" Target="../media/image149.png"/><Relationship Id="rId9" Type="http://schemas.openxmlformats.org/officeDocument/2006/relationships/image" Target="../media/image61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71.png"/><Relationship Id="rId252" Type="http://schemas.openxmlformats.org/officeDocument/2006/relationships/customXml" Target="../ink/ink126.xml"/><Relationship Id="rId273" Type="http://schemas.openxmlformats.org/officeDocument/2006/relationships/image" Target="../media/image192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220.png"/><Relationship Id="rId47" Type="http://schemas.openxmlformats.org/officeDocument/2006/relationships/image" Target="../media/image80.png"/><Relationship Id="rId68" Type="http://schemas.openxmlformats.org/officeDocument/2006/relationships/customXml" Target="../ink/ink34.xml"/><Relationship Id="rId89" Type="http://schemas.openxmlformats.org/officeDocument/2006/relationships/image" Target="../media/image101.png"/><Relationship Id="rId112" Type="http://schemas.openxmlformats.org/officeDocument/2006/relationships/customXml" Target="../ink/ink56.xml"/><Relationship Id="rId133" Type="http://schemas.openxmlformats.org/officeDocument/2006/relationships/image" Target="../media/image123.png"/><Relationship Id="rId154" Type="http://schemas.openxmlformats.org/officeDocument/2006/relationships/customXml" Target="../ink/ink77.xml"/><Relationship Id="rId175" Type="http://schemas.openxmlformats.org/officeDocument/2006/relationships/image" Target="../media/image144.png"/><Relationship Id="rId340" Type="http://schemas.openxmlformats.org/officeDocument/2006/relationships/customXml" Target="../ink/ink170.xml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67.png"/><Relationship Id="rId242" Type="http://schemas.openxmlformats.org/officeDocument/2006/relationships/customXml" Target="../ink/ink121.xml"/><Relationship Id="rId263" Type="http://schemas.openxmlformats.org/officeDocument/2006/relationships/image" Target="../media/image187.png"/><Relationship Id="rId284" Type="http://schemas.openxmlformats.org/officeDocument/2006/relationships/customXml" Target="../ink/ink142.xml"/><Relationship Id="rId319" Type="http://schemas.openxmlformats.org/officeDocument/2006/relationships/image" Target="../media/image215.png"/><Relationship Id="rId37" Type="http://schemas.openxmlformats.org/officeDocument/2006/relationships/image" Target="../media/image75.png"/><Relationship Id="rId58" Type="http://schemas.openxmlformats.org/officeDocument/2006/relationships/customXml" Target="../ink/ink29.xml"/><Relationship Id="rId79" Type="http://schemas.openxmlformats.org/officeDocument/2006/relationships/image" Target="../media/image96.png"/><Relationship Id="rId102" Type="http://schemas.openxmlformats.org/officeDocument/2006/relationships/customXml" Target="../ink/ink51.xml"/><Relationship Id="rId123" Type="http://schemas.openxmlformats.org/officeDocument/2006/relationships/image" Target="../media/image118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139.png"/><Relationship Id="rId186" Type="http://schemas.openxmlformats.org/officeDocument/2006/relationships/customXml" Target="../ink/ink93.xml"/><Relationship Id="rId211" Type="http://schemas.openxmlformats.org/officeDocument/2006/relationships/image" Target="../media/image162.png"/><Relationship Id="rId232" Type="http://schemas.openxmlformats.org/officeDocument/2006/relationships/customXml" Target="../ink/ink116.xml"/><Relationship Id="rId253" Type="http://schemas.openxmlformats.org/officeDocument/2006/relationships/image" Target="../media/image182.png"/><Relationship Id="rId274" Type="http://schemas.openxmlformats.org/officeDocument/2006/relationships/customXml" Target="../ink/ink137.xml"/><Relationship Id="rId295" Type="http://schemas.openxmlformats.org/officeDocument/2006/relationships/image" Target="../media/image203.png"/><Relationship Id="rId309" Type="http://schemas.openxmlformats.org/officeDocument/2006/relationships/image" Target="../media/image210.png"/><Relationship Id="rId27" Type="http://schemas.openxmlformats.org/officeDocument/2006/relationships/image" Target="../media/image70.png"/><Relationship Id="rId48" Type="http://schemas.openxmlformats.org/officeDocument/2006/relationships/customXml" Target="../ink/ink24.xml"/><Relationship Id="rId69" Type="http://schemas.openxmlformats.org/officeDocument/2006/relationships/image" Target="../media/image91.png"/><Relationship Id="rId113" Type="http://schemas.openxmlformats.org/officeDocument/2006/relationships/image" Target="../media/image113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134.png"/><Relationship Id="rId176" Type="http://schemas.openxmlformats.org/officeDocument/2006/relationships/customXml" Target="../ink/ink88.xml"/><Relationship Id="rId197" Type="http://schemas.openxmlformats.org/officeDocument/2006/relationships/image" Target="../media/image155.png"/><Relationship Id="rId341" Type="http://schemas.openxmlformats.org/officeDocument/2006/relationships/image" Target="../media/image226.png"/><Relationship Id="rId201" Type="http://schemas.openxmlformats.org/officeDocument/2006/relationships/image" Target="../media/image157.png"/><Relationship Id="rId222" Type="http://schemas.openxmlformats.org/officeDocument/2006/relationships/customXml" Target="../ink/ink111.xml"/><Relationship Id="rId243" Type="http://schemas.openxmlformats.org/officeDocument/2006/relationships/image" Target="../media/image177.png"/><Relationship Id="rId264" Type="http://schemas.openxmlformats.org/officeDocument/2006/relationships/customXml" Target="../ink/ink132.xml"/><Relationship Id="rId285" Type="http://schemas.openxmlformats.org/officeDocument/2006/relationships/image" Target="../media/image198.png"/><Relationship Id="rId17" Type="http://schemas.openxmlformats.org/officeDocument/2006/relationships/image" Target="../media/image65.png"/><Relationship Id="rId38" Type="http://schemas.openxmlformats.org/officeDocument/2006/relationships/customXml" Target="../ink/ink19.xml"/><Relationship Id="rId59" Type="http://schemas.openxmlformats.org/officeDocument/2006/relationships/image" Target="../media/image86.png"/><Relationship Id="rId103" Type="http://schemas.openxmlformats.org/officeDocument/2006/relationships/image" Target="../media/image108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102.png"/><Relationship Id="rId145" Type="http://schemas.openxmlformats.org/officeDocument/2006/relationships/image" Target="../media/image129.png"/><Relationship Id="rId166" Type="http://schemas.openxmlformats.org/officeDocument/2006/relationships/customXml" Target="../ink/ink83.xml"/><Relationship Id="rId187" Type="http://schemas.openxmlformats.org/officeDocument/2006/relationships/image" Target="../media/image150.png"/><Relationship Id="rId331" Type="http://schemas.openxmlformats.org/officeDocument/2006/relationships/image" Target="../media/image22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7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81.png"/><Relationship Id="rId114" Type="http://schemas.openxmlformats.org/officeDocument/2006/relationships/customXml" Target="../ink/ink57.xml"/><Relationship Id="rId275" Type="http://schemas.openxmlformats.org/officeDocument/2006/relationships/image" Target="../media/image193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97.png"/><Relationship Id="rId135" Type="http://schemas.openxmlformats.org/officeDocument/2006/relationships/image" Target="../media/image124.png"/><Relationship Id="rId156" Type="http://schemas.openxmlformats.org/officeDocument/2006/relationships/customXml" Target="../ink/ink78.xml"/><Relationship Id="rId177" Type="http://schemas.openxmlformats.org/officeDocument/2006/relationships/image" Target="../media/image145.png"/><Relationship Id="rId198" Type="http://schemas.openxmlformats.org/officeDocument/2006/relationships/customXml" Target="../ink/ink99.xml"/><Relationship Id="rId321" Type="http://schemas.openxmlformats.org/officeDocument/2006/relationships/image" Target="../media/image216.png"/><Relationship Id="rId342" Type="http://schemas.openxmlformats.org/officeDocument/2006/relationships/customXml" Target="../ink/ink171.xml"/><Relationship Id="rId202" Type="http://schemas.openxmlformats.org/officeDocument/2006/relationships/customXml" Target="../ink/ink101.xml"/><Relationship Id="rId223" Type="http://schemas.openxmlformats.org/officeDocument/2006/relationships/image" Target="../media/image168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76.png"/><Relationship Id="rId265" Type="http://schemas.openxmlformats.org/officeDocument/2006/relationships/image" Target="../media/image188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119.png"/><Relationship Id="rId146" Type="http://schemas.openxmlformats.org/officeDocument/2006/relationships/customXml" Target="../ink/ink73.xml"/><Relationship Id="rId167" Type="http://schemas.openxmlformats.org/officeDocument/2006/relationships/image" Target="../media/image140.png"/><Relationship Id="rId188" Type="http://schemas.openxmlformats.org/officeDocument/2006/relationships/customXml" Target="../ink/ink94.xml"/><Relationship Id="rId311" Type="http://schemas.openxmlformats.org/officeDocument/2006/relationships/image" Target="../media/image211.png"/><Relationship Id="rId332" Type="http://schemas.openxmlformats.org/officeDocument/2006/relationships/customXml" Target="../ink/ink166.xml"/><Relationship Id="rId71" Type="http://schemas.openxmlformats.org/officeDocument/2006/relationships/image" Target="../media/image92.png"/><Relationship Id="rId92" Type="http://schemas.openxmlformats.org/officeDocument/2006/relationships/customXml" Target="../ink/ink46.xml"/><Relationship Id="rId213" Type="http://schemas.openxmlformats.org/officeDocument/2006/relationships/image" Target="../media/image163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71.png"/><Relationship Id="rId255" Type="http://schemas.openxmlformats.org/officeDocument/2006/relationships/image" Target="../media/image183.png"/><Relationship Id="rId276" Type="http://schemas.openxmlformats.org/officeDocument/2006/relationships/customXml" Target="../ink/ink138.xml"/><Relationship Id="rId297" Type="http://schemas.openxmlformats.org/officeDocument/2006/relationships/image" Target="../media/image204.png"/><Relationship Id="rId40" Type="http://schemas.openxmlformats.org/officeDocument/2006/relationships/customXml" Target="../ink/ink20.xml"/><Relationship Id="rId115" Type="http://schemas.openxmlformats.org/officeDocument/2006/relationships/image" Target="../media/image114.png"/><Relationship Id="rId136" Type="http://schemas.openxmlformats.org/officeDocument/2006/relationships/customXml" Target="../ink/ink68.xml"/><Relationship Id="rId157" Type="http://schemas.openxmlformats.org/officeDocument/2006/relationships/image" Target="../media/image135.png"/><Relationship Id="rId178" Type="http://schemas.openxmlformats.org/officeDocument/2006/relationships/customXml" Target="../ink/ink89.xml"/><Relationship Id="rId301" Type="http://schemas.openxmlformats.org/officeDocument/2006/relationships/image" Target="../media/image206.png"/><Relationship Id="rId322" Type="http://schemas.openxmlformats.org/officeDocument/2006/relationships/customXml" Target="../ink/ink161.xml"/><Relationship Id="rId343" Type="http://schemas.openxmlformats.org/officeDocument/2006/relationships/image" Target="../media/image227.png"/><Relationship Id="rId61" Type="http://schemas.openxmlformats.org/officeDocument/2006/relationships/image" Target="../media/image87.png"/><Relationship Id="rId82" Type="http://schemas.openxmlformats.org/officeDocument/2006/relationships/customXml" Target="../ink/ink41.xml"/><Relationship Id="rId199" Type="http://schemas.openxmlformats.org/officeDocument/2006/relationships/image" Target="../media/image156.png"/><Relationship Id="rId203" Type="http://schemas.openxmlformats.org/officeDocument/2006/relationships/image" Target="../media/image158.png"/><Relationship Id="rId19" Type="http://schemas.openxmlformats.org/officeDocument/2006/relationships/image" Target="../media/image66.png"/><Relationship Id="rId224" Type="http://schemas.openxmlformats.org/officeDocument/2006/relationships/customXml" Target="../ink/ink112.xml"/><Relationship Id="rId245" Type="http://schemas.openxmlformats.org/officeDocument/2006/relationships/image" Target="../media/image178.png"/><Relationship Id="rId266" Type="http://schemas.openxmlformats.org/officeDocument/2006/relationships/customXml" Target="../ink/ink133.xml"/><Relationship Id="rId287" Type="http://schemas.openxmlformats.org/officeDocument/2006/relationships/image" Target="../media/image199.png"/><Relationship Id="rId30" Type="http://schemas.openxmlformats.org/officeDocument/2006/relationships/customXml" Target="../ink/ink15.xml"/><Relationship Id="rId105" Type="http://schemas.openxmlformats.org/officeDocument/2006/relationships/image" Target="../media/image109.png"/><Relationship Id="rId126" Type="http://schemas.openxmlformats.org/officeDocument/2006/relationships/customXml" Target="../ink/ink63.xml"/><Relationship Id="rId147" Type="http://schemas.openxmlformats.org/officeDocument/2006/relationships/image" Target="../media/image130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222.png"/><Relationship Id="rId51" Type="http://schemas.openxmlformats.org/officeDocument/2006/relationships/image" Target="../media/image82.png"/><Relationship Id="rId72" Type="http://schemas.openxmlformats.org/officeDocument/2006/relationships/customXml" Target="../ink/ink36.xml"/><Relationship Id="rId93" Type="http://schemas.openxmlformats.org/officeDocument/2006/relationships/image" Target="../media/image103.png"/><Relationship Id="rId189" Type="http://schemas.openxmlformats.org/officeDocument/2006/relationships/image" Target="../media/image151.png"/><Relationship Id="rId3" Type="http://schemas.openxmlformats.org/officeDocument/2006/relationships/image" Target="../media/image58.png"/><Relationship Id="rId214" Type="http://schemas.openxmlformats.org/officeDocument/2006/relationships/customXml" Target="../ink/ink107.xml"/><Relationship Id="rId235" Type="http://schemas.openxmlformats.org/officeDocument/2006/relationships/image" Target="../media/image173.png"/><Relationship Id="rId256" Type="http://schemas.openxmlformats.org/officeDocument/2006/relationships/customXml" Target="../ink/ink128.xml"/><Relationship Id="rId277" Type="http://schemas.openxmlformats.org/officeDocument/2006/relationships/image" Target="../media/image194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125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217.png"/><Relationship Id="rId20" Type="http://schemas.openxmlformats.org/officeDocument/2006/relationships/customXml" Target="../ink/ink10.xml"/><Relationship Id="rId41" Type="http://schemas.openxmlformats.org/officeDocument/2006/relationships/image" Target="../media/image77.png"/><Relationship Id="rId62" Type="http://schemas.openxmlformats.org/officeDocument/2006/relationships/customXml" Target="../ink/ink31.xml"/><Relationship Id="rId83" Type="http://schemas.openxmlformats.org/officeDocument/2006/relationships/image" Target="../media/image98.png"/><Relationship Id="rId179" Type="http://schemas.openxmlformats.org/officeDocument/2006/relationships/image" Target="../media/image146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69.png"/><Relationship Id="rId246" Type="http://schemas.openxmlformats.org/officeDocument/2006/relationships/customXml" Target="../ink/ink123.xml"/><Relationship Id="rId267" Type="http://schemas.openxmlformats.org/officeDocument/2006/relationships/image" Target="../media/image189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120.png"/><Relationship Id="rId313" Type="http://schemas.openxmlformats.org/officeDocument/2006/relationships/image" Target="../media/image212.png"/><Relationship Id="rId10" Type="http://schemas.openxmlformats.org/officeDocument/2006/relationships/customXml" Target="../ink/ink5.xml"/><Relationship Id="rId31" Type="http://schemas.openxmlformats.org/officeDocument/2006/relationships/image" Target="../media/image72.png"/><Relationship Id="rId52" Type="http://schemas.openxmlformats.org/officeDocument/2006/relationships/customXml" Target="../ink/ink26.xml"/><Relationship Id="rId73" Type="http://schemas.openxmlformats.org/officeDocument/2006/relationships/image" Target="../media/image93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141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64.png"/><Relationship Id="rId236" Type="http://schemas.openxmlformats.org/officeDocument/2006/relationships/customXml" Target="../ink/ink118.xml"/><Relationship Id="rId257" Type="http://schemas.openxmlformats.org/officeDocument/2006/relationships/image" Target="../media/image184.png"/><Relationship Id="rId278" Type="http://schemas.openxmlformats.org/officeDocument/2006/relationships/customXml" Target="../ink/ink139.xml"/><Relationship Id="rId303" Type="http://schemas.openxmlformats.org/officeDocument/2006/relationships/image" Target="../media/image207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152.png"/><Relationship Id="rId205" Type="http://schemas.openxmlformats.org/officeDocument/2006/relationships/image" Target="../media/image159.png"/><Relationship Id="rId247" Type="http://schemas.openxmlformats.org/officeDocument/2006/relationships/image" Target="../media/image179.png"/><Relationship Id="rId107" Type="http://schemas.openxmlformats.org/officeDocument/2006/relationships/image" Target="../media/image110.png"/><Relationship Id="rId289" Type="http://schemas.openxmlformats.org/officeDocument/2006/relationships/image" Target="../media/image200.png"/><Relationship Id="rId11" Type="http://schemas.openxmlformats.org/officeDocument/2006/relationships/image" Target="../media/image62.png"/><Relationship Id="rId53" Type="http://schemas.openxmlformats.org/officeDocument/2006/relationships/image" Target="../media/image83.png"/><Relationship Id="rId149" Type="http://schemas.openxmlformats.org/officeDocument/2006/relationships/image" Target="../media/image131.png"/><Relationship Id="rId314" Type="http://schemas.openxmlformats.org/officeDocument/2006/relationships/customXml" Target="../ink/ink157.xml"/><Relationship Id="rId95" Type="http://schemas.openxmlformats.org/officeDocument/2006/relationships/image" Target="../media/image104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218.png"/><Relationship Id="rId171" Type="http://schemas.openxmlformats.org/officeDocument/2006/relationships/image" Target="../media/image142.png"/><Relationship Id="rId227" Type="http://schemas.openxmlformats.org/officeDocument/2006/relationships/image" Target="../media/image26.png"/><Relationship Id="rId269" Type="http://schemas.openxmlformats.org/officeDocument/2006/relationships/image" Target="../media/image190.png"/><Relationship Id="rId33" Type="http://schemas.openxmlformats.org/officeDocument/2006/relationships/image" Target="../media/image73.png"/><Relationship Id="rId129" Type="http://schemas.openxmlformats.org/officeDocument/2006/relationships/image" Target="../media/image121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94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201.png"/><Relationship Id="rId305" Type="http://schemas.openxmlformats.org/officeDocument/2006/relationships/image" Target="../media/image208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132.png"/><Relationship Id="rId193" Type="http://schemas.openxmlformats.org/officeDocument/2006/relationships/image" Target="../media/image153.png"/><Relationship Id="rId207" Type="http://schemas.openxmlformats.org/officeDocument/2006/relationships/image" Target="../media/image160.png"/><Relationship Id="rId249" Type="http://schemas.openxmlformats.org/officeDocument/2006/relationships/image" Target="../media/image180.png"/><Relationship Id="rId13" Type="http://schemas.openxmlformats.org/officeDocument/2006/relationships/image" Target="../media/image63.png"/><Relationship Id="rId109" Type="http://schemas.openxmlformats.org/officeDocument/2006/relationships/image" Target="../media/image111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84.png"/><Relationship Id="rId97" Type="http://schemas.openxmlformats.org/officeDocument/2006/relationships/image" Target="../media/image105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91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122.png"/><Relationship Id="rId327" Type="http://schemas.openxmlformats.org/officeDocument/2006/relationships/image" Target="../media/image219.png"/><Relationship Id="rId173" Type="http://schemas.openxmlformats.org/officeDocument/2006/relationships/image" Target="../media/image143.png"/><Relationship Id="rId229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863D4-6BB7-F0CB-31D2-1EC3058CB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8" b="17175"/>
          <a:stretch/>
        </p:blipFill>
        <p:spPr>
          <a:xfrm>
            <a:off x="2067617" y="546930"/>
            <a:ext cx="5354264" cy="53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788E7A-8FD4-789C-936A-407E25C0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63" y="1418451"/>
            <a:ext cx="1028843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AA6F2B-3544-40BE-850F-F89771175C87}"/>
                  </a:ext>
                </a:extLst>
              </p14:cNvPr>
              <p14:cNvContentPartPr/>
              <p14:nvPr/>
            </p14:nvContentPartPr>
            <p14:xfrm>
              <a:off x="4461461" y="3548387"/>
              <a:ext cx="3144960" cy="270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AA6F2B-3544-40BE-850F-F89771175C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2461" y="3539387"/>
                <a:ext cx="3162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CEDBC41-B8DA-4B28-B9BA-11688AA4C9EA}"/>
                  </a:ext>
                </a:extLst>
              </p14:cNvPr>
              <p14:cNvContentPartPr/>
              <p14:nvPr/>
            </p14:nvContentPartPr>
            <p14:xfrm>
              <a:off x="6705341" y="4985507"/>
              <a:ext cx="1824480" cy="218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CEDBC41-B8DA-4B28-B9BA-11688AA4C9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701" y="4976867"/>
                <a:ext cx="1842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726439D-466B-4DEC-B0F5-6BDC30896C18}"/>
                  </a:ext>
                </a:extLst>
              </p14:cNvPr>
              <p14:cNvContentPartPr/>
              <p14:nvPr/>
            </p14:nvContentPartPr>
            <p14:xfrm>
              <a:off x="-37819" y="901307"/>
              <a:ext cx="2882160" cy="4019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726439D-466B-4DEC-B0F5-6BDC30896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6819" y="892667"/>
                <a:ext cx="2899800" cy="40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D8A153E-84EF-4094-A335-6A35A6E11B14}"/>
                  </a:ext>
                </a:extLst>
              </p14:cNvPr>
              <p14:cNvContentPartPr/>
              <p14:nvPr/>
            </p14:nvContentPartPr>
            <p14:xfrm>
              <a:off x="235061" y="2607707"/>
              <a:ext cx="331920" cy="482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D8A153E-84EF-4094-A335-6A35A6E11B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421" y="2599067"/>
                <a:ext cx="3495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6B8C1C0-34F0-4212-993D-487A9D86F2DE}"/>
                  </a:ext>
                </a:extLst>
              </p14:cNvPr>
              <p14:cNvContentPartPr/>
              <p14:nvPr/>
            </p14:nvContentPartPr>
            <p14:xfrm>
              <a:off x="653381" y="2542907"/>
              <a:ext cx="132480" cy="117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6B8C1C0-34F0-4212-993D-487A9D86F2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741" y="2534267"/>
                <a:ext cx="150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77266F-C2BB-4691-AA98-B2754D251198}"/>
                  </a:ext>
                </a:extLst>
              </p14:cNvPr>
              <p14:cNvContentPartPr/>
              <p14:nvPr/>
            </p14:nvContentPartPr>
            <p14:xfrm>
              <a:off x="851381" y="2187587"/>
              <a:ext cx="194400" cy="253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77266F-C2BB-4691-AA98-B2754D2511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381" y="2178947"/>
                <a:ext cx="21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D5302F-639D-4D2C-80BF-30BC52B6D51D}"/>
                  </a:ext>
                </a:extLst>
              </p14:cNvPr>
              <p14:cNvContentPartPr/>
              <p14:nvPr/>
            </p14:nvContentPartPr>
            <p14:xfrm>
              <a:off x="1001861" y="2039267"/>
              <a:ext cx="70200" cy="289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D5302F-639D-4D2C-80BF-30BC52B6D5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2861" y="2030627"/>
                <a:ext cx="878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8B4F5B6-5E68-421D-B25E-146B40ECE914}"/>
                  </a:ext>
                </a:extLst>
              </p14:cNvPr>
              <p14:cNvContentPartPr/>
              <p14:nvPr/>
            </p14:nvContentPartPr>
            <p14:xfrm>
              <a:off x="1024541" y="2005427"/>
              <a:ext cx="141480" cy="286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8B4F5B6-5E68-421D-B25E-146B40ECE9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5541" y="1996427"/>
                <a:ext cx="1591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E1D1B9D-E5EC-440B-A98E-EC9D55BA1DE3}"/>
                  </a:ext>
                </a:extLst>
              </p14:cNvPr>
              <p14:cNvContentPartPr/>
              <p14:nvPr/>
            </p14:nvContentPartPr>
            <p14:xfrm>
              <a:off x="1128221" y="1942427"/>
              <a:ext cx="146880" cy="263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E1D1B9D-E5EC-440B-A98E-EC9D55BA1D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9221" y="1933787"/>
                <a:ext cx="1645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4C75286-5913-4B40-9C47-4038C99365BE}"/>
                  </a:ext>
                </a:extLst>
              </p14:cNvPr>
              <p14:cNvContentPartPr/>
              <p14:nvPr/>
            </p14:nvContentPartPr>
            <p14:xfrm>
              <a:off x="1248821" y="1749827"/>
              <a:ext cx="246240" cy="396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4C75286-5913-4B40-9C47-4038C99365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39821" y="1740827"/>
                <a:ext cx="2638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F7DF96C-E597-4F99-9F17-7A72E1E69EDC}"/>
                  </a:ext>
                </a:extLst>
              </p14:cNvPr>
              <p14:cNvContentPartPr/>
              <p14:nvPr/>
            </p14:nvContentPartPr>
            <p14:xfrm>
              <a:off x="534581" y="3199187"/>
              <a:ext cx="261360" cy="486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F7DF96C-E597-4F99-9F17-7A72E1E69E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5581" y="3190547"/>
                <a:ext cx="2790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47C4F6-7E03-4266-99D3-8183F465523F}"/>
                  </a:ext>
                </a:extLst>
              </p14:cNvPr>
              <p14:cNvContentPartPr/>
              <p14:nvPr/>
            </p14:nvContentPartPr>
            <p14:xfrm>
              <a:off x="918701" y="2942507"/>
              <a:ext cx="180360" cy="188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47C4F6-7E03-4266-99D3-8183F46552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0061" y="2933867"/>
                <a:ext cx="198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C40AEAC-94DC-4C15-9F94-BC91A3E67DBB}"/>
                  </a:ext>
                </a:extLst>
              </p14:cNvPr>
              <p14:cNvContentPartPr/>
              <p14:nvPr/>
            </p14:nvContentPartPr>
            <p14:xfrm>
              <a:off x="1188341" y="2662067"/>
              <a:ext cx="323280" cy="230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C40AEAC-94DC-4C15-9F94-BC91A3E67D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9701" y="2653067"/>
                <a:ext cx="3409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25E1746-7563-4167-80DD-FDF57D69DAB2}"/>
                  </a:ext>
                </a:extLst>
              </p14:cNvPr>
              <p14:cNvContentPartPr/>
              <p14:nvPr/>
            </p14:nvContentPartPr>
            <p14:xfrm>
              <a:off x="1440341" y="2452187"/>
              <a:ext cx="115200" cy="244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25E1746-7563-4167-80DD-FDF57D69DA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31341" y="2443547"/>
                <a:ext cx="1328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3FD86BD-8927-4476-AD67-2986B8E1FEA4}"/>
                  </a:ext>
                </a:extLst>
              </p14:cNvPr>
              <p14:cNvContentPartPr/>
              <p14:nvPr/>
            </p14:nvContentPartPr>
            <p14:xfrm>
              <a:off x="1577141" y="2241587"/>
              <a:ext cx="222120" cy="461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3FD86BD-8927-4476-AD67-2986B8E1FE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68141" y="2232587"/>
                <a:ext cx="2397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E1FA4EA-4ECA-4D29-9CD0-DCA53F0364A1}"/>
                  </a:ext>
                </a:extLst>
              </p14:cNvPr>
              <p14:cNvContentPartPr/>
              <p14:nvPr/>
            </p14:nvContentPartPr>
            <p14:xfrm>
              <a:off x="984581" y="3983627"/>
              <a:ext cx="12240" cy="31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E1FA4EA-4ECA-4D29-9CD0-DCA53F0364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5581" y="3974987"/>
                <a:ext cx="29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6AC4F05-4653-4299-AF54-033B7C3A4063}"/>
                  </a:ext>
                </a:extLst>
              </p14:cNvPr>
              <p14:cNvContentPartPr/>
              <p14:nvPr/>
            </p14:nvContentPartPr>
            <p14:xfrm>
              <a:off x="907541" y="3895787"/>
              <a:ext cx="329400" cy="407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6AC4F05-4653-4299-AF54-033B7C3A40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541" y="3887147"/>
                <a:ext cx="3470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95C42D5-34E3-4CDE-9DD1-9AC4A3A5C01C}"/>
                  </a:ext>
                </a:extLst>
              </p14:cNvPr>
              <p14:cNvContentPartPr/>
              <p14:nvPr/>
            </p14:nvContentPartPr>
            <p14:xfrm>
              <a:off x="1313621" y="3608147"/>
              <a:ext cx="197640" cy="241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95C42D5-34E3-4CDE-9DD1-9AC4A3A5C0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04981" y="3599507"/>
                <a:ext cx="215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A74E8A6-2C98-46B7-855E-56DA9ED8B13E}"/>
                  </a:ext>
                </a:extLst>
              </p14:cNvPr>
              <p14:cNvContentPartPr/>
              <p14:nvPr/>
            </p14:nvContentPartPr>
            <p14:xfrm>
              <a:off x="1572461" y="3194867"/>
              <a:ext cx="218160" cy="238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A74E8A6-2C98-46B7-855E-56DA9ED8B1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63821" y="3185867"/>
                <a:ext cx="2358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2E149C-5A1B-4C5D-BFEF-C460F4357F44}"/>
                  </a:ext>
                </a:extLst>
              </p14:cNvPr>
              <p14:cNvContentPartPr/>
              <p14:nvPr/>
            </p14:nvContentPartPr>
            <p14:xfrm>
              <a:off x="1515221" y="3213587"/>
              <a:ext cx="304920" cy="201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2E149C-5A1B-4C5D-BFEF-C460F4357F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06221" y="3204947"/>
                <a:ext cx="322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A4D99F2-0D24-4AF7-B8D8-C165DE855E79}"/>
                  </a:ext>
                </a:extLst>
              </p14:cNvPr>
              <p14:cNvContentPartPr/>
              <p14:nvPr/>
            </p14:nvContentPartPr>
            <p14:xfrm>
              <a:off x="1691261" y="3071747"/>
              <a:ext cx="137880" cy="167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A4D99F2-0D24-4AF7-B8D8-C165DE855E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82261" y="3062747"/>
                <a:ext cx="155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50BDA01-CD48-46F7-8F7A-D0A1E1F02FD1}"/>
                  </a:ext>
                </a:extLst>
              </p14:cNvPr>
              <p14:cNvContentPartPr/>
              <p14:nvPr/>
            </p14:nvContentPartPr>
            <p14:xfrm>
              <a:off x="1826621" y="2955107"/>
              <a:ext cx="79200" cy="171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50BDA01-CD48-46F7-8F7A-D0A1E1F02F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7981" y="2946467"/>
                <a:ext cx="968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1F851D-2ACC-4F4E-82BF-01DD6D5A1907}"/>
                  </a:ext>
                </a:extLst>
              </p14:cNvPr>
              <p14:cNvContentPartPr/>
              <p14:nvPr/>
            </p14:nvContentPartPr>
            <p14:xfrm>
              <a:off x="1910501" y="2789867"/>
              <a:ext cx="141480" cy="225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1F851D-2ACC-4F4E-82BF-01DD6D5A19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01501" y="2780867"/>
                <a:ext cx="159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5E9CF81-9792-4D29-9496-4EBEDAA29623}"/>
                  </a:ext>
                </a:extLst>
              </p14:cNvPr>
              <p14:cNvContentPartPr/>
              <p14:nvPr/>
            </p14:nvContentPartPr>
            <p14:xfrm>
              <a:off x="2068901" y="2756387"/>
              <a:ext cx="78480" cy="115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5E9CF81-9792-4D29-9496-4EBEDAA296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59901" y="2747387"/>
                <a:ext cx="96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51971FC-9106-421F-9615-E831B676BCFE}"/>
                  </a:ext>
                </a:extLst>
              </p14:cNvPr>
              <p14:cNvContentPartPr/>
              <p14:nvPr/>
            </p14:nvContentPartPr>
            <p14:xfrm>
              <a:off x="2162861" y="2577827"/>
              <a:ext cx="128520" cy="196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51971FC-9106-421F-9615-E831B676BC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53861" y="2568827"/>
                <a:ext cx="146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EEB86B9-FC15-4F93-A5D6-CB0768FFFA03}"/>
                  </a:ext>
                </a:extLst>
              </p14:cNvPr>
              <p14:cNvContentPartPr/>
              <p14:nvPr/>
            </p14:nvContentPartPr>
            <p14:xfrm>
              <a:off x="2225501" y="2424107"/>
              <a:ext cx="243000" cy="136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EEB86B9-FC15-4F93-A5D6-CB0768FFFA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16501" y="2415107"/>
                <a:ext cx="260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6C31169-016C-40ED-8737-B37EB5C82E1A}"/>
                  </a:ext>
                </a:extLst>
              </p14:cNvPr>
              <p14:cNvContentPartPr/>
              <p14:nvPr/>
            </p14:nvContentPartPr>
            <p14:xfrm>
              <a:off x="1069181" y="4665467"/>
              <a:ext cx="1532160" cy="919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6C31169-016C-40ED-8737-B37EB5C82E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0541" y="4656827"/>
                <a:ext cx="154980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D5E7AC-F300-46FD-B849-2DC7B1ABAD11}"/>
                  </a:ext>
                </a:extLst>
              </p14:cNvPr>
              <p14:cNvContentPartPr/>
              <p14:nvPr/>
            </p14:nvContentPartPr>
            <p14:xfrm>
              <a:off x="961541" y="5462507"/>
              <a:ext cx="1736640" cy="929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D5E7AC-F300-46FD-B849-2DC7B1ABAD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2901" y="5453507"/>
                <a:ext cx="175428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F861FBE-A486-4A71-9AB0-2E86C49FDDA4}"/>
                  </a:ext>
                </a:extLst>
              </p14:cNvPr>
              <p14:cNvContentPartPr/>
              <p14:nvPr/>
            </p14:nvContentPartPr>
            <p14:xfrm>
              <a:off x="195821" y="1111547"/>
              <a:ext cx="2422080" cy="3618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F861FBE-A486-4A71-9AB0-2E86C49FDD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7181" y="1102547"/>
                <a:ext cx="2439720" cy="36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6B394E2-4DF3-4DB6-9886-5532449DE1CD}"/>
                  </a:ext>
                </a:extLst>
              </p14:cNvPr>
              <p14:cNvContentPartPr/>
              <p14:nvPr/>
            </p14:nvContentPartPr>
            <p14:xfrm>
              <a:off x="1577141" y="1547867"/>
              <a:ext cx="263160" cy="259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6B394E2-4DF3-4DB6-9886-5532449DE1C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68501" y="1539227"/>
                <a:ext cx="2808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21F6F19-8688-4E7E-A0A0-1A2195FCA369}"/>
                  </a:ext>
                </a:extLst>
              </p14:cNvPr>
              <p14:cNvContentPartPr/>
              <p14:nvPr/>
            </p14:nvContentPartPr>
            <p14:xfrm>
              <a:off x="1694861" y="1423307"/>
              <a:ext cx="226080" cy="297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21F6F19-8688-4E7E-A0A0-1A2195FCA3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86221" y="1414307"/>
                <a:ext cx="2437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7C16FF9-6348-4CA2-8034-965D682AFDFC}"/>
                  </a:ext>
                </a:extLst>
              </p14:cNvPr>
              <p14:cNvContentPartPr/>
              <p14:nvPr/>
            </p14:nvContentPartPr>
            <p14:xfrm>
              <a:off x="1931381" y="2073467"/>
              <a:ext cx="265680" cy="270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7C16FF9-6348-4CA2-8034-965D682AFD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22741" y="2064467"/>
                <a:ext cx="283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C19E8BF-FE58-4345-AB86-16AA8555790F}"/>
                  </a:ext>
                </a:extLst>
              </p14:cNvPr>
              <p14:cNvContentPartPr/>
              <p14:nvPr/>
            </p14:nvContentPartPr>
            <p14:xfrm>
              <a:off x="2006261" y="1930907"/>
              <a:ext cx="279360" cy="226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C19E8BF-FE58-4345-AB86-16AA8555790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97261" y="1921907"/>
                <a:ext cx="297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8883C5C-8DC8-435F-97BA-1D03B1091A8A}"/>
                  </a:ext>
                </a:extLst>
              </p14:cNvPr>
              <p14:cNvContentPartPr/>
              <p14:nvPr/>
            </p14:nvContentPartPr>
            <p14:xfrm>
              <a:off x="2567501" y="2210267"/>
              <a:ext cx="245520" cy="210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8883C5C-8DC8-435F-97BA-1D03B1091A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58501" y="2201267"/>
                <a:ext cx="263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9759E8-71C1-44A4-B151-82153DCD9F82}"/>
                  </a:ext>
                </a:extLst>
              </p14:cNvPr>
              <p14:cNvContentPartPr/>
              <p14:nvPr/>
            </p14:nvContentPartPr>
            <p14:xfrm>
              <a:off x="2688821" y="2117747"/>
              <a:ext cx="164160" cy="250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9759E8-71C1-44A4-B151-82153DCD9F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80181" y="2109107"/>
                <a:ext cx="18180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57AC1A2-F86B-4C39-B46C-898B41FF3990}"/>
              </a:ext>
            </a:extLst>
          </p:cNvPr>
          <p:cNvGrpSpPr/>
          <p:nvPr/>
        </p:nvGrpSpPr>
        <p:grpSpPr>
          <a:xfrm>
            <a:off x="3421061" y="322427"/>
            <a:ext cx="8336880" cy="6459120"/>
            <a:chOff x="3421061" y="322427"/>
            <a:chExt cx="8336880" cy="64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081951-58C7-42FB-9634-EFD46D319B28}"/>
                    </a:ext>
                  </a:extLst>
                </p14:cNvPr>
                <p14:cNvContentPartPr/>
                <p14:nvPr/>
              </p14:nvContentPartPr>
              <p14:xfrm>
                <a:off x="9356741" y="362027"/>
                <a:ext cx="244080" cy="41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081951-58C7-42FB-9634-EFD46D319B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7741" y="353027"/>
                  <a:ext cx="261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6EA03D-1108-48EC-8AAD-CE81E918524F}"/>
                    </a:ext>
                  </a:extLst>
                </p14:cNvPr>
                <p14:cNvContentPartPr/>
                <p14:nvPr/>
              </p14:nvContentPartPr>
              <p14:xfrm>
                <a:off x="9697301" y="334667"/>
                <a:ext cx="264960" cy="354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6EA03D-1108-48EC-8AAD-CE81E91852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88661" y="326027"/>
                  <a:ext cx="282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3E3A49-FF40-4F98-AB01-A728EE9613AB}"/>
                    </a:ext>
                  </a:extLst>
                </p14:cNvPr>
                <p14:cNvContentPartPr/>
                <p14:nvPr/>
              </p14:nvContentPartPr>
              <p14:xfrm>
                <a:off x="10108061" y="322427"/>
                <a:ext cx="60120" cy="29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3E3A49-FF40-4F98-AB01-A728EE9613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99421" y="313427"/>
                  <a:ext cx="77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2E6CAE-DFAE-40DC-A056-D30AA076515D}"/>
                    </a:ext>
                  </a:extLst>
                </p14:cNvPr>
                <p14:cNvContentPartPr/>
                <p14:nvPr/>
              </p14:nvContentPartPr>
              <p14:xfrm>
                <a:off x="10174661" y="333227"/>
                <a:ext cx="199800" cy="5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2E6CAE-DFAE-40DC-A056-D30AA07651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65661" y="324227"/>
                  <a:ext cx="217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21DEDC-8B03-4D56-9138-31418B11DEE9}"/>
                    </a:ext>
                  </a:extLst>
                </p14:cNvPr>
                <p14:cNvContentPartPr/>
                <p14:nvPr/>
              </p14:nvContentPartPr>
              <p14:xfrm>
                <a:off x="10140461" y="454907"/>
                <a:ext cx="192240" cy="24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21DEDC-8B03-4D56-9138-31418B11DE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1821" y="446267"/>
                  <a:ext cx="209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8246D8-A1E4-4317-9E88-5535B88D9864}"/>
                    </a:ext>
                  </a:extLst>
                </p14:cNvPr>
                <p14:cNvContentPartPr/>
                <p14:nvPr/>
              </p14:nvContentPartPr>
              <p14:xfrm>
                <a:off x="10403261" y="327827"/>
                <a:ext cx="388080" cy="37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8246D8-A1E4-4317-9E88-5535B88D98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94621" y="318827"/>
                  <a:ext cx="405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069F40-5834-443A-9FB0-7DC9D0771B58}"/>
                    </a:ext>
                  </a:extLst>
                </p14:cNvPr>
                <p14:cNvContentPartPr/>
                <p14:nvPr/>
              </p14:nvContentPartPr>
              <p14:xfrm>
                <a:off x="9472661" y="1087427"/>
                <a:ext cx="1976040" cy="147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069F40-5834-443A-9FB0-7DC9D0771B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63661" y="1078427"/>
                  <a:ext cx="19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1070D0-43A3-42C4-9D30-38824F524EFF}"/>
                    </a:ext>
                  </a:extLst>
                </p14:cNvPr>
                <p14:cNvContentPartPr/>
                <p14:nvPr/>
              </p14:nvContentPartPr>
              <p14:xfrm>
                <a:off x="9422261" y="1147907"/>
                <a:ext cx="1849680" cy="972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1070D0-43A3-42C4-9D30-38824F524E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13261" y="1139267"/>
                  <a:ext cx="18673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5D35D1-5C1E-4842-99A7-DA74B6E0DFD1}"/>
                    </a:ext>
                  </a:extLst>
                </p14:cNvPr>
                <p14:cNvContentPartPr/>
                <p14:nvPr/>
              </p14:nvContentPartPr>
              <p14:xfrm>
                <a:off x="11195621" y="1119107"/>
                <a:ext cx="521640" cy="90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5D35D1-5C1E-4842-99A7-DA74B6E0DF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86621" y="1110107"/>
                  <a:ext cx="53928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304B36-91E6-4D2F-AAA4-08E083C2E669}"/>
                    </a:ext>
                  </a:extLst>
                </p14:cNvPr>
                <p14:cNvContentPartPr/>
                <p14:nvPr/>
              </p14:nvContentPartPr>
              <p14:xfrm>
                <a:off x="9448541" y="1270307"/>
                <a:ext cx="1482120" cy="28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304B36-91E6-4D2F-AAA4-08E083C2E6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39901" y="1261667"/>
                  <a:ext cx="1499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9019D2-D361-4B47-896F-DBCBA9407CE7}"/>
                    </a:ext>
                  </a:extLst>
                </p14:cNvPr>
                <p14:cNvContentPartPr/>
                <p14:nvPr/>
              </p14:nvContentPartPr>
              <p14:xfrm>
                <a:off x="9680381" y="1420427"/>
                <a:ext cx="160524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9019D2-D361-4B47-896F-DBCBA9407C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71741" y="1411427"/>
                  <a:ext cx="162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263AD0-1DD1-4FE2-BA8C-9AD8A0756D11}"/>
                    </a:ext>
                  </a:extLst>
                </p14:cNvPr>
                <p14:cNvContentPartPr/>
                <p14:nvPr/>
              </p14:nvContentPartPr>
              <p14:xfrm>
                <a:off x="9578141" y="1590347"/>
                <a:ext cx="1585080" cy="23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263AD0-1DD1-4FE2-BA8C-9AD8A0756D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69501" y="1581347"/>
                  <a:ext cx="1602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137C77-D53A-4BB9-A47A-47EE3225F27D}"/>
                    </a:ext>
                  </a:extLst>
                </p14:cNvPr>
                <p14:cNvContentPartPr/>
                <p14:nvPr/>
              </p14:nvContentPartPr>
              <p14:xfrm>
                <a:off x="9975581" y="1734707"/>
                <a:ext cx="1062720" cy="13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137C77-D53A-4BB9-A47A-47EE3225F2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6941" y="1725707"/>
                  <a:ext cx="108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644030-67CA-484B-8073-761E7368EDE6}"/>
                    </a:ext>
                  </a:extLst>
                </p14:cNvPr>
                <p14:cNvContentPartPr/>
                <p14:nvPr/>
              </p14:nvContentPartPr>
              <p14:xfrm>
                <a:off x="9661301" y="1436627"/>
                <a:ext cx="133560" cy="66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644030-67CA-484B-8073-761E7368ED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52661" y="1427627"/>
                  <a:ext cx="1512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6C9743-DC60-4F1B-AE75-8E52AFCECFD3}"/>
                    </a:ext>
                  </a:extLst>
                </p14:cNvPr>
                <p14:cNvContentPartPr/>
                <p14:nvPr/>
              </p14:nvContentPartPr>
              <p14:xfrm>
                <a:off x="9772901" y="1203347"/>
                <a:ext cx="158040" cy="79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6C9743-DC60-4F1B-AE75-8E52AFCECF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64261" y="1194707"/>
                  <a:ext cx="17568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6FDD13-E5E4-4661-B35A-204C7E00D026}"/>
                    </a:ext>
                  </a:extLst>
                </p14:cNvPr>
                <p14:cNvContentPartPr/>
                <p14:nvPr/>
              </p14:nvContentPartPr>
              <p14:xfrm>
                <a:off x="9936341" y="1324307"/>
                <a:ext cx="108000" cy="65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6FDD13-E5E4-4661-B35A-204C7E00D0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27341" y="1315307"/>
                  <a:ext cx="1256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FC4257-CCFD-446F-8465-59CC356604A5}"/>
                    </a:ext>
                  </a:extLst>
                </p14:cNvPr>
                <p14:cNvContentPartPr/>
                <p14:nvPr/>
              </p14:nvContentPartPr>
              <p14:xfrm>
                <a:off x="10081781" y="1211987"/>
                <a:ext cx="1178640" cy="76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FC4257-CCFD-446F-8465-59CC356604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73141" y="1202987"/>
                  <a:ext cx="11962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9F64F6-E19C-455D-9C49-DA93215C4E75}"/>
                    </a:ext>
                  </a:extLst>
                </p14:cNvPr>
                <p14:cNvContentPartPr/>
                <p14:nvPr/>
              </p14:nvContentPartPr>
              <p14:xfrm>
                <a:off x="4067261" y="3504467"/>
                <a:ext cx="4120200" cy="40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9F64F6-E19C-455D-9C49-DA93215C4E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8621" y="3495467"/>
                  <a:ext cx="413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03120B-8750-4D0C-BD67-697035D8C4F3}"/>
                    </a:ext>
                  </a:extLst>
                </p14:cNvPr>
                <p14:cNvContentPartPr/>
                <p14:nvPr/>
              </p14:nvContentPartPr>
              <p14:xfrm>
                <a:off x="3421061" y="3840707"/>
                <a:ext cx="656280" cy="923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03120B-8750-4D0C-BD67-697035D8C4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2421" y="3832067"/>
                  <a:ext cx="6739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F3C000-DC6C-43BF-982A-6305C7D45DF0}"/>
                    </a:ext>
                  </a:extLst>
                </p14:cNvPr>
                <p14:cNvContentPartPr/>
                <p14:nvPr/>
              </p14:nvContentPartPr>
              <p14:xfrm>
                <a:off x="8147141" y="3762227"/>
                <a:ext cx="633600" cy="84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F3C000-DC6C-43BF-982A-6305C7D45D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8141" y="3753587"/>
                  <a:ext cx="65124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379919-5302-447B-A70B-164756334410}"/>
                    </a:ext>
                  </a:extLst>
                </p14:cNvPr>
                <p14:cNvContentPartPr/>
                <p14:nvPr/>
              </p14:nvContentPartPr>
              <p14:xfrm>
                <a:off x="3446981" y="4649627"/>
                <a:ext cx="5369760" cy="2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379919-5302-447B-A70B-1647563344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37981" y="4640627"/>
                  <a:ext cx="5387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E15DC4-0860-4DAB-B1A7-97FC62D7D1CB}"/>
                    </a:ext>
                  </a:extLst>
                </p14:cNvPr>
                <p14:cNvContentPartPr/>
                <p14:nvPr/>
              </p14:nvContentPartPr>
              <p14:xfrm>
                <a:off x="5698061" y="4205747"/>
                <a:ext cx="16200" cy="311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E15DC4-0860-4DAB-B1A7-97FC62D7D1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89421" y="4196747"/>
                  <a:ext cx="33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F23525-E17A-4F67-8218-53CF2596B5B8}"/>
                    </a:ext>
                  </a:extLst>
                </p14:cNvPr>
                <p14:cNvContentPartPr/>
                <p14:nvPr/>
              </p14:nvContentPartPr>
              <p14:xfrm>
                <a:off x="5710301" y="4130147"/>
                <a:ext cx="896040" cy="13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F23525-E17A-4F67-8218-53CF2596B5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01661" y="4121147"/>
                  <a:ext cx="913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6A3B0F-0BF4-432E-90B3-DF6E1292F87B}"/>
                    </a:ext>
                  </a:extLst>
                </p14:cNvPr>
                <p14:cNvContentPartPr/>
                <p14:nvPr/>
              </p14:nvContentPartPr>
              <p14:xfrm>
                <a:off x="5672501" y="4483307"/>
                <a:ext cx="984600" cy="8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6A3B0F-0BF4-432E-90B3-DF6E1292F8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63861" y="4474667"/>
                  <a:ext cx="1002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09CAE3-D4B7-40D5-980E-56C1E51C7BD5}"/>
                    </a:ext>
                  </a:extLst>
                </p14:cNvPr>
                <p14:cNvContentPartPr/>
                <p14:nvPr/>
              </p14:nvContentPartPr>
              <p14:xfrm>
                <a:off x="6539741" y="4159307"/>
                <a:ext cx="108000" cy="35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09CAE3-D4B7-40D5-980E-56C1E51C7B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30741" y="4150667"/>
                  <a:ext cx="125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2657A6-EE35-46EA-BECC-CC2A228CF935}"/>
                    </a:ext>
                  </a:extLst>
                </p14:cNvPr>
                <p14:cNvContentPartPr/>
                <p14:nvPr/>
              </p14:nvContentPartPr>
              <p14:xfrm>
                <a:off x="4822181" y="1365347"/>
                <a:ext cx="194040" cy="2337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2657A6-EE35-46EA-BECC-CC2A228CF9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3181" y="1356707"/>
                  <a:ext cx="211680" cy="23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781542-98E0-4867-A3F6-8F3A69180A9E}"/>
                    </a:ext>
                  </a:extLst>
                </p14:cNvPr>
                <p14:cNvContentPartPr/>
                <p14:nvPr/>
              </p14:nvContentPartPr>
              <p14:xfrm>
                <a:off x="4895621" y="581267"/>
                <a:ext cx="2126880" cy="304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781542-98E0-4867-A3F6-8F3A69180A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86621" y="572267"/>
                  <a:ext cx="2144520" cy="30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D13FEA-BBDF-4683-B7F8-FD3931650090}"/>
                    </a:ext>
                  </a:extLst>
                </p14:cNvPr>
                <p14:cNvContentPartPr/>
                <p14:nvPr/>
              </p14:nvContentPartPr>
              <p14:xfrm>
                <a:off x="4969061" y="3627947"/>
                <a:ext cx="2065680" cy="62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D13FEA-BBDF-4683-B7F8-FD39316500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60061" y="3619307"/>
                  <a:ext cx="2083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819559-159F-4581-AFDD-B81E0E5C021C}"/>
                    </a:ext>
                  </a:extLst>
                </p14:cNvPr>
                <p14:cNvContentPartPr/>
                <p14:nvPr/>
              </p14:nvContentPartPr>
              <p14:xfrm>
                <a:off x="4935941" y="1331507"/>
                <a:ext cx="1999080" cy="6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819559-159F-4581-AFDD-B81E0E5C02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26941" y="1322507"/>
                  <a:ext cx="2016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47A0EF-937C-4B0A-96D4-5EA8833BE03D}"/>
                    </a:ext>
                  </a:extLst>
                </p14:cNvPr>
                <p14:cNvContentPartPr/>
                <p14:nvPr/>
              </p14:nvContentPartPr>
              <p14:xfrm>
                <a:off x="5347781" y="634547"/>
                <a:ext cx="893520" cy="94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47A0EF-937C-4B0A-96D4-5EA8833BE0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9141" y="625907"/>
                  <a:ext cx="91116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10719C-539B-40D5-9FF0-E257189ABC26}"/>
                    </a:ext>
                  </a:extLst>
                </p14:cNvPr>
                <p14:cNvContentPartPr/>
                <p14:nvPr/>
              </p14:nvContentPartPr>
              <p14:xfrm>
                <a:off x="6938261" y="4081907"/>
                <a:ext cx="95040" cy="512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10719C-539B-40D5-9FF0-E257189ABC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29261" y="4072907"/>
                  <a:ext cx="1126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69D709-35DA-4D31-8BD9-C1B4B3321FE8}"/>
                    </a:ext>
                  </a:extLst>
                </p14:cNvPr>
                <p14:cNvContentPartPr/>
                <p14:nvPr/>
              </p14:nvContentPartPr>
              <p14:xfrm>
                <a:off x="6925301" y="3956987"/>
                <a:ext cx="1032840" cy="69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69D709-35DA-4D31-8BD9-C1B4B3321F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16661" y="3947987"/>
                  <a:ext cx="10504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C64F51-7C95-4E20-B06D-83B8366D3EC0}"/>
                    </a:ext>
                  </a:extLst>
                </p14:cNvPr>
                <p14:cNvContentPartPr/>
                <p14:nvPr/>
              </p14:nvContentPartPr>
              <p14:xfrm>
                <a:off x="6878141" y="4005947"/>
                <a:ext cx="42120" cy="17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C64F51-7C95-4E20-B06D-83B8366D3E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69141" y="3997307"/>
                  <a:ext cx="59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FF5519-DA04-43A1-AED9-C4C1E3AD1426}"/>
                    </a:ext>
                  </a:extLst>
                </p14:cNvPr>
                <p14:cNvContentPartPr/>
                <p14:nvPr/>
              </p14:nvContentPartPr>
              <p14:xfrm>
                <a:off x="7127621" y="4131587"/>
                <a:ext cx="221400" cy="249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FF5519-DA04-43A1-AED9-C4C1E3AD14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18621" y="4122587"/>
                  <a:ext cx="239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589B6F-4CF6-4139-B886-880BE80E30FF}"/>
                    </a:ext>
                  </a:extLst>
                </p14:cNvPr>
                <p14:cNvContentPartPr/>
                <p14:nvPr/>
              </p14:nvContentPartPr>
              <p14:xfrm>
                <a:off x="7394021" y="4139147"/>
                <a:ext cx="118440" cy="30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589B6F-4CF6-4139-B886-880BE80E30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85021" y="4130507"/>
                  <a:ext cx="136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E7A0A8-0433-4E8B-88CC-468C681C86BB}"/>
                    </a:ext>
                  </a:extLst>
                </p14:cNvPr>
                <p14:cNvContentPartPr/>
                <p14:nvPr/>
              </p14:nvContentPartPr>
              <p14:xfrm>
                <a:off x="5727941" y="4241387"/>
                <a:ext cx="683640" cy="8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E7A0A8-0433-4E8B-88CC-468C681C86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18941" y="4232747"/>
                  <a:ext cx="701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259C90-37CA-4CAF-9B93-5A8A9EEFB62B}"/>
                    </a:ext>
                  </a:extLst>
                </p14:cNvPr>
                <p14:cNvContentPartPr/>
                <p14:nvPr/>
              </p14:nvContentPartPr>
              <p14:xfrm>
                <a:off x="5702741" y="4262987"/>
                <a:ext cx="93492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259C90-37CA-4CAF-9B93-5A8A9EEFB6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93741" y="4253987"/>
                  <a:ext cx="952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B8680A-12B6-4D59-BD03-41E344F874CA}"/>
                    </a:ext>
                  </a:extLst>
                </p14:cNvPr>
                <p14:cNvContentPartPr/>
                <p14:nvPr/>
              </p14:nvContentPartPr>
              <p14:xfrm>
                <a:off x="5672861" y="4363787"/>
                <a:ext cx="804600" cy="101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B8680A-12B6-4D59-BD03-41E344F874C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63861" y="4355147"/>
                  <a:ext cx="82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8C7425-89A6-4D60-8D85-3FA75EE78303}"/>
                    </a:ext>
                  </a:extLst>
                </p14:cNvPr>
                <p14:cNvContentPartPr/>
                <p14:nvPr/>
              </p14:nvContentPartPr>
              <p14:xfrm>
                <a:off x="5724701" y="4365227"/>
                <a:ext cx="851040" cy="12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8C7425-89A6-4D60-8D85-3FA75EE783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15701" y="4356227"/>
                  <a:ext cx="868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980D59-76EE-4ABE-8822-A613BD676E46}"/>
                    </a:ext>
                  </a:extLst>
                </p14:cNvPr>
                <p14:cNvContentPartPr/>
                <p14:nvPr/>
              </p14:nvContentPartPr>
              <p14:xfrm>
                <a:off x="5830541" y="4248587"/>
                <a:ext cx="29160" cy="321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980D59-76EE-4ABE-8822-A613BD676E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21541" y="4239947"/>
                  <a:ext cx="46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3662AF-0A81-4095-A047-EB03967A5B5D}"/>
                    </a:ext>
                  </a:extLst>
                </p14:cNvPr>
                <p14:cNvContentPartPr/>
                <p14:nvPr/>
              </p14:nvContentPartPr>
              <p14:xfrm>
                <a:off x="5871581" y="4274147"/>
                <a:ext cx="57600" cy="25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3662AF-0A81-4095-A047-EB03967A5B5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2941" y="4265507"/>
                  <a:ext cx="75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BED4F7-2770-451F-A2E7-04F17B5865AC}"/>
                    </a:ext>
                  </a:extLst>
                </p14:cNvPr>
                <p14:cNvContentPartPr/>
                <p14:nvPr/>
              </p14:nvContentPartPr>
              <p14:xfrm>
                <a:off x="5960141" y="4261187"/>
                <a:ext cx="65520" cy="25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BED4F7-2770-451F-A2E7-04F17B5865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51141" y="4252187"/>
                  <a:ext cx="83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0E2666-578C-4E36-8007-86BD6A7C1F33}"/>
                    </a:ext>
                  </a:extLst>
                </p14:cNvPr>
                <p14:cNvContentPartPr/>
                <p14:nvPr/>
              </p14:nvContentPartPr>
              <p14:xfrm>
                <a:off x="6034661" y="4193507"/>
                <a:ext cx="189000" cy="34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0E2666-578C-4E36-8007-86BD6A7C1F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26021" y="4184867"/>
                  <a:ext cx="2066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16D76A-332C-49A0-98AF-CFC3080E3FA7}"/>
                    </a:ext>
                  </a:extLst>
                </p14:cNvPr>
                <p14:cNvContentPartPr/>
                <p14:nvPr/>
              </p14:nvContentPartPr>
              <p14:xfrm>
                <a:off x="6249941" y="4194947"/>
                <a:ext cx="77400" cy="28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16D76A-332C-49A0-98AF-CFC3080E3FA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40941" y="4185947"/>
                  <a:ext cx="95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9704C8-A9E9-46C9-A155-CB43EA65E075}"/>
                    </a:ext>
                  </a:extLst>
                </p14:cNvPr>
                <p14:cNvContentPartPr/>
                <p14:nvPr/>
              </p14:nvContentPartPr>
              <p14:xfrm>
                <a:off x="6360821" y="4118267"/>
                <a:ext cx="182160" cy="29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9704C8-A9E9-46C9-A155-CB43EA65E07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52181" y="4109627"/>
                  <a:ext cx="199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E02075-173D-42D3-AAE8-CA3FAB614945}"/>
                    </a:ext>
                  </a:extLst>
                </p14:cNvPr>
                <p14:cNvContentPartPr/>
                <p14:nvPr/>
              </p14:nvContentPartPr>
              <p14:xfrm>
                <a:off x="5680781" y="4270187"/>
                <a:ext cx="54360" cy="21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E02075-173D-42D3-AAE8-CA3FAB61494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71781" y="4261187"/>
                  <a:ext cx="72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5E8FCE-290E-423A-B693-D302C1E65166}"/>
                    </a:ext>
                  </a:extLst>
                </p14:cNvPr>
                <p14:cNvContentPartPr/>
                <p14:nvPr/>
              </p14:nvContentPartPr>
              <p14:xfrm>
                <a:off x="5726501" y="4244987"/>
                <a:ext cx="21240" cy="239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5E8FCE-290E-423A-B693-D302C1E651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7861" y="4236347"/>
                  <a:ext cx="38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901762-E58E-4CF2-A1A6-CBE1EDA7790B}"/>
                    </a:ext>
                  </a:extLst>
                </p14:cNvPr>
                <p14:cNvContentPartPr/>
                <p14:nvPr/>
              </p14:nvContentPartPr>
              <p14:xfrm>
                <a:off x="4857101" y="2453627"/>
                <a:ext cx="2050920" cy="42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901762-E58E-4CF2-A1A6-CBE1EDA779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48461" y="2444987"/>
                  <a:ext cx="2068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2C06A0-5CE1-43FA-A504-6335A1F6A1D6}"/>
                    </a:ext>
                  </a:extLst>
                </p14:cNvPr>
                <p14:cNvContentPartPr/>
                <p14:nvPr/>
              </p14:nvContentPartPr>
              <p14:xfrm>
                <a:off x="4766381" y="2458307"/>
                <a:ext cx="187560" cy="48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2C06A0-5CE1-43FA-A504-6335A1F6A1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57741" y="2449667"/>
                  <a:ext cx="2052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A91C0C-2816-4418-9EAA-A3266E6D877F}"/>
                    </a:ext>
                  </a:extLst>
                </p14:cNvPr>
                <p14:cNvContentPartPr/>
                <p14:nvPr/>
              </p14:nvContentPartPr>
              <p14:xfrm>
                <a:off x="4902101" y="2519147"/>
                <a:ext cx="245880" cy="735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A91C0C-2816-4418-9EAA-A3266E6D87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93101" y="2510147"/>
                  <a:ext cx="26352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10BB16-1137-4CAB-AF55-7F0B50BE20B0}"/>
                    </a:ext>
                  </a:extLst>
                </p14:cNvPr>
                <p14:cNvContentPartPr/>
                <p14:nvPr/>
              </p14:nvContentPartPr>
              <p14:xfrm>
                <a:off x="5039261" y="2592227"/>
                <a:ext cx="235080" cy="95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10BB16-1137-4CAB-AF55-7F0B50BE20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30621" y="2583227"/>
                  <a:ext cx="25272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F8BC33-519F-4533-9C5D-B06592F83622}"/>
                    </a:ext>
                  </a:extLst>
                </p14:cNvPr>
                <p14:cNvContentPartPr/>
                <p14:nvPr/>
              </p14:nvContentPartPr>
              <p14:xfrm>
                <a:off x="5430221" y="2599067"/>
                <a:ext cx="105120" cy="869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F8BC33-519F-4533-9C5D-B06592F8362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21581" y="2590427"/>
                  <a:ext cx="12276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E55F26-A462-47E6-AD2D-9537F77D54B4}"/>
                    </a:ext>
                  </a:extLst>
                </p14:cNvPr>
                <p14:cNvContentPartPr/>
                <p14:nvPr/>
              </p14:nvContentPartPr>
              <p14:xfrm>
                <a:off x="5734421" y="2538227"/>
                <a:ext cx="521280" cy="945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E55F26-A462-47E6-AD2D-9537F77D54B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25421" y="2529227"/>
                  <a:ext cx="53892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3E3E40-B8B2-4ECD-8822-3EBF0F0C69F0}"/>
                    </a:ext>
                  </a:extLst>
                </p14:cNvPr>
                <p14:cNvContentPartPr/>
                <p14:nvPr/>
              </p14:nvContentPartPr>
              <p14:xfrm>
                <a:off x="6382061" y="2535347"/>
                <a:ext cx="104400" cy="892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3E3E40-B8B2-4ECD-8822-3EBF0F0C69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73061" y="2526347"/>
                  <a:ext cx="12204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AC8F63-6E0C-445D-AFB1-8D21892DC8E5}"/>
                    </a:ext>
                  </a:extLst>
                </p14:cNvPr>
                <p14:cNvContentPartPr/>
                <p14:nvPr/>
              </p14:nvContentPartPr>
              <p14:xfrm>
                <a:off x="6620381" y="2567387"/>
                <a:ext cx="86400" cy="90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AC8F63-6E0C-445D-AFB1-8D21892DC8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11381" y="2558747"/>
                  <a:ext cx="10404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629438-EE6F-4DAC-A51C-AE1B57D3AD46}"/>
                    </a:ext>
                  </a:extLst>
                </p14:cNvPr>
                <p14:cNvContentPartPr/>
                <p14:nvPr/>
              </p14:nvContentPartPr>
              <p14:xfrm>
                <a:off x="6747101" y="2714987"/>
                <a:ext cx="30960" cy="76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629438-EE6F-4DAC-A51C-AE1B57D3AD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38101" y="2706347"/>
                  <a:ext cx="4860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71FDDE-2D61-4865-8FD2-8A6A413DE5F8}"/>
                    </a:ext>
                  </a:extLst>
                </p14:cNvPr>
                <p14:cNvContentPartPr/>
                <p14:nvPr/>
              </p14:nvContentPartPr>
              <p14:xfrm>
                <a:off x="6692741" y="2756027"/>
                <a:ext cx="750600" cy="21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71FDDE-2D61-4865-8FD2-8A6A413DE5F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83741" y="2747027"/>
                  <a:ext cx="768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65A71F0-6823-4F9C-AAEA-73847B9802C0}"/>
                    </a:ext>
                  </a:extLst>
                </p14:cNvPr>
                <p14:cNvContentPartPr/>
                <p14:nvPr/>
              </p14:nvContentPartPr>
              <p14:xfrm>
                <a:off x="7541621" y="2625347"/>
                <a:ext cx="402480" cy="346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65A71F0-6823-4F9C-AAEA-73847B9802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32981" y="2616707"/>
                  <a:ext cx="420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3D50AA-0852-4203-AB05-D4B0C62D50C9}"/>
                    </a:ext>
                  </a:extLst>
                </p14:cNvPr>
                <p14:cNvContentPartPr/>
                <p14:nvPr/>
              </p14:nvContentPartPr>
              <p14:xfrm>
                <a:off x="7567901" y="2627867"/>
                <a:ext cx="206640" cy="18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3D50AA-0852-4203-AB05-D4B0C62D50C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58901" y="2618867"/>
                  <a:ext cx="224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AB0406-306D-4861-A88E-5654295516D7}"/>
                    </a:ext>
                  </a:extLst>
                </p14:cNvPr>
                <p14:cNvContentPartPr/>
                <p14:nvPr/>
              </p14:nvContentPartPr>
              <p14:xfrm>
                <a:off x="7938701" y="2543627"/>
                <a:ext cx="93600" cy="28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AB0406-306D-4861-A88E-5654295516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30061" y="2534627"/>
                  <a:ext cx="111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BE4FCC-085C-4356-AE25-C1809A30D2A3}"/>
                    </a:ext>
                  </a:extLst>
                </p14:cNvPr>
                <p14:cNvContentPartPr/>
                <p14:nvPr/>
              </p14:nvContentPartPr>
              <p14:xfrm>
                <a:off x="8117981" y="2594747"/>
                <a:ext cx="106200" cy="226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BE4FCC-085C-4356-AE25-C1809A30D2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08981" y="2586107"/>
                  <a:ext cx="123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5CD4903-C9C7-4A1A-B2C0-D16469A6C619}"/>
                    </a:ext>
                  </a:extLst>
                </p14:cNvPr>
                <p14:cNvContentPartPr/>
                <p14:nvPr/>
              </p14:nvContentPartPr>
              <p14:xfrm>
                <a:off x="8281781" y="2569187"/>
                <a:ext cx="293760" cy="51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5CD4903-C9C7-4A1A-B2C0-D16469A6C6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72781" y="2560547"/>
                  <a:ext cx="311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D45712-D697-4CD3-AB4E-58EE366D0C5D}"/>
                    </a:ext>
                  </a:extLst>
                </p14:cNvPr>
                <p14:cNvContentPartPr/>
                <p14:nvPr/>
              </p14:nvContentPartPr>
              <p14:xfrm>
                <a:off x="8565101" y="2673227"/>
                <a:ext cx="286560" cy="12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D45712-D697-4CD3-AB4E-58EE366D0C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56101" y="2664227"/>
                  <a:ext cx="30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5194EF-F4BC-49B5-A97F-F6E0C356699F}"/>
                    </a:ext>
                  </a:extLst>
                </p14:cNvPr>
                <p14:cNvContentPartPr/>
                <p14:nvPr/>
              </p14:nvContentPartPr>
              <p14:xfrm>
                <a:off x="8867141" y="3978587"/>
                <a:ext cx="221400" cy="259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5194EF-F4BC-49B5-A97F-F6E0C356699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58501" y="3969587"/>
                  <a:ext cx="239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E15F57-1F59-4E1D-BE70-081584F457DC}"/>
                    </a:ext>
                  </a:extLst>
                </p14:cNvPr>
                <p14:cNvContentPartPr/>
                <p14:nvPr/>
              </p14:nvContentPartPr>
              <p14:xfrm>
                <a:off x="8947421" y="3908027"/>
                <a:ext cx="134640" cy="87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E15F57-1F59-4E1D-BE70-081584F457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38421" y="3899387"/>
                  <a:ext cx="152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5A0E02-4195-4CB3-811B-057329B22555}"/>
                    </a:ext>
                  </a:extLst>
                </p14:cNvPr>
                <p14:cNvContentPartPr/>
                <p14:nvPr/>
              </p14:nvContentPartPr>
              <p14:xfrm>
                <a:off x="9162341" y="3969587"/>
                <a:ext cx="126000" cy="156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5A0E02-4195-4CB3-811B-057329B2255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53701" y="3960947"/>
                  <a:ext cx="143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7430DA-D0A5-49D3-8ADE-06F5788B4D3A}"/>
                    </a:ext>
                  </a:extLst>
                </p14:cNvPr>
                <p14:cNvContentPartPr/>
                <p14:nvPr/>
              </p14:nvContentPartPr>
              <p14:xfrm>
                <a:off x="9363941" y="3945827"/>
                <a:ext cx="69840" cy="9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7430DA-D0A5-49D3-8ADE-06F5788B4D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54941" y="3936827"/>
                  <a:ext cx="87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EF70447-2276-4E53-9F4B-CE4AEB03E6EE}"/>
                    </a:ext>
                  </a:extLst>
                </p14:cNvPr>
                <p14:cNvContentPartPr/>
                <p14:nvPr/>
              </p14:nvContentPartPr>
              <p14:xfrm>
                <a:off x="9611261" y="3878507"/>
                <a:ext cx="132480" cy="32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F70447-2276-4E53-9F4B-CE4AEB03E6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02261" y="3869867"/>
                  <a:ext cx="150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6B63CD-D139-4263-8B0F-CF46AC817D19}"/>
                    </a:ext>
                  </a:extLst>
                </p14:cNvPr>
                <p14:cNvContentPartPr/>
                <p14:nvPr/>
              </p14:nvContentPartPr>
              <p14:xfrm>
                <a:off x="9787301" y="3846107"/>
                <a:ext cx="132840" cy="20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6B63CD-D139-4263-8B0F-CF46AC817D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78661" y="3837107"/>
                  <a:ext cx="150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339C5D-64A1-445D-9CBB-46F1F7C3750F}"/>
                    </a:ext>
                  </a:extLst>
                </p14:cNvPr>
                <p14:cNvContentPartPr/>
                <p14:nvPr/>
              </p14:nvContentPartPr>
              <p14:xfrm>
                <a:off x="10001501" y="3828107"/>
                <a:ext cx="154800" cy="22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339C5D-64A1-445D-9CBB-46F1F7C375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92861" y="3819467"/>
                  <a:ext cx="172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280A428-C95F-4463-9A05-B4A30FB65A83}"/>
                    </a:ext>
                  </a:extLst>
                </p14:cNvPr>
                <p14:cNvContentPartPr/>
                <p14:nvPr/>
              </p14:nvContentPartPr>
              <p14:xfrm>
                <a:off x="10227221" y="3781307"/>
                <a:ext cx="231480" cy="17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280A428-C95F-4463-9A05-B4A30FB65A8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18221" y="3772667"/>
                  <a:ext cx="249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13235C-A82D-4A05-85E9-7350A4065E7A}"/>
                    </a:ext>
                  </a:extLst>
                </p14:cNvPr>
                <p14:cNvContentPartPr/>
                <p14:nvPr/>
              </p14:nvContentPartPr>
              <p14:xfrm>
                <a:off x="10511621" y="3758627"/>
                <a:ext cx="82080" cy="223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13235C-A82D-4A05-85E9-7350A4065E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02621" y="3749987"/>
                  <a:ext cx="99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65F964-9A8E-4983-9967-57D0342A8237}"/>
                    </a:ext>
                  </a:extLst>
                </p14:cNvPr>
                <p14:cNvContentPartPr/>
                <p14:nvPr/>
              </p14:nvContentPartPr>
              <p14:xfrm>
                <a:off x="9304901" y="5837987"/>
                <a:ext cx="243360" cy="539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65F964-9A8E-4983-9967-57D0342A823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95901" y="5828987"/>
                  <a:ext cx="261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05D1A4-0680-49B0-B5CF-2AB328FEF2F9}"/>
                    </a:ext>
                  </a:extLst>
                </p14:cNvPr>
                <p14:cNvContentPartPr/>
                <p14:nvPr/>
              </p14:nvContentPartPr>
              <p14:xfrm>
                <a:off x="9279701" y="5777507"/>
                <a:ext cx="450000" cy="561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05D1A4-0680-49B0-B5CF-2AB328FEF2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70701" y="5768507"/>
                  <a:ext cx="4676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7687749-F737-47EF-90DE-72FE57078245}"/>
                    </a:ext>
                  </a:extLst>
                </p14:cNvPr>
                <p14:cNvContentPartPr/>
                <p14:nvPr/>
              </p14:nvContentPartPr>
              <p14:xfrm>
                <a:off x="9598661" y="5632787"/>
                <a:ext cx="223200" cy="342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7687749-F737-47EF-90DE-72FE5707824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89661" y="5624147"/>
                  <a:ext cx="2408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3203DB4-AD51-4AD8-88A7-CEA2DD2B4E4C}"/>
                    </a:ext>
                  </a:extLst>
                </p14:cNvPr>
                <p14:cNvContentPartPr/>
                <p14:nvPr/>
              </p14:nvContentPartPr>
              <p14:xfrm>
                <a:off x="9830861" y="5437667"/>
                <a:ext cx="91080" cy="405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3203DB4-AD51-4AD8-88A7-CEA2DD2B4E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2221" y="5428667"/>
                  <a:ext cx="108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3367E76-5B74-4366-B461-870373824F90}"/>
                    </a:ext>
                  </a:extLst>
                </p14:cNvPr>
                <p14:cNvContentPartPr/>
                <p14:nvPr/>
              </p14:nvContentPartPr>
              <p14:xfrm>
                <a:off x="9947501" y="5455307"/>
                <a:ext cx="274680" cy="228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3367E76-5B74-4366-B461-870373824F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38501" y="5446667"/>
                  <a:ext cx="292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16F9A2-7616-4B9A-80DD-534C2BB5C353}"/>
                    </a:ext>
                  </a:extLst>
                </p14:cNvPr>
                <p14:cNvContentPartPr/>
                <p14:nvPr/>
              </p14:nvContentPartPr>
              <p14:xfrm>
                <a:off x="10044341" y="5321027"/>
                <a:ext cx="3960" cy="2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16F9A2-7616-4B9A-80DD-534C2BB5C3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35341" y="5312027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5B1E15-113D-49EF-9C80-879B55B93F5F}"/>
                    </a:ext>
                  </a:extLst>
                </p14:cNvPr>
                <p14:cNvContentPartPr/>
                <p14:nvPr/>
              </p14:nvContentPartPr>
              <p14:xfrm>
                <a:off x="10146941" y="5153987"/>
                <a:ext cx="367920" cy="385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5B1E15-113D-49EF-9C80-879B55B93F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38301" y="5145347"/>
                  <a:ext cx="385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E62818A-8E6B-41B8-A9EB-C0974FC362D1}"/>
                    </a:ext>
                  </a:extLst>
                </p14:cNvPr>
                <p14:cNvContentPartPr/>
                <p14:nvPr/>
              </p14:nvContentPartPr>
              <p14:xfrm>
                <a:off x="10160621" y="5979467"/>
                <a:ext cx="196560" cy="225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E62818A-8E6B-41B8-A9EB-C0974FC362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51981" y="5970827"/>
                  <a:ext cx="214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509CF45-37BF-4DC5-9F46-ADBE30DCFDA3}"/>
                    </a:ext>
                  </a:extLst>
                </p14:cNvPr>
                <p14:cNvContentPartPr/>
                <p14:nvPr/>
              </p14:nvContentPartPr>
              <p14:xfrm>
                <a:off x="10374101" y="6230747"/>
                <a:ext cx="101880" cy="169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509CF45-37BF-4DC5-9F46-ADBE30DCFD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65461" y="6222107"/>
                  <a:ext cx="119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63D6BB3-52E9-4F7C-BCEE-87DD76DDA9DD}"/>
                    </a:ext>
                  </a:extLst>
                </p14:cNvPr>
                <p14:cNvContentPartPr/>
                <p14:nvPr/>
              </p14:nvContentPartPr>
              <p14:xfrm>
                <a:off x="10366901" y="5844467"/>
                <a:ext cx="183240" cy="327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63D6BB3-52E9-4F7C-BCEE-87DD76DDA9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57901" y="5835467"/>
                  <a:ext cx="200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FB5C5AD-5F76-487E-B3F5-DA68E51EBE00}"/>
                    </a:ext>
                  </a:extLst>
                </p14:cNvPr>
                <p14:cNvContentPartPr/>
                <p14:nvPr/>
              </p14:nvContentPartPr>
              <p14:xfrm>
                <a:off x="10587941" y="5607587"/>
                <a:ext cx="297000" cy="395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FB5C5AD-5F76-487E-B3F5-DA68E51EBE0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79301" y="5598947"/>
                  <a:ext cx="3146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A883D4-E907-49A0-BCCC-6BAA525DB646}"/>
                    </a:ext>
                  </a:extLst>
                </p14:cNvPr>
                <p14:cNvContentPartPr/>
                <p14:nvPr/>
              </p14:nvContentPartPr>
              <p14:xfrm>
                <a:off x="10803581" y="5445587"/>
                <a:ext cx="306360" cy="28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A883D4-E907-49A0-BCCC-6BAA525DB64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94941" y="5436587"/>
                  <a:ext cx="324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0830E4A-A295-49DF-88B5-9728E9D66FD8}"/>
                    </a:ext>
                  </a:extLst>
                </p14:cNvPr>
                <p14:cNvContentPartPr/>
                <p14:nvPr/>
              </p14:nvContentPartPr>
              <p14:xfrm>
                <a:off x="10971701" y="5264867"/>
                <a:ext cx="191520" cy="254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0830E4A-A295-49DF-88B5-9728E9D66FD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62701" y="5255867"/>
                  <a:ext cx="209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DEC4781-FDE1-4DAC-8253-7CE3E173CEC9}"/>
                    </a:ext>
                  </a:extLst>
                </p14:cNvPr>
                <p14:cNvContentPartPr/>
                <p14:nvPr/>
              </p14:nvContentPartPr>
              <p14:xfrm>
                <a:off x="11139461" y="5034827"/>
                <a:ext cx="313560" cy="568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DEC4781-FDE1-4DAC-8253-7CE3E173CEC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30461" y="5025827"/>
                  <a:ext cx="3312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DCA0B5-5A96-488C-ADF9-3B7E875B74BF}"/>
                    </a:ext>
                  </a:extLst>
                </p14:cNvPr>
                <p14:cNvContentPartPr/>
                <p14:nvPr/>
              </p14:nvContentPartPr>
              <p14:xfrm>
                <a:off x="8765981" y="4667627"/>
                <a:ext cx="2991960" cy="211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DCA0B5-5A96-488C-ADF9-3B7E875B74B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56981" y="4658627"/>
                  <a:ext cx="3009600" cy="21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750562-77F0-4A64-B981-5E214BCC89C1}"/>
                    </a:ext>
                  </a:extLst>
                </p14:cNvPr>
                <p14:cNvContentPartPr/>
                <p14:nvPr/>
              </p14:nvContentPartPr>
              <p14:xfrm>
                <a:off x="9527741" y="2791307"/>
                <a:ext cx="160200" cy="580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750562-77F0-4A64-B981-5E214BCC89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18741" y="2782667"/>
                  <a:ext cx="1778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6111FF3-6064-4F67-B20F-7ED1FA9A36D3}"/>
                    </a:ext>
                  </a:extLst>
                </p14:cNvPr>
                <p14:cNvContentPartPr/>
                <p14:nvPr/>
              </p14:nvContentPartPr>
              <p14:xfrm>
                <a:off x="9481301" y="2765027"/>
                <a:ext cx="226800" cy="263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6111FF3-6064-4F67-B20F-7ED1FA9A36D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72661" y="2756027"/>
                  <a:ext cx="244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DE51288-8DCA-4A63-9AE8-15794018E422}"/>
                    </a:ext>
                  </a:extLst>
                </p14:cNvPr>
                <p14:cNvContentPartPr/>
                <p14:nvPr/>
              </p14:nvContentPartPr>
              <p14:xfrm>
                <a:off x="9699461" y="2650907"/>
                <a:ext cx="151560" cy="267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DE51288-8DCA-4A63-9AE8-15794018E42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90821" y="2642267"/>
                  <a:ext cx="169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49BF6B-4D66-495D-92D6-EE9CD5F8C280}"/>
                    </a:ext>
                  </a:extLst>
                </p14:cNvPr>
                <p14:cNvContentPartPr/>
                <p14:nvPr/>
              </p14:nvContentPartPr>
              <p14:xfrm>
                <a:off x="9919061" y="2622827"/>
                <a:ext cx="66600" cy="22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49BF6B-4D66-495D-92D6-EE9CD5F8C28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10061" y="2614187"/>
                  <a:ext cx="84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9433DC9-8F4C-4165-B369-6AD156107A96}"/>
                    </a:ext>
                  </a:extLst>
                </p14:cNvPr>
                <p14:cNvContentPartPr/>
                <p14:nvPr/>
              </p14:nvContentPartPr>
              <p14:xfrm>
                <a:off x="10027421" y="2425187"/>
                <a:ext cx="171000" cy="390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9433DC9-8F4C-4165-B369-6AD156107A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8781" y="2416547"/>
                  <a:ext cx="188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EEBC768-3875-4E6F-AF50-91CE06B9FAE6}"/>
                    </a:ext>
                  </a:extLst>
                </p14:cNvPr>
                <p14:cNvContentPartPr/>
                <p14:nvPr/>
              </p14:nvContentPartPr>
              <p14:xfrm>
                <a:off x="10237661" y="2386307"/>
                <a:ext cx="55800" cy="370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EEBC768-3875-4E6F-AF50-91CE06B9FAE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28661" y="2377667"/>
                  <a:ext cx="73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E734DF5-5E7C-40CF-99AA-5F002EB78441}"/>
                    </a:ext>
                  </a:extLst>
                </p14:cNvPr>
                <p14:cNvContentPartPr/>
                <p14:nvPr/>
              </p14:nvContentPartPr>
              <p14:xfrm>
                <a:off x="10352141" y="2417987"/>
                <a:ext cx="448920" cy="24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E734DF5-5E7C-40CF-99AA-5F002EB784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343141" y="2408987"/>
                  <a:ext cx="466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B2DF911-4FDC-44DD-A3ED-0DC76DC3544F}"/>
                    </a:ext>
                  </a:extLst>
                </p14:cNvPr>
                <p14:cNvContentPartPr/>
                <p14:nvPr/>
              </p14:nvContentPartPr>
              <p14:xfrm>
                <a:off x="9923741" y="3309347"/>
                <a:ext cx="82800" cy="38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B2DF911-4FDC-44DD-A3ED-0DC76DC354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14741" y="3300707"/>
                  <a:ext cx="100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D3E93CF-38FC-40FD-B0E6-C441E8B60D41}"/>
                    </a:ext>
                  </a:extLst>
                </p14:cNvPr>
                <p14:cNvContentPartPr/>
                <p14:nvPr/>
              </p14:nvContentPartPr>
              <p14:xfrm>
                <a:off x="10130381" y="3150587"/>
                <a:ext cx="30600" cy="269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D3E93CF-38FC-40FD-B0E6-C441E8B60D4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21741" y="3141947"/>
                  <a:ext cx="48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FF83A5D-B6C7-4602-B6F1-4BDFE2ADB647}"/>
                    </a:ext>
                  </a:extLst>
                </p14:cNvPr>
                <p14:cNvContentPartPr/>
                <p14:nvPr/>
              </p14:nvContentPartPr>
              <p14:xfrm>
                <a:off x="10080701" y="3290267"/>
                <a:ext cx="68400" cy="66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FF83A5D-B6C7-4602-B6F1-4BDFE2ADB64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72061" y="3281627"/>
                  <a:ext cx="86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D472EA9-D130-4BFB-A64B-B85C16D74B44}"/>
                    </a:ext>
                  </a:extLst>
                </p14:cNvPr>
                <p14:cNvContentPartPr/>
                <p14:nvPr/>
              </p14:nvContentPartPr>
              <p14:xfrm>
                <a:off x="10257101" y="3142667"/>
                <a:ext cx="115200" cy="246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D472EA9-D130-4BFB-A64B-B85C16D74B4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48101" y="3133667"/>
                  <a:ext cx="132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FF0DA6-F67D-4E2C-B29C-6CC93EE54BD7}"/>
                    </a:ext>
                  </a:extLst>
                </p14:cNvPr>
                <p14:cNvContentPartPr/>
                <p14:nvPr/>
              </p14:nvContentPartPr>
              <p14:xfrm>
                <a:off x="10443941" y="2955107"/>
                <a:ext cx="48240" cy="263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FF0DA6-F67D-4E2C-B29C-6CC93EE54BD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35301" y="2946467"/>
                  <a:ext cx="65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2780E00-DB8C-4920-B3EE-B77313920712}"/>
                    </a:ext>
                  </a:extLst>
                </p14:cNvPr>
                <p14:cNvContentPartPr/>
                <p14:nvPr/>
              </p14:nvContentPartPr>
              <p14:xfrm>
                <a:off x="10401461" y="3105227"/>
                <a:ext cx="68400" cy="57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2780E00-DB8C-4920-B3EE-B7731392071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92821" y="3096227"/>
                  <a:ext cx="86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2D212B8-32D2-42E3-9774-45677E45C7BA}"/>
                    </a:ext>
                  </a:extLst>
                </p14:cNvPr>
                <p14:cNvContentPartPr/>
                <p14:nvPr/>
              </p14:nvContentPartPr>
              <p14:xfrm>
                <a:off x="10544381" y="2985347"/>
                <a:ext cx="276120" cy="198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2D212B8-32D2-42E3-9774-45677E45C7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35381" y="2976707"/>
                  <a:ext cx="293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DDF59B9-108C-4D04-A2A2-E8C47BA0D45C}"/>
                    </a:ext>
                  </a:extLst>
                </p14:cNvPr>
                <p14:cNvContentPartPr/>
                <p14:nvPr/>
              </p14:nvContentPartPr>
              <p14:xfrm>
                <a:off x="4785821" y="1358147"/>
                <a:ext cx="186480" cy="225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DDF59B9-108C-4D04-A2A2-E8C47BA0D4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76821" y="1349147"/>
                  <a:ext cx="204120" cy="22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FA86943-5AD3-48F1-9FBE-03843B58DC56}"/>
                    </a:ext>
                  </a:extLst>
                </p14:cNvPr>
                <p14:cNvContentPartPr/>
                <p14:nvPr/>
              </p14:nvContentPartPr>
              <p14:xfrm>
                <a:off x="4899221" y="1163747"/>
                <a:ext cx="2316960" cy="2468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FA86943-5AD3-48F1-9FBE-03843B58DC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90221" y="1154747"/>
                  <a:ext cx="2334600" cy="24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FE8007-DBC6-40E4-B762-CD4181880816}"/>
                    </a:ext>
                  </a:extLst>
                </p14:cNvPr>
                <p14:cNvContentPartPr/>
                <p14:nvPr/>
              </p14:nvContentPartPr>
              <p14:xfrm>
                <a:off x="6822341" y="5034107"/>
                <a:ext cx="1517760" cy="116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FE8007-DBC6-40E4-B762-CD41818808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13341" y="5025467"/>
                  <a:ext cx="1535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00570E-6451-4AAD-8ABB-994ED50097F7}"/>
                    </a:ext>
                  </a:extLst>
                </p14:cNvPr>
                <p14:cNvContentPartPr/>
                <p14:nvPr/>
              </p14:nvContentPartPr>
              <p14:xfrm>
                <a:off x="6765461" y="5137787"/>
                <a:ext cx="1683000" cy="35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00570E-6451-4AAD-8ABB-994ED50097F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56821" y="5128787"/>
                  <a:ext cx="1700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CE01D4-C45F-449B-8085-79B9D11E8228}"/>
                    </a:ext>
                  </a:extLst>
                </p14:cNvPr>
                <p14:cNvContentPartPr/>
                <p14:nvPr/>
              </p14:nvContentPartPr>
              <p14:xfrm>
                <a:off x="8312381" y="4976867"/>
                <a:ext cx="300960" cy="330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CE01D4-C45F-449B-8085-79B9D11E82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03381" y="4968227"/>
                  <a:ext cx="318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0C8365-F17D-47A1-99D6-0CB52C8CDEAA}"/>
                    </a:ext>
                  </a:extLst>
                </p14:cNvPr>
                <p14:cNvContentPartPr/>
                <p14:nvPr/>
              </p14:nvContentPartPr>
              <p14:xfrm>
                <a:off x="6718301" y="5120507"/>
                <a:ext cx="143640" cy="1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0C8365-F17D-47A1-99D6-0CB52C8CDEA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09661" y="5111867"/>
                  <a:ext cx="161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3E096DF-FA85-4613-BBF6-6DD165D9F3D1}"/>
                    </a:ext>
                  </a:extLst>
                </p14:cNvPr>
                <p14:cNvContentPartPr/>
                <p14:nvPr/>
              </p14:nvContentPartPr>
              <p14:xfrm>
                <a:off x="3899501" y="5725307"/>
                <a:ext cx="252360" cy="435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3E096DF-FA85-4613-BBF6-6DD165D9F3D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890861" y="5716667"/>
                  <a:ext cx="2700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1CBB50-63D4-4F90-A589-2FF74F917117}"/>
                    </a:ext>
                  </a:extLst>
                </p14:cNvPr>
                <p14:cNvContentPartPr/>
                <p14:nvPr/>
              </p14:nvContentPartPr>
              <p14:xfrm>
                <a:off x="4145381" y="5605427"/>
                <a:ext cx="248040" cy="41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1CBB50-63D4-4F90-A589-2FF74F9171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36741" y="5596427"/>
                  <a:ext cx="265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AACFD18-B89E-4616-95AC-D94C06E88B9F}"/>
                    </a:ext>
                  </a:extLst>
                </p14:cNvPr>
                <p14:cNvContentPartPr/>
                <p14:nvPr/>
              </p14:nvContentPartPr>
              <p14:xfrm>
                <a:off x="4336541" y="5399147"/>
                <a:ext cx="231120" cy="45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AACFD18-B89E-4616-95AC-D94C06E88B9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27901" y="5390147"/>
                  <a:ext cx="2487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F51FAE3-ACDD-4360-A7B9-ADB9187F2425}"/>
                    </a:ext>
                  </a:extLst>
                </p14:cNvPr>
                <p14:cNvContentPartPr/>
                <p14:nvPr/>
              </p14:nvContentPartPr>
              <p14:xfrm>
                <a:off x="4550021" y="5286107"/>
                <a:ext cx="300960" cy="613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F51FAE3-ACDD-4360-A7B9-ADB9187F242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41021" y="5277107"/>
                  <a:ext cx="3186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E9387B3-2D96-4213-A6E7-B8657987B868}"/>
                    </a:ext>
                  </a:extLst>
                </p14:cNvPr>
                <p14:cNvContentPartPr/>
                <p14:nvPr/>
              </p14:nvContentPartPr>
              <p14:xfrm>
                <a:off x="3668741" y="5121227"/>
                <a:ext cx="1641960" cy="1365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E9387B3-2D96-4213-A6E7-B8657987B8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60101" y="5112587"/>
                  <a:ext cx="1659600" cy="13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8F5DCA-2CD6-467A-BA8A-39180191B6D1}"/>
                    </a:ext>
                  </a:extLst>
                </p14:cNvPr>
                <p14:cNvContentPartPr/>
                <p14:nvPr/>
              </p14:nvContentPartPr>
              <p14:xfrm>
                <a:off x="4825421" y="5958947"/>
                <a:ext cx="883440" cy="351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8F5DCA-2CD6-467A-BA8A-39180191B6D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16781" y="5950307"/>
                  <a:ext cx="901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CA28AB8-9C09-4DD2-B23E-965AC34D5D4A}"/>
                    </a:ext>
                  </a:extLst>
                </p14:cNvPr>
                <p14:cNvContentPartPr/>
                <p14:nvPr/>
              </p14:nvContentPartPr>
              <p14:xfrm>
                <a:off x="5589341" y="6039227"/>
                <a:ext cx="384840" cy="570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CA28AB8-9C09-4DD2-B23E-965AC34D5D4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80341" y="6030587"/>
                  <a:ext cx="4024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77E0B8-39F8-4C0C-AC5D-16C6C57382A9}"/>
                    </a:ext>
                  </a:extLst>
                </p14:cNvPr>
                <p14:cNvContentPartPr/>
                <p14:nvPr/>
              </p14:nvContentPartPr>
              <p14:xfrm>
                <a:off x="6420221" y="6348107"/>
                <a:ext cx="30240" cy="55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77E0B8-39F8-4C0C-AC5D-16C6C57382A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11221" y="6339107"/>
                  <a:ext cx="47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D50A849-13B6-4B0E-AD0F-299E57C4883C}"/>
                    </a:ext>
                  </a:extLst>
                </p14:cNvPr>
                <p14:cNvContentPartPr/>
                <p14:nvPr/>
              </p14:nvContentPartPr>
              <p14:xfrm>
                <a:off x="6221501" y="5956427"/>
                <a:ext cx="144720" cy="548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D50A849-13B6-4B0E-AD0F-299E57C488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12861" y="5947787"/>
                  <a:ext cx="1623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4A9B5A-EB02-4190-9C7A-130500E57742}"/>
                    </a:ext>
                  </a:extLst>
                </p14:cNvPr>
                <p14:cNvContentPartPr/>
                <p14:nvPr/>
              </p14:nvContentPartPr>
              <p14:xfrm>
                <a:off x="6252101" y="5600747"/>
                <a:ext cx="1880640" cy="1031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4A9B5A-EB02-4190-9C7A-130500E5774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43461" y="5592107"/>
                  <a:ext cx="1898280" cy="10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61D13B4-7C23-46F7-BAFB-F24A5309FA12}"/>
                    </a:ext>
                  </a:extLst>
                </p14:cNvPr>
                <p14:cNvContentPartPr/>
                <p14:nvPr/>
              </p14:nvContentPartPr>
              <p14:xfrm>
                <a:off x="6488261" y="6101147"/>
                <a:ext cx="60120" cy="297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61D13B4-7C23-46F7-BAFB-F24A5309FA1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79261" y="6092507"/>
                  <a:ext cx="77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A7653D-57AD-4DCC-9EBE-55DE092C2F52}"/>
                    </a:ext>
                  </a:extLst>
                </p14:cNvPr>
                <p14:cNvContentPartPr/>
                <p14:nvPr/>
              </p14:nvContentPartPr>
              <p14:xfrm>
                <a:off x="6504461" y="5962547"/>
                <a:ext cx="203040" cy="181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A7653D-57AD-4DCC-9EBE-55DE092C2F5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95461" y="5953907"/>
                  <a:ext cx="220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9AA42A6-BA08-4F44-BB57-D64F4F55C7B0}"/>
                    </a:ext>
                  </a:extLst>
                </p14:cNvPr>
                <p14:cNvContentPartPr/>
                <p14:nvPr/>
              </p14:nvContentPartPr>
              <p14:xfrm>
                <a:off x="6541541" y="6070187"/>
                <a:ext cx="192240" cy="247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9AA42A6-BA08-4F44-BB57-D64F4F55C7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32541" y="6061187"/>
                  <a:ext cx="209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430B342-88D4-4825-986E-B1F26FFB64BF}"/>
                    </a:ext>
                  </a:extLst>
                </p14:cNvPr>
                <p14:cNvContentPartPr/>
                <p14:nvPr/>
              </p14:nvContentPartPr>
              <p14:xfrm>
                <a:off x="6828101" y="5988467"/>
                <a:ext cx="76680" cy="296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430B342-88D4-4825-986E-B1F26FFB64B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19461" y="5979467"/>
                  <a:ext cx="94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9FE7E0E-2625-480D-8EDD-F58C50D9F04E}"/>
                    </a:ext>
                  </a:extLst>
                </p14:cNvPr>
                <p14:cNvContentPartPr/>
                <p14:nvPr/>
              </p14:nvContentPartPr>
              <p14:xfrm>
                <a:off x="6831701" y="5831147"/>
                <a:ext cx="192240" cy="226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9FE7E0E-2625-480D-8EDD-F58C50D9F04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823061" y="5822507"/>
                  <a:ext cx="209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167F7A8-5386-477F-8B8E-89085340278F}"/>
                    </a:ext>
                  </a:extLst>
                </p14:cNvPr>
                <p14:cNvContentPartPr/>
                <p14:nvPr/>
              </p14:nvContentPartPr>
              <p14:xfrm>
                <a:off x="6913061" y="6046427"/>
                <a:ext cx="177840" cy="170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167F7A8-5386-477F-8B8E-89085340278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04061" y="6037427"/>
                  <a:ext cx="195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37014FA-30A6-463C-9158-AE1AF2F4D1DD}"/>
                    </a:ext>
                  </a:extLst>
                </p14:cNvPr>
                <p14:cNvContentPartPr/>
                <p14:nvPr/>
              </p14:nvContentPartPr>
              <p14:xfrm>
                <a:off x="7018181" y="5875067"/>
                <a:ext cx="165600" cy="437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37014FA-30A6-463C-9158-AE1AF2F4D1D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09541" y="5866427"/>
                  <a:ext cx="1832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F5B49B4-73B5-479C-A55B-ED8D3DF6C6BE}"/>
                    </a:ext>
                  </a:extLst>
                </p14:cNvPr>
                <p14:cNvContentPartPr/>
                <p14:nvPr/>
              </p14:nvContentPartPr>
              <p14:xfrm>
                <a:off x="7137701" y="5809907"/>
                <a:ext cx="253800" cy="426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F5B49B4-73B5-479C-A55B-ED8D3DF6C6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28701" y="5800907"/>
                  <a:ext cx="271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F5780EE-DE3D-4AC7-B1C9-F80FBCCAB872}"/>
                    </a:ext>
                  </a:extLst>
                </p14:cNvPr>
                <p14:cNvContentPartPr/>
                <p14:nvPr/>
              </p14:nvContentPartPr>
              <p14:xfrm>
                <a:off x="7402661" y="5842307"/>
                <a:ext cx="127440" cy="263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F5780EE-DE3D-4AC7-B1C9-F80FBCCAB87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93661" y="5833667"/>
                  <a:ext cx="145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E1AA56D-EF4B-4D6A-9779-68930FEC10B0}"/>
                    </a:ext>
                  </a:extLst>
                </p14:cNvPr>
                <p14:cNvContentPartPr/>
                <p14:nvPr/>
              </p14:nvContentPartPr>
              <p14:xfrm>
                <a:off x="7537661" y="5736827"/>
                <a:ext cx="322560" cy="271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E1AA56D-EF4B-4D6A-9779-68930FEC10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29021" y="5727827"/>
                  <a:ext cx="340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689A8A6-9BD7-4AE8-880E-D8FA72072A62}"/>
                    </a:ext>
                  </a:extLst>
                </p14:cNvPr>
                <p14:cNvContentPartPr/>
                <p14:nvPr/>
              </p14:nvContentPartPr>
              <p14:xfrm>
                <a:off x="7469981" y="5854187"/>
                <a:ext cx="335880" cy="379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689A8A6-9BD7-4AE8-880E-D8FA72072A6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61341" y="5845547"/>
                  <a:ext cx="3535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605A196-453D-4CAD-89A1-331E3044BD61}"/>
                    </a:ext>
                  </a:extLst>
                </p14:cNvPr>
                <p14:cNvContentPartPr/>
                <p14:nvPr/>
              </p14:nvContentPartPr>
              <p14:xfrm>
                <a:off x="4896701" y="4088387"/>
                <a:ext cx="315000" cy="414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605A196-453D-4CAD-89A1-331E3044BD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88061" y="4079387"/>
                  <a:ext cx="332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3C71E99-2CF7-4CFB-A74A-A10DE9260DAE}"/>
                    </a:ext>
                  </a:extLst>
                </p14:cNvPr>
                <p14:cNvContentPartPr/>
                <p14:nvPr/>
              </p14:nvContentPartPr>
              <p14:xfrm>
                <a:off x="4902101" y="4122587"/>
                <a:ext cx="357480" cy="182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3C71E99-2CF7-4CFB-A74A-A10DE9260DA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93101" y="4113587"/>
                  <a:ext cx="375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D5D02B3-0D9C-42E0-9A08-431EEA696A31}"/>
                    </a:ext>
                  </a:extLst>
                </p14:cNvPr>
                <p14:cNvContentPartPr/>
                <p14:nvPr/>
              </p14:nvContentPartPr>
              <p14:xfrm>
                <a:off x="4873301" y="4123667"/>
                <a:ext cx="324720" cy="237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D5D02B3-0D9C-42E0-9A08-431EEA696A3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64661" y="4115027"/>
                  <a:ext cx="342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C29D798-77B1-49B7-9C78-F825F85D1CF7}"/>
                    </a:ext>
                  </a:extLst>
                </p14:cNvPr>
                <p14:cNvContentPartPr/>
                <p14:nvPr/>
              </p14:nvContentPartPr>
              <p14:xfrm>
                <a:off x="4876901" y="4135547"/>
                <a:ext cx="236520" cy="261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C29D798-77B1-49B7-9C78-F825F85D1CF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68261" y="4126907"/>
                  <a:ext cx="254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EF75186-0B40-4C45-8991-BE5CFADB5E92}"/>
                    </a:ext>
                  </a:extLst>
                </p14:cNvPr>
                <p14:cNvContentPartPr/>
                <p14:nvPr/>
              </p14:nvContentPartPr>
              <p14:xfrm>
                <a:off x="4872221" y="4138787"/>
                <a:ext cx="330120" cy="205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EF75186-0B40-4C45-8991-BE5CFADB5E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863221" y="4129787"/>
                  <a:ext cx="347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A98A91A-38AF-4148-BD5F-5D76FDC6810F}"/>
                    </a:ext>
                  </a:extLst>
                </p14:cNvPr>
                <p14:cNvContentPartPr/>
                <p14:nvPr/>
              </p14:nvContentPartPr>
              <p14:xfrm>
                <a:off x="4949261" y="4088027"/>
                <a:ext cx="238320" cy="351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A98A91A-38AF-4148-BD5F-5D76FDC6810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940261" y="4079027"/>
                  <a:ext cx="255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876C2B7-4BFA-4C03-ACC2-DE574DCF07F8}"/>
                    </a:ext>
                  </a:extLst>
                </p14:cNvPr>
                <p14:cNvContentPartPr/>
                <p14:nvPr/>
              </p14:nvContentPartPr>
              <p14:xfrm>
                <a:off x="4980941" y="4224827"/>
                <a:ext cx="50040" cy="65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876C2B7-4BFA-4C03-ACC2-DE574DCF07F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971941" y="4215827"/>
                  <a:ext cx="6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EACF612-CE5C-4A1F-B975-9643DF8AA4F1}"/>
                    </a:ext>
                  </a:extLst>
                </p14:cNvPr>
                <p14:cNvContentPartPr/>
                <p14:nvPr/>
              </p14:nvContentPartPr>
              <p14:xfrm>
                <a:off x="5012621" y="4308347"/>
                <a:ext cx="18720" cy="17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EACF612-CE5C-4A1F-B975-9643DF8AA4F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003981" y="4299707"/>
                  <a:ext cx="3636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102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8C97CD-450B-1530-2F75-F596CA330AF5}"/>
              </a:ext>
            </a:extLst>
          </p:cNvPr>
          <p:cNvSpPr/>
          <p:nvPr/>
        </p:nvSpPr>
        <p:spPr>
          <a:xfrm>
            <a:off x="2306320" y="2316480"/>
            <a:ext cx="7772400" cy="197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52D2A-34BE-1BFF-53AD-37A0A5E79076}"/>
              </a:ext>
            </a:extLst>
          </p:cNvPr>
          <p:cNvSpPr/>
          <p:nvPr/>
        </p:nvSpPr>
        <p:spPr>
          <a:xfrm>
            <a:off x="2306320" y="3302000"/>
            <a:ext cx="7772400" cy="985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798EC-9C1B-64A3-7D4D-125D5DCD5992}"/>
              </a:ext>
            </a:extLst>
          </p:cNvPr>
          <p:cNvSpPr/>
          <p:nvPr/>
        </p:nvSpPr>
        <p:spPr>
          <a:xfrm>
            <a:off x="4653280" y="2235200"/>
            <a:ext cx="2885440" cy="2336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8BFB5-9066-A979-F010-7470B188D67A}"/>
              </a:ext>
            </a:extLst>
          </p:cNvPr>
          <p:cNvSpPr/>
          <p:nvPr/>
        </p:nvSpPr>
        <p:spPr>
          <a:xfrm rot="819852">
            <a:off x="8227119" y="2574278"/>
            <a:ext cx="1185109" cy="132417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08858-78E0-1B32-77CC-3A1CC2A51D64}"/>
              </a:ext>
            </a:extLst>
          </p:cNvPr>
          <p:cNvSpPr/>
          <p:nvPr/>
        </p:nvSpPr>
        <p:spPr>
          <a:xfrm>
            <a:off x="3800947" y="2630327"/>
            <a:ext cx="2497146" cy="408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AF92D-3B01-D5D0-309A-85411F243057}"/>
              </a:ext>
            </a:extLst>
          </p:cNvPr>
          <p:cNvSpPr/>
          <p:nvPr/>
        </p:nvSpPr>
        <p:spPr>
          <a:xfrm>
            <a:off x="3800947" y="3045771"/>
            <a:ext cx="354493" cy="2562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169BA-C36A-256A-EBCF-343411ABEF25}"/>
              </a:ext>
            </a:extLst>
          </p:cNvPr>
          <p:cNvSpPr/>
          <p:nvPr/>
        </p:nvSpPr>
        <p:spPr>
          <a:xfrm>
            <a:off x="5943600" y="2436172"/>
            <a:ext cx="354493" cy="2562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60C75-2B9C-75AE-05D3-83A30B4559F2}"/>
              </a:ext>
            </a:extLst>
          </p:cNvPr>
          <p:cNvSpPr/>
          <p:nvPr/>
        </p:nvSpPr>
        <p:spPr>
          <a:xfrm>
            <a:off x="6544147" y="2842570"/>
            <a:ext cx="2497146" cy="408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6D3781-551D-3B6C-9224-74E6265A23AF}"/>
              </a:ext>
            </a:extLst>
          </p:cNvPr>
          <p:cNvSpPr/>
          <p:nvPr/>
        </p:nvSpPr>
        <p:spPr>
          <a:xfrm rot="20482758">
            <a:off x="2765119" y="2749549"/>
            <a:ext cx="393722" cy="1142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E2274-61F7-2602-A67A-5C908A7BA7D3}"/>
              </a:ext>
            </a:extLst>
          </p:cNvPr>
          <p:cNvSpPr txBox="1"/>
          <p:nvPr/>
        </p:nvSpPr>
        <p:spPr>
          <a:xfrm>
            <a:off x="0" y="-44605"/>
            <a:ext cx="21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Side view</a:t>
            </a:r>
            <a:endParaRPr lang="en-IN" sz="3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C8E47-2EA2-A654-47EB-661D8A320D08}"/>
              </a:ext>
            </a:extLst>
          </p:cNvPr>
          <p:cNvSpPr/>
          <p:nvPr/>
        </p:nvSpPr>
        <p:spPr>
          <a:xfrm>
            <a:off x="4258147" y="3097686"/>
            <a:ext cx="2198409" cy="204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1861D8-6889-A817-1E16-6A88ABF0F94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880015" y="2100021"/>
            <a:ext cx="1063722" cy="65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7A8B75-E1F7-201A-3BA3-350E748C74B8}"/>
              </a:ext>
            </a:extLst>
          </p:cNvPr>
          <p:cNvCxnSpPr>
            <a:cxnSpLocks/>
          </p:cNvCxnSpPr>
          <p:nvPr/>
        </p:nvCxnSpPr>
        <p:spPr>
          <a:xfrm flipH="1" flipV="1">
            <a:off x="1870791" y="1411969"/>
            <a:ext cx="2412684" cy="134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67B804-C7CD-1863-684D-1B8D8A659971}"/>
              </a:ext>
            </a:extLst>
          </p:cNvPr>
          <p:cNvCxnSpPr>
            <a:cxnSpLocks/>
          </p:cNvCxnSpPr>
          <p:nvPr/>
        </p:nvCxnSpPr>
        <p:spPr>
          <a:xfrm flipH="1" flipV="1">
            <a:off x="1960437" y="806040"/>
            <a:ext cx="3983163" cy="152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2E4ED-2585-435D-75A3-17FE65CD00AB}"/>
              </a:ext>
            </a:extLst>
          </p:cNvPr>
          <p:cNvCxnSpPr>
            <a:cxnSpLocks/>
          </p:cNvCxnSpPr>
          <p:nvPr/>
        </p:nvCxnSpPr>
        <p:spPr>
          <a:xfrm flipV="1">
            <a:off x="8857056" y="1014761"/>
            <a:ext cx="1243571" cy="161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77CCD-75B3-4728-AF64-18D4152221A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92720" y="3083849"/>
            <a:ext cx="2292215" cy="16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FF4F74-00E0-52D8-E43A-C04E1BB7D32F}"/>
              </a:ext>
            </a:extLst>
          </p:cNvPr>
          <p:cNvCxnSpPr>
            <a:cxnSpLocks/>
          </p:cNvCxnSpPr>
          <p:nvPr/>
        </p:nvCxnSpPr>
        <p:spPr>
          <a:xfrm>
            <a:off x="5288956" y="3156249"/>
            <a:ext cx="4811671" cy="196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90C28D-64C4-D68E-10FA-17D35BB50DE8}"/>
              </a:ext>
            </a:extLst>
          </p:cNvPr>
          <p:cNvSpPr txBox="1"/>
          <p:nvPr/>
        </p:nvSpPr>
        <p:spPr>
          <a:xfrm>
            <a:off x="713678" y="6278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 base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AD363D-8B68-CF6C-7237-E8E822620BC5}"/>
              </a:ext>
            </a:extLst>
          </p:cNvPr>
          <p:cNvSpPr txBox="1"/>
          <p:nvPr/>
        </p:nvSpPr>
        <p:spPr>
          <a:xfrm>
            <a:off x="815186" y="12408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H-Bridge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66181D-9C4E-A8EF-E98B-D9ACA76FA8A7}"/>
              </a:ext>
            </a:extLst>
          </p:cNvPr>
          <p:cNvSpPr txBox="1"/>
          <p:nvPr/>
        </p:nvSpPr>
        <p:spPr>
          <a:xfrm>
            <a:off x="787196" y="18975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C86943-5450-572A-290A-6FC61C79DCA8}"/>
              </a:ext>
            </a:extLst>
          </p:cNvPr>
          <p:cNvSpPr txBox="1"/>
          <p:nvPr/>
        </p:nvSpPr>
        <p:spPr>
          <a:xfrm>
            <a:off x="10096086" y="812550"/>
            <a:ext cx="8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41999-17BA-2DB6-EB10-0670DFE7010E}"/>
              </a:ext>
            </a:extLst>
          </p:cNvPr>
          <p:cNvSpPr txBox="1"/>
          <p:nvPr/>
        </p:nvSpPr>
        <p:spPr>
          <a:xfrm>
            <a:off x="10084935" y="4566642"/>
            <a:ext cx="10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Batteries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6449E3-66C6-1590-F85E-ABCE9F360015}"/>
              </a:ext>
            </a:extLst>
          </p:cNvPr>
          <p:cNvSpPr txBox="1"/>
          <p:nvPr/>
        </p:nvSpPr>
        <p:spPr>
          <a:xfrm>
            <a:off x="10177059" y="4935974"/>
            <a:ext cx="10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PCB-MC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52CCB-1F33-EF9A-3A7C-7BE624358D61}"/>
              </a:ext>
            </a:extLst>
          </p:cNvPr>
          <p:cNvSpPr/>
          <p:nvPr/>
        </p:nvSpPr>
        <p:spPr>
          <a:xfrm rot="19109520">
            <a:off x="2386194" y="2988801"/>
            <a:ext cx="315232" cy="131020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32F656-5F52-17C2-2BB0-B6879FA104BC}"/>
              </a:ext>
            </a:extLst>
          </p:cNvPr>
          <p:cNvSpPr txBox="1"/>
          <p:nvPr/>
        </p:nvSpPr>
        <p:spPr>
          <a:xfrm>
            <a:off x="811693" y="280775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C-type 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0B71E-C80D-17AC-F805-0D8A1BC7D974}"/>
              </a:ext>
            </a:extLst>
          </p:cNvPr>
          <p:cNvCxnSpPr>
            <a:cxnSpLocks/>
          </p:cNvCxnSpPr>
          <p:nvPr/>
        </p:nvCxnSpPr>
        <p:spPr>
          <a:xfrm flipH="1" flipV="1">
            <a:off x="1748194" y="2992418"/>
            <a:ext cx="713999" cy="3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5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C8735D-BFFD-6133-0FCA-AF24C87B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8926"/>
            <a:ext cx="6421244" cy="20728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7E0081-23BF-DF08-CDE2-348912E2FE64}"/>
              </a:ext>
            </a:extLst>
          </p:cNvPr>
          <p:cNvSpPr/>
          <p:nvPr/>
        </p:nvSpPr>
        <p:spPr>
          <a:xfrm>
            <a:off x="2209801" y="1108921"/>
            <a:ext cx="6421244" cy="578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361F2E-B707-121C-758C-52144743F9E1}"/>
              </a:ext>
            </a:extLst>
          </p:cNvPr>
          <p:cNvSpPr/>
          <p:nvPr/>
        </p:nvSpPr>
        <p:spPr>
          <a:xfrm>
            <a:off x="5710923" y="2609789"/>
            <a:ext cx="2063042" cy="180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16000F-F83E-B646-EE9A-48F75B2DE16D}"/>
              </a:ext>
            </a:extLst>
          </p:cNvPr>
          <p:cNvSpPr/>
          <p:nvPr/>
        </p:nvSpPr>
        <p:spPr>
          <a:xfrm>
            <a:off x="3436387" y="1861422"/>
            <a:ext cx="301083" cy="255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A99B8D-65C0-A6E3-ACA4-91311E6A1EFE}"/>
              </a:ext>
            </a:extLst>
          </p:cNvPr>
          <p:cNvSpPr/>
          <p:nvPr/>
        </p:nvSpPr>
        <p:spPr>
          <a:xfrm>
            <a:off x="7094429" y="1890772"/>
            <a:ext cx="301083" cy="255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B15A03-BEDC-CF3D-DE51-68A2E6538055}"/>
              </a:ext>
            </a:extLst>
          </p:cNvPr>
          <p:cNvSpPr/>
          <p:nvPr/>
        </p:nvSpPr>
        <p:spPr>
          <a:xfrm>
            <a:off x="3436386" y="5916745"/>
            <a:ext cx="301083" cy="255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AF236E-DB3F-EE99-86F1-5F98D10AFC25}"/>
              </a:ext>
            </a:extLst>
          </p:cNvPr>
          <p:cNvSpPr/>
          <p:nvPr/>
        </p:nvSpPr>
        <p:spPr>
          <a:xfrm>
            <a:off x="7094429" y="5916745"/>
            <a:ext cx="301083" cy="2551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1C26F-47F1-0269-9792-480A2838993B}"/>
              </a:ext>
            </a:extLst>
          </p:cNvPr>
          <p:cNvSpPr txBox="1"/>
          <p:nvPr/>
        </p:nvSpPr>
        <p:spPr>
          <a:xfrm>
            <a:off x="46464" y="3625288"/>
            <a:ext cx="216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Bottom view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8303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4CDC509-15D2-2494-BDB4-87F57914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8926"/>
            <a:ext cx="6421244" cy="20728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7E0081-23BF-DF08-CDE2-348912E2FE64}"/>
              </a:ext>
            </a:extLst>
          </p:cNvPr>
          <p:cNvSpPr/>
          <p:nvPr/>
        </p:nvSpPr>
        <p:spPr>
          <a:xfrm>
            <a:off x="2209801" y="1108921"/>
            <a:ext cx="6421244" cy="5749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74785-6019-4EF2-04EE-351707D64324}"/>
              </a:ext>
            </a:extLst>
          </p:cNvPr>
          <p:cNvSpPr/>
          <p:nvPr/>
        </p:nvSpPr>
        <p:spPr>
          <a:xfrm>
            <a:off x="2631609" y="3594086"/>
            <a:ext cx="343647" cy="3902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EFAB1B-FCDA-467A-C695-1ADF3447FFDE}"/>
              </a:ext>
            </a:extLst>
          </p:cNvPr>
          <p:cNvSpPr/>
          <p:nvPr/>
        </p:nvSpPr>
        <p:spPr>
          <a:xfrm>
            <a:off x="3631182" y="2188873"/>
            <a:ext cx="3578482" cy="33946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41D952-8E14-AFAE-87D8-1DC47A1D96B7}"/>
              </a:ext>
            </a:extLst>
          </p:cNvPr>
          <p:cNvSpPr/>
          <p:nvPr/>
        </p:nvSpPr>
        <p:spPr>
          <a:xfrm>
            <a:off x="7313568" y="3019102"/>
            <a:ext cx="979089" cy="18651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A7862-2C18-F142-462F-14F01C0A275D}"/>
              </a:ext>
            </a:extLst>
          </p:cNvPr>
          <p:cNvSpPr txBox="1"/>
          <p:nvPr/>
        </p:nvSpPr>
        <p:spPr>
          <a:xfrm>
            <a:off x="46464" y="3625288"/>
            <a:ext cx="21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 view</a:t>
            </a:r>
            <a:endParaRPr lang="en-IN" sz="36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D29493-9232-0AA0-72EC-6D429D42E19A}"/>
              </a:ext>
            </a:extLst>
          </p:cNvPr>
          <p:cNvSpPr/>
          <p:nvPr/>
        </p:nvSpPr>
        <p:spPr>
          <a:xfrm>
            <a:off x="2258313" y="3602986"/>
            <a:ext cx="194956" cy="3902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EED2EA8-9955-6ADD-FA96-A854B424D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66" y="2392590"/>
            <a:ext cx="778526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F0197F-0341-232F-CBD9-8FE02DCEB94F}"/>
              </a:ext>
            </a:extLst>
          </p:cNvPr>
          <p:cNvSpPr/>
          <p:nvPr/>
        </p:nvSpPr>
        <p:spPr>
          <a:xfrm>
            <a:off x="2306320" y="2316480"/>
            <a:ext cx="7772400" cy="197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57D80-A25D-AD08-05F3-6005EE195843}"/>
              </a:ext>
            </a:extLst>
          </p:cNvPr>
          <p:cNvSpPr/>
          <p:nvPr/>
        </p:nvSpPr>
        <p:spPr>
          <a:xfrm>
            <a:off x="2306320" y="3302000"/>
            <a:ext cx="7772400" cy="985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B061-26C5-7D95-B71A-5285D1EA9990}"/>
              </a:ext>
            </a:extLst>
          </p:cNvPr>
          <p:cNvSpPr/>
          <p:nvPr/>
        </p:nvSpPr>
        <p:spPr>
          <a:xfrm>
            <a:off x="4653280" y="2235200"/>
            <a:ext cx="2885440" cy="2336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91673-8224-CDF2-2C62-BEF546C90397}"/>
              </a:ext>
            </a:extLst>
          </p:cNvPr>
          <p:cNvSpPr/>
          <p:nvPr/>
        </p:nvSpPr>
        <p:spPr>
          <a:xfrm rot="819852">
            <a:off x="8233576" y="2535899"/>
            <a:ext cx="858322" cy="11691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6D1BD-6FAE-956E-14F9-E8AFA337166C}"/>
              </a:ext>
            </a:extLst>
          </p:cNvPr>
          <p:cNvSpPr/>
          <p:nvPr/>
        </p:nvSpPr>
        <p:spPr>
          <a:xfrm>
            <a:off x="5943600" y="2436172"/>
            <a:ext cx="354493" cy="2562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03B9F-C61C-CFA1-35FB-5EC1C4ECE571}"/>
              </a:ext>
            </a:extLst>
          </p:cNvPr>
          <p:cNvSpPr txBox="1"/>
          <p:nvPr/>
        </p:nvSpPr>
        <p:spPr>
          <a:xfrm>
            <a:off x="0" y="-44605"/>
            <a:ext cx="21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Side view</a:t>
            </a:r>
            <a:endParaRPr lang="en-IN" sz="3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894DB2-A7A3-7920-281F-DD721A37B342}"/>
              </a:ext>
            </a:extLst>
          </p:cNvPr>
          <p:cNvSpPr/>
          <p:nvPr/>
        </p:nvSpPr>
        <p:spPr>
          <a:xfrm>
            <a:off x="4258147" y="3097686"/>
            <a:ext cx="2198409" cy="204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5FBCB2-FF17-080F-61FB-4048A80CF5FB}"/>
              </a:ext>
            </a:extLst>
          </p:cNvPr>
          <p:cNvCxnSpPr>
            <a:cxnSpLocks/>
          </p:cNvCxnSpPr>
          <p:nvPr/>
        </p:nvCxnSpPr>
        <p:spPr>
          <a:xfrm flipH="1" flipV="1">
            <a:off x="1870791" y="1411969"/>
            <a:ext cx="2412684" cy="134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9A2630-9518-8344-4297-B779A7B7208A}"/>
              </a:ext>
            </a:extLst>
          </p:cNvPr>
          <p:cNvCxnSpPr>
            <a:cxnSpLocks/>
          </p:cNvCxnSpPr>
          <p:nvPr/>
        </p:nvCxnSpPr>
        <p:spPr>
          <a:xfrm flipH="1" flipV="1">
            <a:off x="1960437" y="806040"/>
            <a:ext cx="3983163" cy="152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5B9B35-6639-9A0D-28B9-F306023BAE1B}"/>
              </a:ext>
            </a:extLst>
          </p:cNvPr>
          <p:cNvCxnSpPr>
            <a:cxnSpLocks/>
          </p:cNvCxnSpPr>
          <p:nvPr/>
        </p:nvCxnSpPr>
        <p:spPr>
          <a:xfrm flipV="1">
            <a:off x="8857056" y="1014761"/>
            <a:ext cx="1243571" cy="161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946180-13F4-3B76-FD77-6BFD9A17D08B}"/>
              </a:ext>
            </a:extLst>
          </p:cNvPr>
          <p:cNvSpPr txBox="1"/>
          <p:nvPr/>
        </p:nvSpPr>
        <p:spPr>
          <a:xfrm>
            <a:off x="713678" y="6278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 base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37FB38-19F8-64FF-2726-355D51507A49}"/>
              </a:ext>
            </a:extLst>
          </p:cNvPr>
          <p:cNvSpPr txBox="1"/>
          <p:nvPr/>
        </p:nvSpPr>
        <p:spPr>
          <a:xfrm>
            <a:off x="815186" y="12408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H-Bridge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F7486-6240-1720-5227-0D922F3A8B28}"/>
              </a:ext>
            </a:extLst>
          </p:cNvPr>
          <p:cNvSpPr txBox="1"/>
          <p:nvPr/>
        </p:nvSpPr>
        <p:spPr>
          <a:xfrm>
            <a:off x="10096086" y="812550"/>
            <a:ext cx="8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3E92B-DE8A-A4E6-6543-A3A8B5FEFA83}"/>
              </a:ext>
            </a:extLst>
          </p:cNvPr>
          <p:cNvSpPr/>
          <p:nvPr/>
        </p:nvSpPr>
        <p:spPr>
          <a:xfrm rot="19109520">
            <a:off x="2386194" y="2988801"/>
            <a:ext cx="315232" cy="131020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D3661-8EB7-AE83-0354-C5BD7663834F}"/>
              </a:ext>
            </a:extLst>
          </p:cNvPr>
          <p:cNvSpPr txBox="1"/>
          <p:nvPr/>
        </p:nvSpPr>
        <p:spPr>
          <a:xfrm>
            <a:off x="811693" y="280775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C-type 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C13949-F606-941A-0613-610F3EC8934B}"/>
              </a:ext>
            </a:extLst>
          </p:cNvPr>
          <p:cNvCxnSpPr>
            <a:cxnSpLocks/>
          </p:cNvCxnSpPr>
          <p:nvPr/>
        </p:nvCxnSpPr>
        <p:spPr>
          <a:xfrm flipH="1" flipV="1">
            <a:off x="1748194" y="2992418"/>
            <a:ext cx="713999" cy="3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6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F0197F-0341-232F-CBD9-8FE02DCEB94F}"/>
              </a:ext>
            </a:extLst>
          </p:cNvPr>
          <p:cNvSpPr/>
          <p:nvPr/>
        </p:nvSpPr>
        <p:spPr>
          <a:xfrm>
            <a:off x="2306320" y="2316480"/>
            <a:ext cx="7772400" cy="197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57D80-A25D-AD08-05F3-6005EE195843}"/>
              </a:ext>
            </a:extLst>
          </p:cNvPr>
          <p:cNvSpPr/>
          <p:nvPr/>
        </p:nvSpPr>
        <p:spPr>
          <a:xfrm>
            <a:off x="2306320" y="3302000"/>
            <a:ext cx="7772400" cy="985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B061-26C5-7D95-B71A-5285D1EA9990}"/>
              </a:ext>
            </a:extLst>
          </p:cNvPr>
          <p:cNvSpPr/>
          <p:nvPr/>
        </p:nvSpPr>
        <p:spPr>
          <a:xfrm>
            <a:off x="5964432" y="2432126"/>
            <a:ext cx="131568" cy="2336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03B9F-C61C-CFA1-35FB-5EC1C4ECE571}"/>
              </a:ext>
            </a:extLst>
          </p:cNvPr>
          <p:cNvSpPr txBox="1"/>
          <p:nvPr/>
        </p:nvSpPr>
        <p:spPr>
          <a:xfrm>
            <a:off x="0" y="-44605"/>
            <a:ext cx="21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Side view</a:t>
            </a:r>
            <a:endParaRPr lang="en-IN" sz="3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9A2630-9518-8344-4297-B779A7B7208A}"/>
              </a:ext>
            </a:extLst>
          </p:cNvPr>
          <p:cNvCxnSpPr>
            <a:cxnSpLocks/>
          </p:cNvCxnSpPr>
          <p:nvPr/>
        </p:nvCxnSpPr>
        <p:spPr>
          <a:xfrm flipH="1" flipV="1">
            <a:off x="1960437" y="806040"/>
            <a:ext cx="3665102" cy="131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5B9B35-6639-9A0D-28B9-F306023BAE1B}"/>
              </a:ext>
            </a:extLst>
          </p:cNvPr>
          <p:cNvCxnSpPr>
            <a:cxnSpLocks/>
          </p:cNvCxnSpPr>
          <p:nvPr/>
        </p:nvCxnSpPr>
        <p:spPr>
          <a:xfrm flipV="1">
            <a:off x="6434893" y="1136174"/>
            <a:ext cx="3598488" cy="138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946180-13F4-3B76-FD77-6BFD9A17D08B}"/>
              </a:ext>
            </a:extLst>
          </p:cNvPr>
          <p:cNvSpPr txBox="1"/>
          <p:nvPr/>
        </p:nvSpPr>
        <p:spPr>
          <a:xfrm>
            <a:off x="713678" y="6278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 base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F7486-6240-1720-5227-0D922F3A8B28}"/>
              </a:ext>
            </a:extLst>
          </p:cNvPr>
          <p:cNvSpPr txBox="1"/>
          <p:nvPr/>
        </p:nvSpPr>
        <p:spPr>
          <a:xfrm>
            <a:off x="10096086" y="812550"/>
            <a:ext cx="8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 LED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74C89-5E94-BAD4-C6DF-4507BD8A4135}"/>
              </a:ext>
            </a:extLst>
          </p:cNvPr>
          <p:cNvSpPr txBox="1"/>
          <p:nvPr/>
        </p:nvSpPr>
        <p:spPr>
          <a:xfrm>
            <a:off x="5009121" y="3390718"/>
            <a:ext cx="7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Drink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1DAE-40C1-DBC7-EA8E-FC475E9729F1}"/>
              </a:ext>
            </a:extLst>
          </p:cNvPr>
          <p:cNvSpPr txBox="1"/>
          <p:nvPr/>
        </p:nvSpPr>
        <p:spPr>
          <a:xfrm>
            <a:off x="5729808" y="3395570"/>
            <a:ext cx="7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C71C1-E58A-47E0-76B7-F7684EF7D797}"/>
              </a:ext>
            </a:extLst>
          </p:cNvPr>
          <p:cNvSpPr txBox="1"/>
          <p:nvPr/>
        </p:nvSpPr>
        <p:spPr>
          <a:xfrm>
            <a:off x="6434893" y="3404332"/>
            <a:ext cx="134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bottle on dock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AD8D5E-0689-3697-3769-290F17F862DB}"/>
              </a:ext>
            </a:extLst>
          </p:cNvPr>
          <p:cNvSpPr txBox="1"/>
          <p:nvPr/>
        </p:nvSpPr>
        <p:spPr>
          <a:xfrm>
            <a:off x="264072" y="6310363"/>
            <a:ext cx="11156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https://www.gograph.com/clipart/thirsty-man-dry-mouth-thirst-people-drinking-water-gg117972452.html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F123AE-D698-8C5C-3D06-973BF213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6" y="2696283"/>
            <a:ext cx="651977" cy="6028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B44CBB-2E2F-D21F-0146-3473D31A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30" y="2691001"/>
            <a:ext cx="637822" cy="6028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9FDFD1-AC78-5164-6521-4A4AB54E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693" y="2698745"/>
            <a:ext cx="595317" cy="6032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F3E440-5EBC-8467-A614-182D9D06B5DE}"/>
              </a:ext>
            </a:extLst>
          </p:cNvPr>
          <p:cNvCxnSpPr>
            <a:cxnSpLocks/>
          </p:cNvCxnSpPr>
          <p:nvPr/>
        </p:nvCxnSpPr>
        <p:spPr>
          <a:xfrm flipV="1">
            <a:off x="7025554" y="1579626"/>
            <a:ext cx="3751569" cy="116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03D04C-F883-D51C-AEAE-C134F675CF33}"/>
              </a:ext>
            </a:extLst>
          </p:cNvPr>
          <p:cNvSpPr txBox="1"/>
          <p:nvPr/>
        </p:nvSpPr>
        <p:spPr>
          <a:xfrm>
            <a:off x="10532441" y="1599195"/>
            <a:ext cx="88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Tinted LED Display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F9469-095F-5FA4-36C1-68D86515EACC}"/>
              </a:ext>
            </a:extLst>
          </p:cNvPr>
          <p:cNvSpPr/>
          <p:nvPr/>
        </p:nvSpPr>
        <p:spPr>
          <a:xfrm>
            <a:off x="3175569" y="2816733"/>
            <a:ext cx="1626693" cy="3820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E045-419C-E85D-350C-09C0177F2BB9}"/>
              </a:ext>
            </a:extLst>
          </p:cNvPr>
          <p:cNvSpPr/>
          <p:nvPr/>
        </p:nvSpPr>
        <p:spPr>
          <a:xfrm>
            <a:off x="7689158" y="2796689"/>
            <a:ext cx="343736" cy="2336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717C5-933F-E979-1DCE-700594FB61E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032894" y="2913529"/>
            <a:ext cx="2499547" cy="99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AFC8B8-B1F4-8441-6C8A-57C91F9449A1}"/>
              </a:ext>
            </a:extLst>
          </p:cNvPr>
          <p:cNvSpPr txBox="1"/>
          <p:nvPr/>
        </p:nvSpPr>
        <p:spPr>
          <a:xfrm>
            <a:off x="10571180" y="3729272"/>
            <a:ext cx="8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5DB4F9-0BE0-B833-496F-AE11F519FD26}"/>
              </a:ext>
            </a:extLst>
          </p:cNvPr>
          <p:cNvCxnSpPr>
            <a:cxnSpLocks/>
          </p:cNvCxnSpPr>
          <p:nvPr/>
        </p:nvCxnSpPr>
        <p:spPr>
          <a:xfrm flipH="1">
            <a:off x="1854551" y="2920007"/>
            <a:ext cx="2421614" cy="11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AB39A5-8A0E-C018-39F1-C8768FF3DB0E}"/>
              </a:ext>
            </a:extLst>
          </p:cNvPr>
          <p:cNvSpPr txBox="1"/>
          <p:nvPr/>
        </p:nvSpPr>
        <p:spPr>
          <a:xfrm>
            <a:off x="607792" y="39379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A65428-9D6F-DF63-A7B8-DB29F6428A40}"/>
              </a:ext>
            </a:extLst>
          </p:cNvPr>
          <p:cNvSpPr/>
          <p:nvPr/>
        </p:nvSpPr>
        <p:spPr>
          <a:xfrm>
            <a:off x="5204270" y="2184400"/>
            <a:ext cx="1904582" cy="182978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F0F534-A768-7D68-000C-86117AF53FF7}"/>
              </a:ext>
            </a:extLst>
          </p:cNvPr>
          <p:cNvSpPr/>
          <p:nvPr/>
        </p:nvSpPr>
        <p:spPr>
          <a:xfrm>
            <a:off x="8744521" y="2837465"/>
            <a:ext cx="343736" cy="2336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8D3B3-D8ED-FB83-EBF8-710ADAEFCAB1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8916389" y="2837465"/>
            <a:ext cx="1795639" cy="54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0EA2D2-F4BD-C8CA-7230-7DD1BFB0F60C}"/>
              </a:ext>
            </a:extLst>
          </p:cNvPr>
          <p:cNvSpPr txBox="1"/>
          <p:nvPr/>
        </p:nvSpPr>
        <p:spPr>
          <a:xfrm>
            <a:off x="10750767" y="3202288"/>
            <a:ext cx="8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AD14FA-F707-9CA4-A9C4-B9185BD3A9FD}"/>
              </a:ext>
            </a:extLst>
          </p:cNvPr>
          <p:cNvSpPr/>
          <p:nvPr/>
        </p:nvSpPr>
        <p:spPr>
          <a:xfrm>
            <a:off x="6125508" y="2436487"/>
            <a:ext cx="131568" cy="2336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16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D170-A698-BBAE-2542-864BEBEC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73" y="498629"/>
            <a:ext cx="11844453" cy="4351338"/>
          </a:xfrm>
        </p:spPr>
        <p:txBody>
          <a:bodyPr/>
          <a:lstStyle/>
          <a:p>
            <a:r>
              <a:rPr lang="en-IN" dirty="0"/>
              <a:t>Frost will have IR sensor to sense if the bottle exists</a:t>
            </a:r>
          </a:p>
          <a:p>
            <a:r>
              <a:rPr lang="en-IN" dirty="0"/>
              <a:t>Three symbol to show warnings (Black tinted LED)</a:t>
            </a:r>
          </a:p>
          <a:p>
            <a:r>
              <a:rPr lang="en-IN" dirty="0"/>
              <a:t>Needed batteries (1.5 *3)</a:t>
            </a:r>
          </a:p>
          <a:p>
            <a:r>
              <a:rPr lang="en-IN" dirty="0"/>
              <a:t>USB cable in case battery not used</a:t>
            </a:r>
          </a:p>
          <a:p>
            <a:r>
              <a:rPr lang="en-IN" dirty="0"/>
              <a:t>Can be made up of wood carving</a:t>
            </a:r>
          </a:p>
          <a:p>
            <a:r>
              <a:rPr lang="en-IN" dirty="0"/>
              <a:t>HW required : Arduino micro, 3LEDs, LDR, IR sensor, Battery holder, USB connector, Buzzer</a:t>
            </a:r>
          </a:p>
          <a:p>
            <a:r>
              <a:rPr lang="en-IN" dirty="0"/>
              <a:t>Cost : Wood = 100, Arduino = 150, LEDs = 10, IR = 50, LDR = 20, USB = 50, Battery holder = 20. Total = 350 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87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rajuchaluva@outlook.com</dc:creator>
  <cp:lastModifiedBy>rajuchaluva@outlook.com</cp:lastModifiedBy>
  <cp:revision>48</cp:revision>
  <dcterms:created xsi:type="dcterms:W3CDTF">2022-05-15T08:03:38Z</dcterms:created>
  <dcterms:modified xsi:type="dcterms:W3CDTF">2023-01-03T14:04:38Z</dcterms:modified>
</cp:coreProperties>
</file>