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Cookies </a:t>
            </a:r>
            <a:r>
              <a:rPr lang="en-IN" sz="4400" dirty="0">
                <a:solidFill>
                  <a:schemeClr val="tx1"/>
                </a:solidFill>
              </a:rPr>
              <a:t>🍪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All about cookies.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2C1C-728E-4E9F-B528-35112610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E0A2-898E-473A-A995-B4994050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Path can be /(root) or  /</a:t>
            </a:r>
            <a:r>
              <a:rPr lang="en-IN" sz="1800" dirty="0" err="1"/>
              <a:t>mydir</a:t>
            </a:r>
            <a:r>
              <a:rPr lang="en-IN" sz="1800" dirty="0"/>
              <a:t> (directory). If not specified, defaults to the current path of  current document location, as well as its descendants.</a:t>
            </a:r>
          </a:p>
          <a:p>
            <a:r>
              <a:rPr lang="en-IN" sz="1800" dirty="0"/>
              <a:t>Ex: </a:t>
            </a:r>
            <a:r>
              <a:rPr lang="en-IN" sz="1800" dirty="0" err="1"/>
              <a:t>document.cookie</a:t>
            </a:r>
            <a:r>
              <a:rPr lang="en-IN" sz="1800" dirty="0"/>
              <a:t>= “username=</a:t>
            </a:r>
            <a:r>
              <a:rPr lang="en-IN" sz="1800" dirty="0" err="1"/>
              <a:t>prajwal</a:t>
            </a:r>
            <a:r>
              <a:rPr lang="en-IN" sz="1800" dirty="0"/>
              <a:t>; path=/home”;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600" dirty="0"/>
              <a:t>                                   Secure</a:t>
            </a:r>
          </a:p>
          <a:p>
            <a:pPr marL="0" indent="0">
              <a:buNone/>
            </a:pPr>
            <a:r>
              <a:rPr lang="en-IN" sz="1800" dirty="0"/>
              <a:t>Cookie to only be transmitted over secure protocol  as https, Before chrome52 this flag could appear with cookies from http domains.</a:t>
            </a:r>
          </a:p>
          <a:p>
            <a:pPr marL="0" indent="0">
              <a:buNone/>
            </a:pPr>
            <a:r>
              <a:rPr lang="en-IN" sz="1800" dirty="0"/>
              <a:t>Ex: </a:t>
            </a:r>
            <a:r>
              <a:rPr lang="en-IN" sz="1800" dirty="0" err="1"/>
              <a:t>document.cookie</a:t>
            </a:r>
            <a:r>
              <a:rPr lang="en-IN" sz="1800" dirty="0"/>
              <a:t>=“username=</a:t>
            </a:r>
            <a:r>
              <a:rPr lang="en-IN" sz="1800" dirty="0" err="1"/>
              <a:t>prajwal</a:t>
            </a:r>
            <a:r>
              <a:rPr lang="en-IN" sz="1800" dirty="0"/>
              <a:t>; secure”;</a:t>
            </a:r>
          </a:p>
        </p:txBody>
      </p:sp>
    </p:spTree>
    <p:extLst>
      <p:ext uri="{BB962C8B-B14F-4D97-AF65-F5344CB8AC3E}">
        <p14:creationId xmlns:p14="http://schemas.microsoft.com/office/powerpoint/2010/main" val="406616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7D9C-9FC6-4B0A-93B1-41EBB34A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66" y="642594"/>
            <a:ext cx="9922933" cy="1371600"/>
          </a:xfrm>
        </p:spPr>
        <p:txBody>
          <a:bodyPr/>
          <a:lstStyle/>
          <a:p>
            <a:r>
              <a:rPr lang="en-IN" dirty="0"/>
              <a:t>            Replace / Append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BAF7-4406-4DED-B5F9-C59FFB5A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8550"/>
          </a:xfrm>
        </p:spPr>
        <p:txBody>
          <a:bodyPr>
            <a:noAutofit/>
          </a:bodyPr>
          <a:lstStyle/>
          <a:p>
            <a:r>
              <a:rPr lang="en-IN" sz="1800" dirty="0"/>
              <a:t>When we assign a new cookie value to </a:t>
            </a:r>
            <a:r>
              <a:rPr lang="en-IN" sz="1800" dirty="0" err="1"/>
              <a:t>document.cookie</a:t>
            </a:r>
            <a:r>
              <a:rPr lang="en-IN" sz="1800" dirty="0"/>
              <a:t>, the cookie are not replaced. The new cookie is parsed and its name-value pair is appended to the list. The exception is when you assign a new cookie with same name( and same domain and path if exist) as cookie that already exists. In this case the old value is replaced with a new.</a:t>
            </a:r>
          </a:p>
          <a:p>
            <a:r>
              <a:rPr lang="en-IN" sz="1800" dirty="0"/>
              <a:t>1. Replace</a:t>
            </a:r>
          </a:p>
          <a:p>
            <a:r>
              <a:rPr lang="en-IN" sz="1800" dirty="0"/>
              <a:t>Ex:  </a:t>
            </a:r>
            <a:r>
              <a:rPr lang="en-IN" sz="1800" dirty="0" err="1"/>
              <a:t>document.cookie</a:t>
            </a:r>
            <a:r>
              <a:rPr lang="en-IN" sz="1800" dirty="0"/>
              <a:t>=“username=Prajwal”;</a:t>
            </a:r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lang="en-IN" sz="1800" dirty="0" err="1"/>
              <a:t>document.cookie</a:t>
            </a:r>
            <a:r>
              <a:rPr lang="en-IN" sz="1800" dirty="0"/>
              <a:t>=“username=Aryan”;</a:t>
            </a:r>
          </a:p>
          <a:p>
            <a:pPr marL="0" indent="0">
              <a:buNone/>
            </a:pPr>
            <a:r>
              <a:rPr lang="en-IN" sz="1800" dirty="0"/>
              <a:t>2. Append.</a:t>
            </a:r>
          </a:p>
          <a:p>
            <a:pPr marL="0" indent="0">
              <a:buNone/>
            </a:pPr>
            <a:r>
              <a:rPr lang="en-IN" sz="1800" dirty="0"/>
              <a:t>Ex: </a:t>
            </a:r>
            <a:r>
              <a:rPr lang="en-IN" sz="1800" dirty="0" err="1"/>
              <a:t>document.cookie</a:t>
            </a:r>
            <a:r>
              <a:rPr lang="en-IN" sz="1800" dirty="0"/>
              <a:t>=“username=Prajwal”;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document.cookie</a:t>
            </a:r>
            <a:r>
              <a:rPr lang="en-IN" sz="1800" dirty="0"/>
              <a:t>=“userId=</a:t>
            </a:r>
            <a:r>
              <a:rPr lang="en-IN" sz="1800" dirty="0" err="1"/>
              <a:t>someid</a:t>
            </a:r>
            <a:r>
              <a:rPr lang="en-IN" sz="1800" dirty="0"/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84535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1CEB-6D5C-4FF8-AF25-F8E1BBE2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Cookies CRUD Operation.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2363A-2C5F-4D22-97D3-07A6ED34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CRUD: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CREATE : create a cookie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READ     : read a cookie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UPDATE : update a cookie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DELETE   : delete a cookie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4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937C-ABCC-42FE-B224-4D803BB3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CB05-2F88-4F22-9D25-34A4A23B9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41922"/>
            <a:ext cx="10058400" cy="40108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By using </a:t>
            </a:r>
            <a:r>
              <a:rPr lang="en-IN" sz="2400" dirty="0" err="1"/>
              <a:t>document.cookie</a:t>
            </a:r>
            <a:r>
              <a:rPr lang="en-IN" sz="2400" dirty="0"/>
              <a:t> property we can create a cookie.</a:t>
            </a:r>
          </a:p>
          <a:p>
            <a:pPr marL="0" indent="0">
              <a:buNone/>
            </a:pPr>
            <a:r>
              <a:rPr lang="en-IN" sz="2000" dirty="0"/>
              <a:t>*Note: document is an object and cookie is its property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r>
              <a:rPr lang="en-IN" sz="2400" dirty="0"/>
              <a:t>Syntax: 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err="1"/>
              <a:t>document.cookie</a:t>
            </a:r>
            <a:r>
              <a:rPr lang="en-IN" sz="2400" dirty="0"/>
              <a:t>= “name=value”;</a:t>
            </a:r>
          </a:p>
          <a:p>
            <a:pPr marL="0" indent="0">
              <a:buNone/>
            </a:pPr>
            <a:r>
              <a:rPr lang="en-IN" sz="2400" dirty="0"/>
              <a:t>To create more than one cookie (multiple cookie)</a:t>
            </a:r>
          </a:p>
          <a:p>
            <a:pPr marL="0" indent="0">
              <a:buNone/>
            </a:pPr>
            <a:r>
              <a:rPr lang="en-IN" sz="2400" dirty="0"/>
              <a:t>Syntax: </a:t>
            </a:r>
          </a:p>
          <a:p>
            <a:pPr marL="0" indent="0">
              <a:buNone/>
            </a:pPr>
            <a:r>
              <a:rPr lang="en-IN" sz="2400" dirty="0" err="1"/>
              <a:t>document.cookie</a:t>
            </a:r>
            <a:r>
              <a:rPr lang="en-IN" sz="2400" dirty="0"/>
              <a:t>=“name1=value1”;</a:t>
            </a:r>
          </a:p>
          <a:p>
            <a:pPr marL="0" indent="0">
              <a:buNone/>
            </a:pPr>
            <a:r>
              <a:rPr lang="en-IN" sz="2400" dirty="0" err="1"/>
              <a:t>document.cookie</a:t>
            </a:r>
            <a:r>
              <a:rPr lang="en-IN" sz="2400" dirty="0"/>
              <a:t>=“name2=value2”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83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937C-ABCC-42FE-B224-4D803BB3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 a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CB05-2F88-4F22-9D25-34A4A23B9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41922"/>
            <a:ext cx="10058400" cy="40108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By using </a:t>
            </a:r>
            <a:r>
              <a:rPr lang="en-IN" sz="2400" dirty="0" err="1"/>
              <a:t>document.cookie</a:t>
            </a:r>
            <a:r>
              <a:rPr lang="en-IN" sz="2400" dirty="0"/>
              <a:t> property we can also read a  cookie.</a:t>
            </a:r>
          </a:p>
          <a:p>
            <a:pPr marL="0" indent="0">
              <a:buNone/>
            </a:pPr>
            <a:r>
              <a:rPr lang="en-IN" sz="2000" dirty="0"/>
              <a:t>*Note: document is an object and cookie is its property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r>
              <a:rPr lang="en-IN" sz="2400" dirty="0"/>
              <a:t>Syntax: 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err="1"/>
              <a:t>document.write</a:t>
            </a:r>
            <a:r>
              <a:rPr lang="en-IN" sz="2400" dirty="0"/>
              <a:t>(</a:t>
            </a:r>
            <a:r>
              <a:rPr lang="en-IN" sz="2400" dirty="0" err="1"/>
              <a:t>document.cookie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To read more than one cookie (multiple cookie)</a:t>
            </a:r>
          </a:p>
          <a:p>
            <a:pPr marL="0" indent="0">
              <a:buNone/>
            </a:pPr>
            <a:r>
              <a:rPr lang="en-IN" sz="2400" dirty="0"/>
              <a:t>Syntax: </a:t>
            </a:r>
          </a:p>
          <a:p>
            <a:pPr marL="0" indent="0">
              <a:buNone/>
            </a:pPr>
            <a:r>
              <a:rPr lang="en-IN" sz="2400" dirty="0" err="1"/>
              <a:t>document.write</a:t>
            </a:r>
            <a:r>
              <a:rPr lang="en-IN" sz="2400" dirty="0"/>
              <a:t>(</a:t>
            </a:r>
            <a:r>
              <a:rPr lang="en-IN" sz="2400" dirty="0" err="1"/>
              <a:t>document.cookie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Continue: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8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F12C-DA6B-4BEA-86B9-651FE321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99707"/>
          </a:xfrm>
        </p:spPr>
        <p:txBody>
          <a:bodyPr/>
          <a:lstStyle/>
          <a:p>
            <a:r>
              <a:rPr lang="en-IN" dirty="0"/>
              <a:t>Read Multiple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01CD-00D9-449D-B58D-81C9019B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0" y="1442301"/>
            <a:ext cx="10765410" cy="4510443"/>
          </a:xfrm>
        </p:spPr>
        <p:txBody>
          <a:bodyPr/>
          <a:lstStyle/>
          <a:p>
            <a:r>
              <a:rPr lang="en-IN" sz="2000" dirty="0"/>
              <a:t>When we create multiple cookies then if we read it with </a:t>
            </a:r>
            <a:r>
              <a:rPr lang="en-IN" sz="2000" dirty="0" err="1"/>
              <a:t>document.write</a:t>
            </a:r>
            <a:r>
              <a:rPr lang="en-IN" sz="2000" dirty="0"/>
              <a:t>(</a:t>
            </a:r>
            <a:r>
              <a:rPr lang="en-IN" sz="2000" dirty="0" err="1"/>
              <a:t>document.cookie</a:t>
            </a:r>
            <a:r>
              <a:rPr lang="en-IN" sz="2000" dirty="0"/>
              <a:t>) then it will show output as :</a:t>
            </a:r>
          </a:p>
          <a:p>
            <a:pPr marL="0" indent="0">
              <a:buNone/>
            </a:pPr>
            <a:r>
              <a:rPr lang="en-IN" sz="2000" dirty="0"/>
              <a:t>    for example:</a:t>
            </a:r>
          </a:p>
          <a:p>
            <a:pPr marL="0" indent="0">
              <a:buNone/>
            </a:pPr>
            <a:r>
              <a:rPr lang="en-IN" sz="2000" dirty="0"/>
              <a:t>   “username=</a:t>
            </a:r>
            <a:r>
              <a:rPr lang="en-IN" sz="2000" dirty="0" err="1"/>
              <a:t>prajwal</a:t>
            </a:r>
            <a:r>
              <a:rPr lang="en-IN" sz="2000" dirty="0"/>
              <a:t>; email=prajwal@somemail.com; age:18”;</a:t>
            </a:r>
          </a:p>
          <a:p>
            <a:pPr marL="0" indent="0">
              <a:buNone/>
            </a:pPr>
            <a:r>
              <a:rPr lang="en-IN" sz="2000" dirty="0"/>
              <a:t>But what if we want any one name=value based pair ?</a:t>
            </a:r>
          </a:p>
          <a:p>
            <a:pPr marL="0" indent="0">
              <a:buNone/>
            </a:pPr>
            <a:r>
              <a:rPr lang="en-IN" sz="2000" dirty="0"/>
              <a:t>So lets see how we can extract username and value corresponding to it.</a:t>
            </a:r>
          </a:p>
          <a:p>
            <a:pPr marL="0" indent="0">
              <a:buNone/>
            </a:pPr>
            <a:r>
              <a:rPr lang="en-IN" sz="2000" dirty="0"/>
              <a:t>Code explanation: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32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0C8A-B0C9-4BCA-8359-8BD9CAF8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a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D825-DA2E-434B-951E-3DBA42A6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To update a cookie:</a:t>
            </a:r>
          </a:p>
          <a:p>
            <a:pPr marL="0" indent="0">
              <a:buNone/>
            </a:pPr>
            <a:r>
              <a:rPr lang="en-IN" sz="2000" dirty="0"/>
              <a:t>Lets say we have a cookie created with name=value pair </a:t>
            </a:r>
          </a:p>
          <a:p>
            <a:pPr marL="0" indent="0">
              <a:buNone/>
            </a:pPr>
            <a:r>
              <a:rPr lang="en-IN" sz="2000" dirty="0"/>
              <a:t>For example: “username=</a:t>
            </a:r>
            <a:r>
              <a:rPr lang="en-IN" sz="2000" dirty="0" err="1"/>
              <a:t>prajwal</a:t>
            </a:r>
            <a:r>
              <a:rPr lang="en-IN" sz="2000" dirty="0"/>
              <a:t>”</a:t>
            </a:r>
          </a:p>
          <a:p>
            <a:pPr marL="0" indent="0">
              <a:buNone/>
            </a:pPr>
            <a:r>
              <a:rPr lang="en-IN" sz="2000" dirty="0"/>
              <a:t>Then by just specifying the same name attribute with  a new value we can update that cookie.</a:t>
            </a:r>
          </a:p>
          <a:p>
            <a:pPr marL="0" indent="0">
              <a:buNone/>
            </a:pPr>
            <a:r>
              <a:rPr lang="en-IN" sz="2000" dirty="0"/>
              <a:t>For example: </a:t>
            </a:r>
            <a:r>
              <a:rPr lang="en-IN" sz="2000" dirty="0" err="1"/>
              <a:t>document.cookie</a:t>
            </a:r>
            <a:r>
              <a:rPr lang="en-IN" sz="2000" dirty="0"/>
              <a:t>=“username=Aryan”;</a:t>
            </a:r>
          </a:p>
          <a:p>
            <a:pPr marL="0" indent="0">
              <a:buNone/>
            </a:pPr>
            <a:r>
              <a:rPr lang="en-IN" sz="2000" dirty="0"/>
              <a:t>A new value would be set corresponding to username attribute.</a:t>
            </a:r>
          </a:p>
        </p:txBody>
      </p:sp>
    </p:spTree>
    <p:extLst>
      <p:ext uri="{BB962C8B-B14F-4D97-AF65-F5344CB8AC3E}">
        <p14:creationId xmlns:p14="http://schemas.microsoft.com/office/powerpoint/2010/main" val="270941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21D2-56BD-48D1-9137-4642F19E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25950"/>
          </a:xfrm>
        </p:spPr>
        <p:txBody>
          <a:bodyPr/>
          <a:lstStyle/>
          <a:p>
            <a:r>
              <a:rPr lang="en-IN" dirty="0"/>
              <a:t>Delete a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505D-5C91-48A5-A799-2698F11E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8544"/>
            <a:ext cx="10058400" cy="4284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/>
              <a:t> Deleting a cookie:</a:t>
            </a:r>
          </a:p>
          <a:p>
            <a:pPr marL="0" indent="0">
              <a:buNone/>
            </a:pPr>
            <a:r>
              <a:rPr lang="en-IN" sz="1600" dirty="0"/>
              <a:t>By default if the expire or max-age attributes are not set then the default would be when the user closes the browser then the cookie will be deleted.</a:t>
            </a:r>
          </a:p>
          <a:p>
            <a:pPr marL="0" indent="0">
              <a:buNone/>
            </a:pPr>
            <a:r>
              <a:rPr lang="en-IN" sz="1600" dirty="0"/>
              <a:t>When we want to delete a cookie we can just specify the expires value or max-age value 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If we create a cookie “username=</a:t>
            </a:r>
            <a:r>
              <a:rPr lang="en-IN" sz="1600" dirty="0" err="1"/>
              <a:t>prajwal</a:t>
            </a:r>
            <a:r>
              <a:rPr lang="en-IN" sz="1600" dirty="0"/>
              <a:t>” then we can just specify the expires attribute which will specify the deletion time or criteria.</a:t>
            </a:r>
          </a:p>
          <a:p>
            <a:pPr marL="0" indent="0">
              <a:buNone/>
            </a:pPr>
            <a:r>
              <a:rPr lang="en-IN" sz="1600" dirty="0"/>
              <a:t>Syntax: </a:t>
            </a:r>
          </a:p>
          <a:p>
            <a:pPr marL="0" indent="0">
              <a:buNone/>
            </a:pPr>
            <a:r>
              <a:rPr lang="en-IN" sz="1600" dirty="0" err="1"/>
              <a:t>document.cookie</a:t>
            </a:r>
            <a:r>
              <a:rPr lang="en-IN" sz="1600" dirty="0"/>
              <a:t>=”name=value; expires=</a:t>
            </a:r>
            <a:r>
              <a:rPr lang="en-IN" sz="1600" dirty="0" err="1"/>
              <a:t>justGiveThePastDate</a:t>
            </a:r>
            <a:r>
              <a:rPr lang="en-IN" sz="1600" dirty="0"/>
              <a:t>”;</a:t>
            </a:r>
          </a:p>
          <a:p>
            <a:pPr marL="0" indent="0">
              <a:buNone/>
            </a:pPr>
            <a:r>
              <a:rPr lang="en-IN" sz="1600" dirty="0"/>
              <a:t>For example: </a:t>
            </a:r>
            <a:r>
              <a:rPr lang="en-IN" sz="1600" dirty="0" err="1"/>
              <a:t>document.cookie</a:t>
            </a:r>
            <a:r>
              <a:rPr lang="en-IN" sz="1600" dirty="0"/>
              <a:t>=“username=</a:t>
            </a:r>
            <a:r>
              <a:rPr lang="en-IN" sz="1600" dirty="0" err="1"/>
              <a:t>prajwal</a:t>
            </a:r>
            <a:r>
              <a:rPr lang="en-IN" sz="1600" dirty="0"/>
              <a:t>; expires= Sunday, 18-Sep-2010 10:00:00 UTC“;</a:t>
            </a:r>
          </a:p>
          <a:p>
            <a:pPr marL="0" indent="0">
              <a:buNone/>
            </a:pPr>
            <a:r>
              <a:rPr lang="en-IN" sz="1600" dirty="0"/>
              <a:t>With use of max-age attribute: Just specify the negative value.</a:t>
            </a:r>
          </a:p>
          <a:p>
            <a:pPr marL="0" indent="0">
              <a:buNone/>
            </a:pPr>
            <a:r>
              <a:rPr lang="en-IN" sz="1600" dirty="0"/>
              <a:t>For example: </a:t>
            </a:r>
            <a:r>
              <a:rPr lang="en-IN" sz="1600" dirty="0" err="1"/>
              <a:t>document.cookie</a:t>
            </a:r>
            <a:r>
              <a:rPr lang="en-IN" sz="1600" dirty="0"/>
              <a:t>=“username=</a:t>
            </a:r>
            <a:r>
              <a:rPr lang="en-IN" sz="1600" dirty="0" err="1"/>
              <a:t>prajwal</a:t>
            </a:r>
            <a:r>
              <a:rPr lang="en-IN" sz="1600" dirty="0"/>
              <a:t>; max-age=- 60“;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32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Cookies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1D887-E7D3-4524-91A7-DE32762D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 cookie is a small piece of text data set by web servers that resides on the client’s machine.</a:t>
            </a:r>
          </a:p>
          <a:p>
            <a:r>
              <a:rPr lang="en-IN" sz="2400" dirty="0"/>
              <a:t>Once its been set the client automatically returns the cookie to web server with request that it makes.</a:t>
            </a:r>
          </a:p>
          <a:p>
            <a:r>
              <a:rPr lang="en-IN" sz="2400" dirty="0"/>
              <a:t>This allows the server to the place value it wishes to remember in the cookie and have access to them when creating a response.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EB04-0FA0-42DC-A88F-3EC464CB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55598"/>
          </a:xfrm>
        </p:spPr>
        <p:txBody>
          <a:bodyPr/>
          <a:lstStyle/>
          <a:p>
            <a:r>
              <a:rPr lang="en-IN" dirty="0"/>
              <a:t>                 How cookie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5738-7989-4FB3-9560-4760A8756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311" y="1454308"/>
            <a:ext cx="10058400" cy="5184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1813D0-1896-4E32-BD85-5AAD3D840367}"/>
              </a:ext>
            </a:extLst>
          </p:cNvPr>
          <p:cNvSpPr/>
          <p:nvPr/>
        </p:nvSpPr>
        <p:spPr>
          <a:xfrm>
            <a:off x="1696089" y="1657437"/>
            <a:ext cx="1388534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46E19-9849-4E30-A5F7-F00008375DCC}"/>
              </a:ext>
            </a:extLst>
          </p:cNvPr>
          <p:cNvSpPr txBox="1"/>
          <p:nvPr/>
        </p:nvSpPr>
        <p:spPr>
          <a:xfrm>
            <a:off x="1948013" y="3096632"/>
            <a:ext cx="1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1D79FF-1862-43AB-A4E9-AB4E043D9751}"/>
              </a:ext>
            </a:extLst>
          </p:cNvPr>
          <p:cNvSpPr/>
          <p:nvPr/>
        </p:nvSpPr>
        <p:spPr>
          <a:xfrm>
            <a:off x="7345561" y="1725032"/>
            <a:ext cx="1388534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35CFA-D697-4C3F-88A6-041FF8AAB88C}"/>
              </a:ext>
            </a:extLst>
          </p:cNvPr>
          <p:cNvSpPr txBox="1"/>
          <p:nvPr/>
        </p:nvSpPr>
        <p:spPr>
          <a:xfrm>
            <a:off x="7562731" y="3096632"/>
            <a:ext cx="95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F9FF6B-098D-403F-BCC5-E1D9A330760A}"/>
              </a:ext>
            </a:extLst>
          </p:cNvPr>
          <p:cNvCxnSpPr>
            <a:cxnSpLocks/>
          </p:cNvCxnSpPr>
          <p:nvPr/>
        </p:nvCxnSpPr>
        <p:spPr>
          <a:xfrm flipV="1">
            <a:off x="4111646" y="2034743"/>
            <a:ext cx="2206891" cy="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B42F1C-5CAC-458F-9007-B59C73C3CF37}"/>
              </a:ext>
            </a:extLst>
          </p:cNvPr>
          <p:cNvCxnSpPr>
            <a:cxnSpLocks/>
          </p:cNvCxnSpPr>
          <p:nvPr/>
        </p:nvCxnSpPr>
        <p:spPr>
          <a:xfrm flipH="1">
            <a:off x="4188993" y="2591446"/>
            <a:ext cx="2052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31F8DE-D3ED-4102-BA7B-21EA0B56B841}"/>
              </a:ext>
            </a:extLst>
          </p:cNvPr>
          <p:cNvSpPr txBox="1"/>
          <p:nvPr/>
        </p:nvSpPr>
        <p:spPr>
          <a:xfrm>
            <a:off x="820132" y="3640890"/>
            <a:ext cx="99215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you visit a website lets say a hotel booking website and if you want to book a room then you’ll submit your requirements like room number, food, etc </a:t>
            </a:r>
            <a:r>
              <a:rPr lang="en-IN" dirty="0" err="1"/>
              <a:t>etc</a:t>
            </a:r>
            <a:r>
              <a:rPr lang="en-IN" dirty="0"/>
              <a:t>. what that webserver will do is it will take that information from you and give it back to you as a data (cookie), </a:t>
            </a:r>
            <a:r>
              <a:rPr lang="en-IN" dirty="0" err="1"/>
              <a:t>i.e</a:t>
            </a:r>
            <a:r>
              <a:rPr lang="en-IN" dirty="0"/>
              <a:t> it will set some cookies, based on your submitted information.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279224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F3C0-7F35-407B-957A-202B60BE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474133"/>
            <a:ext cx="11328400" cy="59097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sz="2400" b="1" dirty="0"/>
              <a:t>But why? </a:t>
            </a:r>
            <a:r>
              <a:rPr lang="en-IN" sz="2400" dirty="0"/>
              <a:t>, why that web server is setting some cookies in your machine?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Cookies let websites remember you, your website logins, shopping carts and much more.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So next time you’ll visit the same website it will </a:t>
            </a:r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recognize you with help of that cookies.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But here is a catch, the webserver which sets the cookies on your machine can only have access to it.</a:t>
            </a:r>
          </a:p>
          <a:p>
            <a:pPr marL="0" indent="0">
              <a:buNone/>
            </a:pPr>
            <a:endParaRPr lang="en-IN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7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3782-A5CA-4609-A2CE-190C687C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cookies.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5453-4A49-4D2E-A333-09FBFC01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Session cookies: Cookies that are set without the expires field are called session cookies. Its destroyed when the user quits the browser.</a:t>
            </a:r>
          </a:p>
          <a:p>
            <a:r>
              <a:rPr lang="en-IN" sz="2400" dirty="0"/>
              <a:t>Persistent cookies: The browser keeps it up until their expiration date is reached </a:t>
            </a:r>
          </a:p>
        </p:txBody>
      </p:sp>
    </p:spTree>
    <p:extLst>
      <p:ext uri="{BB962C8B-B14F-4D97-AF65-F5344CB8AC3E}">
        <p14:creationId xmlns:p14="http://schemas.microsoft.com/office/powerpoint/2010/main" val="378218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1D6F-DA99-4867-BF8D-417E1691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JavaScript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9B2E-87EE-4CAA-9A37-F90AC0B5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Cookies are exposed as the cookie property of document object. This property is both readable and writable.</a:t>
            </a:r>
          </a:p>
          <a:p>
            <a:r>
              <a:rPr lang="en-IN" sz="2400" dirty="0"/>
              <a:t>You can see Cookies in Google Chrome by following</a:t>
            </a:r>
          </a:p>
          <a:p>
            <a:pPr marL="0" indent="0">
              <a:buNone/>
            </a:pPr>
            <a:r>
              <a:rPr lang="en-IN" sz="2400" dirty="0"/>
              <a:t>   chrome://settings/content/cookies</a:t>
            </a:r>
          </a:p>
        </p:txBody>
      </p:sp>
    </p:spTree>
    <p:extLst>
      <p:ext uri="{BB962C8B-B14F-4D97-AF65-F5344CB8AC3E}">
        <p14:creationId xmlns:p14="http://schemas.microsoft.com/office/powerpoint/2010/main" val="60591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E5B7-D497-420C-BBD0-1F20830D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Creating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1D5D-3941-4359-9930-7349EF28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When you assign a string </a:t>
            </a:r>
            <a:r>
              <a:rPr lang="en-IN" sz="1800" dirty="0" err="1"/>
              <a:t>document.cookie</a:t>
            </a:r>
            <a:r>
              <a:rPr lang="en-IN" sz="1800" dirty="0"/>
              <a:t> the browser parses it as cookie and adds it to its list of cookies.</a:t>
            </a:r>
          </a:p>
          <a:p>
            <a:r>
              <a:rPr lang="en-IN" sz="1800" dirty="0"/>
              <a:t>There are several parts of each cookies, many of them are optional.</a:t>
            </a:r>
          </a:p>
          <a:p>
            <a:r>
              <a:rPr lang="en-IN" sz="1800" dirty="0"/>
              <a:t>Syntax: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 err="1"/>
              <a:t>document.cookie</a:t>
            </a:r>
            <a:r>
              <a:rPr lang="en-IN" sz="1800" dirty="0"/>
              <a:t>= “name=value”;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 err="1"/>
              <a:t>document.cookie</a:t>
            </a:r>
            <a:r>
              <a:rPr lang="en-IN" sz="1800" dirty="0"/>
              <a:t>=“name=value; expires=date; domain=domain; path=path; secure”;</a:t>
            </a:r>
          </a:p>
          <a:p>
            <a:pPr marL="0" indent="0">
              <a:buNone/>
            </a:pPr>
            <a:r>
              <a:rPr lang="en-IN" sz="1800" dirty="0"/>
              <a:t>   </a:t>
            </a:r>
            <a:r>
              <a:rPr lang="en-IN" sz="1800" dirty="0" err="1"/>
              <a:t>document.cookie</a:t>
            </a:r>
            <a:r>
              <a:rPr lang="en-IN" sz="1800" dirty="0"/>
              <a:t>=“name=value;  max-age=</a:t>
            </a:r>
            <a:r>
              <a:rPr lang="en-IN" sz="1800" dirty="0" err="1"/>
              <a:t>inSecond</a:t>
            </a:r>
            <a:r>
              <a:rPr lang="en-IN" sz="1800" dirty="0"/>
              <a:t>; domain=domain; path=path; secure”;</a:t>
            </a:r>
          </a:p>
          <a:p>
            <a:pPr marL="0" indent="0">
              <a:buNone/>
            </a:pPr>
            <a:r>
              <a:rPr lang="en-IN" sz="1800" dirty="0"/>
              <a:t>Here you can see there are two different attributes:  expires and max-age because of browser support.</a:t>
            </a:r>
          </a:p>
        </p:txBody>
      </p:sp>
    </p:spTree>
    <p:extLst>
      <p:ext uri="{BB962C8B-B14F-4D97-AF65-F5344CB8AC3E}">
        <p14:creationId xmlns:p14="http://schemas.microsoft.com/office/powerpoint/2010/main" val="289532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BB69-B7B4-4FF9-A9CD-991429B74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15" y="603115"/>
            <a:ext cx="11011711" cy="5349629"/>
          </a:xfrm>
        </p:spPr>
        <p:txBody>
          <a:bodyPr>
            <a:noAutofit/>
          </a:bodyPr>
          <a:lstStyle/>
          <a:p>
            <a:pPr lvl="1"/>
            <a:r>
              <a:rPr lang="en-IN" sz="1800" dirty="0"/>
              <a:t>Example:</a:t>
            </a:r>
          </a:p>
          <a:p>
            <a:pPr marL="274320" lvl="1" indent="0">
              <a:buNone/>
            </a:pPr>
            <a:r>
              <a:rPr lang="en-IN" sz="1800" dirty="0"/>
              <a:t> 1. </a:t>
            </a:r>
            <a:r>
              <a:rPr lang="en-IN" sz="1800" dirty="0" err="1"/>
              <a:t>document.cookie</a:t>
            </a:r>
            <a:r>
              <a:rPr lang="en-IN" sz="1800" dirty="0"/>
              <a:t>= “username=</a:t>
            </a:r>
            <a:r>
              <a:rPr lang="en-IN" sz="1800" dirty="0" err="1"/>
              <a:t>prajwal</a:t>
            </a:r>
            <a:r>
              <a:rPr lang="en-IN" sz="1800" dirty="0"/>
              <a:t>”;</a:t>
            </a:r>
          </a:p>
          <a:p>
            <a:pPr marL="274320" lvl="1" indent="0">
              <a:buNone/>
            </a:pPr>
            <a:r>
              <a:rPr lang="en-IN" sz="1800" dirty="0"/>
              <a:t> 2. </a:t>
            </a:r>
            <a:r>
              <a:rPr lang="en-IN" sz="1800" dirty="0" err="1"/>
              <a:t>document.cookie</a:t>
            </a:r>
            <a:r>
              <a:rPr lang="en-IN" sz="1800" dirty="0"/>
              <a:t>= “username=</a:t>
            </a:r>
            <a:r>
              <a:rPr lang="en-IN" sz="1800" dirty="0" err="1"/>
              <a:t>prajwal</a:t>
            </a:r>
            <a:r>
              <a:rPr lang="en-IN" sz="1800" dirty="0"/>
              <a:t>; expires=Sunday, 18-Sep-2018 10:00:00 UTC”;</a:t>
            </a:r>
          </a:p>
          <a:p>
            <a:pPr marL="274320" lvl="1" indent="0">
              <a:buNone/>
            </a:pPr>
            <a:r>
              <a:rPr lang="en-IN" sz="1800" dirty="0"/>
              <a:t> 3. </a:t>
            </a:r>
            <a:r>
              <a:rPr lang="en-IN" sz="1800" dirty="0" err="1"/>
              <a:t>document.cookie</a:t>
            </a:r>
            <a:r>
              <a:rPr lang="en-IN" sz="1800" dirty="0"/>
              <a:t>= “username=</a:t>
            </a:r>
            <a:r>
              <a:rPr lang="en-IN" sz="1800" dirty="0" err="1"/>
              <a:t>prajwal</a:t>
            </a:r>
            <a:r>
              <a:rPr lang="en-IN" sz="1800" dirty="0"/>
              <a:t>; max-age=“+30*30*24*10;</a:t>
            </a:r>
          </a:p>
          <a:p>
            <a:pPr marL="274320" lvl="1" indent="0">
              <a:buNone/>
            </a:pPr>
            <a:r>
              <a:rPr lang="en-IN" sz="1800" dirty="0"/>
              <a:t> 4. </a:t>
            </a:r>
            <a:r>
              <a:rPr lang="en-IN" sz="1800" dirty="0" err="1"/>
              <a:t>document.cookie</a:t>
            </a:r>
            <a:r>
              <a:rPr lang="en-IN" sz="1800" dirty="0"/>
              <a:t>=“username=</a:t>
            </a:r>
            <a:r>
              <a:rPr lang="en-IN" sz="1800" dirty="0" err="1"/>
              <a:t>prajwal</a:t>
            </a:r>
            <a:r>
              <a:rPr lang="en-IN" sz="1800" dirty="0"/>
              <a:t>; max-age=“+ 30*30*24*10+”; path=/”;</a:t>
            </a:r>
          </a:p>
          <a:p>
            <a:pPr marL="274320" lvl="1" indent="0">
              <a:buNone/>
            </a:pPr>
            <a:endParaRPr lang="en-IN" sz="1800" dirty="0"/>
          </a:p>
          <a:p>
            <a:pPr marL="274320" lvl="1" indent="0">
              <a:buNone/>
            </a:pPr>
            <a:r>
              <a:rPr lang="en-IN" sz="1800" dirty="0"/>
              <a:t>In 3</a:t>
            </a:r>
            <a:r>
              <a:rPr lang="en-IN" sz="1800" baseline="30000" dirty="0"/>
              <a:t>rd</a:t>
            </a:r>
            <a:r>
              <a:rPr lang="en-IN" sz="1800" dirty="0"/>
              <a:t> example you can see that we have closed double quote before math calculation because if we include that math calculation inside double quotes then it won’t be evaluated.</a:t>
            </a:r>
          </a:p>
          <a:p>
            <a:pPr marL="274320" lvl="1" indent="0">
              <a:buNone/>
            </a:pPr>
            <a:endParaRPr lang="en-IN" sz="1800" dirty="0"/>
          </a:p>
          <a:p>
            <a:pPr marL="274320" lvl="1" indent="0">
              <a:buNone/>
            </a:pPr>
            <a:r>
              <a:rPr lang="en-IN" sz="1800" dirty="0"/>
              <a:t>Note: name-value pair must not contain any whitespace character, commas, or semicolons, if mentioned any of them then we have to encode and decode it.</a:t>
            </a:r>
          </a:p>
          <a:p>
            <a:pPr marL="274320" lvl="1" indent="0">
              <a:buNone/>
            </a:pPr>
            <a:r>
              <a:rPr lang="en-IN" sz="1800" dirty="0"/>
              <a:t>Example: “username=</a:t>
            </a:r>
            <a:r>
              <a:rPr lang="en-IN" sz="1800" dirty="0" err="1"/>
              <a:t>prajwal</a:t>
            </a:r>
            <a:r>
              <a:rPr lang="en-IN" sz="1800" dirty="0"/>
              <a:t> </a:t>
            </a:r>
            <a:r>
              <a:rPr lang="en-IN" sz="1800" dirty="0" err="1"/>
              <a:t>gaikwad</a:t>
            </a:r>
            <a:r>
              <a:rPr lang="en-IN" sz="1800" dirty="0"/>
              <a:t>”;</a:t>
            </a:r>
          </a:p>
          <a:p>
            <a:pPr marL="274320" lvl="1" indent="0">
              <a:buNone/>
            </a:pPr>
            <a:endParaRPr lang="en-IN" sz="1800" dirty="0"/>
          </a:p>
          <a:p>
            <a:pPr marL="274320" lvl="1" indent="0">
              <a:buNone/>
            </a:pPr>
            <a:r>
              <a:rPr lang="en-IN" sz="1800" dirty="0"/>
              <a:t>*Optional Cookies Attribute</a:t>
            </a:r>
          </a:p>
          <a:p>
            <a:pPr marL="274320" lvl="1" indent="0">
              <a:buNone/>
            </a:pPr>
            <a:r>
              <a:rPr lang="en-IN" sz="1800" dirty="0"/>
              <a:t>Max-age, expires, domain, path, secure.</a:t>
            </a:r>
          </a:p>
          <a:p>
            <a:pPr marL="274320" lvl="1" indent="0">
              <a:buNone/>
            </a:pPr>
            <a:r>
              <a:rPr lang="en-IN" sz="1800" dirty="0"/>
              <a:t> </a:t>
            </a:r>
          </a:p>
          <a:p>
            <a:pPr marL="274320" lvl="1" indent="0">
              <a:buNone/>
            </a:pPr>
            <a:r>
              <a:rPr lang="en-IN" sz="1800" dirty="0"/>
              <a:t>Whenever you omit the optional fields the browser fills them in automatically with reasonable defaults.</a:t>
            </a:r>
          </a:p>
        </p:txBody>
      </p:sp>
    </p:spTree>
    <p:extLst>
      <p:ext uri="{BB962C8B-B14F-4D97-AF65-F5344CB8AC3E}">
        <p14:creationId xmlns:p14="http://schemas.microsoft.com/office/powerpoint/2010/main" val="265620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3B58-F05B-4833-93D4-97AF3DC9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4523C-9765-4443-B870-71A6FC0F8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It specifies the domain for which the cookie is valid. If not specified, this defaults to the host portion of document location. If domain is specified, subdomains are always included.</a:t>
            </a:r>
          </a:p>
          <a:p>
            <a:r>
              <a:rPr lang="en-IN" sz="1800" dirty="0"/>
              <a:t>Ex: </a:t>
            </a:r>
            <a:r>
              <a:rPr lang="en-IN" sz="1800" dirty="0" err="1"/>
              <a:t>document.cookie</a:t>
            </a:r>
            <a:r>
              <a:rPr lang="en-IN" sz="1800" dirty="0"/>
              <a:t>=“username=</a:t>
            </a:r>
            <a:r>
              <a:rPr lang="en-IN" sz="1800" dirty="0" err="1"/>
              <a:t>prajwal</a:t>
            </a:r>
            <a:r>
              <a:rPr lang="en-IN" sz="1800" dirty="0"/>
              <a:t>; domain= pcet.com”;</a:t>
            </a:r>
          </a:p>
          <a:p>
            <a:pPr marL="0" indent="0">
              <a:buNone/>
            </a:pPr>
            <a:r>
              <a:rPr lang="en-IN" sz="1800" dirty="0"/>
              <a:t>    pcp.pcet.com</a:t>
            </a:r>
          </a:p>
          <a:p>
            <a:pPr marL="0" indent="0">
              <a:buNone/>
            </a:pPr>
            <a:r>
              <a:rPr lang="en-IN" sz="1800" dirty="0"/>
              <a:t>    pccoe.pcet.com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But if a cookie is set for subdomain then it is not </a:t>
            </a:r>
            <a:r>
              <a:rPr lang="en-IN" sz="1800" dirty="0" err="1"/>
              <a:t>avaliable</a:t>
            </a:r>
            <a:r>
              <a:rPr lang="en-IN" sz="1800" dirty="0"/>
              <a:t> for domain.</a:t>
            </a:r>
          </a:p>
          <a:p>
            <a:pPr marL="0" indent="0">
              <a:buNone/>
            </a:pPr>
            <a:r>
              <a:rPr lang="en-IN" sz="1800" dirty="0"/>
              <a:t>Ex: </a:t>
            </a:r>
            <a:r>
              <a:rPr lang="en-IN" sz="1800" dirty="0" err="1"/>
              <a:t>document.cookie</a:t>
            </a:r>
            <a:r>
              <a:rPr lang="en-IN" sz="1800" dirty="0"/>
              <a:t>=“username=</a:t>
            </a:r>
            <a:r>
              <a:rPr lang="en-IN" sz="1800" dirty="0" err="1"/>
              <a:t>prajwal</a:t>
            </a:r>
            <a:r>
              <a:rPr lang="en-IN" sz="1800" dirty="0"/>
              <a:t>”; domain=pcp.pect.com”;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390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{EB06B9BC-DD05-4863-8E22-C410F77F3521}tf78438558_win32</Template>
  <TotalTime>231</TotalTime>
  <Words>1347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Garamond</vt:lpstr>
      <vt:lpstr>SavonVTI</vt:lpstr>
      <vt:lpstr>Cookies 🍪</vt:lpstr>
      <vt:lpstr>Cookies</vt:lpstr>
      <vt:lpstr>                 How cookie works</vt:lpstr>
      <vt:lpstr>PowerPoint Presentation</vt:lpstr>
      <vt:lpstr>Type of cookies.</vt:lpstr>
      <vt:lpstr>                  JavaScript Cookies</vt:lpstr>
      <vt:lpstr>                Creating Cookies</vt:lpstr>
      <vt:lpstr>PowerPoint Presentation</vt:lpstr>
      <vt:lpstr>                            Domain</vt:lpstr>
      <vt:lpstr>                                path</vt:lpstr>
      <vt:lpstr>            Replace / Append Cookies</vt:lpstr>
      <vt:lpstr>        Cookies CRUD Operation.</vt:lpstr>
      <vt:lpstr>Create a cookie</vt:lpstr>
      <vt:lpstr>Read a cookie</vt:lpstr>
      <vt:lpstr>Read Multiple cookies</vt:lpstr>
      <vt:lpstr>Update a cookie</vt:lpstr>
      <vt:lpstr>Delete a cookie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 🍪</dc:title>
  <dc:creator>PRAJWAL GAIKWAD</dc:creator>
  <cp:lastModifiedBy>PRAJWAL GAIKWAD</cp:lastModifiedBy>
  <cp:revision>36</cp:revision>
  <dcterms:created xsi:type="dcterms:W3CDTF">2021-11-25T08:24:12Z</dcterms:created>
  <dcterms:modified xsi:type="dcterms:W3CDTF">2021-11-25T13:37:08Z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