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402967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417350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3A22C3-7F12-459E-8AC1-33FEAC900F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40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272301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3A22C3-7F12-459E-8AC1-33FEAC900F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4965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309684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1029000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45787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384595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51E3B-9483-4EC4-BF94-9E7CDAC097E4}"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218812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189172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51E3B-9483-4EC4-BF94-9E7CDAC097E4}"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342101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951E3B-9483-4EC4-BF94-9E7CDAC097E4}"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309327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51E3B-9483-4EC4-BF94-9E7CDAC097E4}"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121078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228537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51E3B-9483-4EC4-BF94-9E7CDAC097E4}"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3A22C3-7F12-459E-8AC1-33FEAC900FE3}" type="slidenum">
              <a:rPr lang="en-US" smtClean="0"/>
              <a:t>‹#›</a:t>
            </a:fld>
            <a:endParaRPr lang="en-US"/>
          </a:p>
        </p:txBody>
      </p:sp>
    </p:spTree>
    <p:extLst>
      <p:ext uri="{BB962C8B-B14F-4D97-AF65-F5344CB8AC3E}">
        <p14:creationId xmlns:p14="http://schemas.microsoft.com/office/powerpoint/2010/main" val="31615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951E3B-9483-4EC4-BF94-9E7CDAC097E4}" type="datetimeFigureOut">
              <a:rPr lang="en-US" smtClean="0"/>
              <a:t>3/11/2022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3A22C3-7F12-459E-8AC1-33FEAC900FE3}" type="slidenum">
              <a:rPr lang="en-US" smtClean="0"/>
              <a:t>‹#›</a:t>
            </a:fld>
            <a:endParaRPr lang="en-US"/>
          </a:p>
        </p:txBody>
      </p:sp>
    </p:spTree>
    <p:extLst>
      <p:ext uri="{BB962C8B-B14F-4D97-AF65-F5344CB8AC3E}">
        <p14:creationId xmlns:p14="http://schemas.microsoft.com/office/powerpoint/2010/main" val="1586048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pplication_software"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5" Type="http://schemas.openxmlformats.org/officeDocument/2006/relationships/hyperlink" Target="https://en.wikipedia.org/wiki/Software_framework" TargetMode="External"/><Relationship Id="rId4" Type="http://schemas.openxmlformats.org/officeDocument/2006/relationships/hyperlink" Target="https://en.wikipedia.org/wiki/Softwa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F378-5C86-4037-8E8C-DF533F77A34E}"/>
              </a:ext>
            </a:extLst>
          </p:cNvPr>
          <p:cNvSpPr>
            <a:spLocks noGrp="1"/>
          </p:cNvSpPr>
          <p:nvPr>
            <p:ph type="ctrTitle"/>
          </p:nvPr>
        </p:nvSpPr>
        <p:spPr/>
        <p:txBody>
          <a:bodyPr/>
          <a:lstStyle/>
          <a:p>
            <a:r>
              <a:rPr lang="en-US" dirty="0"/>
              <a:t>   V_CALL APPLICATION</a:t>
            </a:r>
          </a:p>
        </p:txBody>
      </p:sp>
      <p:sp>
        <p:nvSpPr>
          <p:cNvPr id="3" name="Subtitle 2">
            <a:extLst>
              <a:ext uri="{FF2B5EF4-FFF2-40B4-BE49-F238E27FC236}">
                <a16:creationId xmlns:a16="http://schemas.microsoft.com/office/drawing/2014/main" id="{12DB0AE9-A447-40FB-B26E-F8129F42C4CF}"/>
              </a:ext>
            </a:extLst>
          </p:cNvPr>
          <p:cNvSpPr>
            <a:spLocks noGrp="1"/>
          </p:cNvSpPr>
          <p:nvPr>
            <p:ph type="subTitle" idx="1"/>
          </p:nvPr>
        </p:nvSpPr>
        <p:spPr/>
        <p:txBody>
          <a:bodyPr/>
          <a:lstStyle/>
          <a:p>
            <a:endParaRPr lang="en-US" dirty="0"/>
          </a:p>
        </p:txBody>
      </p:sp>
      <p:pic>
        <p:nvPicPr>
          <p:cNvPr id="1026" name="Picture 2">
            <a:extLst>
              <a:ext uri="{FF2B5EF4-FFF2-40B4-BE49-F238E27FC236}">
                <a16:creationId xmlns:a16="http://schemas.microsoft.com/office/drawing/2014/main" id="{55AC0272-B100-4D26-835D-7F146B3B5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05739" y="1261840"/>
            <a:ext cx="3458818" cy="252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5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451-40C1-47B6-B26D-B8F631A9C37F}"/>
              </a:ext>
            </a:extLst>
          </p:cNvPr>
          <p:cNvSpPr>
            <a:spLocks noGrp="1"/>
          </p:cNvSpPr>
          <p:nvPr>
            <p:ph type="title"/>
          </p:nvPr>
        </p:nvSpPr>
        <p:spPr>
          <a:xfrm>
            <a:off x="2592925" y="624110"/>
            <a:ext cx="8911687" cy="831711"/>
          </a:xfrm>
        </p:spPr>
        <p:txBody>
          <a:bodyPr/>
          <a:lstStyle/>
          <a:p>
            <a:r>
              <a:rPr lang="en-US" dirty="0"/>
              <a:t>                       MAIN PAGE</a:t>
            </a:r>
          </a:p>
        </p:txBody>
      </p:sp>
      <p:pic>
        <p:nvPicPr>
          <p:cNvPr id="5" name="Content Placeholder 4">
            <a:extLst>
              <a:ext uri="{FF2B5EF4-FFF2-40B4-BE49-F238E27FC236}">
                <a16:creationId xmlns:a16="http://schemas.microsoft.com/office/drawing/2014/main" id="{607D0E4A-6372-45DF-B218-341A13B71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350" y="2133600"/>
            <a:ext cx="2295692" cy="4591384"/>
          </a:xfrm>
        </p:spPr>
      </p:pic>
    </p:spTree>
    <p:extLst>
      <p:ext uri="{BB962C8B-B14F-4D97-AF65-F5344CB8AC3E}">
        <p14:creationId xmlns:p14="http://schemas.microsoft.com/office/powerpoint/2010/main" val="341821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98FA-2C83-44D1-890E-0E66B4218682}"/>
              </a:ext>
            </a:extLst>
          </p:cNvPr>
          <p:cNvSpPr>
            <a:spLocks noGrp="1"/>
          </p:cNvSpPr>
          <p:nvPr>
            <p:ph type="title"/>
          </p:nvPr>
        </p:nvSpPr>
        <p:spPr/>
        <p:txBody>
          <a:bodyPr/>
          <a:lstStyle/>
          <a:p>
            <a:r>
              <a:rPr lang="en-US" dirty="0"/>
              <a:t>                   SHARE MEDIA</a:t>
            </a:r>
          </a:p>
        </p:txBody>
      </p:sp>
      <p:pic>
        <p:nvPicPr>
          <p:cNvPr id="5" name="Content Placeholder 4">
            <a:extLst>
              <a:ext uri="{FF2B5EF4-FFF2-40B4-BE49-F238E27FC236}">
                <a16:creationId xmlns:a16="http://schemas.microsoft.com/office/drawing/2014/main" id="{67D9E4A3-945D-44AC-B008-5B5A87452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350" y="2133600"/>
            <a:ext cx="2163345" cy="4326690"/>
          </a:xfrm>
        </p:spPr>
      </p:pic>
    </p:spTree>
    <p:extLst>
      <p:ext uri="{BB962C8B-B14F-4D97-AF65-F5344CB8AC3E}">
        <p14:creationId xmlns:p14="http://schemas.microsoft.com/office/powerpoint/2010/main" val="110543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72A6-A570-45F1-B890-7A06946710A0}"/>
              </a:ext>
            </a:extLst>
          </p:cNvPr>
          <p:cNvSpPr>
            <a:spLocks noGrp="1"/>
          </p:cNvSpPr>
          <p:nvPr>
            <p:ph type="title"/>
          </p:nvPr>
        </p:nvSpPr>
        <p:spPr/>
        <p:txBody>
          <a:bodyPr/>
          <a:lstStyle/>
          <a:p>
            <a:r>
              <a:rPr lang="en-US" dirty="0"/>
              <a:t>                       VIDEO PAGE</a:t>
            </a:r>
          </a:p>
        </p:txBody>
      </p:sp>
      <p:pic>
        <p:nvPicPr>
          <p:cNvPr id="5" name="Content Placeholder 4">
            <a:extLst>
              <a:ext uri="{FF2B5EF4-FFF2-40B4-BE49-F238E27FC236}">
                <a16:creationId xmlns:a16="http://schemas.microsoft.com/office/drawing/2014/main" id="{E28ABF59-5A40-4E71-9F07-594F72BD4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350" y="2133600"/>
            <a:ext cx="2307724" cy="4615448"/>
          </a:xfrm>
        </p:spPr>
      </p:pic>
    </p:spTree>
    <p:extLst>
      <p:ext uri="{BB962C8B-B14F-4D97-AF65-F5344CB8AC3E}">
        <p14:creationId xmlns:p14="http://schemas.microsoft.com/office/powerpoint/2010/main" val="18856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91FF-1428-4337-81AC-D313E9B72A89}"/>
              </a:ext>
            </a:extLst>
          </p:cNvPr>
          <p:cNvSpPr>
            <a:spLocks noGrp="1"/>
          </p:cNvSpPr>
          <p:nvPr>
            <p:ph type="title"/>
          </p:nvPr>
        </p:nvSpPr>
        <p:spPr>
          <a:xfrm>
            <a:off x="2592925" y="624110"/>
            <a:ext cx="8911687" cy="783585"/>
          </a:xfrm>
        </p:spPr>
        <p:txBody>
          <a:bodyPr/>
          <a:lstStyle/>
          <a:p>
            <a:r>
              <a:rPr lang="en-US" dirty="0"/>
              <a:t>                       </a:t>
            </a:r>
            <a:r>
              <a:rPr lang="en-US" b="1" dirty="0"/>
              <a:t>Conclusion</a:t>
            </a:r>
            <a:endParaRPr lang="en-US" dirty="0"/>
          </a:p>
        </p:txBody>
      </p:sp>
      <p:sp>
        <p:nvSpPr>
          <p:cNvPr id="3" name="Content Placeholder 2">
            <a:extLst>
              <a:ext uri="{FF2B5EF4-FFF2-40B4-BE49-F238E27FC236}">
                <a16:creationId xmlns:a16="http://schemas.microsoft.com/office/drawing/2014/main" id="{1CB25E33-44F3-438A-B203-FED182600FF1}"/>
              </a:ext>
            </a:extLst>
          </p:cNvPr>
          <p:cNvSpPr>
            <a:spLocks noGrp="1"/>
          </p:cNvSpPr>
          <p:nvPr>
            <p:ph idx="1"/>
          </p:nvPr>
        </p:nvSpPr>
        <p:spPr>
          <a:xfrm>
            <a:off x="2589212" y="2133600"/>
            <a:ext cx="8915400" cy="3400926"/>
          </a:xfrm>
        </p:spPr>
        <p:txBody>
          <a:bodyPr>
            <a:normAutofit/>
          </a:bodyPr>
          <a:lstStyle/>
          <a:p>
            <a:r>
              <a:rPr lang="en-US" sz="2400" dirty="0">
                <a:latin typeface="Times New Roman" panose="02020603050405020304" pitchFamily="18" charset="0"/>
                <a:cs typeface="Times New Roman" panose="02020603050405020304" pitchFamily="18" charset="0"/>
              </a:rPr>
              <a:t>Android as a full, open and free mobile device platform, with its powerful function and good user experience rapidly developed into the most popular mobile operating system. </a:t>
            </a:r>
          </a:p>
          <a:p>
            <a:r>
              <a:rPr lang="en-US" sz="2400" dirty="0">
                <a:latin typeface="Times New Roman" panose="02020603050405020304" pitchFamily="18" charset="0"/>
                <a:cs typeface="Times New Roman" panose="02020603050405020304" pitchFamily="18" charset="0"/>
              </a:rPr>
              <a:t>This report gives an overview of the different challenges and issues faced in android app development The experience of developing an android app is quite challenging, motivating as well as satisfying.</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45504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4252-6FF1-414D-B5A3-A478BA06F735}"/>
              </a:ext>
            </a:extLst>
          </p:cNvPr>
          <p:cNvSpPr>
            <a:spLocks noGrp="1"/>
          </p:cNvSpPr>
          <p:nvPr>
            <p:ph type="title"/>
          </p:nvPr>
        </p:nvSpPr>
        <p:spPr>
          <a:xfrm>
            <a:off x="2592925" y="624110"/>
            <a:ext cx="8911687" cy="783585"/>
          </a:xfrm>
        </p:spPr>
        <p:txBody>
          <a:bodyPr>
            <a:normAutofit fontScale="90000"/>
          </a:bodyPr>
          <a:lstStyle/>
          <a:p>
            <a:r>
              <a:rPr lang="en-US" dirty="0"/>
              <a:t>                     </a:t>
            </a:r>
            <a:r>
              <a:rPr lang="en-US" b="1" dirty="0"/>
              <a:t>Reference</a:t>
            </a:r>
            <a:br>
              <a:rPr lang="en-US" b="1" kern="0" cap="small" dirty="0">
                <a:solidFill>
                  <a:srgbClr val="006600"/>
                </a:solidFill>
                <a:latin typeface="Calibri" pitchFamily="34" charset="0"/>
                <a:cs typeface="Calibri" pitchFamily="34" charset="0"/>
              </a:rPr>
            </a:br>
            <a:endParaRPr lang="en-US" dirty="0"/>
          </a:p>
        </p:txBody>
      </p:sp>
      <p:sp>
        <p:nvSpPr>
          <p:cNvPr id="3" name="Content Placeholder 2">
            <a:extLst>
              <a:ext uri="{FF2B5EF4-FFF2-40B4-BE49-F238E27FC236}">
                <a16:creationId xmlns:a16="http://schemas.microsoft.com/office/drawing/2014/main" id="{EB600401-759B-4B45-8EF9-FD63CA9A5992}"/>
              </a:ext>
            </a:extLst>
          </p:cNvPr>
          <p:cNvSpPr>
            <a:spLocks noGrp="1"/>
          </p:cNvSpPr>
          <p:nvPr>
            <p:ph idx="1"/>
          </p:nvPr>
        </p:nvSpPr>
        <p:spPr>
          <a:xfrm>
            <a:off x="2589212" y="2133600"/>
            <a:ext cx="8915400" cy="2823411"/>
          </a:xfrm>
        </p:spPr>
        <p:txBody>
          <a:bodyPr>
            <a:normAutofit/>
          </a:bodyPr>
          <a:lstStyle/>
          <a:p>
            <a:r>
              <a:rPr lang="en-US" sz="2400" u="sng"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2"/>
              </a:rPr>
              <a:t>www.youtube.com</a:t>
            </a: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r>
              <a:rPr lang="en-US" sz="2400" u="sng"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3"/>
              </a:rPr>
              <a:t>www.google.com</a:t>
            </a:r>
            <a:endParaRPr lang="en-US" sz="2400" u="sng"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endParaRPr>
          </a:p>
          <a:p>
            <a:r>
              <a:rPr lang="en-US" sz="2400" u="sng"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4"/>
              </a:rPr>
              <a:t>www.stackoverflow.com</a:t>
            </a: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r>
              <a:rPr lang="en-US" sz="2400" dirty="0">
                <a:effectLst/>
                <a:latin typeface="Times New Roman" panose="02020603050405020304" pitchFamily="18" charset="0"/>
                <a:ea typeface="Times New Roman" panose="02020603050405020304" pitchFamily="18" charset="0"/>
              </a:rPr>
              <a:t>www.ieeexplore.ieee.org</a:t>
            </a: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endParaRPr lang="en-US" sz="2400" dirty="0"/>
          </a:p>
        </p:txBody>
      </p:sp>
    </p:spTree>
    <p:extLst>
      <p:ext uri="{BB962C8B-B14F-4D97-AF65-F5344CB8AC3E}">
        <p14:creationId xmlns:p14="http://schemas.microsoft.com/office/powerpoint/2010/main" val="222819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C062-D83E-4C54-A87B-B9F56B009825}"/>
              </a:ext>
            </a:extLst>
          </p:cNvPr>
          <p:cNvSpPr>
            <a:spLocks noGrp="1"/>
          </p:cNvSpPr>
          <p:nvPr>
            <p:ph type="title"/>
          </p:nvPr>
        </p:nvSpPr>
        <p:spPr>
          <a:xfrm>
            <a:off x="2592925" y="624110"/>
            <a:ext cx="8911687" cy="873386"/>
          </a:xfrm>
        </p:spPr>
        <p:txBody>
          <a:bodyPr/>
          <a:lstStyle/>
          <a:p>
            <a:r>
              <a:rPr lang="en-US" b="1" cap="small" dirty="0">
                <a:latin typeface="Calibri" pitchFamily="34" charset="0"/>
                <a:cs typeface="Calibri" pitchFamily="34" charset="0"/>
              </a:rPr>
              <a:t>                         Introduction</a:t>
            </a:r>
            <a:endParaRPr lang="en-US" dirty="0"/>
          </a:p>
        </p:txBody>
      </p:sp>
      <p:sp>
        <p:nvSpPr>
          <p:cNvPr id="3" name="Content Placeholder 2">
            <a:extLst>
              <a:ext uri="{FF2B5EF4-FFF2-40B4-BE49-F238E27FC236}">
                <a16:creationId xmlns:a16="http://schemas.microsoft.com/office/drawing/2014/main" id="{9618CD2B-9D01-4225-916D-8DEE1609C812}"/>
              </a:ext>
            </a:extLst>
          </p:cNvPr>
          <p:cNvSpPr>
            <a:spLocks noGrp="1"/>
          </p:cNvSpPr>
          <p:nvPr>
            <p:ph idx="1"/>
          </p:nvPr>
        </p:nvSpPr>
        <p:spPr>
          <a:xfrm>
            <a:off x="2585499" y="1696279"/>
            <a:ext cx="8915400" cy="3167269"/>
          </a:xfrm>
        </p:spPr>
        <p:txBody>
          <a:bodyPr/>
          <a:lstStyle/>
          <a:p>
            <a:r>
              <a:rPr lang="en-US" sz="2400" dirty="0"/>
              <a:t>Our aim is to develop an android application to give information about the details of People who are I need of an video call application for meeting purpose.</a:t>
            </a:r>
          </a:p>
          <a:p>
            <a:r>
              <a:rPr lang="en-US" sz="2400" dirty="0"/>
              <a:t>In this application user can add secret code and join the meeting and can also share the code with friend’s.</a:t>
            </a:r>
          </a:p>
          <a:p>
            <a:r>
              <a:rPr lang="en-US" sz="2400" dirty="0"/>
              <a:t>User can chat in the meeting also using emojis.</a:t>
            </a:r>
          </a:p>
          <a:p>
            <a:endParaRPr lang="en-US" sz="24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70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8D13-1C78-48A9-AF07-03924AD93143}"/>
              </a:ext>
            </a:extLst>
          </p:cNvPr>
          <p:cNvSpPr>
            <a:spLocks noGrp="1"/>
          </p:cNvSpPr>
          <p:nvPr>
            <p:ph type="title"/>
          </p:nvPr>
        </p:nvSpPr>
        <p:spPr>
          <a:xfrm>
            <a:off x="2592925" y="624110"/>
            <a:ext cx="8911687" cy="932316"/>
          </a:xfrm>
        </p:spPr>
        <p:txBody>
          <a:bodyPr/>
          <a:lstStyle/>
          <a:p>
            <a:r>
              <a:rPr lang="en-US" b="1" dirty="0"/>
              <a:t>                       Architecture</a:t>
            </a:r>
            <a:endParaRPr lang="en-US" dirty="0"/>
          </a:p>
        </p:txBody>
      </p:sp>
      <p:pic>
        <p:nvPicPr>
          <p:cNvPr id="5" name="Content Placeholder 4">
            <a:extLst>
              <a:ext uri="{FF2B5EF4-FFF2-40B4-BE49-F238E27FC236}">
                <a16:creationId xmlns:a16="http://schemas.microsoft.com/office/drawing/2014/main" id="{DB400F2A-8977-4CB2-A5C6-F5D82AFE30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331503" y="2133600"/>
            <a:ext cx="3261153" cy="3778250"/>
          </a:xfrm>
        </p:spPr>
      </p:pic>
    </p:spTree>
    <p:extLst>
      <p:ext uri="{BB962C8B-B14F-4D97-AF65-F5344CB8AC3E}">
        <p14:creationId xmlns:p14="http://schemas.microsoft.com/office/powerpoint/2010/main" val="1404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3B8A-C241-4C13-8169-72BA82399732}"/>
              </a:ext>
            </a:extLst>
          </p:cNvPr>
          <p:cNvSpPr>
            <a:spLocks noGrp="1"/>
          </p:cNvSpPr>
          <p:nvPr>
            <p:ph type="title"/>
          </p:nvPr>
        </p:nvSpPr>
        <p:spPr>
          <a:xfrm>
            <a:off x="2592925" y="624110"/>
            <a:ext cx="8911687" cy="893405"/>
          </a:xfrm>
        </p:spPr>
        <p:txBody>
          <a:bodyPr/>
          <a:lstStyle/>
          <a:p>
            <a:r>
              <a:rPr lang="en-US" sz="3600" b="1" cap="small" dirty="0">
                <a:latin typeface="Calibri" pitchFamily="34" charset="0"/>
                <a:cs typeface="Calibri" pitchFamily="34" charset="0"/>
              </a:rPr>
              <a:t>                software development kit</a:t>
            </a:r>
            <a:endParaRPr lang="en-US" dirty="0"/>
          </a:p>
        </p:txBody>
      </p:sp>
      <p:sp>
        <p:nvSpPr>
          <p:cNvPr id="3" name="Content Placeholder 2">
            <a:extLst>
              <a:ext uri="{FF2B5EF4-FFF2-40B4-BE49-F238E27FC236}">
                <a16:creationId xmlns:a16="http://schemas.microsoft.com/office/drawing/2014/main" id="{F721DF42-C136-4411-A416-5BC3FEDC8C75}"/>
              </a:ext>
            </a:extLst>
          </p:cNvPr>
          <p:cNvSpPr>
            <a:spLocks noGrp="1"/>
          </p:cNvSpPr>
          <p:nvPr>
            <p:ph idx="1"/>
          </p:nvPr>
        </p:nvSpPr>
        <p:spPr>
          <a:xfrm>
            <a:off x="2589212" y="2133600"/>
            <a:ext cx="8915400" cy="3388895"/>
          </a:xfrm>
        </p:spPr>
        <p:txBody>
          <a:bodyPr>
            <a:normAutofit fontScale="92500" lnSpcReduction="10000"/>
          </a:bodyPr>
          <a:lstStyle/>
          <a:p>
            <a:r>
              <a:rPr lang="en-US" sz="2400" dirty="0"/>
              <a:t>A software development kit (SDK) is typically a set of </a:t>
            </a:r>
            <a:r>
              <a:rPr lang="en-US" sz="2400" u="sng" dirty="0">
                <a:hlinkClick r:id="rId2"/>
              </a:rPr>
              <a:t>software development</a:t>
            </a:r>
            <a:r>
              <a:rPr lang="en-US" sz="2400" dirty="0">
                <a:hlinkClick r:id="rId2"/>
              </a:rPr>
              <a:t> </a:t>
            </a:r>
            <a:r>
              <a:rPr lang="en-US" sz="2400" dirty="0"/>
              <a:t>tools that allows the creation of </a:t>
            </a:r>
            <a:r>
              <a:rPr lang="en-US" sz="2400" u="sng" dirty="0">
                <a:hlinkClick r:id="rId3"/>
              </a:rPr>
              <a:t>applications</a:t>
            </a:r>
            <a:r>
              <a:rPr lang="en-US" sz="2400" dirty="0">
                <a:hlinkClick r:id="rId3"/>
              </a:rPr>
              <a:t> </a:t>
            </a:r>
            <a:r>
              <a:rPr lang="en-US" sz="2400" dirty="0"/>
              <a:t>for a certain </a:t>
            </a:r>
            <a:r>
              <a:rPr lang="en-US" sz="2400" u="sng" dirty="0">
                <a:hlinkClick r:id="rId4"/>
              </a:rPr>
              <a:t>software</a:t>
            </a:r>
            <a:r>
              <a:rPr lang="en-US" sz="2400" dirty="0">
                <a:hlinkClick r:id="rId4"/>
              </a:rPr>
              <a:t> </a:t>
            </a:r>
            <a:r>
              <a:rPr lang="en-US" sz="2400" dirty="0"/>
              <a:t>package, </a:t>
            </a:r>
            <a:r>
              <a:rPr lang="en-US" sz="2400" u="sng" dirty="0">
                <a:hlinkClick r:id="rId5"/>
              </a:rPr>
              <a:t>software framework</a:t>
            </a:r>
            <a:r>
              <a:rPr lang="en-US" sz="2400" dirty="0">
                <a:hlinkClick r:id="rId5"/>
              </a:rPr>
              <a:t>, </a:t>
            </a:r>
            <a:r>
              <a:rPr lang="en-US" sz="2400" dirty="0"/>
              <a:t>hardware platform.</a:t>
            </a:r>
          </a:p>
          <a:p>
            <a:r>
              <a:rPr lang="en-US" sz="2400" dirty="0"/>
              <a:t>To create applications you have to download this software development kit. </a:t>
            </a:r>
          </a:p>
          <a:p>
            <a:r>
              <a:rPr lang="en-US" sz="2400" dirty="0"/>
              <a:t>For example,  if you want to create an Android app you require an SDK with java programming, for iOS apps you require an iOS SDK with swift language, and to develop MS Windows apps you require the.net language</a:t>
            </a:r>
            <a:r>
              <a:rPr lang="en-US" sz="1800" dirty="0"/>
              <a:t>. </a:t>
            </a:r>
            <a:endParaRPr lang="en-US" sz="1800" dirty="0">
              <a:solidFill>
                <a:sysClr val="windowText" lastClr="000000"/>
              </a:solidFill>
              <a:latin typeface="Calibri" pitchFamily="34" charset="0"/>
              <a:ea typeface="Calibri"/>
              <a:cs typeface="Calibri" pitchFamily="34" charset="0"/>
            </a:endParaRPr>
          </a:p>
        </p:txBody>
      </p:sp>
    </p:spTree>
    <p:extLst>
      <p:ext uri="{BB962C8B-B14F-4D97-AF65-F5344CB8AC3E}">
        <p14:creationId xmlns:p14="http://schemas.microsoft.com/office/powerpoint/2010/main" val="116167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3CF-9442-4303-BA9B-BC25A8C6E3CC}"/>
              </a:ext>
            </a:extLst>
          </p:cNvPr>
          <p:cNvSpPr>
            <a:spLocks noGrp="1"/>
          </p:cNvSpPr>
          <p:nvPr>
            <p:ph type="title"/>
          </p:nvPr>
        </p:nvSpPr>
        <p:spPr>
          <a:xfrm>
            <a:off x="2592925" y="624110"/>
            <a:ext cx="8911687" cy="855774"/>
          </a:xfrm>
        </p:spPr>
        <p:txBody>
          <a:bodyPr/>
          <a:lstStyle/>
          <a:p>
            <a:r>
              <a:rPr lang="en-US" b="1" dirty="0"/>
              <a:t>             Problem Statement</a:t>
            </a:r>
            <a:endParaRPr lang="en-US" dirty="0"/>
          </a:p>
        </p:txBody>
      </p:sp>
      <p:sp>
        <p:nvSpPr>
          <p:cNvPr id="3" name="Content Placeholder 2">
            <a:extLst>
              <a:ext uri="{FF2B5EF4-FFF2-40B4-BE49-F238E27FC236}">
                <a16:creationId xmlns:a16="http://schemas.microsoft.com/office/drawing/2014/main" id="{2E3C4F3E-DC05-4008-B1AE-1199D7271169}"/>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To develop </a:t>
            </a:r>
            <a:r>
              <a:rPr lang="en-US" sz="2400" dirty="0" err="1">
                <a:effectLst/>
                <a:latin typeface="Times New Roman" panose="02020603050405020304" pitchFamily="18" charset="0"/>
                <a:ea typeface="Times New Roman" panose="02020603050405020304" pitchFamily="18" charset="0"/>
              </a:rPr>
              <a:t>V_Call</a:t>
            </a:r>
            <a:r>
              <a:rPr lang="en-US" sz="2400" dirty="0">
                <a:effectLst/>
                <a:latin typeface="Times New Roman" panose="02020603050405020304" pitchFamily="18" charset="0"/>
                <a:ea typeface="Times New Roman" panose="02020603050405020304" pitchFamily="18" charset="0"/>
              </a:rPr>
              <a:t> application to give information about user like email, name and password. </a:t>
            </a:r>
          </a:p>
          <a:p>
            <a:r>
              <a:rPr lang="en-US" sz="2400" dirty="0">
                <a:effectLst/>
                <a:latin typeface="Times New Roman" panose="02020603050405020304" pitchFamily="18" charset="0"/>
                <a:ea typeface="Times New Roman" panose="02020603050405020304" pitchFamily="18" charset="0"/>
              </a:rPr>
              <a:t>This application will allow all users to enter secret code and start the video meeting and can share the secret code via social media to their friends and colleagues. </a:t>
            </a:r>
          </a:p>
          <a:p>
            <a:r>
              <a:rPr lang="en-US" sz="2400" dirty="0">
                <a:effectLst/>
                <a:latin typeface="Times New Roman" panose="02020603050405020304" pitchFamily="18" charset="0"/>
                <a:ea typeface="Times New Roman" panose="02020603050405020304" pitchFamily="18" charset="0"/>
              </a:rPr>
              <a:t>User can access this application anywhere and anytime with internet connection using phone</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210224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FA00-AF28-4B82-8DC0-18E0EB978F1A}"/>
              </a:ext>
            </a:extLst>
          </p:cNvPr>
          <p:cNvSpPr>
            <a:spLocks noGrp="1"/>
          </p:cNvSpPr>
          <p:nvPr>
            <p:ph type="title"/>
          </p:nvPr>
        </p:nvSpPr>
        <p:spPr>
          <a:xfrm>
            <a:off x="2592925" y="624110"/>
            <a:ext cx="8911687" cy="831711"/>
          </a:xfrm>
        </p:spPr>
        <p:txBody>
          <a:bodyPr/>
          <a:lstStyle/>
          <a:p>
            <a:r>
              <a:rPr lang="en-US" b="1" dirty="0"/>
              <a:t>                      Objective</a:t>
            </a:r>
            <a:endParaRPr lang="en-US" dirty="0"/>
          </a:p>
        </p:txBody>
      </p:sp>
      <p:sp>
        <p:nvSpPr>
          <p:cNvPr id="3" name="Content Placeholder 2">
            <a:extLst>
              <a:ext uri="{FF2B5EF4-FFF2-40B4-BE49-F238E27FC236}">
                <a16:creationId xmlns:a16="http://schemas.microsoft.com/office/drawing/2014/main" id="{FD26B2F0-9F05-4EDA-9349-EC89091049B5}"/>
              </a:ext>
            </a:extLst>
          </p:cNvPr>
          <p:cNvSpPr>
            <a:spLocks noGrp="1"/>
          </p:cNvSpPr>
          <p:nvPr>
            <p:ph idx="1"/>
          </p:nvPr>
        </p:nvSpPr>
        <p:spPr/>
        <p:txBody>
          <a:bodyPr>
            <a:normAutofit lnSpcReduction="10000"/>
          </a:bodyPr>
          <a:lstStyle/>
          <a:p>
            <a:pPr lvl="0"/>
            <a:r>
              <a:rPr lang="en-US" sz="2400" dirty="0"/>
              <a:t>To setup Android software development kit. </a:t>
            </a:r>
          </a:p>
          <a:p>
            <a:pPr marL="0" lvl="0" indent="0">
              <a:buNone/>
            </a:pPr>
            <a:endParaRPr lang="en-IN" sz="2400" dirty="0"/>
          </a:p>
          <a:p>
            <a:pPr lvl="0"/>
            <a:r>
              <a:rPr lang="en-US" sz="2400" dirty="0"/>
              <a:t>Handling the verification of user entered email id and password.</a:t>
            </a:r>
          </a:p>
          <a:p>
            <a:pPr marL="0" lvl="0" indent="0">
              <a:buNone/>
            </a:pPr>
            <a:endParaRPr lang="en-IN" sz="2400" dirty="0"/>
          </a:p>
          <a:p>
            <a:pPr lvl="0"/>
            <a:r>
              <a:rPr lang="en-US" sz="2400" dirty="0"/>
              <a:t>Entering secret code and join the meeting.</a:t>
            </a:r>
          </a:p>
          <a:p>
            <a:pPr lvl="0"/>
            <a:endParaRPr lang="en-US" sz="2400" dirty="0"/>
          </a:p>
          <a:p>
            <a:pPr lvl="0"/>
            <a:r>
              <a:rPr lang="en-US" sz="2400" dirty="0"/>
              <a:t>Share the code with the friends.</a:t>
            </a:r>
            <a:endParaRPr lang="en-IN" sz="2400" dirty="0"/>
          </a:p>
          <a:p>
            <a:endParaRPr lang="en-US" sz="2400" dirty="0"/>
          </a:p>
        </p:txBody>
      </p:sp>
    </p:spTree>
    <p:extLst>
      <p:ext uri="{BB962C8B-B14F-4D97-AF65-F5344CB8AC3E}">
        <p14:creationId xmlns:p14="http://schemas.microsoft.com/office/powerpoint/2010/main" val="132366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7DEB-BE59-443D-ABE9-1C840518AF61}"/>
              </a:ext>
            </a:extLst>
          </p:cNvPr>
          <p:cNvSpPr>
            <a:spLocks noGrp="1"/>
          </p:cNvSpPr>
          <p:nvPr>
            <p:ph type="title"/>
          </p:nvPr>
        </p:nvSpPr>
        <p:spPr>
          <a:xfrm>
            <a:off x="2592925" y="624110"/>
            <a:ext cx="8911687" cy="831711"/>
          </a:xfrm>
        </p:spPr>
        <p:txBody>
          <a:bodyPr/>
          <a:lstStyle/>
          <a:p>
            <a:r>
              <a:rPr lang="en-US" b="1" dirty="0"/>
              <a:t>                        Snap Shot</a:t>
            </a:r>
            <a:endParaRPr lang="en-US" dirty="0"/>
          </a:p>
        </p:txBody>
      </p:sp>
      <p:pic>
        <p:nvPicPr>
          <p:cNvPr id="5" name="Content Placeholder 4">
            <a:extLst>
              <a:ext uri="{FF2B5EF4-FFF2-40B4-BE49-F238E27FC236}">
                <a16:creationId xmlns:a16="http://schemas.microsoft.com/office/drawing/2014/main" id="{C6C0D25D-53D3-425E-A370-A4018D60C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715" y="2133600"/>
            <a:ext cx="2707105" cy="3899570"/>
          </a:xfrm>
        </p:spPr>
      </p:pic>
    </p:spTree>
    <p:extLst>
      <p:ext uri="{BB962C8B-B14F-4D97-AF65-F5344CB8AC3E}">
        <p14:creationId xmlns:p14="http://schemas.microsoft.com/office/powerpoint/2010/main" val="42285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B5C-B090-4BF3-8C68-D5CEA10A182F}"/>
              </a:ext>
            </a:extLst>
          </p:cNvPr>
          <p:cNvSpPr>
            <a:spLocks noGrp="1"/>
          </p:cNvSpPr>
          <p:nvPr>
            <p:ph type="title"/>
          </p:nvPr>
        </p:nvSpPr>
        <p:spPr>
          <a:xfrm>
            <a:off x="2592925" y="624110"/>
            <a:ext cx="8911687" cy="675301"/>
          </a:xfrm>
        </p:spPr>
        <p:txBody>
          <a:bodyPr/>
          <a:lstStyle/>
          <a:p>
            <a:r>
              <a:rPr lang="en-US" dirty="0"/>
              <a:t>                LOGIN PAGE</a:t>
            </a:r>
          </a:p>
        </p:txBody>
      </p:sp>
      <p:pic>
        <p:nvPicPr>
          <p:cNvPr id="5" name="Content Placeholder 4">
            <a:extLst>
              <a:ext uri="{FF2B5EF4-FFF2-40B4-BE49-F238E27FC236}">
                <a16:creationId xmlns:a16="http://schemas.microsoft.com/office/drawing/2014/main" id="{0458F1BF-C90B-49B5-8A60-27E11EBFA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350" y="2133600"/>
            <a:ext cx="2295692" cy="4591384"/>
          </a:xfrm>
        </p:spPr>
      </p:pic>
    </p:spTree>
    <p:extLst>
      <p:ext uri="{BB962C8B-B14F-4D97-AF65-F5344CB8AC3E}">
        <p14:creationId xmlns:p14="http://schemas.microsoft.com/office/powerpoint/2010/main" val="262820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DD84-D7AF-4C07-B31D-57DAF245163E}"/>
              </a:ext>
            </a:extLst>
          </p:cNvPr>
          <p:cNvSpPr>
            <a:spLocks noGrp="1"/>
          </p:cNvSpPr>
          <p:nvPr>
            <p:ph type="title"/>
          </p:nvPr>
        </p:nvSpPr>
        <p:spPr>
          <a:xfrm>
            <a:off x="2592925" y="624110"/>
            <a:ext cx="8911687" cy="867806"/>
          </a:xfrm>
        </p:spPr>
        <p:txBody>
          <a:bodyPr/>
          <a:lstStyle/>
          <a:p>
            <a:r>
              <a:rPr lang="en-US" dirty="0"/>
              <a:t>                   RESET PASSWORD</a:t>
            </a:r>
          </a:p>
        </p:txBody>
      </p:sp>
      <p:pic>
        <p:nvPicPr>
          <p:cNvPr id="5" name="Content Placeholder 4">
            <a:extLst>
              <a:ext uri="{FF2B5EF4-FFF2-40B4-BE49-F238E27FC236}">
                <a16:creationId xmlns:a16="http://schemas.microsoft.com/office/drawing/2014/main" id="{D0EB59A9-B74E-4480-A96F-1CF1C125B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350" y="2133600"/>
            <a:ext cx="2223503" cy="4447006"/>
          </a:xfrm>
        </p:spPr>
      </p:pic>
    </p:spTree>
    <p:extLst>
      <p:ext uri="{BB962C8B-B14F-4D97-AF65-F5344CB8AC3E}">
        <p14:creationId xmlns:p14="http://schemas.microsoft.com/office/powerpoint/2010/main" val="11810799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TotalTime>
  <Words>370</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Wisp</vt:lpstr>
      <vt:lpstr>   V_CALL APPLICATION</vt:lpstr>
      <vt:lpstr>                         Introduction</vt:lpstr>
      <vt:lpstr>                       Architecture</vt:lpstr>
      <vt:lpstr>                software development kit</vt:lpstr>
      <vt:lpstr>             Problem Statement</vt:lpstr>
      <vt:lpstr>                      Objective</vt:lpstr>
      <vt:lpstr>                        Snap Shot</vt:lpstr>
      <vt:lpstr>                LOGIN PAGE</vt:lpstr>
      <vt:lpstr>                   RESET PASSWORD</vt:lpstr>
      <vt:lpstr>                       MAIN PAGE</vt:lpstr>
      <vt:lpstr>                   SHARE MEDIA</vt:lpstr>
      <vt:lpstr>                       VIDEO PAGE</vt:lpstr>
      <vt:lpstr>                       Conclusion</vt:lpstr>
      <vt:lpstr>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V_CALL APPLICATION</dc:title>
  <dc:creator>Prajwal B S</dc:creator>
  <cp:lastModifiedBy>Prajwal B S</cp:lastModifiedBy>
  <cp:revision>1</cp:revision>
  <dcterms:created xsi:type="dcterms:W3CDTF">2022-03-11T08:37:49Z</dcterms:created>
  <dcterms:modified xsi:type="dcterms:W3CDTF">2022-03-11T09:14:10Z</dcterms:modified>
</cp:coreProperties>
</file>