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81" r:id="rId4"/>
    <p:sldId id="277" r:id="rId5"/>
    <p:sldId id="279" r:id="rId6"/>
    <p:sldId id="280" r:id="rId7"/>
    <p:sldId id="282" r:id="rId8"/>
    <p:sldId id="278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834257-2EF5-43B8-9F3C-BA653B54E984}">
  <a:tblStyle styleId="{E1834257-2EF5-43B8-9F3C-BA653B54E98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 b="off" i="off"/>
      <a:tcStyle>
        <a:tcBdr/>
        <a:fill>
          <a:solidFill>
            <a:srgbClr val="E0CC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CC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Mainalle" userId="6d836bd53a3e4ff8" providerId="LiveId" clId="{D3950ED8-E6C0-4EC6-B4C5-3BD9D94A94A1}"/>
    <pc:docChg chg="custSel modSld">
      <pc:chgData name="Prajwal Mainalle" userId="6d836bd53a3e4ff8" providerId="LiveId" clId="{D3950ED8-E6C0-4EC6-B4C5-3BD9D94A94A1}" dt="2023-09-09T02:36:17.899" v="108" actId="1076"/>
      <pc:docMkLst>
        <pc:docMk/>
      </pc:docMkLst>
      <pc:sldChg chg="modSp mod">
        <pc:chgData name="Prajwal Mainalle" userId="6d836bd53a3e4ff8" providerId="LiveId" clId="{D3950ED8-E6C0-4EC6-B4C5-3BD9D94A94A1}" dt="2023-09-09T02:36:17.899" v="108" actId="1076"/>
        <pc:sldMkLst>
          <pc:docMk/>
          <pc:sldMk cId="0" sldId="256"/>
        </pc:sldMkLst>
        <pc:spChg chg="mod">
          <ac:chgData name="Prajwal Mainalle" userId="6d836bd53a3e4ff8" providerId="LiveId" clId="{D3950ED8-E6C0-4EC6-B4C5-3BD9D94A94A1}" dt="2023-09-09T02:33:16.195" v="33" actId="20577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Prajwal Mainalle" userId="6d836bd53a3e4ff8" providerId="LiveId" clId="{D3950ED8-E6C0-4EC6-B4C5-3BD9D94A94A1}" dt="2023-09-09T02:35:39.885" v="106" actId="20577"/>
          <ac:spMkLst>
            <pc:docMk/>
            <pc:sldMk cId="0" sldId="256"/>
            <ac:spMk id="165" creationId="{00000000-0000-0000-0000-000000000000}"/>
          </ac:spMkLst>
        </pc:spChg>
        <pc:picChg chg="mod">
          <ac:chgData name="Prajwal Mainalle" userId="6d836bd53a3e4ff8" providerId="LiveId" clId="{D3950ED8-E6C0-4EC6-B4C5-3BD9D94A94A1}" dt="2023-09-09T02:36:17.899" v="108" actId="1076"/>
          <ac:picMkLst>
            <pc:docMk/>
            <pc:sldMk cId="0" sldId="256"/>
            <ac:picMk id="5" creationId="{DC66A117-A17D-48CE-92C7-0686BDBFE3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66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6690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5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6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03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3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5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881948" y="877794"/>
            <a:ext cx="8459481" cy="204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IN" sz="2800" b="1" i="1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Mascular</a:t>
            </a:r>
            <a:r>
              <a:rPr lang="en-IN" sz="2800" b="1" i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Dystrophy And Types</a:t>
            </a:r>
            <a:endParaRPr sz="2800" b="1" i="1" u="sng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1263692" y="2790401"/>
            <a:ext cx="8915399" cy="394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5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500" dirty="0">
                <a:solidFill>
                  <a:schemeClr val="dk1"/>
                </a:solidFill>
              </a:rPr>
              <a:t>Presented by
Prajwal </a:t>
            </a: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500" dirty="0">
                <a:solidFill>
                  <a:schemeClr val="dk1"/>
                </a:solidFill>
              </a:rPr>
              <a:t>USN:1DB21IS102</a:t>
            </a:r>
            <a:endParaRPr sz="5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500" dirty="0">
                <a:solidFill>
                  <a:schemeClr val="dk1"/>
                </a:solidFill>
              </a:rPr>
              <a:t>Guide BY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500" dirty="0">
                <a:solidFill>
                  <a:schemeClr val="dk1"/>
                </a:solidFill>
              </a:rPr>
              <a:t>MANJUNATH A S</a:t>
            </a:r>
            <a:endParaRPr sz="5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INFORMATION SCIENCE Engineering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 BOSCO INSTITUTE OF TECNOLOGY, BANGLORE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7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68" name="Google Shape;168;p18"/>
          <p:cNvSpPr/>
          <p:nvPr/>
        </p:nvSpPr>
        <p:spPr>
          <a:xfrm>
            <a:off x="3022394" y="-1"/>
            <a:ext cx="6096000" cy="64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Presentation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 Based Learning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year information 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A.Y-2021-22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D68BA-679C-4EF5-9D6C-FAEC20DD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38"/>
            <a:ext cx="2223655" cy="244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6A117-A17D-48CE-92C7-0686BDBF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31" y="126338"/>
            <a:ext cx="2052674" cy="2105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u="sng" dirty="0"/>
              <a:t>Leader</a:t>
            </a:r>
            <a:br>
              <a:rPr lang="en-US" b="1" u="sng" dirty="0"/>
            </a:br>
            <a:endParaRPr b="1" u="sng"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dirty="0">
                <a:latin typeface="Century Gothic"/>
                <a:sym typeface="Century Gothic"/>
              </a:rPr>
              <a:t>A Leader one who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/>
              <a:t>Inspires a follower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 err="1">
                <a:latin typeface="Century Gothic"/>
                <a:ea typeface="Century Gothic"/>
                <a:cs typeface="Century Gothic"/>
                <a:sym typeface="Century Gothic"/>
              </a:rPr>
              <a:t>Accomlishes</a:t>
            </a: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 work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Develops the follower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Shows how to do the job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Assumes obligations and 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Overcome various obstacles in attaining the goal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11B1-1D8E-4065-90DB-979EADF9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6051-111B-4B64-9666-4417A4A6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Leadership is a lifting a person’s performance to a higher standard, the  building of influencing the </a:t>
            </a:r>
            <a:r>
              <a:rPr lang="en-IN" dirty="0" err="1"/>
              <a:t>behavior</a:t>
            </a:r>
            <a:r>
              <a:rPr lang="en-IN" dirty="0"/>
              <a:t> of others towards the accomplishment of goals in a given situation.</a:t>
            </a:r>
          </a:p>
          <a:p>
            <a:r>
              <a:rPr lang="en-IN" dirty="0"/>
              <a:t>The process by which a person motivates and guides the groups towards a visualized goal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79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D2C24-05AB-0F45-A271-A47086A1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5033"/>
          </a:xfrm>
        </p:spPr>
        <p:txBody>
          <a:bodyPr/>
          <a:lstStyle/>
          <a:p>
            <a:r>
              <a:rPr lang="en-US" sz="3600" dirty="0"/>
              <a:t>Leadership Qualities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B5105-5226-2940-B724-01398C89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57" y="2133600"/>
            <a:ext cx="10125755" cy="4506686"/>
          </a:xfrm>
        </p:spPr>
        <p:txBody>
          <a:bodyPr/>
          <a:lstStyle/>
          <a:p>
            <a:pPr marL="0" marR="0" lvl="0" indent="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/>
                <a:cs typeface="+mn-cs"/>
                <a:sym typeface="Calibri" panose="020F0502020204030204" pitchFamily="34" charset="0"/>
              </a:rPr>
              <a:t> 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/>
                <a:cs typeface="+mn-cs"/>
                <a:sym typeface="Calibri" panose="020F0502020204030204" pitchFamily="34" charset="0"/>
              </a:rPr>
              <a:t>Motivating capacity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latin typeface="Calibri"/>
                <a:ea typeface="SimSun"/>
                <a:sym typeface="Calibri" panose="020F0502020204030204" pitchFamily="34" charset="0"/>
              </a:rPr>
              <a:t>Courage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/>
                <a:cs typeface="+mn-cs"/>
                <a:sym typeface="Calibri" panose="020F0502020204030204" pitchFamily="34" charset="0"/>
              </a:rPr>
              <a:t>Initiative ness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000" b="1" i="1" kern="0" dirty="0" err="1">
                <a:solidFill>
                  <a:srgbClr val="000000"/>
                </a:solidFill>
                <a:latin typeface="Calibri"/>
                <a:ea typeface="SimSun"/>
                <a:sym typeface="Calibri" panose="020F0502020204030204" pitchFamily="34" charset="0"/>
              </a:rPr>
              <a:t>Sourse</a:t>
            </a:r>
            <a:r>
              <a:rPr lang="en-US" altLang="zh-CN" sz="2000" b="1" i="1" kern="0" dirty="0">
                <a:solidFill>
                  <a:srgbClr val="000000"/>
                </a:solidFill>
                <a:latin typeface="Calibri"/>
                <a:ea typeface="SimSun"/>
                <a:sym typeface="Calibri" panose="020F0502020204030204" pitchFamily="34" charset="0"/>
              </a:rPr>
              <a:t> of knowledge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/>
                <a:cs typeface="+mn-cs"/>
                <a:sym typeface="Calibri" panose="020F0502020204030204" pitchFamily="34" charset="0"/>
              </a:rPr>
              <a:t>Responsibility</a:t>
            </a:r>
          </a:p>
          <a:p>
            <a:pPr marL="342900" marR="0" lvl="0" indent="-342900" algn="l" defTabSz="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000" b="1" i="1" kern="0" dirty="0">
                <a:solidFill>
                  <a:srgbClr val="000000"/>
                </a:solidFill>
                <a:latin typeface="Calibri"/>
                <a:ea typeface="SimSun"/>
                <a:sym typeface="Calibri" panose="020F0502020204030204" pitchFamily="34" charset="0"/>
              </a:rPr>
              <a:t>Integrity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SimSun"/>
              <a:cs typeface="+mn-cs"/>
              <a:sym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7B56-D275-9440-B1E3-17D5867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develop Leadership Qualities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3FD5B-9755-294D-A1CD-ED1493D9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6109"/>
            <a:ext cx="10813471" cy="3409759"/>
          </a:xfrm>
        </p:spPr>
        <p:txBody>
          <a:bodyPr>
            <a:normAutofit fontScale="92500" lnSpcReduction="20000"/>
          </a:bodyPr>
          <a:lstStyle/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1)Learn to think more critically 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en-US" sz="2600" kern="0" dirty="0">
                <a:solidFill>
                  <a:srgbClr val="000000"/>
                </a:solidFill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2) Do more to enthuse your team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3) Make your goals and future vision attractive and attainable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en-US" sz="2600" kern="0" dirty="0">
                <a:solidFill>
                  <a:srgbClr val="000000"/>
                </a:solidFill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4)Learn to communicate clearly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5) Improve your speaking skills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en-US" sz="2600" kern="0" dirty="0">
                <a:solidFill>
                  <a:srgbClr val="000000"/>
                </a:solidFill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6) Improve your speaking skills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7) Make sure work is done correctly and on time</a:t>
            </a:r>
          </a:p>
          <a:p>
            <a:pPr marL="457200" lvl="1" indent="0" defTabSz="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en-US" sz="2600" kern="0" dirty="0">
                <a:solidFill>
                  <a:srgbClr val="000000"/>
                </a:solidFill>
                <a:latin typeface="Candara" panose="020E0502030303020204" pitchFamily="34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rPr>
              <a:t>8) Find better ways to do things</a:t>
            </a:r>
            <a:endParaRPr kumimoji="0" lang="en-US" sz="26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anose="020E0502030303020204" pitchFamily="34" charset="0"/>
              <a:ea typeface="Arial Unicode MS" pitchFamily="34" charset="-128"/>
              <a:cs typeface="Arial Unicode MS" pitchFamily="34" charset="-128"/>
              <a:sym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9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0FD5-17F3-4E44-BC44-A5637D62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8096-93F9-024B-8DED-7D90B286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styles are the pattern of </a:t>
            </a:r>
            <a:r>
              <a:rPr lang="en-US" dirty="0" err="1"/>
              <a:t>behaviour</a:t>
            </a:r>
            <a:r>
              <a:rPr lang="en-US" dirty="0"/>
              <a:t> that leader adopts in influencing the a </a:t>
            </a:r>
            <a:r>
              <a:rPr lang="en-US" dirty="0" err="1"/>
              <a:t>behaviour</a:t>
            </a:r>
            <a:r>
              <a:rPr lang="en-US" dirty="0"/>
              <a:t> of his subordinates</a:t>
            </a:r>
          </a:p>
          <a:p>
            <a:r>
              <a:rPr lang="en-US" dirty="0"/>
              <a:t>1) Autocratic Leadership</a:t>
            </a:r>
          </a:p>
          <a:p>
            <a:r>
              <a:rPr lang="en-US" dirty="0"/>
              <a:t>2) Autocratic Leadership</a:t>
            </a:r>
          </a:p>
          <a:p>
            <a:r>
              <a:rPr lang="en-US" dirty="0"/>
              <a:t>3) Free Rein Leadership</a:t>
            </a:r>
          </a:p>
        </p:txBody>
      </p:sp>
    </p:spTree>
    <p:extLst>
      <p:ext uri="{BB962C8B-B14F-4D97-AF65-F5344CB8AC3E}">
        <p14:creationId xmlns:p14="http://schemas.microsoft.com/office/powerpoint/2010/main" val="7424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3492-E45F-4EB6-949B-733545E1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Causes of leadership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46B5-0B65-4FFC-8ED2-2EB0BB03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Inability to organize details</a:t>
            </a:r>
          </a:p>
          <a:p>
            <a:r>
              <a:rPr lang="en-IN" dirty="0"/>
              <a:t> Unwillingness to provide support</a:t>
            </a:r>
          </a:p>
          <a:p>
            <a:r>
              <a:rPr lang="en-US" dirty="0"/>
              <a:t>Fear of competition from followers</a:t>
            </a:r>
            <a:endParaRPr lang="en-IN" dirty="0"/>
          </a:p>
          <a:p>
            <a:r>
              <a:rPr lang="en-IN" dirty="0"/>
              <a:t>Lack of imagination</a:t>
            </a:r>
          </a:p>
          <a:p>
            <a:r>
              <a:rPr lang="en-IN" dirty="0"/>
              <a:t>Selfishness</a:t>
            </a:r>
          </a:p>
          <a:p>
            <a:r>
              <a:rPr lang="en-IN" dirty="0"/>
              <a:t>Disloyalty</a:t>
            </a:r>
          </a:p>
          <a:p>
            <a:r>
              <a:rPr lang="en-US" dirty="0"/>
              <a:t>Emphasis of the authority - a good leader must lead the team by </a:t>
            </a:r>
            <a:r>
              <a:rPr lang="en-US" dirty="0" err="1"/>
              <a:t>encouragin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67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2090648" y="247866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 sz="7200"/>
              <a:t>THANK YOU</a:t>
            </a:r>
            <a:endParaRPr sz="7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276</Words>
  <Application>Microsoft Office PowerPoint</Application>
  <PresentationFormat>Widescreen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Arial</vt:lpstr>
      <vt:lpstr>Century Gothic</vt:lpstr>
      <vt:lpstr>Candara</vt:lpstr>
      <vt:lpstr>Wingdings 3</vt:lpstr>
      <vt:lpstr>Calibri</vt:lpstr>
      <vt:lpstr>Ion</vt:lpstr>
      <vt:lpstr>Mascular Dystrophy And Types</vt:lpstr>
      <vt:lpstr>Leader </vt:lpstr>
      <vt:lpstr>Leadership</vt:lpstr>
      <vt:lpstr>Leadership Qualities</vt:lpstr>
      <vt:lpstr>Ways to develop Leadership Qualities </vt:lpstr>
      <vt:lpstr>Leadership styles</vt:lpstr>
      <vt:lpstr>Causes of leadership failures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</dc:title>
  <dc:creator>gaurishankar birajdar</dc:creator>
  <cp:lastModifiedBy>Prajwal Mainalle</cp:lastModifiedBy>
  <cp:revision>12</cp:revision>
  <dcterms:modified xsi:type="dcterms:W3CDTF">2023-09-09T02:36:23Z</dcterms:modified>
</cp:coreProperties>
</file>