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6959600" cy="3911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2762809" y="875960"/>
            <a:ext cx="1433982" cy="49339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43939" y="2190495"/>
            <a:ext cx="4871722" cy="9779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762809" y="875960"/>
            <a:ext cx="1433982" cy="49339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43939" y="2190495"/>
            <a:ext cx="4871722" cy="9779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idx="1"/>
          </p:nvPr>
        </p:nvSpPr>
        <p:spPr>
          <a:xfrm>
            <a:off x="266987" y="929232"/>
            <a:ext cx="6425624" cy="19399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idx="1"/>
          </p:nvPr>
        </p:nvSpPr>
        <p:spPr>
          <a:xfrm>
            <a:off x="266987" y="929232"/>
            <a:ext cx="6425624" cy="19399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47979" y="899667"/>
            <a:ext cx="3027428" cy="258165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/>
          <p:nvPr/>
        </p:nvSpPr>
        <p:spPr>
          <a:xfrm>
            <a:off x="-2148" y="3775724"/>
            <a:ext cx="3479801" cy="133108"/>
          </a:xfrm>
          <a:prstGeom prst="rect">
            <a:avLst/>
          </a:prstGeom>
          <a:solidFill>
            <a:srgbClr val="DA746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18590" y="777216"/>
            <a:ext cx="6322420" cy="28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347980" y="912706"/>
            <a:ext cx="6263641" cy="2581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4647" y="3637788"/>
            <a:ext cx="266973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1" i="0" u="none" strike="noStrike" cap="none" spc="0" baseline="0">
          <a:solidFill>
            <a:srgbClr val="424242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1" i="0" u="none" strike="noStrike" cap="none" spc="0" baseline="0">
          <a:solidFill>
            <a:srgbClr val="424242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1" i="0" u="none" strike="noStrike" cap="none" spc="0" baseline="0">
          <a:solidFill>
            <a:srgbClr val="424242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1" i="0" u="none" strike="noStrike" cap="none" spc="0" baseline="0">
          <a:solidFill>
            <a:srgbClr val="424242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1" i="0" u="none" strike="noStrike" cap="none" spc="0" baseline="0">
          <a:solidFill>
            <a:srgbClr val="424242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1" i="0" u="none" strike="noStrike" cap="none" spc="0" baseline="0">
          <a:solidFill>
            <a:srgbClr val="424242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1" i="0" u="none" strike="noStrike" cap="none" spc="0" baseline="0">
          <a:solidFill>
            <a:srgbClr val="424242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1" i="0" u="none" strike="noStrike" cap="none" spc="0" baseline="0">
          <a:solidFill>
            <a:srgbClr val="424242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1" i="0" u="none" strike="noStrike" cap="none" spc="0" baseline="0">
          <a:solidFill>
            <a:srgbClr val="424242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9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creenshot 2023-09-08 at 9.34.36 PM.png" descr="Screenshot 2023-09-08 at 9.34.3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" y="0"/>
            <a:ext cx="6942270" cy="391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object 2"/>
          <p:cNvSpPr/>
          <p:nvPr/>
        </p:nvSpPr>
        <p:spPr>
          <a:xfrm>
            <a:off x="5699" y="3564"/>
            <a:ext cx="6940586" cy="129543"/>
          </a:xfrm>
          <a:prstGeom prst="rect">
            <a:avLst/>
          </a:prstGeom>
          <a:solidFill>
            <a:srgbClr val="DA746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9" name="object 3"/>
          <p:cNvSpPr/>
          <p:nvPr/>
        </p:nvSpPr>
        <p:spPr>
          <a:xfrm>
            <a:off x="-1" y="3364431"/>
            <a:ext cx="133109" cy="543213"/>
          </a:xfrm>
          <a:prstGeom prst="rect">
            <a:avLst/>
          </a:prstGeom>
          <a:solidFill>
            <a:srgbClr val="DA746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0" name="object 4"/>
          <p:cNvSpPr/>
          <p:nvPr/>
        </p:nvSpPr>
        <p:spPr>
          <a:xfrm>
            <a:off x="6818173" y="3364431"/>
            <a:ext cx="133107" cy="543213"/>
          </a:xfrm>
          <a:prstGeom prst="rect">
            <a:avLst/>
          </a:prstGeom>
          <a:solidFill>
            <a:srgbClr val="DA746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object 5"/>
          <p:cNvSpPr txBox="1"/>
          <p:nvPr/>
        </p:nvSpPr>
        <p:spPr>
          <a:xfrm>
            <a:off x="2547953" y="1035460"/>
            <a:ext cx="185102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2000" b="1" spc="234">
                <a:solidFill>
                  <a:srgbClr val="B6534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CONCLUSION</a:t>
            </a:r>
          </a:p>
        </p:txBody>
      </p:sp>
      <p:sp>
        <p:nvSpPr>
          <p:cNvPr id="332" name="object 6"/>
          <p:cNvSpPr txBox="1"/>
          <p:nvPr/>
        </p:nvSpPr>
        <p:spPr>
          <a:xfrm>
            <a:off x="1414705" y="1528220"/>
            <a:ext cx="4121151" cy="704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064" algn="ctr">
              <a:lnSpc>
                <a:spcPct val="101000"/>
              </a:lnSpc>
              <a:defRPr sz="1000" spc="-35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The</a:t>
            </a:r>
            <a:r>
              <a:rPr spc="-85"/>
              <a:t> </a:t>
            </a:r>
            <a:r>
              <a:rPr spc="-25"/>
              <a:t>muscular</a:t>
            </a:r>
            <a:r>
              <a:rPr spc="-85"/>
              <a:t> </a:t>
            </a:r>
            <a:r>
              <a:rPr spc="-30"/>
              <a:t>system</a:t>
            </a:r>
            <a:r>
              <a:rPr spc="-79"/>
              <a:t> </a:t>
            </a:r>
            <a:r>
              <a:rPr spc="15"/>
              <a:t>is</a:t>
            </a:r>
            <a:r>
              <a:rPr spc="-85"/>
              <a:t> </a:t>
            </a:r>
            <a:r>
              <a:rPr spc="35"/>
              <a:t>a</a:t>
            </a:r>
            <a:r>
              <a:rPr spc="-85"/>
              <a:t> </a:t>
            </a:r>
            <a:r>
              <a:rPr spc="-55"/>
              <a:t>vital</a:t>
            </a:r>
            <a:r>
              <a:rPr spc="-79"/>
              <a:t> </a:t>
            </a:r>
            <a:r>
              <a:rPr spc="-39"/>
              <a:t>part</a:t>
            </a:r>
            <a:r>
              <a:rPr spc="-85"/>
              <a:t> </a:t>
            </a:r>
            <a:r>
              <a:rPr spc="-60"/>
              <a:t>of</a:t>
            </a:r>
            <a:r>
              <a:rPr spc="-79"/>
              <a:t> </a:t>
            </a:r>
            <a:r>
              <a:rPr spc="-60"/>
              <a:t>the</a:t>
            </a:r>
            <a:r>
              <a:rPr spc="-85"/>
              <a:t> </a:t>
            </a:r>
            <a:r>
              <a:rPr spc="-19"/>
              <a:t>human</a:t>
            </a:r>
            <a:r>
              <a:rPr spc="-85"/>
              <a:t> </a:t>
            </a:r>
            <a:r>
              <a:rPr spc="-50"/>
              <a:t>body,</a:t>
            </a:r>
            <a:r>
              <a:rPr spc="-79"/>
              <a:t> </a:t>
            </a:r>
            <a:r>
              <a:rPr spc="-19"/>
              <a:t>providing</a:t>
            </a:r>
            <a:r>
              <a:rPr spc="-85"/>
              <a:t> </a:t>
            </a:r>
            <a:r>
              <a:rPr spc="-45"/>
              <a:t>support, </a:t>
            </a:r>
            <a:r>
              <a:rPr spc="-39"/>
              <a:t> </a:t>
            </a:r>
            <a:r>
              <a:rPr spc="-60"/>
              <a:t>stability, </a:t>
            </a:r>
            <a:r>
              <a:rPr spc="4"/>
              <a:t>and </a:t>
            </a:r>
            <a:r>
              <a:rPr spc="-70"/>
              <a:t>movement. </a:t>
            </a:r>
            <a:r>
              <a:rPr spc="-25"/>
              <a:t>By </a:t>
            </a:r>
            <a:r>
              <a:rPr spc="-15"/>
              <a:t>understanding </a:t>
            </a:r>
            <a:r>
              <a:rPr spc="-60"/>
              <a:t>the different </a:t>
            </a:r>
            <a:r>
              <a:t>types </a:t>
            </a:r>
            <a:r>
              <a:rPr spc="-60"/>
              <a:t>of </a:t>
            </a:r>
            <a:r>
              <a:rPr spc="-19"/>
              <a:t>muscles </a:t>
            </a:r>
            <a:r>
              <a:rPr spc="-15"/>
              <a:t> </a:t>
            </a:r>
            <a:r>
              <a:rPr spc="4"/>
              <a:t>and</a:t>
            </a:r>
            <a:r>
              <a:rPr spc="-85"/>
              <a:t> </a:t>
            </a:r>
            <a:r>
              <a:rPr spc="-30"/>
              <a:t>how</a:t>
            </a:r>
            <a:r>
              <a:rPr spc="-85"/>
              <a:t> </a:t>
            </a:r>
            <a:r>
              <a:rPr spc="-60"/>
              <a:t>they</a:t>
            </a:r>
            <a:r>
              <a:rPr spc="-79"/>
              <a:t> </a:t>
            </a:r>
            <a:r>
              <a:rPr spc="-75"/>
              <a:t>work,</a:t>
            </a:r>
            <a:r>
              <a:rPr spc="-85"/>
              <a:t> </a:t>
            </a:r>
            <a:r>
              <a:rPr spc="-39"/>
              <a:t>we</a:t>
            </a:r>
            <a:r>
              <a:rPr spc="-85"/>
              <a:t> </a:t>
            </a:r>
            <a:r>
              <a:rPr spc="-4"/>
              <a:t>can</a:t>
            </a:r>
            <a:r>
              <a:rPr spc="-79"/>
              <a:t> </a:t>
            </a:r>
            <a:r>
              <a:rPr spc="-30"/>
              <a:t>build</a:t>
            </a:r>
            <a:r>
              <a:rPr spc="-85"/>
              <a:t> </a:t>
            </a:r>
            <a:r>
              <a:rPr spc="35"/>
              <a:t>a</a:t>
            </a:r>
            <a:r>
              <a:rPr spc="-79"/>
              <a:t> </a:t>
            </a:r>
            <a:r>
              <a:rPr spc="-19"/>
              <a:t>strong</a:t>
            </a:r>
            <a:r>
              <a:rPr spc="-85"/>
              <a:t> </a:t>
            </a:r>
            <a:r>
              <a:t>foundation</a:t>
            </a:r>
            <a:r>
              <a:rPr spc="-85"/>
              <a:t> </a:t>
            </a:r>
            <a:r>
              <a:rPr spc="-60"/>
              <a:t>for</a:t>
            </a:r>
            <a:r>
              <a:rPr spc="-79"/>
              <a:t> </a:t>
            </a:r>
            <a:r>
              <a:rPr spc="-30"/>
              <a:t>our</a:t>
            </a:r>
            <a:r>
              <a:rPr spc="-85"/>
              <a:t> </a:t>
            </a:r>
            <a:r>
              <a:rPr spc="-30"/>
              <a:t>bodies.</a:t>
            </a:r>
          </a:p>
          <a:p>
            <a:pPr marR="92075" indent="99694" algn="ctr">
              <a:lnSpc>
                <a:spcPct val="101000"/>
              </a:lnSpc>
              <a:defRPr sz="1000" spc="-35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Proper</a:t>
            </a:r>
            <a:r>
              <a:rPr spc="-79"/>
              <a:t> </a:t>
            </a:r>
            <a:r>
              <a:rPr spc="-39"/>
              <a:t>training,</a:t>
            </a:r>
            <a:r>
              <a:rPr spc="-79"/>
              <a:t> </a:t>
            </a:r>
            <a:r>
              <a:rPr spc="-50"/>
              <a:t>stretching,</a:t>
            </a:r>
            <a:r>
              <a:rPr spc="-75"/>
              <a:t> </a:t>
            </a:r>
            <a:r>
              <a:rPr spc="4"/>
              <a:t>and</a:t>
            </a:r>
            <a:r>
              <a:rPr spc="-79"/>
              <a:t> </a:t>
            </a:r>
            <a:r>
              <a:rPr spc="-60"/>
              <a:t>injury</a:t>
            </a:r>
            <a:r>
              <a:rPr spc="-79"/>
              <a:t> </a:t>
            </a:r>
            <a:r>
              <a:rPr spc="-45"/>
              <a:t>prevention</a:t>
            </a:r>
            <a:r>
              <a:rPr spc="-75"/>
              <a:t> </a:t>
            </a:r>
            <a:r>
              <a:rPr spc="-4"/>
              <a:t>can</a:t>
            </a:r>
            <a:r>
              <a:rPr spc="-79"/>
              <a:t> </a:t>
            </a:r>
            <a:r>
              <a:rPr spc="-39"/>
              <a:t>help</a:t>
            </a:r>
            <a:r>
              <a:rPr spc="-79"/>
              <a:t> </a:t>
            </a:r>
            <a:r>
              <a:rPr spc="19"/>
              <a:t>us</a:t>
            </a:r>
            <a:r>
              <a:rPr spc="-75"/>
              <a:t> </a:t>
            </a:r>
            <a:r>
              <a:rPr spc="-30"/>
              <a:t>maintain </a:t>
            </a:r>
            <a:r>
              <a:rPr spc="-25"/>
              <a:t> </a:t>
            </a:r>
            <a:r>
              <a:rPr spc="-50"/>
              <a:t>healthy</a:t>
            </a:r>
            <a:r>
              <a:rPr spc="-85"/>
              <a:t> </a:t>
            </a:r>
            <a:r>
              <a:rPr spc="-19"/>
              <a:t>muscles</a:t>
            </a:r>
            <a:r>
              <a:rPr spc="-85"/>
              <a:t> </a:t>
            </a:r>
            <a:r>
              <a:rPr spc="-39"/>
              <a:t>throughout</a:t>
            </a:r>
            <a:r>
              <a:rPr spc="-85"/>
              <a:t> </a:t>
            </a:r>
            <a:r>
              <a:rPr spc="-30"/>
              <a:t>our</a:t>
            </a:r>
            <a:r>
              <a:rPr spc="-85"/>
              <a:t> </a:t>
            </a:r>
            <a:r>
              <a:rPr spc="-60"/>
              <a:t>lives.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object 2"/>
          <p:cNvSpPr/>
          <p:nvPr/>
        </p:nvSpPr>
        <p:spPr>
          <a:xfrm>
            <a:off x="-1" y="3564"/>
            <a:ext cx="133109" cy="991889"/>
          </a:xfrm>
          <a:prstGeom prst="rect">
            <a:avLst/>
          </a:prstGeom>
          <a:solidFill>
            <a:srgbClr val="DA746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5" name="object 3"/>
          <p:cNvSpPr/>
          <p:nvPr/>
        </p:nvSpPr>
        <p:spPr>
          <a:xfrm>
            <a:off x="5404372" y="3775838"/>
            <a:ext cx="1549748" cy="133108"/>
          </a:xfrm>
          <a:prstGeom prst="rect">
            <a:avLst/>
          </a:prstGeom>
          <a:solidFill>
            <a:srgbClr val="DA746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0" name="object 8"/>
          <p:cNvSpPr txBox="1"/>
          <p:nvPr/>
        </p:nvSpPr>
        <p:spPr>
          <a:xfrm>
            <a:off x="2629700" y="1245564"/>
            <a:ext cx="142113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3000" b="1" spc="-75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</a:t>
            </a:r>
            <a:r>
              <a:rPr spc="5"/>
              <a:t>h</a:t>
            </a:r>
            <a:r>
              <a:rPr spc="250"/>
              <a:t>a</a:t>
            </a:r>
            <a:r>
              <a:rPr spc="15"/>
              <a:t>n</a:t>
            </a:r>
            <a:r>
              <a:rPr spc="-5"/>
              <a:t>k</a:t>
            </a:r>
            <a:r>
              <a:rPr spc="55"/>
              <a:t>s</a:t>
            </a:r>
            <a:r>
              <a:rPr spc="-505"/>
              <a:t>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2"/>
          <p:cNvSpPr/>
          <p:nvPr/>
        </p:nvSpPr>
        <p:spPr>
          <a:xfrm>
            <a:off x="6816273" y="2634725"/>
            <a:ext cx="133108" cy="1274027"/>
          </a:xfrm>
          <a:prstGeom prst="rect">
            <a:avLst/>
          </a:prstGeom>
          <a:solidFill>
            <a:srgbClr val="DA746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2" name="object 3"/>
          <p:cNvSpPr/>
          <p:nvPr/>
        </p:nvSpPr>
        <p:spPr>
          <a:xfrm>
            <a:off x="-1" y="3564"/>
            <a:ext cx="5033355" cy="129543"/>
          </a:xfrm>
          <a:prstGeom prst="rect">
            <a:avLst/>
          </a:prstGeom>
          <a:solidFill>
            <a:srgbClr val="DA746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3" name="object 4" descr="objec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720"/>
            <a:ext cx="3475195" cy="2820206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object 5"/>
          <p:cNvSpPr txBox="1">
            <a:spLocks noGrp="1"/>
          </p:cNvSpPr>
          <p:nvPr>
            <p:ph type="title"/>
          </p:nvPr>
        </p:nvSpPr>
        <p:spPr>
          <a:xfrm>
            <a:off x="3580355" y="733609"/>
            <a:ext cx="3108326" cy="1607187"/>
          </a:xfrm>
          <a:prstGeom prst="rect">
            <a:avLst/>
          </a:prstGeom>
        </p:spPr>
        <p:txBody>
          <a:bodyPr/>
          <a:lstStyle/>
          <a:p>
            <a:pPr marR="5080" indent="12700" algn="ctr">
              <a:lnSpc>
                <a:spcPts val="2400"/>
              </a:lnSpc>
              <a:spcBef>
                <a:spcPts val="500"/>
              </a:spcBef>
              <a:defRPr sz="2400" spc="200"/>
            </a:pPr>
            <a:r>
              <a:t>BUILDING </a:t>
            </a:r>
            <a:r>
              <a:rPr spc="100"/>
              <a:t>A  </a:t>
            </a:r>
            <a:r>
              <a:t>STRONG  </a:t>
            </a:r>
            <a:r>
              <a:rPr spc="100"/>
              <a:t>FOUNDATION: THE  </a:t>
            </a:r>
            <a:r>
              <a:t>MUSCULAR</a:t>
            </a:r>
            <a:r>
              <a:rPr spc="0"/>
              <a:t> </a:t>
            </a:r>
            <a:r>
              <a:rPr spc="100"/>
              <a:t>SYSTEM </a:t>
            </a:r>
            <a:r>
              <a:rPr spc="-800"/>
              <a:t> </a:t>
            </a:r>
            <a:r>
              <a:rPr spc="100"/>
              <a:t>AS</a:t>
            </a:r>
            <a:r>
              <a:rPr spc="0"/>
              <a:t> </a:t>
            </a:r>
            <a:r>
              <a:rPr spc="100"/>
              <a:t>A</a:t>
            </a:r>
            <a:r>
              <a:rPr spc="0"/>
              <a:t> </a:t>
            </a:r>
            <a:r>
              <a:rPr spc="100"/>
              <a:t>SCAFFOLD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object 2"/>
          <p:cNvGrpSpPr/>
          <p:nvPr/>
        </p:nvGrpSpPr>
        <p:grpSpPr>
          <a:xfrm>
            <a:off x="-1" y="3565"/>
            <a:ext cx="6954992" cy="3904084"/>
            <a:chOff x="0" y="0"/>
            <a:chExt cx="6954990" cy="3904083"/>
          </a:xfrm>
        </p:grpSpPr>
        <p:pic>
          <p:nvPicPr>
            <p:cNvPr id="96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704" y="0"/>
              <a:ext cx="6630388" cy="39040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00" name="object 4"/>
            <p:cNvGrpSpPr/>
            <p:nvPr/>
          </p:nvGrpSpPr>
          <p:grpSpPr>
            <a:xfrm>
              <a:off x="0" y="2"/>
              <a:ext cx="6954991" cy="3904082"/>
              <a:chOff x="0" y="0"/>
              <a:chExt cx="6954990" cy="3904081"/>
            </a:xfrm>
          </p:grpSpPr>
          <p:sp>
            <p:nvSpPr>
              <p:cNvPr id="97" name="Rectangle"/>
              <p:cNvSpPr/>
              <p:nvPr/>
            </p:nvSpPr>
            <p:spPr>
              <a:xfrm>
                <a:off x="0" y="0"/>
                <a:ext cx="133097" cy="1089813"/>
              </a:xfrm>
              <a:prstGeom prst="rect">
                <a:avLst/>
              </a:prstGeom>
              <a:solidFill>
                <a:srgbClr val="DA746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8" name="Rectangle"/>
              <p:cNvSpPr/>
              <p:nvPr/>
            </p:nvSpPr>
            <p:spPr>
              <a:xfrm>
                <a:off x="0" y="3772281"/>
                <a:ext cx="6954991" cy="131801"/>
              </a:xfrm>
              <a:prstGeom prst="rect">
                <a:avLst/>
              </a:prstGeom>
              <a:solidFill>
                <a:srgbClr val="DA746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9" name="Rectangle"/>
              <p:cNvSpPr/>
              <p:nvPr/>
            </p:nvSpPr>
            <p:spPr>
              <a:xfrm>
                <a:off x="6824815" y="0"/>
                <a:ext cx="130176" cy="538379"/>
              </a:xfrm>
              <a:prstGeom prst="rect">
                <a:avLst/>
              </a:prstGeom>
              <a:solidFill>
                <a:srgbClr val="DA746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01" name="object 5"/>
            <p:cNvSpPr/>
            <p:nvPr/>
          </p:nvSpPr>
          <p:spPr>
            <a:xfrm>
              <a:off x="264397" y="260571"/>
              <a:ext cx="3460785" cy="56095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3" name="object 6"/>
          <p:cNvSpPr txBox="1">
            <a:spLocks noGrp="1"/>
          </p:cNvSpPr>
          <p:nvPr>
            <p:ph type="title"/>
          </p:nvPr>
        </p:nvSpPr>
        <p:spPr>
          <a:xfrm>
            <a:off x="813373" y="317902"/>
            <a:ext cx="2344422" cy="367667"/>
          </a:xfrm>
          <a:prstGeom prst="rect">
            <a:avLst/>
          </a:prstGeom>
        </p:spPr>
        <p:txBody>
          <a:bodyPr/>
          <a:lstStyle>
            <a:lvl1pPr indent="12700">
              <a:defRPr sz="2200" spc="100"/>
            </a:lvl1pPr>
          </a:lstStyle>
          <a:p>
            <a:r>
              <a:t>INTRODUCTION</a:t>
            </a:r>
          </a:p>
        </p:txBody>
      </p:sp>
      <p:sp>
        <p:nvSpPr>
          <p:cNvPr id="104" name="object 7"/>
          <p:cNvSpPr/>
          <p:nvPr/>
        </p:nvSpPr>
        <p:spPr>
          <a:xfrm>
            <a:off x="174981" y="817510"/>
            <a:ext cx="3460785" cy="19395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object 10"/>
          <p:cNvSpPr txBox="1"/>
          <p:nvPr/>
        </p:nvSpPr>
        <p:spPr>
          <a:xfrm>
            <a:off x="414396" y="1047772"/>
            <a:ext cx="3089912" cy="1264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35" marR="5080" indent="11429" algn="ctr">
              <a:lnSpc>
                <a:spcPct val="104000"/>
              </a:lnSpc>
              <a:defRPr sz="1200" spc="-4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spc="-35"/>
              <a:t>  The muscular system……</a:t>
            </a:r>
            <a:r>
              <a:rPr spc="20">
                <a:solidFill>
                  <a:srgbClr val="B65341"/>
                </a:solidFill>
              </a:rPr>
              <a:t>is </a:t>
            </a:r>
            <a:r>
              <a:rPr spc="40">
                <a:solidFill>
                  <a:srgbClr val="B65341"/>
                </a:solidFill>
              </a:rPr>
              <a:t>a </a:t>
            </a:r>
            <a:r>
              <a:rPr spc="-55">
                <a:solidFill>
                  <a:srgbClr val="B65341"/>
                </a:solidFill>
              </a:rPr>
              <a:t>complex </a:t>
            </a:r>
            <a:r>
              <a:rPr spc="-65">
                <a:solidFill>
                  <a:srgbClr val="B65341"/>
                </a:solidFill>
              </a:rPr>
              <a:t>network of </a:t>
            </a:r>
            <a:r>
              <a:rPr spc="-60">
                <a:solidFill>
                  <a:srgbClr val="B65341"/>
                </a:solidFill>
              </a:rPr>
              <a:t> </a:t>
            </a:r>
            <a:r>
              <a:rPr spc="-155">
                <a:solidFill>
                  <a:srgbClr val="B65341"/>
                </a:solidFill>
              </a:rPr>
              <a:t>t</a:t>
            </a:r>
            <a:r>
              <a:rPr spc="-30">
                <a:solidFill>
                  <a:srgbClr val="B65341"/>
                </a:solidFill>
              </a:rPr>
              <a:t>i</a:t>
            </a:r>
            <a:r>
              <a:rPr spc="60">
                <a:solidFill>
                  <a:srgbClr val="B65341"/>
                </a:solidFill>
              </a:rPr>
              <a:t>ss</a:t>
            </a:r>
            <a:r>
              <a:rPr spc="-20">
                <a:solidFill>
                  <a:srgbClr val="B65341"/>
                </a:solidFill>
              </a:rPr>
              <a:t>u</a:t>
            </a:r>
            <a:r>
              <a:rPr spc="-35">
                <a:solidFill>
                  <a:srgbClr val="B65341"/>
                </a:solidFill>
              </a:rPr>
              <a:t>e</a:t>
            </a:r>
            <a:r>
              <a:rPr spc="65">
                <a:solidFill>
                  <a:srgbClr val="B65341"/>
                </a:solidFill>
              </a:rPr>
              <a:t>s</a:t>
            </a:r>
            <a:r>
              <a:rPr spc="-100">
                <a:solidFill>
                  <a:srgbClr val="B65341"/>
                </a:solidFill>
              </a:rPr>
              <a:t> </a:t>
            </a:r>
            <a:r>
              <a:rPr spc="-155">
                <a:solidFill>
                  <a:srgbClr val="B65341"/>
                </a:solidFill>
              </a:rPr>
              <a:t>t</a:t>
            </a:r>
            <a:r>
              <a:rPr spc="-25">
                <a:solidFill>
                  <a:srgbClr val="B65341"/>
                </a:solidFill>
              </a:rPr>
              <a:t>h</a:t>
            </a:r>
            <a:r>
              <a:rPr spc="35">
                <a:solidFill>
                  <a:srgbClr val="B65341"/>
                </a:solidFill>
              </a:rPr>
              <a:t>a</a:t>
            </a:r>
            <a:r>
              <a:rPr spc="-150">
                <a:solidFill>
                  <a:srgbClr val="B65341"/>
                </a:solidFill>
              </a:rPr>
              <a:t>t</a:t>
            </a:r>
            <a:r>
              <a:rPr spc="-100">
                <a:solidFill>
                  <a:srgbClr val="B65341"/>
                </a:solidFill>
              </a:rPr>
              <a:t> </a:t>
            </a:r>
            <a:r>
              <a:rPr spc="-5">
                <a:solidFill>
                  <a:srgbClr val="B65341"/>
                </a:solidFill>
              </a:rPr>
              <a:t>p</a:t>
            </a:r>
            <a:r>
              <a:rPr spc="-120">
                <a:solidFill>
                  <a:srgbClr val="B65341"/>
                </a:solidFill>
              </a:rPr>
              <a:t>l</a:t>
            </a:r>
            <a:r>
              <a:rPr spc="35">
                <a:solidFill>
                  <a:srgbClr val="B65341"/>
                </a:solidFill>
              </a:rPr>
              <a:t>a</a:t>
            </a:r>
            <a:r>
              <a:rPr spc="-60">
                <a:solidFill>
                  <a:srgbClr val="B65341"/>
                </a:solidFill>
              </a:rPr>
              <a:t>y</a:t>
            </a:r>
            <a:r>
              <a:rPr spc="65">
                <a:solidFill>
                  <a:srgbClr val="B65341"/>
                </a:solidFill>
              </a:rPr>
              <a:t>s</a:t>
            </a:r>
            <a:r>
              <a:rPr spc="-100">
                <a:solidFill>
                  <a:srgbClr val="B65341"/>
                </a:solidFill>
              </a:rPr>
              <a:t> </a:t>
            </a:r>
            <a:r>
              <a:rPr spc="40">
                <a:solidFill>
                  <a:srgbClr val="B65341"/>
                </a:solidFill>
              </a:rPr>
              <a:t>a</a:t>
            </a:r>
            <a:r>
              <a:rPr spc="-100">
                <a:solidFill>
                  <a:srgbClr val="B65341"/>
                </a:solidFill>
              </a:rPr>
              <a:t> </a:t>
            </a:r>
            <a:r>
              <a:rPr spc="-50">
                <a:solidFill>
                  <a:srgbClr val="B65341"/>
                </a:solidFill>
              </a:rPr>
              <a:t>v</a:t>
            </a:r>
            <a:r>
              <a:rPr spc="-30">
                <a:solidFill>
                  <a:srgbClr val="B65341"/>
                </a:solidFill>
              </a:rPr>
              <a:t>i</a:t>
            </a:r>
            <a:r>
              <a:rPr spc="-155">
                <a:solidFill>
                  <a:srgbClr val="B65341"/>
                </a:solidFill>
              </a:rPr>
              <a:t>t</a:t>
            </a:r>
            <a:r>
              <a:rPr spc="35">
                <a:solidFill>
                  <a:srgbClr val="B65341"/>
                </a:solidFill>
              </a:rPr>
              <a:t>a</a:t>
            </a:r>
            <a:r>
              <a:rPr spc="-114">
                <a:solidFill>
                  <a:srgbClr val="B65341"/>
                </a:solidFill>
              </a:rPr>
              <a:t>l</a:t>
            </a:r>
            <a:r>
              <a:rPr spc="-100">
                <a:solidFill>
                  <a:srgbClr val="B65341"/>
                </a:solidFill>
              </a:rPr>
              <a:t> </a:t>
            </a:r>
            <a:r>
              <a:rPr spc="-80">
                <a:solidFill>
                  <a:srgbClr val="B65341"/>
                </a:solidFill>
              </a:rPr>
              <a:t>r</a:t>
            </a:r>
            <a:r>
              <a:rPr spc="-15">
                <a:solidFill>
                  <a:srgbClr val="B65341"/>
                </a:solidFill>
              </a:rPr>
              <a:t>o</a:t>
            </a:r>
            <a:r>
              <a:rPr spc="-120">
                <a:solidFill>
                  <a:srgbClr val="B65341"/>
                </a:solidFill>
              </a:rPr>
              <a:t>l</a:t>
            </a:r>
            <a:r>
              <a:rPr spc="-30">
                <a:solidFill>
                  <a:srgbClr val="B65341"/>
                </a:solidFill>
              </a:rPr>
              <a:t>e</a:t>
            </a:r>
            <a:r>
              <a:rPr spc="-100">
                <a:solidFill>
                  <a:srgbClr val="B65341"/>
                </a:solidFill>
              </a:rPr>
              <a:t> </a:t>
            </a:r>
            <a:r>
              <a:rPr spc="-30">
                <a:solidFill>
                  <a:srgbClr val="B65341"/>
                </a:solidFill>
              </a:rPr>
              <a:t>i</a:t>
            </a:r>
            <a:r>
              <a:rPr spc="-15">
                <a:solidFill>
                  <a:srgbClr val="B65341"/>
                </a:solidFill>
              </a:rPr>
              <a:t>n</a:t>
            </a:r>
            <a:r>
              <a:rPr spc="-100">
                <a:solidFill>
                  <a:srgbClr val="B65341"/>
                </a:solidFill>
              </a:rPr>
              <a:t> </a:t>
            </a:r>
            <a:r>
              <a:rPr spc="-155">
                <a:solidFill>
                  <a:srgbClr val="B65341"/>
                </a:solidFill>
              </a:rPr>
              <a:t>t</a:t>
            </a:r>
            <a:r>
              <a:rPr spc="-25">
                <a:solidFill>
                  <a:srgbClr val="B65341"/>
                </a:solidFill>
              </a:rPr>
              <a:t>h</a:t>
            </a:r>
            <a:r>
              <a:rPr spc="-30">
                <a:solidFill>
                  <a:srgbClr val="B65341"/>
                </a:solidFill>
              </a:rPr>
              <a:t>e</a:t>
            </a:r>
            <a:r>
              <a:rPr spc="-100">
                <a:solidFill>
                  <a:srgbClr val="B65341"/>
                </a:solidFill>
              </a:rPr>
              <a:t> </a:t>
            </a:r>
            <a:r>
              <a:rPr spc="-25">
                <a:solidFill>
                  <a:srgbClr val="B65341"/>
                </a:solidFill>
              </a:rPr>
              <a:t>h</a:t>
            </a:r>
            <a:r>
              <a:rPr spc="-20">
                <a:solidFill>
                  <a:srgbClr val="B65341"/>
                </a:solidFill>
              </a:rPr>
              <a:t>u</a:t>
            </a:r>
            <a:r>
              <a:rPr spc="-80">
                <a:solidFill>
                  <a:srgbClr val="B65341"/>
                </a:solidFill>
              </a:rPr>
              <a:t>m</a:t>
            </a:r>
            <a:r>
              <a:rPr spc="35">
                <a:solidFill>
                  <a:srgbClr val="B65341"/>
                </a:solidFill>
              </a:rPr>
              <a:t>a</a:t>
            </a:r>
            <a:r>
              <a:rPr spc="-15">
                <a:solidFill>
                  <a:srgbClr val="B65341"/>
                </a:solidFill>
              </a:rPr>
              <a:t>n</a:t>
            </a:r>
            <a:r>
              <a:rPr spc="-100">
                <a:solidFill>
                  <a:srgbClr val="B65341"/>
                </a:solidFill>
              </a:rPr>
              <a:t> </a:t>
            </a:r>
            <a:r>
              <a:rPr spc="-5">
                <a:solidFill>
                  <a:srgbClr val="B65341"/>
                </a:solidFill>
              </a:rPr>
              <a:t>b</a:t>
            </a:r>
            <a:r>
              <a:rPr spc="-15">
                <a:solidFill>
                  <a:srgbClr val="B65341"/>
                </a:solidFill>
              </a:rPr>
              <a:t>o</a:t>
            </a:r>
            <a:r>
              <a:rPr spc="-5">
                <a:solidFill>
                  <a:srgbClr val="B65341"/>
                </a:solidFill>
              </a:rPr>
              <a:t>d</a:t>
            </a:r>
            <a:r>
              <a:rPr spc="-60">
                <a:solidFill>
                  <a:srgbClr val="B65341"/>
                </a:solidFill>
              </a:rPr>
              <a:t>y</a:t>
            </a:r>
            <a:r>
              <a:rPr spc="-200">
                <a:solidFill>
                  <a:srgbClr val="B65341"/>
                </a:solidFill>
              </a:rPr>
              <a:t>.</a:t>
            </a:r>
          </a:p>
          <a:p>
            <a:pPr marL="635" marR="78739" indent="85089" algn="ctr">
              <a:lnSpc>
                <a:spcPts val="1400"/>
              </a:lnSpc>
              <a:defRPr sz="1200" spc="40">
                <a:solidFill>
                  <a:srgbClr val="B65341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I</a:t>
            </a:r>
            <a:r>
              <a:rPr spc="-150"/>
              <a:t>t</a:t>
            </a:r>
            <a:r>
              <a:rPr spc="-100"/>
              <a:t> </a:t>
            </a:r>
            <a:r>
              <a:rPr spc="-5"/>
              <a:t>p</a:t>
            </a:r>
            <a:r>
              <a:rPr spc="-80"/>
              <a:t>r</a:t>
            </a:r>
            <a:r>
              <a:rPr spc="-35"/>
              <a:t>o</a:t>
            </a:r>
            <a:r>
              <a:rPr spc="-50"/>
              <a:t>v</a:t>
            </a:r>
            <a:r>
              <a:rPr spc="-30"/>
              <a:t>i</a:t>
            </a:r>
            <a:r>
              <a:rPr spc="-5"/>
              <a:t>d</a:t>
            </a:r>
            <a:r>
              <a:rPr spc="-35"/>
              <a:t>e</a:t>
            </a:r>
            <a:r>
              <a:rPr spc="65"/>
              <a:t>s</a:t>
            </a:r>
            <a:r>
              <a:rPr spc="-100"/>
              <a:t> </a:t>
            </a:r>
            <a:r>
              <a:rPr spc="60"/>
              <a:t>s</a:t>
            </a:r>
            <a:r>
              <a:rPr spc="-20"/>
              <a:t>u</a:t>
            </a:r>
            <a:r>
              <a:rPr spc="-5"/>
              <a:t>pp</a:t>
            </a:r>
            <a:r>
              <a:rPr spc="-15"/>
              <a:t>o</a:t>
            </a:r>
            <a:r>
              <a:rPr spc="-70"/>
              <a:t>r</a:t>
            </a:r>
            <a:r>
              <a:rPr spc="-150"/>
              <a:t>t</a:t>
            </a:r>
            <a:r>
              <a:rPr spc="-100"/>
              <a:t> </a:t>
            </a:r>
            <a:r>
              <a:rPr spc="35"/>
              <a:t>a</a:t>
            </a:r>
            <a:r>
              <a:rPr spc="-20"/>
              <a:t>n</a:t>
            </a:r>
            <a:r>
              <a:rPr spc="0"/>
              <a:t>d</a:t>
            </a:r>
            <a:r>
              <a:rPr spc="-100"/>
              <a:t> </a:t>
            </a:r>
            <a:r>
              <a:rPr spc="60"/>
              <a:t>s</a:t>
            </a:r>
            <a:r>
              <a:rPr spc="-155"/>
              <a:t>t</a:t>
            </a:r>
            <a:r>
              <a:rPr spc="35"/>
              <a:t>a</a:t>
            </a:r>
            <a:r>
              <a:rPr spc="-5"/>
              <a:t>b</a:t>
            </a:r>
            <a:r>
              <a:rPr spc="-30"/>
              <a:t>i</a:t>
            </a:r>
            <a:r>
              <a:rPr spc="-120"/>
              <a:t>l</a:t>
            </a:r>
            <a:r>
              <a:rPr spc="-30"/>
              <a:t>i</a:t>
            </a:r>
            <a:r>
              <a:rPr spc="-155"/>
              <a:t>t</a:t>
            </a:r>
            <a:r>
              <a:rPr spc="-60"/>
              <a:t>y</a:t>
            </a:r>
            <a:r>
              <a:rPr spc="-200"/>
              <a:t>,</a:t>
            </a:r>
            <a:r>
              <a:rPr spc="-100"/>
              <a:t> </a:t>
            </a:r>
            <a:r>
              <a:rPr spc="-35"/>
              <a:t>e</a:t>
            </a:r>
            <a:r>
              <a:rPr spc="-20"/>
              <a:t>n</a:t>
            </a:r>
            <a:r>
              <a:rPr spc="35"/>
              <a:t>a</a:t>
            </a:r>
            <a:r>
              <a:rPr spc="-5"/>
              <a:t>b</a:t>
            </a:r>
            <a:r>
              <a:rPr spc="-120"/>
              <a:t>l</a:t>
            </a:r>
            <a:r>
              <a:rPr spc="-35"/>
              <a:t>e</a:t>
            </a:r>
            <a:r>
              <a:rPr spc="55"/>
              <a:t>s  </a:t>
            </a:r>
            <a:r>
              <a:rPr spc="-80"/>
              <a:t>m</a:t>
            </a:r>
            <a:r>
              <a:rPr spc="-35"/>
              <a:t>o</a:t>
            </a:r>
            <a:r>
              <a:rPr spc="-70"/>
              <a:t>v</a:t>
            </a:r>
            <a:r>
              <a:rPr spc="-35"/>
              <a:t>e</a:t>
            </a:r>
            <a:r>
              <a:rPr spc="-80"/>
              <a:t>m</a:t>
            </a:r>
            <a:r>
              <a:rPr spc="-35"/>
              <a:t>e</a:t>
            </a:r>
            <a:r>
              <a:rPr spc="-20"/>
              <a:t>n</a:t>
            </a:r>
            <a:r>
              <a:rPr spc="-150"/>
              <a:t>t</a:t>
            </a:r>
            <a:r>
              <a:rPr spc="-100"/>
              <a:t> </a:t>
            </a:r>
            <a:r>
              <a:rPr spc="35"/>
              <a:t>a</a:t>
            </a:r>
            <a:r>
              <a:rPr spc="-20"/>
              <a:t>n</a:t>
            </a:r>
            <a:r>
              <a:rPr spc="0"/>
              <a:t>d</a:t>
            </a:r>
            <a:r>
              <a:rPr spc="-100"/>
              <a:t> </a:t>
            </a:r>
            <a:r>
              <a:rPr spc="-5"/>
              <a:t>p</a:t>
            </a:r>
            <a:r>
              <a:rPr spc="-80"/>
              <a:t>r</a:t>
            </a:r>
            <a:r>
              <a:rPr spc="-15"/>
              <a:t>o</a:t>
            </a:r>
            <a:r>
              <a:rPr spc="-155"/>
              <a:t>t</a:t>
            </a:r>
            <a:r>
              <a:rPr spc="-35"/>
              <a:t>e</a:t>
            </a:r>
            <a:r>
              <a:rPr spc="-30"/>
              <a:t>c</a:t>
            </a:r>
            <a:r>
              <a:rPr spc="-155"/>
              <a:t>t</a:t>
            </a:r>
            <a:r>
              <a:rPr spc="65"/>
              <a:t>s</a:t>
            </a:r>
            <a:r>
              <a:rPr spc="-100"/>
              <a:t> </a:t>
            </a:r>
            <a:r>
              <a:rPr spc="-50"/>
              <a:t>v</a:t>
            </a:r>
            <a:r>
              <a:rPr spc="-30"/>
              <a:t>i</a:t>
            </a:r>
            <a:r>
              <a:rPr spc="-155"/>
              <a:t>t</a:t>
            </a:r>
            <a:r>
              <a:rPr spc="35"/>
              <a:t>a</a:t>
            </a:r>
            <a:r>
              <a:rPr spc="-114"/>
              <a:t>l</a:t>
            </a:r>
            <a:r>
              <a:rPr spc="-100"/>
              <a:t> </a:t>
            </a:r>
            <a:r>
              <a:rPr spc="-15"/>
              <a:t>o</a:t>
            </a:r>
            <a:r>
              <a:rPr spc="-70"/>
              <a:t>r</a:t>
            </a:r>
            <a:r>
              <a:rPr spc="60"/>
              <a:t>g</a:t>
            </a:r>
            <a:r>
              <a:rPr spc="35"/>
              <a:t>a</a:t>
            </a:r>
            <a:r>
              <a:rPr spc="-20"/>
              <a:t>n</a:t>
            </a:r>
            <a:r>
              <a:rPr spc="60"/>
              <a:t>s</a:t>
            </a:r>
            <a:r>
              <a:rPr spc="-200"/>
              <a:t>.</a:t>
            </a:r>
            <a:r>
              <a:rPr spc="-100"/>
              <a:t> </a:t>
            </a:r>
            <a:r>
              <a:rPr spc="-65"/>
              <a:t>T</a:t>
            </a:r>
            <a:r>
              <a:rPr spc="-25"/>
              <a:t>h</a:t>
            </a:r>
            <a:r>
              <a:rPr spc="-30"/>
              <a:t>i</a:t>
            </a:r>
            <a:r>
              <a:rPr spc="55"/>
              <a:t>s  </a:t>
            </a:r>
            <a:r>
              <a:rPr spc="-5"/>
              <a:t>p</a:t>
            </a:r>
            <a:r>
              <a:rPr spc="-80"/>
              <a:t>r</a:t>
            </a:r>
            <a:r>
              <a:rPr spc="-35"/>
              <a:t>e</a:t>
            </a:r>
            <a:r>
              <a:rPr spc="60"/>
              <a:t>s</a:t>
            </a:r>
            <a:r>
              <a:rPr spc="-35"/>
              <a:t>e</a:t>
            </a:r>
            <a:r>
              <a:rPr spc="-20"/>
              <a:t>n</a:t>
            </a:r>
            <a:r>
              <a:rPr spc="-155"/>
              <a:t>t</a:t>
            </a:r>
            <a:r>
              <a:rPr spc="35"/>
              <a:t>a</a:t>
            </a:r>
            <a:r>
              <a:rPr spc="-155"/>
              <a:t>t</a:t>
            </a:r>
            <a:r>
              <a:rPr spc="-30"/>
              <a:t>i</a:t>
            </a:r>
            <a:r>
              <a:rPr spc="-15"/>
              <a:t>on</a:t>
            </a:r>
            <a:r>
              <a:rPr spc="-100"/>
              <a:t> </a:t>
            </a:r>
            <a:r>
              <a:rPr spc="-40"/>
              <a:t>w</a:t>
            </a:r>
            <a:r>
              <a:rPr spc="-30"/>
              <a:t>i</a:t>
            </a:r>
            <a:r>
              <a:rPr spc="-120"/>
              <a:t>l</a:t>
            </a:r>
            <a:r>
              <a:rPr spc="-114"/>
              <a:t>l</a:t>
            </a:r>
            <a:r>
              <a:rPr spc="-100"/>
              <a:t> </a:t>
            </a:r>
            <a:r>
              <a:rPr spc="-70"/>
              <a:t>e</a:t>
            </a:r>
            <a:r>
              <a:rPr spc="-55"/>
              <a:t>x</a:t>
            </a:r>
            <a:r>
              <a:rPr spc="-5"/>
              <a:t>p</a:t>
            </a:r>
            <a:r>
              <a:rPr spc="-120"/>
              <a:t>l</a:t>
            </a:r>
            <a:r>
              <a:rPr spc="-15"/>
              <a:t>o</a:t>
            </a:r>
            <a:r>
              <a:rPr spc="-80"/>
              <a:t>r</a:t>
            </a:r>
            <a:r>
              <a:rPr spc="-30"/>
              <a:t>e</a:t>
            </a:r>
            <a:r>
              <a:rPr spc="-100"/>
              <a:t> </a:t>
            </a:r>
            <a:r>
              <a:rPr spc="-155"/>
              <a:t>t</a:t>
            </a:r>
            <a:r>
              <a:rPr spc="-25"/>
              <a:t>h</a:t>
            </a:r>
            <a:r>
              <a:rPr spc="-30"/>
              <a:t>e</a:t>
            </a:r>
            <a:r>
              <a:rPr spc="-100"/>
              <a:t> </a:t>
            </a:r>
            <a:r>
              <a:rPr spc="-80"/>
              <a:t>m</a:t>
            </a:r>
            <a:r>
              <a:rPr spc="-20"/>
              <a:t>u</a:t>
            </a:r>
            <a:r>
              <a:rPr spc="60"/>
              <a:t>s</a:t>
            </a:r>
            <a:r>
              <a:rPr spc="-30"/>
              <a:t>c</a:t>
            </a:r>
            <a:r>
              <a:rPr spc="-20"/>
              <a:t>u</a:t>
            </a:r>
            <a:r>
              <a:rPr spc="-120"/>
              <a:t>l</a:t>
            </a:r>
            <a:r>
              <a:rPr spc="35"/>
              <a:t>a</a:t>
            </a:r>
            <a:r>
              <a:rPr spc="-65"/>
              <a:t>r</a:t>
            </a:r>
            <a:r>
              <a:rPr spc="-100"/>
              <a:t> </a:t>
            </a:r>
            <a:r>
              <a:rPr spc="60"/>
              <a:t>s</a:t>
            </a:r>
            <a:r>
              <a:rPr spc="-60"/>
              <a:t>y</a:t>
            </a:r>
            <a:r>
              <a:rPr spc="60"/>
              <a:t>s</a:t>
            </a:r>
            <a:r>
              <a:rPr spc="-155"/>
              <a:t>t</a:t>
            </a:r>
            <a:r>
              <a:rPr spc="-35"/>
              <a:t>e</a:t>
            </a:r>
            <a:r>
              <a:rPr spc="-45"/>
              <a:t>m  </a:t>
            </a:r>
            <a:r>
              <a:rPr spc="35"/>
              <a:t>a</a:t>
            </a:r>
            <a:r>
              <a:rPr spc="65"/>
              <a:t>s</a:t>
            </a:r>
            <a:r>
              <a:rPr spc="-100"/>
              <a:t> </a:t>
            </a:r>
            <a:r>
              <a:t>a</a:t>
            </a:r>
            <a:r>
              <a:rPr spc="-100"/>
              <a:t> </a:t>
            </a:r>
            <a:r>
              <a:rPr spc="60"/>
              <a:t>s</a:t>
            </a:r>
            <a:r>
              <a:rPr spc="-30"/>
              <a:t>c</a:t>
            </a:r>
            <a:r>
              <a:rPr spc="35"/>
              <a:t>a</a:t>
            </a:r>
            <a:r>
              <a:rPr spc="-114"/>
              <a:t>f</a:t>
            </a:r>
            <a:r>
              <a:rPr spc="-120"/>
              <a:t>f</a:t>
            </a:r>
            <a:r>
              <a:rPr spc="-15"/>
              <a:t>o</a:t>
            </a:r>
            <a:r>
              <a:rPr spc="-120"/>
              <a:t>l</a:t>
            </a:r>
            <a:r>
              <a:rPr spc="0"/>
              <a:t>d</a:t>
            </a:r>
            <a:r>
              <a:rPr spc="-100"/>
              <a:t> </a:t>
            </a:r>
            <a:r>
              <a:rPr spc="-120"/>
              <a:t>f</a:t>
            </a:r>
            <a:r>
              <a:rPr spc="-15"/>
              <a:t>o</a:t>
            </a:r>
            <a:r>
              <a:rPr spc="-65"/>
              <a:t>r</a:t>
            </a:r>
            <a:r>
              <a:rPr spc="-100"/>
              <a:t> </a:t>
            </a:r>
            <a:r>
              <a:rPr spc="-5"/>
              <a:t>b</a:t>
            </a:r>
            <a:r>
              <a:rPr spc="-20"/>
              <a:t>u</a:t>
            </a:r>
            <a:r>
              <a:rPr spc="-30"/>
              <a:t>i</a:t>
            </a:r>
            <a:r>
              <a:rPr spc="-120"/>
              <a:t>l</a:t>
            </a:r>
            <a:r>
              <a:rPr spc="-5"/>
              <a:t>d</a:t>
            </a:r>
            <a:r>
              <a:rPr spc="-30"/>
              <a:t>i</a:t>
            </a:r>
            <a:r>
              <a:rPr spc="-20"/>
              <a:t>n</a:t>
            </a:r>
            <a:r>
              <a:rPr spc="65"/>
              <a:t>g</a:t>
            </a:r>
            <a:r>
              <a:rPr spc="-100"/>
              <a:t> </a:t>
            </a:r>
            <a:r>
              <a:t>a</a:t>
            </a:r>
            <a:r>
              <a:rPr spc="-100"/>
              <a:t> </a:t>
            </a:r>
            <a:r>
              <a:rPr spc="60"/>
              <a:t>s</a:t>
            </a:r>
            <a:r>
              <a:rPr spc="-155"/>
              <a:t>t</a:t>
            </a:r>
            <a:r>
              <a:rPr spc="-80"/>
              <a:t>r</a:t>
            </a:r>
            <a:r>
              <a:rPr spc="-15"/>
              <a:t>o</a:t>
            </a:r>
            <a:r>
              <a:rPr spc="-20"/>
              <a:t>n</a:t>
            </a:r>
            <a:r>
              <a:rPr spc="65"/>
              <a:t>g</a:t>
            </a:r>
            <a:r>
              <a:rPr spc="-100"/>
              <a:t> </a:t>
            </a:r>
            <a:r>
              <a:rPr spc="-120"/>
              <a:t>f</a:t>
            </a:r>
            <a:r>
              <a:rPr spc="-15"/>
              <a:t>o</a:t>
            </a:r>
            <a:r>
              <a:rPr spc="-20"/>
              <a:t>un</a:t>
            </a:r>
            <a:r>
              <a:rPr spc="-5"/>
              <a:t>d</a:t>
            </a:r>
            <a:r>
              <a:rPr spc="35"/>
              <a:t>a</a:t>
            </a:r>
            <a:r>
              <a:rPr spc="-155"/>
              <a:t>t</a:t>
            </a:r>
            <a:r>
              <a:rPr spc="-30"/>
              <a:t>i</a:t>
            </a:r>
            <a:r>
              <a:rPr spc="-15"/>
              <a:t>o</a:t>
            </a:r>
            <a:r>
              <a:rPr spc="-20"/>
              <a:t>n</a:t>
            </a:r>
            <a:r>
              <a:rPr spc="-200"/>
              <a:t>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bject 2"/>
          <p:cNvSpPr/>
          <p:nvPr/>
        </p:nvSpPr>
        <p:spPr>
          <a:xfrm>
            <a:off x="5214344" y="3772039"/>
            <a:ext cx="1739900" cy="133108"/>
          </a:xfrm>
          <a:prstGeom prst="rect">
            <a:avLst/>
          </a:prstGeom>
          <a:solidFill>
            <a:srgbClr val="DA746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object 3"/>
          <p:cNvSpPr/>
          <p:nvPr/>
        </p:nvSpPr>
        <p:spPr>
          <a:xfrm>
            <a:off x="5214344" y="3564"/>
            <a:ext cx="1739900" cy="129543"/>
          </a:xfrm>
          <a:prstGeom prst="rect">
            <a:avLst/>
          </a:prstGeom>
          <a:solidFill>
            <a:srgbClr val="DA746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9" name="object 4" descr="objec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" y="523764"/>
            <a:ext cx="3078399" cy="2810699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object 5"/>
          <p:cNvSpPr txBox="1">
            <a:spLocks noGrp="1"/>
          </p:cNvSpPr>
          <p:nvPr>
            <p:ph type="title"/>
          </p:nvPr>
        </p:nvSpPr>
        <p:spPr>
          <a:xfrm>
            <a:off x="3642321" y="839226"/>
            <a:ext cx="2693036" cy="253366"/>
          </a:xfrm>
          <a:prstGeom prst="rect">
            <a:avLst/>
          </a:prstGeom>
        </p:spPr>
        <p:txBody>
          <a:bodyPr/>
          <a:lstStyle/>
          <a:p>
            <a:pPr indent="12700">
              <a:defRPr sz="1500" spc="100"/>
            </a:pPr>
            <a:r>
              <a:t>MUSCLES</a:t>
            </a:r>
            <a:r>
              <a:rPr spc="0"/>
              <a:t> </a:t>
            </a:r>
            <a:r>
              <a:t>AND</a:t>
            </a:r>
            <a:r>
              <a:rPr spc="0"/>
              <a:t> </a:t>
            </a:r>
            <a:r>
              <a:t>MOVEMENT</a:t>
            </a:r>
          </a:p>
        </p:txBody>
      </p:sp>
      <p:sp>
        <p:nvSpPr>
          <p:cNvPr id="135" name="object 7"/>
          <p:cNvSpPr txBox="1"/>
          <p:nvPr/>
        </p:nvSpPr>
        <p:spPr>
          <a:xfrm>
            <a:off x="3601499" y="1380309"/>
            <a:ext cx="2531746" cy="836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lnSpc>
                <a:spcPct val="99800"/>
              </a:lnSpc>
              <a:spcBef>
                <a:spcPts val="100"/>
              </a:spcBef>
              <a:defRPr sz="1000" spc="4">
                <a:solidFill>
                  <a:srgbClr val="B65341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Muscles</a:t>
            </a:r>
            <a:r>
              <a:rPr spc="-85"/>
              <a:t> </a:t>
            </a:r>
            <a:r>
              <a:rPr spc="-19"/>
              <a:t>are</a:t>
            </a:r>
            <a:r>
              <a:rPr spc="-85"/>
              <a:t> </a:t>
            </a:r>
            <a:r>
              <a:rPr spc="-19"/>
              <a:t>responsible</a:t>
            </a:r>
            <a:r>
              <a:rPr spc="-85"/>
              <a:t> </a:t>
            </a:r>
            <a:r>
              <a:rPr spc="-60"/>
              <a:t>for</a:t>
            </a:r>
            <a:r>
              <a:rPr spc="-85"/>
              <a:t> </a:t>
            </a:r>
            <a:r>
              <a:rPr spc="-55">
                <a:solidFill>
                  <a:srgbClr val="000000"/>
                </a:solidFill>
              </a:rPr>
              <a:t>movement</a:t>
            </a:r>
            <a:r>
              <a:rPr spc="-85">
                <a:solidFill>
                  <a:srgbClr val="000000"/>
                </a:solidFill>
              </a:rPr>
              <a:t> </a:t>
            </a:r>
            <a:r>
              <a:rPr spc="-19"/>
              <a:t>in</a:t>
            </a:r>
            <a:r>
              <a:rPr spc="-85"/>
              <a:t> </a:t>
            </a:r>
            <a:r>
              <a:rPr spc="-60"/>
              <a:t>the </a:t>
            </a:r>
            <a:r>
              <a:rPr spc="-300"/>
              <a:t> </a:t>
            </a:r>
            <a:r>
              <a:rPr spc="-4"/>
              <a:t>b</a:t>
            </a:r>
            <a:r>
              <a:rPr spc="-15"/>
              <a:t>o</a:t>
            </a:r>
            <a:r>
              <a:rPr spc="-4"/>
              <a:t>d</a:t>
            </a:r>
            <a:r>
              <a:rPr spc="-55"/>
              <a:t>y</a:t>
            </a:r>
            <a:r>
              <a:rPr spc="-175"/>
              <a:t>.</a:t>
            </a:r>
            <a:r>
              <a:rPr spc="-85"/>
              <a:t> </a:t>
            </a:r>
            <a:r>
              <a:rPr spc="-60" dirty="0"/>
              <a:t>T</a:t>
            </a:r>
            <a:r>
              <a:rPr spc="-19" dirty="0"/>
              <a:t>h</a:t>
            </a:r>
            <a:r>
              <a:rPr spc="-30" dirty="0"/>
              <a:t>e</a:t>
            </a:r>
            <a:r>
              <a:rPr spc="-50" dirty="0"/>
              <a:t>y</a:t>
            </a:r>
            <a:r>
              <a:rPr spc="-85" dirty="0"/>
              <a:t> </a:t>
            </a:r>
            <a:r>
              <a:rPr spc="-55" dirty="0"/>
              <a:t>w</a:t>
            </a:r>
            <a:r>
              <a:rPr spc="-15" dirty="0"/>
              <a:t>o</a:t>
            </a:r>
            <a:r>
              <a:rPr spc="-60" dirty="0"/>
              <a:t>r</a:t>
            </a:r>
            <a:r>
              <a:rPr spc="-75" dirty="0"/>
              <a:t>k</a:t>
            </a:r>
            <a:r>
              <a:rPr spc="-85" dirty="0"/>
              <a:t> </a:t>
            </a:r>
            <a:r>
              <a:rPr spc="-25" dirty="0"/>
              <a:t>i</a:t>
            </a:r>
            <a:r>
              <a:rPr spc="-15" dirty="0"/>
              <a:t>n</a:t>
            </a:r>
            <a:r>
              <a:rPr spc="-85" dirty="0"/>
              <a:t> </a:t>
            </a:r>
            <a:r>
              <a:rPr spc="-4" dirty="0"/>
              <a:t>p</a:t>
            </a:r>
            <a:r>
              <a:rPr spc="30" dirty="0"/>
              <a:t>a</a:t>
            </a:r>
            <a:r>
              <a:rPr spc="-25" dirty="0"/>
              <a:t>i</a:t>
            </a:r>
            <a:r>
              <a:rPr spc="-60" dirty="0"/>
              <a:t>r</a:t>
            </a:r>
            <a:r>
              <a:rPr spc="60" dirty="0"/>
              <a:t>s</a:t>
            </a:r>
            <a:r>
              <a:rPr spc="-85" dirty="0"/>
              <a:t> </a:t>
            </a:r>
            <a:r>
              <a:rPr spc="-135" dirty="0"/>
              <a:t>t</a:t>
            </a:r>
            <a:r>
              <a:rPr spc="-9" dirty="0"/>
              <a:t>o</a:t>
            </a:r>
            <a:r>
              <a:rPr spc="-85" dirty="0"/>
              <a:t> </a:t>
            </a:r>
            <a:r>
              <a:rPr spc="-30" dirty="0"/>
              <a:t>c</a:t>
            </a:r>
            <a:r>
              <a:rPr spc="-15" dirty="0"/>
              <a:t>o</a:t>
            </a:r>
            <a:r>
              <a:rPr spc="-19" dirty="0"/>
              <a:t>n</a:t>
            </a:r>
            <a:r>
              <a:rPr spc="-135" dirty="0"/>
              <a:t>t</a:t>
            </a:r>
            <a:r>
              <a:rPr spc="-60" dirty="0"/>
              <a:t>r</a:t>
            </a:r>
            <a:r>
              <a:rPr spc="30" dirty="0"/>
              <a:t>a</a:t>
            </a:r>
            <a:r>
              <a:rPr spc="-30" dirty="0"/>
              <a:t>c</a:t>
            </a:r>
            <a:r>
              <a:rPr spc="-130" dirty="0"/>
              <a:t>t</a:t>
            </a:r>
            <a:r>
              <a:rPr spc="-85" dirty="0"/>
              <a:t> </a:t>
            </a:r>
            <a:r>
              <a:rPr spc="30" dirty="0"/>
              <a:t>a</a:t>
            </a:r>
            <a:r>
              <a:rPr spc="-19" dirty="0"/>
              <a:t>n</a:t>
            </a:r>
            <a:r>
              <a:rPr spc="0" dirty="0"/>
              <a:t>d  </a:t>
            </a:r>
            <a:r>
              <a:rPr spc="-70" dirty="0"/>
              <a:t>r</a:t>
            </a:r>
            <a:r>
              <a:rPr spc="-30" dirty="0"/>
              <a:t>e</a:t>
            </a:r>
            <a:r>
              <a:rPr spc="-104" dirty="0"/>
              <a:t>l</a:t>
            </a:r>
            <a:r>
              <a:rPr spc="30" dirty="0"/>
              <a:t>a</a:t>
            </a:r>
            <a:r>
              <a:rPr spc="-50" dirty="0"/>
              <a:t>x</a:t>
            </a:r>
            <a:r>
              <a:rPr spc="-175" dirty="0"/>
              <a:t>,</a:t>
            </a:r>
            <a:r>
              <a:rPr spc="-85" dirty="0"/>
              <a:t> </a:t>
            </a:r>
            <a:r>
              <a:rPr spc="30" dirty="0"/>
              <a:t>a</a:t>
            </a:r>
            <a:r>
              <a:rPr spc="-104" dirty="0"/>
              <a:t>ll</a:t>
            </a:r>
            <a:r>
              <a:rPr spc="-35" dirty="0"/>
              <a:t>ow</a:t>
            </a:r>
            <a:r>
              <a:rPr spc="-25" dirty="0"/>
              <a:t>i</a:t>
            </a:r>
            <a:r>
              <a:rPr spc="-19" dirty="0"/>
              <a:t>n</a:t>
            </a:r>
            <a:r>
              <a:rPr spc="60" dirty="0"/>
              <a:t>g</a:t>
            </a:r>
            <a:r>
              <a:rPr spc="-85" dirty="0"/>
              <a:t> </a:t>
            </a:r>
            <a:r>
              <a:rPr spc="-110" dirty="0"/>
              <a:t>f</a:t>
            </a:r>
            <a:r>
              <a:rPr spc="-15" dirty="0"/>
              <a:t>o</a:t>
            </a:r>
            <a:r>
              <a:rPr spc="-55" dirty="0"/>
              <a:t>r</a:t>
            </a:r>
            <a:r>
              <a:rPr spc="-85" dirty="0"/>
              <a:t> </a:t>
            </a:r>
            <a:r>
              <a:rPr spc="-60" dirty="0"/>
              <a:t>r</a:t>
            </a:r>
            <a:r>
              <a:rPr spc="30" dirty="0"/>
              <a:t>a</a:t>
            </a:r>
            <a:r>
              <a:rPr spc="-19" dirty="0"/>
              <a:t>n</a:t>
            </a:r>
            <a:r>
              <a:rPr spc="55" dirty="0"/>
              <a:t>g</a:t>
            </a:r>
            <a:r>
              <a:rPr spc="-25" dirty="0"/>
              <a:t>e</a:t>
            </a:r>
            <a:r>
              <a:rPr spc="-85" dirty="0"/>
              <a:t> </a:t>
            </a:r>
            <a:r>
              <a:rPr spc="-15" dirty="0"/>
              <a:t>o</a:t>
            </a:r>
            <a:r>
              <a:rPr spc="-104" dirty="0"/>
              <a:t>f</a:t>
            </a:r>
            <a:r>
              <a:rPr spc="-85" dirty="0"/>
              <a:t> </a:t>
            </a:r>
            <a:r>
              <a:rPr spc="-75" dirty="0"/>
              <a:t>m</a:t>
            </a:r>
            <a:r>
              <a:rPr spc="-15" dirty="0"/>
              <a:t>o</a:t>
            </a:r>
            <a:r>
              <a:rPr spc="-135" dirty="0"/>
              <a:t>t</a:t>
            </a:r>
            <a:r>
              <a:rPr spc="-25" dirty="0"/>
              <a:t>i</a:t>
            </a:r>
            <a:r>
              <a:rPr spc="-15" dirty="0"/>
              <a:t>o</a:t>
            </a:r>
            <a:r>
              <a:rPr spc="-19" dirty="0"/>
              <a:t>n</a:t>
            </a:r>
            <a:r>
              <a:rPr spc="-175" dirty="0"/>
              <a:t>.</a:t>
            </a:r>
            <a:r>
              <a:rPr spc="-85" dirty="0"/>
              <a:t> </a:t>
            </a:r>
            <a:r>
              <a:rPr spc="100" dirty="0"/>
              <a:t>S</a:t>
            </a:r>
            <a:r>
              <a:rPr spc="-79" dirty="0"/>
              <a:t>k</a:t>
            </a:r>
            <a:r>
              <a:rPr spc="-30" dirty="0"/>
              <a:t>e</a:t>
            </a:r>
            <a:r>
              <a:rPr spc="-104" dirty="0"/>
              <a:t>l</a:t>
            </a:r>
            <a:r>
              <a:rPr spc="-30" dirty="0"/>
              <a:t>e</a:t>
            </a:r>
            <a:r>
              <a:rPr spc="-135" dirty="0"/>
              <a:t>t</a:t>
            </a:r>
            <a:r>
              <a:rPr spc="30" dirty="0"/>
              <a:t>a</a:t>
            </a:r>
            <a:r>
              <a:rPr spc="-100" dirty="0"/>
              <a:t>l  </a:t>
            </a:r>
            <a:r>
              <a:rPr spc="-75" dirty="0"/>
              <a:t>m</a:t>
            </a:r>
            <a:r>
              <a:rPr spc="-19" dirty="0"/>
              <a:t>u</a:t>
            </a:r>
            <a:r>
              <a:rPr spc="55" dirty="0"/>
              <a:t>s</a:t>
            </a:r>
            <a:r>
              <a:rPr spc="-30" dirty="0"/>
              <a:t>c</a:t>
            </a:r>
            <a:r>
              <a:rPr spc="-104" dirty="0"/>
              <a:t>l</a:t>
            </a:r>
            <a:r>
              <a:rPr spc="-30" dirty="0"/>
              <a:t>e</a:t>
            </a:r>
            <a:r>
              <a:rPr spc="60" dirty="0"/>
              <a:t>s</a:t>
            </a:r>
            <a:r>
              <a:rPr spc="-85" dirty="0"/>
              <a:t> </a:t>
            </a:r>
            <a:r>
              <a:rPr spc="30" dirty="0"/>
              <a:t>a</a:t>
            </a:r>
            <a:r>
              <a:rPr spc="-70" dirty="0"/>
              <a:t>r</a:t>
            </a:r>
            <a:r>
              <a:rPr spc="-25" dirty="0"/>
              <a:t>e</a:t>
            </a:r>
            <a:r>
              <a:rPr spc="-85" dirty="0"/>
              <a:t> </a:t>
            </a:r>
            <a:r>
              <a:rPr spc="30" dirty="0"/>
              <a:t>a</a:t>
            </a:r>
            <a:r>
              <a:rPr spc="-135" dirty="0"/>
              <a:t>tt</a:t>
            </a:r>
            <a:r>
              <a:rPr spc="30" dirty="0"/>
              <a:t>a</a:t>
            </a:r>
            <a:r>
              <a:rPr spc="-30" dirty="0"/>
              <a:t>c</a:t>
            </a:r>
            <a:r>
              <a:rPr spc="-19" dirty="0"/>
              <a:t>h</a:t>
            </a:r>
            <a:r>
              <a:rPr spc="-30" dirty="0"/>
              <a:t>e</a:t>
            </a:r>
            <a:r>
              <a:rPr spc="0" dirty="0"/>
              <a:t>d</a:t>
            </a:r>
            <a:r>
              <a:rPr spc="-85" dirty="0"/>
              <a:t> </a:t>
            </a:r>
            <a:r>
              <a:rPr spc="-135" dirty="0"/>
              <a:t>t</a:t>
            </a:r>
            <a:r>
              <a:rPr spc="-9" dirty="0"/>
              <a:t>o</a:t>
            </a:r>
            <a:r>
              <a:rPr spc="-85" dirty="0"/>
              <a:t> </a:t>
            </a:r>
            <a:r>
              <a:rPr spc="-4" dirty="0"/>
              <a:t>b</a:t>
            </a:r>
            <a:r>
              <a:rPr spc="-15" dirty="0"/>
              <a:t>o</a:t>
            </a:r>
            <a:r>
              <a:rPr spc="-19" dirty="0"/>
              <a:t>n</a:t>
            </a:r>
            <a:r>
              <a:rPr spc="-30" dirty="0"/>
              <a:t>e</a:t>
            </a:r>
            <a:r>
              <a:rPr spc="60" dirty="0"/>
              <a:t>s</a:t>
            </a:r>
            <a:r>
              <a:rPr spc="-85" dirty="0"/>
              <a:t> </a:t>
            </a:r>
            <a:r>
              <a:rPr spc="-4" dirty="0"/>
              <a:t>b</a:t>
            </a:r>
            <a:r>
              <a:rPr spc="-50" dirty="0"/>
              <a:t>y</a:t>
            </a:r>
            <a:r>
              <a:rPr spc="-85" dirty="0"/>
              <a:t> </a:t>
            </a:r>
            <a:r>
              <a:rPr spc="-135" dirty="0"/>
              <a:t>t</a:t>
            </a:r>
            <a:r>
              <a:rPr spc="-30" dirty="0"/>
              <a:t>e</a:t>
            </a:r>
            <a:r>
              <a:rPr spc="-19" dirty="0"/>
              <a:t>n</a:t>
            </a:r>
            <a:r>
              <a:rPr spc="-4" dirty="0"/>
              <a:t>d</a:t>
            </a:r>
            <a:r>
              <a:rPr spc="-15" dirty="0"/>
              <a:t>o</a:t>
            </a:r>
            <a:r>
              <a:rPr spc="-19" dirty="0"/>
              <a:t>n</a:t>
            </a:r>
            <a:r>
              <a:rPr spc="55" dirty="0"/>
              <a:t>s</a:t>
            </a:r>
            <a:r>
              <a:rPr spc="-155" dirty="0"/>
              <a:t>,  </a:t>
            </a:r>
            <a:r>
              <a:rPr spc="30" dirty="0"/>
              <a:t>a</a:t>
            </a:r>
            <a:r>
              <a:rPr spc="-19" dirty="0"/>
              <a:t>n</a:t>
            </a:r>
            <a:r>
              <a:rPr spc="0" dirty="0"/>
              <a:t>d</a:t>
            </a:r>
            <a:r>
              <a:rPr spc="-85" dirty="0"/>
              <a:t> </a:t>
            </a:r>
            <a:r>
              <a:rPr spc="-35" dirty="0"/>
              <a:t>w</a:t>
            </a:r>
            <a:r>
              <a:rPr spc="-19" dirty="0"/>
              <a:t>h</a:t>
            </a:r>
            <a:r>
              <a:rPr spc="-30" dirty="0"/>
              <a:t>e</a:t>
            </a:r>
            <a:r>
              <a:rPr spc="-15" dirty="0"/>
              <a:t>n</a:t>
            </a:r>
            <a:r>
              <a:rPr spc="-85" dirty="0"/>
              <a:t> </a:t>
            </a:r>
            <a:r>
              <a:rPr spc="-135" dirty="0"/>
              <a:t>t</a:t>
            </a:r>
            <a:r>
              <a:rPr spc="-19" dirty="0"/>
              <a:t>h</a:t>
            </a:r>
            <a:r>
              <a:rPr spc="-30" dirty="0"/>
              <a:t>e</a:t>
            </a:r>
            <a:r>
              <a:rPr spc="-50" dirty="0"/>
              <a:t>y</a:t>
            </a:r>
            <a:r>
              <a:rPr spc="-85" dirty="0"/>
              <a:t> </a:t>
            </a:r>
            <a:r>
              <a:rPr spc="-30" dirty="0"/>
              <a:t>c</a:t>
            </a:r>
            <a:r>
              <a:rPr spc="-15" dirty="0"/>
              <a:t>o</a:t>
            </a:r>
            <a:r>
              <a:rPr spc="-19" dirty="0"/>
              <a:t>n</a:t>
            </a:r>
            <a:r>
              <a:rPr spc="-135" dirty="0"/>
              <a:t>t</a:t>
            </a:r>
            <a:r>
              <a:rPr spc="-60" dirty="0"/>
              <a:t>r</a:t>
            </a:r>
            <a:r>
              <a:rPr spc="30" dirty="0"/>
              <a:t>a</a:t>
            </a:r>
            <a:r>
              <a:rPr spc="-30" dirty="0"/>
              <a:t>c</a:t>
            </a:r>
            <a:r>
              <a:rPr spc="-135" dirty="0"/>
              <a:t>t</a:t>
            </a:r>
            <a:r>
              <a:rPr spc="-175" dirty="0"/>
              <a:t>,</a:t>
            </a:r>
            <a:r>
              <a:rPr spc="-85" dirty="0"/>
              <a:t> </a:t>
            </a:r>
            <a:r>
              <a:rPr spc="-135" dirty="0"/>
              <a:t>t</a:t>
            </a:r>
            <a:r>
              <a:rPr spc="-19" dirty="0"/>
              <a:t>h</a:t>
            </a:r>
            <a:r>
              <a:rPr spc="-30" dirty="0"/>
              <a:t>e</a:t>
            </a:r>
            <a:r>
              <a:rPr spc="-50" dirty="0"/>
              <a:t>y</a:t>
            </a:r>
            <a:r>
              <a:rPr spc="-85" dirty="0"/>
              <a:t> </a:t>
            </a:r>
            <a:r>
              <a:rPr spc="-4" dirty="0"/>
              <a:t>p</a:t>
            </a:r>
            <a:r>
              <a:rPr spc="-19" dirty="0"/>
              <a:t>u</a:t>
            </a:r>
            <a:r>
              <a:rPr spc="-104" dirty="0"/>
              <a:t>l</a:t>
            </a:r>
            <a:r>
              <a:rPr spc="-100" dirty="0"/>
              <a:t>l</a:t>
            </a:r>
            <a:r>
              <a:rPr spc="-85" dirty="0"/>
              <a:t> </a:t>
            </a:r>
            <a:r>
              <a:rPr spc="-15" dirty="0"/>
              <a:t>on</a:t>
            </a:r>
            <a:r>
              <a:rPr spc="-85" dirty="0"/>
              <a:t> </a:t>
            </a:r>
            <a:r>
              <a:rPr spc="-135" dirty="0"/>
              <a:t>t</a:t>
            </a:r>
            <a:r>
              <a:rPr spc="-19" dirty="0"/>
              <a:t>he  </a:t>
            </a:r>
            <a:r>
              <a:rPr spc="-4" dirty="0"/>
              <a:t>b</a:t>
            </a:r>
            <a:r>
              <a:rPr spc="-15" dirty="0"/>
              <a:t>o</a:t>
            </a:r>
            <a:r>
              <a:rPr spc="-19" dirty="0"/>
              <a:t>n</a:t>
            </a:r>
            <a:r>
              <a:rPr spc="-30" dirty="0"/>
              <a:t>e</a:t>
            </a:r>
            <a:r>
              <a:rPr spc="60" dirty="0"/>
              <a:t>s</a:t>
            </a:r>
            <a:r>
              <a:rPr spc="-85" dirty="0"/>
              <a:t> </a:t>
            </a:r>
            <a:r>
              <a:rPr spc="-135" dirty="0"/>
              <a:t>t</a:t>
            </a:r>
            <a:r>
              <a:rPr spc="-9" dirty="0"/>
              <a:t>o</a:t>
            </a:r>
            <a:r>
              <a:rPr spc="-85" dirty="0"/>
              <a:t> </a:t>
            </a:r>
            <a:r>
              <a:rPr spc="-30" dirty="0"/>
              <a:t>c</a:t>
            </a:r>
            <a:r>
              <a:rPr spc="-70" dirty="0"/>
              <a:t>r</a:t>
            </a:r>
            <a:r>
              <a:rPr spc="-30" dirty="0"/>
              <a:t>e</a:t>
            </a:r>
            <a:r>
              <a:rPr spc="30" dirty="0"/>
              <a:t>a</a:t>
            </a:r>
            <a:r>
              <a:rPr spc="-135" dirty="0"/>
              <a:t>t</a:t>
            </a:r>
            <a:r>
              <a:rPr spc="-25" dirty="0"/>
              <a:t>e</a:t>
            </a:r>
            <a:r>
              <a:rPr spc="-85" dirty="0"/>
              <a:t> </a:t>
            </a:r>
            <a:r>
              <a:rPr spc="-75" dirty="0"/>
              <a:t>m</a:t>
            </a:r>
            <a:r>
              <a:rPr spc="-35" dirty="0"/>
              <a:t>o</a:t>
            </a:r>
            <a:r>
              <a:rPr spc="-65" dirty="0"/>
              <a:t>v</a:t>
            </a:r>
            <a:r>
              <a:rPr spc="-30" dirty="0"/>
              <a:t>e</a:t>
            </a:r>
            <a:r>
              <a:rPr spc="-75" dirty="0"/>
              <a:t>m</a:t>
            </a:r>
            <a:r>
              <a:rPr spc="-30" dirty="0"/>
              <a:t>e</a:t>
            </a:r>
            <a:r>
              <a:rPr spc="-19" dirty="0"/>
              <a:t>n</a:t>
            </a:r>
            <a:r>
              <a:rPr spc="-135" dirty="0"/>
              <a:t>t</a:t>
            </a:r>
            <a:r>
              <a:rPr spc="-175" dirty="0"/>
              <a:t>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object 2"/>
          <p:cNvGrpSpPr/>
          <p:nvPr/>
        </p:nvGrpSpPr>
        <p:grpSpPr>
          <a:xfrm>
            <a:off x="4608" y="7516"/>
            <a:ext cx="6954992" cy="3904084"/>
            <a:chOff x="0" y="0"/>
            <a:chExt cx="6954990" cy="3904083"/>
          </a:xfrm>
        </p:grpSpPr>
        <p:pic>
          <p:nvPicPr>
            <p:cNvPr id="137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50092" cy="39040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object 4"/>
            <p:cNvGrpSpPr/>
            <p:nvPr/>
          </p:nvGrpSpPr>
          <p:grpSpPr>
            <a:xfrm>
              <a:off x="0" y="2"/>
              <a:ext cx="6954991" cy="3904082"/>
              <a:chOff x="0" y="0"/>
              <a:chExt cx="6954990" cy="3904081"/>
            </a:xfrm>
          </p:grpSpPr>
          <p:sp>
            <p:nvSpPr>
              <p:cNvPr id="138" name="Rectangle"/>
              <p:cNvSpPr/>
              <p:nvPr/>
            </p:nvSpPr>
            <p:spPr>
              <a:xfrm>
                <a:off x="0" y="0"/>
                <a:ext cx="133097" cy="1089813"/>
              </a:xfrm>
              <a:prstGeom prst="rect">
                <a:avLst/>
              </a:prstGeom>
              <a:solidFill>
                <a:srgbClr val="DA746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9" name="Rectangle"/>
              <p:cNvSpPr/>
              <p:nvPr/>
            </p:nvSpPr>
            <p:spPr>
              <a:xfrm>
                <a:off x="0" y="3772281"/>
                <a:ext cx="6954991" cy="131801"/>
              </a:xfrm>
              <a:prstGeom prst="rect">
                <a:avLst/>
              </a:prstGeom>
              <a:solidFill>
                <a:srgbClr val="DA746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0" name="Rectangle"/>
              <p:cNvSpPr/>
              <p:nvPr/>
            </p:nvSpPr>
            <p:spPr>
              <a:xfrm>
                <a:off x="6824815" y="0"/>
                <a:ext cx="130176" cy="538379"/>
              </a:xfrm>
              <a:prstGeom prst="rect">
                <a:avLst/>
              </a:prstGeom>
              <a:solidFill>
                <a:srgbClr val="DA746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43" name="object 5"/>
          <p:cNvSpPr txBox="1">
            <a:spLocks noGrp="1"/>
          </p:cNvSpPr>
          <p:nvPr>
            <p:ph type="title"/>
          </p:nvPr>
        </p:nvSpPr>
        <p:spPr>
          <a:xfrm>
            <a:off x="264396" y="264136"/>
            <a:ext cx="3461386" cy="56134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indent="271779">
              <a:spcBef>
                <a:spcPts val="500"/>
              </a:spcBef>
              <a:defRPr sz="2200" spc="100"/>
            </a:pPr>
            <a:r>
              <a:t>TYPES</a:t>
            </a:r>
            <a:r>
              <a:rPr spc="0"/>
              <a:t> </a:t>
            </a:r>
            <a:r>
              <a:t>OF</a:t>
            </a:r>
            <a:r>
              <a:rPr spc="0"/>
              <a:t> </a:t>
            </a:r>
            <a:r>
              <a:rPr spc="200"/>
              <a:t>MUSCLES</a:t>
            </a:r>
          </a:p>
        </p:txBody>
      </p:sp>
      <p:grpSp>
        <p:nvGrpSpPr>
          <p:cNvPr id="168" name="object 6"/>
          <p:cNvGrpSpPr/>
          <p:nvPr/>
        </p:nvGrpSpPr>
        <p:grpSpPr>
          <a:xfrm>
            <a:off x="266988" y="929231"/>
            <a:ext cx="3460785" cy="1939563"/>
            <a:chOff x="0" y="0"/>
            <a:chExt cx="3460784" cy="1939561"/>
          </a:xfrm>
        </p:grpSpPr>
        <p:sp>
          <p:nvSpPr>
            <p:cNvPr id="144" name="object 7"/>
            <p:cNvSpPr/>
            <p:nvPr/>
          </p:nvSpPr>
          <p:spPr>
            <a:xfrm>
              <a:off x="0" y="0"/>
              <a:ext cx="3460784" cy="19395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grpSp>
          <p:nvGrpSpPr>
            <p:cNvPr id="167" name="object 8"/>
            <p:cNvGrpSpPr/>
            <p:nvPr/>
          </p:nvGrpSpPr>
          <p:grpSpPr>
            <a:xfrm>
              <a:off x="202326" y="352273"/>
              <a:ext cx="1863280" cy="119064"/>
              <a:chOff x="0" y="0"/>
              <a:chExt cx="1863280" cy="119063"/>
            </a:xfrm>
          </p:grpSpPr>
          <p:sp>
            <p:nvSpPr>
              <p:cNvPr id="145" name="Shape"/>
              <p:cNvSpPr/>
              <p:nvPr/>
            </p:nvSpPr>
            <p:spPr>
              <a:xfrm>
                <a:off x="0" y="36791"/>
                <a:ext cx="67360" cy="82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5599"/>
                    </a:moveTo>
                    <a:lnTo>
                      <a:pt x="11061" y="0"/>
                    </a:lnTo>
                    <a:lnTo>
                      <a:pt x="8165" y="0"/>
                    </a:lnTo>
                    <a:lnTo>
                      <a:pt x="5844" y="547"/>
                    </a:lnTo>
                    <a:lnTo>
                      <a:pt x="2346" y="2738"/>
                    </a:lnTo>
                    <a:lnTo>
                      <a:pt x="1474" y="4285"/>
                    </a:lnTo>
                    <a:lnTo>
                      <a:pt x="1511" y="8149"/>
                    </a:lnTo>
                    <a:lnTo>
                      <a:pt x="2248" y="9513"/>
                    </a:lnTo>
                    <a:lnTo>
                      <a:pt x="5347" y="11657"/>
                    </a:lnTo>
                    <a:lnTo>
                      <a:pt x="7791" y="12311"/>
                    </a:lnTo>
                    <a:lnTo>
                      <a:pt x="13174" y="12687"/>
                    </a:lnTo>
                    <a:lnTo>
                      <a:pt x="14539" y="12957"/>
                    </a:lnTo>
                    <a:lnTo>
                      <a:pt x="15895" y="13764"/>
                    </a:lnTo>
                    <a:lnTo>
                      <a:pt x="16237" y="14371"/>
                    </a:lnTo>
                    <a:lnTo>
                      <a:pt x="16200" y="15972"/>
                    </a:lnTo>
                    <a:lnTo>
                      <a:pt x="15805" y="16492"/>
                    </a:lnTo>
                    <a:lnTo>
                      <a:pt x="14103" y="17275"/>
                    </a:lnTo>
                    <a:lnTo>
                      <a:pt x="12922" y="17472"/>
                    </a:lnTo>
                    <a:lnTo>
                      <a:pt x="8320" y="17472"/>
                    </a:lnTo>
                    <a:lnTo>
                      <a:pt x="6125" y="16322"/>
                    </a:lnTo>
                    <a:lnTo>
                      <a:pt x="4818" y="14024"/>
                    </a:lnTo>
                    <a:lnTo>
                      <a:pt x="0" y="15972"/>
                    </a:lnTo>
                    <a:lnTo>
                      <a:pt x="1275" y="18022"/>
                    </a:lnTo>
                    <a:lnTo>
                      <a:pt x="2834" y="19473"/>
                    </a:lnTo>
                    <a:lnTo>
                      <a:pt x="6512" y="21173"/>
                    </a:lnTo>
                    <a:lnTo>
                      <a:pt x="8625" y="21600"/>
                    </a:lnTo>
                    <a:lnTo>
                      <a:pt x="12828" y="21600"/>
                    </a:lnTo>
                    <a:lnTo>
                      <a:pt x="21576" y="13064"/>
                    </a:lnTo>
                    <a:lnTo>
                      <a:pt x="20765" y="11624"/>
                    </a:lnTo>
                    <a:lnTo>
                      <a:pt x="17532" y="9463"/>
                    </a:lnTo>
                    <a:lnTo>
                      <a:pt x="15174" y="8803"/>
                    </a:lnTo>
                    <a:lnTo>
                      <a:pt x="12070" y="8569"/>
                    </a:lnTo>
                    <a:lnTo>
                      <a:pt x="9916" y="8426"/>
                    </a:lnTo>
                    <a:lnTo>
                      <a:pt x="8462" y="8149"/>
                    </a:lnTo>
                    <a:lnTo>
                      <a:pt x="7717" y="7733"/>
                    </a:lnTo>
                    <a:lnTo>
                      <a:pt x="6980" y="7309"/>
                    </a:lnTo>
                    <a:lnTo>
                      <a:pt x="6613" y="6802"/>
                    </a:lnTo>
                    <a:lnTo>
                      <a:pt x="6613" y="5568"/>
                    </a:lnTo>
                    <a:lnTo>
                      <a:pt x="6943" y="5062"/>
                    </a:lnTo>
                    <a:lnTo>
                      <a:pt x="8267" y="4308"/>
                    </a:lnTo>
                    <a:lnTo>
                      <a:pt x="9342" y="4118"/>
                    </a:lnTo>
                    <a:lnTo>
                      <a:pt x="12290" y="4118"/>
                    </a:lnTo>
                    <a:lnTo>
                      <a:pt x="13463" y="4331"/>
                    </a:lnTo>
                    <a:lnTo>
                      <a:pt x="15231" y="5175"/>
                    </a:lnTo>
                    <a:lnTo>
                      <a:pt x="16045" y="6102"/>
                    </a:lnTo>
                    <a:lnTo>
                      <a:pt x="16782" y="7539"/>
                    </a:lnTo>
                    <a:lnTo>
                      <a:pt x="21600" y="5599"/>
                    </a:lnTo>
                    <a:close/>
                  </a:path>
                </a:pathLst>
              </a:custGeom>
              <a:solidFill>
                <a:srgbClr val="B653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6" name="Shape"/>
              <p:cNvSpPr/>
              <p:nvPr/>
            </p:nvSpPr>
            <p:spPr>
              <a:xfrm>
                <a:off x="76567" y="0"/>
                <a:ext cx="65838" cy="116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7262"/>
                    </a:moveTo>
                    <a:lnTo>
                      <a:pt x="14225" y="7262"/>
                    </a:lnTo>
                    <a:lnTo>
                      <a:pt x="5463" y="11995"/>
                    </a:lnTo>
                    <a:lnTo>
                      <a:pt x="5463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5463" y="21600"/>
                    </a:lnTo>
                    <a:lnTo>
                      <a:pt x="5463" y="16029"/>
                    </a:lnTo>
                    <a:lnTo>
                      <a:pt x="7096" y="15135"/>
                    </a:lnTo>
                    <a:lnTo>
                      <a:pt x="14896" y="21600"/>
                    </a:lnTo>
                    <a:lnTo>
                      <a:pt x="21175" y="21600"/>
                    </a:lnTo>
                    <a:lnTo>
                      <a:pt x="13442" y="15135"/>
                    </a:lnTo>
                    <a:lnTo>
                      <a:pt x="10950" y="13054"/>
                    </a:lnTo>
                    <a:lnTo>
                      <a:pt x="12896" y="11995"/>
                    </a:lnTo>
                    <a:lnTo>
                      <a:pt x="21600" y="7262"/>
                    </a:lnTo>
                    <a:close/>
                  </a:path>
                </a:pathLst>
              </a:custGeom>
              <a:solidFill>
                <a:srgbClr val="B653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7" name="Shape"/>
              <p:cNvSpPr/>
              <p:nvPr/>
            </p:nvSpPr>
            <p:spPr>
              <a:xfrm>
                <a:off x="138352" y="36791"/>
                <a:ext cx="75668" cy="82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098"/>
                    </a:moveTo>
                    <a:lnTo>
                      <a:pt x="17746" y="13731"/>
                    </a:lnTo>
                    <a:lnTo>
                      <a:pt x="16807" y="15165"/>
                    </a:lnTo>
                    <a:lnTo>
                      <a:pt x="15832" y="16148"/>
                    </a:lnTo>
                    <a:lnTo>
                      <a:pt x="13820" y="17209"/>
                    </a:lnTo>
                    <a:lnTo>
                      <a:pt x="12537" y="17472"/>
                    </a:lnTo>
                    <a:lnTo>
                      <a:pt x="9103" y="17472"/>
                    </a:lnTo>
                    <a:lnTo>
                      <a:pt x="7624" y="16875"/>
                    </a:lnTo>
                    <a:lnTo>
                      <a:pt x="5445" y="14501"/>
                    </a:lnTo>
                    <a:lnTo>
                      <a:pt x="4869" y="13331"/>
                    </a:lnTo>
                    <a:lnTo>
                      <a:pt x="4807" y="12184"/>
                    </a:lnTo>
                    <a:lnTo>
                      <a:pt x="21364" y="12184"/>
                    </a:lnTo>
                    <a:lnTo>
                      <a:pt x="21451" y="11390"/>
                    </a:lnTo>
                    <a:lnTo>
                      <a:pt x="21495" y="10730"/>
                    </a:lnTo>
                    <a:lnTo>
                      <a:pt x="21491" y="8296"/>
                    </a:lnTo>
                    <a:lnTo>
                      <a:pt x="21035" y="6575"/>
                    </a:lnTo>
                    <a:lnTo>
                      <a:pt x="19588" y="4118"/>
                    </a:lnTo>
                    <a:lnTo>
                      <a:pt x="19207" y="3475"/>
                    </a:lnTo>
                    <a:lnTo>
                      <a:pt x="17942" y="2251"/>
                    </a:lnTo>
                    <a:lnTo>
                      <a:pt x="16612" y="1511"/>
                    </a:lnTo>
                    <a:lnTo>
                      <a:pt x="16612" y="8296"/>
                    </a:lnTo>
                    <a:lnTo>
                      <a:pt x="5090" y="8296"/>
                    </a:lnTo>
                    <a:lnTo>
                      <a:pt x="5253" y="7432"/>
                    </a:lnTo>
                    <a:lnTo>
                      <a:pt x="5859" y="6522"/>
                    </a:lnTo>
                    <a:lnTo>
                      <a:pt x="7947" y="4598"/>
                    </a:lnTo>
                    <a:lnTo>
                      <a:pt x="9285" y="4118"/>
                    </a:lnTo>
                    <a:lnTo>
                      <a:pt x="12616" y="4118"/>
                    </a:lnTo>
                    <a:lnTo>
                      <a:pt x="13947" y="4535"/>
                    </a:lnTo>
                    <a:lnTo>
                      <a:pt x="14908" y="5365"/>
                    </a:lnTo>
                    <a:lnTo>
                      <a:pt x="15876" y="6189"/>
                    </a:lnTo>
                    <a:lnTo>
                      <a:pt x="16441" y="7169"/>
                    </a:lnTo>
                    <a:lnTo>
                      <a:pt x="16612" y="8296"/>
                    </a:lnTo>
                    <a:lnTo>
                      <a:pt x="16612" y="1511"/>
                    </a:lnTo>
                    <a:lnTo>
                      <a:pt x="14708" y="450"/>
                    </a:lnTo>
                    <a:lnTo>
                      <a:pt x="12906" y="0"/>
                    </a:lnTo>
                    <a:lnTo>
                      <a:pt x="8810" y="0"/>
                    </a:lnTo>
                    <a:lnTo>
                      <a:pt x="460" y="6902"/>
                    </a:lnTo>
                    <a:lnTo>
                      <a:pt x="0" y="8749"/>
                    </a:lnTo>
                    <a:lnTo>
                      <a:pt x="0" y="12844"/>
                    </a:lnTo>
                    <a:lnTo>
                      <a:pt x="7008" y="21133"/>
                    </a:lnTo>
                    <a:lnTo>
                      <a:pt x="8915" y="21600"/>
                    </a:lnTo>
                    <a:lnTo>
                      <a:pt x="13349" y="21600"/>
                    </a:lnTo>
                    <a:lnTo>
                      <a:pt x="15343" y="21173"/>
                    </a:lnTo>
                    <a:lnTo>
                      <a:pt x="18729" y="19466"/>
                    </a:lnTo>
                    <a:lnTo>
                      <a:pt x="20251" y="18059"/>
                    </a:lnTo>
                    <a:lnTo>
                      <a:pt x="20654" y="17472"/>
                    </a:lnTo>
                    <a:lnTo>
                      <a:pt x="21600" y="16098"/>
                    </a:lnTo>
                    <a:close/>
                  </a:path>
                </a:pathLst>
              </a:custGeom>
              <a:solidFill>
                <a:srgbClr val="B653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8" name="Rectangle"/>
              <p:cNvSpPr/>
              <p:nvPr/>
            </p:nvSpPr>
            <p:spPr>
              <a:xfrm>
                <a:off x="223252" y="0"/>
                <a:ext cx="16612" cy="116612"/>
              </a:xfrm>
              <a:prstGeom prst="rect">
                <a:avLst/>
              </a:prstGeom>
              <a:solidFill>
                <a:srgbClr val="B653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9" name="Shape"/>
              <p:cNvSpPr/>
              <p:nvPr/>
            </p:nvSpPr>
            <p:spPr>
              <a:xfrm>
                <a:off x="248880" y="36791"/>
                <a:ext cx="75668" cy="82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098"/>
                    </a:moveTo>
                    <a:lnTo>
                      <a:pt x="17746" y="13731"/>
                    </a:lnTo>
                    <a:lnTo>
                      <a:pt x="16807" y="15165"/>
                    </a:lnTo>
                    <a:lnTo>
                      <a:pt x="15832" y="16148"/>
                    </a:lnTo>
                    <a:lnTo>
                      <a:pt x="13820" y="17209"/>
                    </a:lnTo>
                    <a:lnTo>
                      <a:pt x="12537" y="17472"/>
                    </a:lnTo>
                    <a:lnTo>
                      <a:pt x="9103" y="17472"/>
                    </a:lnTo>
                    <a:lnTo>
                      <a:pt x="7624" y="16875"/>
                    </a:lnTo>
                    <a:lnTo>
                      <a:pt x="5445" y="14501"/>
                    </a:lnTo>
                    <a:lnTo>
                      <a:pt x="4869" y="13331"/>
                    </a:lnTo>
                    <a:lnTo>
                      <a:pt x="4807" y="12184"/>
                    </a:lnTo>
                    <a:lnTo>
                      <a:pt x="21368" y="12184"/>
                    </a:lnTo>
                    <a:lnTo>
                      <a:pt x="21451" y="11390"/>
                    </a:lnTo>
                    <a:lnTo>
                      <a:pt x="21495" y="10730"/>
                    </a:lnTo>
                    <a:lnTo>
                      <a:pt x="21491" y="8296"/>
                    </a:lnTo>
                    <a:lnTo>
                      <a:pt x="21035" y="6575"/>
                    </a:lnTo>
                    <a:lnTo>
                      <a:pt x="19588" y="4118"/>
                    </a:lnTo>
                    <a:lnTo>
                      <a:pt x="19207" y="3475"/>
                    </a:lnTo>
                    <a:lnTo>
                      <a:pt x="17942" y="2251"/>
                    </a:lnTo>
                    <a:lnTo>
                      <a:pt x="16612" y="1511"/>
                    </a:lnTo>
                    <a:lnTo>
                      <a:pt x="16612" y="8296"/>
                    </a:lnTo>
                    <a:lnTo>
                      <a:pt x="5090" y="8296"/>
                    </a:lnTo>
                    <a:lnTo>
                      <a:pt x="5253" y="7432"/>
                    </a:lnTo>
                    <a:lnTo>
                      <a:pt x="5859" y="6522"/>
                    </a:lnTo>
                    <a:lnTo>
                      <a:pt x="7947" y="4598"/>
                    </a:lnTo>
                    <a:lnTo>
                      <a:pt x="9285" y="4118"/>
                    </a:lnTo>
                    <a:lnTo>
                      <a:pt x="12616" y="4118"/>
                    </a:lnTo>
                    <a:lnTo>
                      <a:pt x="13947" y="4535"/>
                    </a:lnTo>
                    <a:lnTo>
                      <a:pt x="14908" y="5365"/>
                    </a:lnTo>
                    <a:lnTo>
                      <a:pt x="15876" y="6189"/>
                    </a:lnTo>
                    <a:lnTo>
                      <a:pt x="16441" y="7169"/>
                    </a:lnTo>
                    <a:lnTo>
                      <a:pt x="16612" y="8296"/>
                    </a:lnTo>
                    <a:lnTo>
                      <a:pt x="16612" y="1511"/>
                    </a:lnTo>
                    <a:lnTo>
                      <a:pt x="14708" y="450"/>
                    </a:lnTo>
                    <a:lnTo>
                      <a:pt x="12906" y="0"/>
                    </a:lnTo>
                    <a:lnTo>
                      <a:pt x="8813" y="0"/>
                    </a:lnTo>
                    <a:lnTo>
                      <a:pt x="460" y="6902"/>
                    </a:lnTo>
                    <a:lnTo>
                      <a:pt x="0" y="8749"/>
                    </a:lnTo>
                    <a:lnTo>
                      <a:pt x="0" y="12844"/>
                    </a:lnTo>
                    <a:lnTo>
                      <a:pt x="7008" y="21133"/>
                    </a:lnTo>
                    <a:lnTo>
                      <a:pt x="8915" y="21600"/>
                    </a:lnTo>
                    <a:lnTo>
                      <a:pt x="13349" y="21600"/>
                    </a:lnTo>
                    <a:lnTo>
                      <a:pt x="15343" y="21173"/>
                    </a:lnTo>
                    <a:lnTo>
                      <a:pt x="18729" y="19466"/>
                    </a:lnTo>
                    <a:lnTo>
                      <a:pt x="20251" y="18059"/>
                    </a:lnTo>
                    <a:lnTo>
                      <a:pt x="20654" y="17472"/>
                    </a:lnTo>
                    <a:lnTo>
                      <a:pt x="21600" y="16098"/>
                    </a:lnTo>
                    <a:close/>
                  </a:path>
                </a:pathLst>
              </a:custGeom>
              <a:solidFill>
                <a:srgbClr val="B653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0" name="Shape"/>
              <p:cNvSpPr/>
              <p:nvPr/>
            </p:nvSpPr>
            <p:spPr>
              <a:xfrm>
                <a:off x="324649" y="15646"/>
                <a:ext cx="45187" cy="1009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5040"/>
                    </a:moveTo>
                    <a:lnTo>
                      <a:pt x="13763" y="5040"/>
                    </a:lnTo>
                    <a:lnTo>
                      <a:pt x="13763" y="0"/>
                    </a:lnTo>
                    <a:lnTo>
                      <a:pt x="5797" y="0"/>
                    </a:lnTo>
                    <a:lnTo>
                      <a:pt x="5797" y="5040"/>
                    </a:lnTo>
                    <a:lnTo>
                      <a:pt x="0" y="5040"/>
                    </a:lnTo>
                    <a:lnTo>
                      <a:pt x="0" y="8404"/>
                    </a:lnTo>
                    <a:lnTo>
                      <a:pt x="5797" y="8404"/>
                    </a:lnTo>
                    <a:lnTo>
                      <a:pt x="5797" y="21600"/>
                    </a:lnTo>
                    <a:lnTo>
                      <a:pt x="13763" y="21600"/>
                    </a:lnTo>
                    <a:lnTo>
                      <a:pt x="13763" y="8404"/>
                    </a:lnTo>
                    <a:lnTo>
                      <a:pt x="21600" y="8404"/>
                    </a:lnTo>
                    <a:lnTo>
                      <a:pt x="21600" y="5040"/>
                    </a:lnTo>
                    <a:close/>
                  </a:path>
                </a:pathLst>
              </a:custGeom>
              <a:solidFill>
                <a:srgbClr val="B653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1" name="Shape"/>
              <p:cNvSpPr/>
              <p:nvPr/>
            </p:nvSpPr>
            <p:spPr>
              <a:xfrm>
                <a:off x="370331" y="36791"/>
                <a:ext cx="76823" cy="82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634"/>
                    </a:moveTo>
                    <a:lnTo>
                      <a:pt x="16919" y="634"/>
                    </a:lnTo>
                    <a:lnTo>
                      <a:pt x="17090" y="2027"/>
                    </a:lnTo>
                    <a:lnTo>
                      <a:pt x="17151" y="2067"/>
                    </a:lnTo>
                    <a:lnTo>
                      <a:pt x="17115" y="2251"/>
                    </a:lnTo>
                    <a:lnTo>
                      <a:pt x="17090" y="2027"/>
                    </a:lnTo>
                    <a:lnTo>
                      <a:pt x="16919" y="1921"/>
                    </a:lnTo>
                    <a:lnTo>
                      <a:pt x="16919" y="12104"/>
                    </a:lnTo>
                    <a:lnTo>
                      <a:pt x="16651" y="13268"/>
                    </a:lnTo>
                    <a:lnTo>
                      <a:pt x="15587" y="15298"/>
                    </a:lnTo>
                    <a:lnTo>
                      <a:pt x="14858" y="16085"/>
                    </a:lnTo>
                    <a:lnTo>
                      <a:pt x="13009" y="17195"/>
                    </a:lnTo>
                    <a:lnTo>
                      <a:pt x="11951" y="17472"/>
                    </a:lnTo>
                    <a:lnTo>
                      <a:pt x="9591" y="17472"/>
                    </a:lnTo>
                    <a:lnTo>
                      <a:pt x="4685" y="9446"/>
                    </a:lnTo>
                    <a:lnTo>
                      <a:pt x="4949" y="8293"/>
                    </a:lnTo>
                    <a:lnTo>
                      <a:pt x="6010" y="6295"/>
                    </a:lnTo>
                    <a:lnTo>
                      <a:pt x="6735" y="5508"/>
                    </a:lnTo>
                    <a:lnTo>
                      <a:pt x="8556" y="4398"/>
                    </a:lnTo>
                    <a:lnTo>
                      <a:pt x="9591" y="4118"/>
                    </a:lnTo>
                    <a:lnTo>
                      <a:pt x="11951" y="4118"/>
                    </a:lnTo>
                    <a:lnTo>
                      <a:pt x="16919" y="12104"/>
                    </a:lnTo>
                    <a:lnTo>
                      <a:pt x="16919" y="1921"/>
                    </a:lnTo>
                    <a:lnTo>
                      <a:pt x="16497" y="1647"/>
                    </a:lnTo>
                    <a:lnTo>
                      <a:pt x="13819" y="330"/>
                    </a:lnTo>
                    <a:lnTo>
                      <a:pt x="12351" y="0"/>
                    </a:lnTo>
                    <a:lnTo>
                      <a:pt x="8681" y="0"/>
                    </a:lnTo>
                    <a:lnTo>
                      <a:pt x="457" y="6869"/>
                    </a:lnTo>
                    <a:lnTo>
                      <a:pt x="0" y="8706"/>
                    </a:lnTo>
                    <a:lnTo>
                      <a:pt x="0" y="12827"/>
                    </a:lnTo>
                    <a:lnTo>
                      <a:pt x="6906" y="21133"/>
                    </a:lnTo>
                    <a:lnTo>
                      <a:pt x="8770" y="21600"/>
                    </a:lnTo>
                    <a:lnTo>
                      <a:pt x="12412" y="21600"/>
                    </a:lnTo>
                    <a:lnTo>
                      <a:pt x="13855" y="21270"/>
                    </a:lnTo>
                    <a:lnTo>
                      <a:pt x="16497" y="19943"/>
                    </a:lnTo>
                    <a:lnTo>
                      <a:pt x="17086" y="19563"/>
                    </a:lnTo>
                    <a:lnTo>
                      <a:pt x="16919" y="20956"/>
                    </a:lnTo>
                    <a:lnTo>
                      <a:pt x="21600" y="20956"/>
                    </a:lnTo>
                    <a:lnTo>
                      <a:pt x="21600" y="634"/>
                    </a:lnTo>
                    <a:close/>
                  </a:path>
                </a:pathLst>
              </a:custGeom>
              <a:solidFill>
                <a:srgbClr val="B653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2" name="Rectangle"/>
              <p:cNvSpPr/>
              <p:nvPr/>
            </p:nvSpPr>
            <p:spPr>
              <a:xfrm>
                <a:off x="460704" y="0"/>
                <a:ext cx="16612" cy="116612"/>
              </a:xfrm>
              <a:prstGeom prst="rect">
                <a:avLst/>
              </a:prstGeom>
              <a:solidFill>
                <a:srgbClr val="B653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3" name="Shape"/>
              <p:cNvSpPr/>
              <p:nvPr/>
            </p:nvSpPr>
            <p:spPr>
              <a:xfrm>
                <a:off x="549655" y="36791"/>
                <a:ext cx="67361" cy="82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5599"/>
                    </a:moveTo>
                    <a:lnTo>
                      <a:pt x="20497" y="4118"/>
                    </a:lnTo>
                    <a:lnTo>
                      <a:pt x="19776" y="3151"/>
                    </a:lnTo>
                    <a:lnTo>
                      <a:pt x="17410" y="1400"/>
                    </a:lnTo>
                    <a:lnTo>
                      <a:pt x="14506" y="350"/>
                    </a:lnTo>
                    <a:lnTo>
                      <a:pt x="11061" y="0"/>
                    </a:lnTo>
                    <a:lnTo>
                      <a:pt x="8169" y="0"/>
                    </a:lnTo>
                    <a:lnTo>
                      <a:pt x="5844" y="547"/>
                    </a:lnTo>
                    <a:lnTo>
                      <a:pt x="2350" y="2738"/>
                    </a:lnTo>
                    <a:lnTo>
                      <a:pt x="1474" y="4285"/>
                    </a:lnTo>
                    <a:lnTo>
                      <a:pt x="1511" y="8149"/>
                    </a:lnTo>
                    <a:lnTo>
                      <a:pt x="2248" y="9513"/>
                    </a:lnTo>
                    <a:lnTo>
                      <a:pt x="5351" y="11657"/>
                    </a:lnTo>
                    <a:lnTo>
                      <a:pt x="7791" y="12311"/>
                    </a:lnTo>
                    <a:lnTo>
                      <a:pt x="13174" y="12687"/>
                    </a:lnTo>
                    <a:lnTo>
                      <a:pt x="14539" y="12957"/>
                    </a:lnTo>
                    <a:lnTo>
                      <a:pt x="15895" y="13764"/>
                    </a:lnTo>
                    <a:lnTo>
                      <a:pt x="16237" y="14371"/>
                    </a:lnTo>
                    <a:lnTo>
                      <a:pt x="16200" y="15972"/>
                    </a:lnTo>
                    <a:lnTo>
                      <a:pt x="15809" y="16492"/>
                    </a:lnTo>
                    <a:lnTo>
                      <a:pt x="14103" y="17275"/>
                    </a:lnTo>
                    <a:lnTo>
                      <a:pt x="12922" y="17472"/>
                    </a:lnTo>
                    <a:lnTo>
                      <a:pt x="8324" y="17472"/>
                    </a:lnTo>
                    <a:lnTo>
                      <a:pt x="6125" y="16322"/>
                    </a:lnTo>
                    <a:lnTo>
                      <a:pt x="4818" y="14024"/>
                    </a:lnTo>
                    <a:lnTo>
                      <a:pt x="0" y="15972"/>
                    </a:lnTo>
                    <a:lnTo>
                      <a:pt x="1278" y="18022"/>
                    </a:lnTo>
                    <a:lnTo>
                      <a:pt x="2834" y="19473"/>
                    </a:lnTo>
                    <a:lnTo>
                      <a:pt x="6516" y="21173"/>
                    </a:lnTo>
                    <a:lnTo>
                      <a:pt x="8629" y="21600"/>
                    </a:lnTo>
                    <a:lnTo>
                      <a:pt x="12832" y="21600"/>
                    </a:lnTo>
                    <a:lnTo>
                      <a:pt x="21103" y="17472"/>
                    </a:lnTo>
                    <a:lnTo>
                      <a:pt x="21571" y="16322"/>
                    </a:lnTo>
                    <a:lnTo>
                      <a:pt x="12075" y="8569"/>
                    </a:lnTo>
                    <a:lnTo>
                      <a:pt x="9916" y="8426"/>
                    </a:lnTo>
                    <a:lnTo>
                      <a:pt x="8467" y="8149"/>
                    </a:lnTo>
                    <a:lnTo>
                      <a:pt x="7721" y="7733"/>
                    </a:lnTo>
                    <a:lnTo>
                      <a:pt x="6984" y="7309"/>
                    </a:lnTo>
                    <a:lnTo>
                      <a:pt x="6613" y="6802"/>
                    </a:lnTo>
                    <a:lnTo>
                      <a:pt x="6613" y="5568"/>
                    </a:lnTo>
                    <a:lnTo>
                      <a:pt x="6943" y="5062"/>
                    </a:lnTo>
                    <a:lnTo>
                      <a:pt x="8267" y="4308"/>
                    </a:lnTo>
                    <a:lnTo>
                      <a:pt x="9342" y="4118"/>
                    </a:lnTo>
                    <a:lnTo>
                      <a:pt x="12290" y="4118"/>
                    </a:lnTo>
                    <a:lnTo>
                      <a:pt x="13463" y="4331"/>
                    </a:lnTo>
                    <a:lnTo>
                      <a:pt x="15235" y="5175"/>
                    </a:lnTo>
                    <a:lnTo>
                      <a:pt x="16045" y="6102"/>
                    </a:lnTo>
                    <a:lnTo>
                      <a:pt x="16782" y="7539"/>
                    </a:lnTo>
                    <a:lnTo>
                      <a:pt x="21600" y="5599"/>
                    </a:lnTo>
                    <a:close/>
                  </a:path>
                </a:pathLst>
              </a:custGeom>
              <a:solidFill>
                <a:srgbClr val="B653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4" name="Shape"/>
              <p:cNvSpPr/>
              <p:nvPr/>
            </p:nvSpPr>
            <p:spPr>
              <a:xfrm>
                <a:off x="626223" y="36791"/>
                <a:ext cx="104903" cy="798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5458"/>
                    </a:moveTo>
                    <a:lnTo>
                      <a:pt x="17774" y="0"/>
                    </a:lnTo>
                    <a:lnTo>
                      <a:pt x="15044" y="0"/>
                    </a:lnTo>
                    <a:lnTo>
                      <a:pt x="14003" y="433"/>
                    </a:lnTo>
                    <a:lnTo>
                      <a:pt x="12220" y="2158"/>
                    </a:lnTo>
                    <a:lnTo>
                      <a:pt x="11747" y="2694"/>
                    </a:lnTo>
                    <a:lnTo>
                      <a:pt x="11718" y="2880"/>
                    </a:lnTo>
                    <a:lnTo>
                      <a:pt x="11697" y="2688"/>
                    </a:lnTo>
                    <a:lnTo>
                      <a:pt x="11532" y="2499"/>
                    </a:lnTo>
                    <a:lnTo>
                      <a:pt x="11242" y="2169"/>
                    </a:lnTo>
                    <a:lnTo>
                      <a:pt x="9425" y="433"/>
                    </a:lnTo>
                    <a:lnTo>
                      <a:pt x="8363" y="0"/>
                    </a:lnTo>
                    <a:lnTo>
                      <a:pt x="6072" y="0"/>
                    </a:lnTo>
                    <a:lnTo>
                      <a:pt x="5107" y="357"/>
                    </a:lnTo>
                    <a:lnTo>
                      <a:pt x="3423" y="1791"/>
                    </a:lnTo>
                    <a:lnTo>
                      <a:pt x="3229" y="2041"/>
                    </a:lnTo>
                    <a:lnTo>
                      <a:pt x="3431" y="653"/>
                    </a:lnTo>
                    <a:lnTo>
                      <a:pt x="0" y="653"/>
                    </a:lnTo>
                    <a:lnTo>
                      <a:pt x="0" y="21600"/>
                    </a:lnTo>
                    <a:lnTo>
                      <a:pt x="3431" y="21600"/>
                    </a:lnTo>
                    <a:lnTo>
                      <a:pt x="3431" y="8922"/>
                    </a:lnTo>
                    <a:lnTo>
                      <a:pt x="3700" y="7224"/>
                    </a:lnTo>
                    <a:lnTo>
                      <a:pt x="4780" y="4843"/>
                    </a:lnTo>
                    <a:lnTo>
                      <a:pt x="5562" y="4245"/>
                    </a:lnTo>
                    <a:lnTo>
                      <a:pt x="7335" y="4245"/>
                    </a:lnTo>
                    <a:lnTo>
                      <a:pt x="7939" y="4605"/>
                    </a:lnTo>
                    <a:lnTo>
                      <a:pt x="8402" y="5320"/>
                    </a:lnTo>
                    <a:lnTo>
                      <a:pt x="8870" y="6028"/>
                    </a:lnTo>
                    <a:lnTo>
                      <a:pt x="9092" y="7224"/>
                    </a:lnTo>
                    <a:lnTo>
                      <a:pt x="9105" y="21600"/>
                    </a:lnTo>
                    <a:lnTo>
                      <a:pt x="12534" y="21600"/>
                    </a:lnTo>
                    <a:lnTo>
                      <a:pt x="12534" y="9925"/>
                    </a:lnTo>
                    <a:lnTo>
                      <a:pt x="12625" y="8107"/>
                    </a:lnTo>
                    <a:lnTo>
                      <a:pt x="12939" y="6705"/>
                    </a:lnTo>
                    <a:lnTo>
                      <a:pt x="14014" y="4736"/>
                    </a:lnTo>
                    <a:lnTo>
                      <a:pt x="14743" y="4245"/>
                    </a:lnTo>
                    <a:lnTo>
                      <a:pt x="16404" y="4245"/>
                    </a:lnTo>
                    <a:lnTo>
                      <a:pt x="17008" y="4605"/>
                    </a:lnTo>
                    <a:lnTo>
                      <a:pt x="17944" y="6035"/>
                    </a:lnTo>
                    <a:lnTo>
                      <a:pt x="18164" y="7224"/>
                    </a:lnTo>
                    <a:lnTo>
                      <a:pt x="18177" y="21600"/>
                    </a:lnTo>
                    <a:lnTo>
                      <a:pt x="21600" y="21600"/>
                    </a:lnTo>
                    <a:lnTo>
                      <a:pt x="21600" y="5458"/>
                    </a:lnTo>
                    <a:close/>
                  </a:path>
                </a:pathLst>
              </a:custGeom>
              <a:solidFill>
                <a:srgbClr val="B653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5" name="Shape"/>
              <p:cNvSpPr/>
              <p:nvPr/>
            </p:nvSpPr>
            <p:spPr>
              <a:xfrm>
                <a:off x="738719" y="36791"/>
                <a:ext cx="76824" cy="82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2844"/>
                    </a:moveTo>
                    <a:lnTo>
                      <a:pt x="21589" y="8706"/>
                    </a:lnTo>
                    <a:lnTo>
                      <a:pt x="21132" y="6902"/>
                    </a:lnTo>
                    <a:lnTo>
                      <a:pt x="19561" y="4118"/>
                    </a:lnTo>
                    <a:lnTo>
                      <a:pt x="19275" y="3608"/>
                    </a:lnTo>
                    <a:lnTo>
                      <a:pt x="17990" y="2321"/>
                    </a:lnTo>
                    <a:lnTo>
                      <a:pt x="16915" y="1717"/>
                    </a:lnTo>
                    <a:lnTo>
                      <a:pt x="16915" y="12104"/>
                    </a:lnTo>
                    <a:lnTo>
                      <a:pt x="16647" y="13268"/>
                    </a:lnTo>
                    <a:lnTo>
                      <a:pt x="15583" y="15298"/>
                    </a:lnTo>
                    <a:lnTo>
                      <a:pt x="14858" y="16085"/>
                    </a:lnTo>
                    <a:lnTo>
                      <a:pt x="13009" y="17195"/>
                    </a:lnTo>
                    <a:lnTo>
                      <a:pt x="11948" y="17472"/>
                    </a:lnTo>
                    <a:lnTo>
                      <a:pt x="9591" y="17472"/>
                    </a:lnTo>
                    <a:lnTo>
                      <a:pt x="4681" y="9446"/>
                    </a:lnTo>
                    <a:lnTo>
                      <a:pt x="4946" y="8293"/>
                    </a:lnTo>
                    <a:lnTo>
                      <a:pt x="6006" y="6295"/>
                    </a:lnTo>
                    <a:lnTo>
                      <a:pt x="6735" y="5508"/>
                    </a:lnTo>
                    <a:lnTo>
                      <a:pt x="8556" y="4398"/>
                    </a:lnTo>
                    <a:lnTo>
                      <a:pt x="9591" y="4118"/>
                    </a:lnTo>
                    <a:lnTo>
                      <a:pt x="11948" y="4118"/>
                    </a:lnTo>
                    <a:lnTo>
                      <a:pt x="16915" y="12104"/>
                    </a:lnTo>
                    <a:lnTo>
                      <a:pt x="16915" y="1717"/>
                    </a:lnTo>
                    <a:lnTo>
                      <a:pt x="14701" y="467"/>
                    </a:lnTo>
                    <a:lnTo>
                      <a:pt x="12830" y="0"/>
                    </a:lnTo>
                    <a:lnTo>
                      <a:pt x="8681" y="0"/>
                    </a:lnTo>
                    <a:lnTo>
                      <a:pt x="454" y="6869"/>
                    </a:lnTo>
                    <a:lnTo>
                      <a:pt x="0" y="8706"/>
                    </a:lnTo>
                    <a:lnTo>
                      <a:pt x="11" y="12844"/>
                    </a:lnTo>
                    <a:lnTo>
                      <a:pt x="6903" y="21133"/>
                    </a:lnTo>
                    <a:lnTo>
                      <a:pt x="8766" y="21600"/>
                    </a:lnTo>
                    <a:lnTo>
                      <a:pt x="12919" y="21600"/>
                    </a:lnTo>
                    <a:lnTo>
                      <a:pt x="14769" y="21133"/>
                    </a:lnTo>
                    <a:lnTo>
                      <a:pt x="18047" y="19263"/>
                    </a:lnTo>
                    <a:lnTo>
                      <a:pt x="19322" y="17976"/>
                    </a:lnTo>
                    <a:lnTo>
                      <a:pt x="19600" y="17472"/>
                    </a:lnTo>
                    <a:lnTo>
                      <a:pt x="21143" y="14688"/>
                    </a:lnTo>
                    <a:lnTo>
                      <a:pt x="21600" y="12844"/>
                    </a:lnTo>
                    <a:close/>
                  </a:path>
                </a:pathLst>
              </a:custGeom>
              <a:solidFill>
                <a:srgbClr val="B653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6" name="Shape"/>
              <p:cNvSpPr/>
              <p:nvPr/>
            </p:nvSpPr>
            <p:spPr>
              <a:xfrm>
                <a:off x="819339" y="36791"/>
                <a:ext cx="76823" cy="82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2844"/>
                    </a:moveTo>
                    <a:lnTo>
                      <a:pt x="21589" y="8706"/>
                    </a:lnTo>
                    <a:lnTo>
                      <a:pt x="21132" y="6902"/>
                    </a:lnTo>
                    <a:lnTo>
                      <a:pt x="19561" y="4118"/>
                    </a:lnTo>
                    <a:lnTo>
                      <a:pt x="19276" y="3608"/>
                    </a:lnTo>
                    <a:lnTo>
                      <a:pt x="17990" y="2321"/>
                    </a:lnTo>
                    <a:lnTo>
                      <a:pt x="16915" y="1717"/>
                    </a:lnTo>
                    <a:lnTo>
                      <a:pt x="16915" y="12104"/>
                    </a:lnTo>
                    <a:lnTo>
                      <a:pt x="16647" y="13268"/>
                    </a:lnTo>
                    <a:lnTo>
                      <a:pt x="15583" y="15298"/>
                    </a:lnTo>
                    <a:lnTo>
                      <a:pt x="14858" y="16085"/>
                    </a:lnTo>
                    <a:lnTo>
                      <a:pt x="13009" y="17195"/>
                    </a:lnTo>
                    <a:lnTo>
                      <a:pt x="11948" y="17472"/>
                    </a:lnTo>
                    <a:lnTo>
                      <a:pt x="9591" y="17472"/>
                    </a:lnTo>
                    <a:lnTo>
                      <a:pt x="4681" y="9446"/>
                    </a:lnTo>
                    <a:lnTo>
                      <a:pt x="4946" y="8293"/>
                    </a:lnTo>
                    <a:lnTo>
                      <a:pt x="6006" y="6295"/>
                    </a:lnTo>
                    <a:lnTo>
                      <a:pt x="6735" y="5508"/>
                    </a:lnTo>
                    <a:lnTo>
                      <a:pt x="8556" y="4398"/>
                    </a:lnTo>
                    <a:lnTo>
                      <a:pt x="9591" y="4118"/>
                    </a:lnTo>
                    <a:lnTo>
                      <a:pt x="11948" y="4118"/>
                    </a:lnTo>
                    <a:lnTo>
                      <a:pt x="16915" y="12104"/>
                    </a:lnTo>
                    <a:lnTo>
                      <a:pt x="16915" y="1717"/>
                    </a:lnTo>
                    <a:lnTo>
                      <a:pt x="14701" y="467"/>
                    </a:lnTo>
                    <a:lnTo>
                      <a:pt x="12830" y="0"/>
                    </a:lnTo>
                    <a:lnTo>
                      <a:pt x="8681" y="0"/>
                    </a:lnTo>
                    <a:lnTo>
                      <a:pt x="454" y="6869"/>
                    </a:lnTo>
                    <a:lnTo>
                      <a:pt x="0" y="8706"/>
                    </a:lnTo>
                    <a:lnTo>
                      <a:pt x="11" y="12844"/>
                    </a:lnTo>
                    <a:lnTo>
                      <a:pt x="6902" y="21133"/>
                    </a:lnTo>
                    <a:lnTo>
                      <a:pt x="8767" y="21600"/>
                    </a:lnTo>
                    <a:lnTo>
                      <a:pt x="12919" y="21600"/>
                    </a:lnTo>
                    <a:lnTo>
                      <a:pt x="14769" y="21133"/>
                    </a:lnTo>
                    <a:lnTo>
                      <a:pt x="18047" y="19263"/>
                    </a:lnTo>
                    <a:lnTo>
                      <a:pt x="19322" y="17976"/>
                    </a:lnTo>
                    <a:lnTo>
                      <a:pt x="19600" y="17472"/>
                    </a:lnTo>
                    <a:lnTo>
                      <a:pt x="21143" y="14688"/>
                    </a:lnTo>
                    <a:lnTo>
                      <a:pt x="21600" y="12844"/>
                    </a:lnTo>
                    <a:close/>
                  </a:path>
                </a:pathLst>
              </a:custGeom>
              <a:solidFill>
                <a:srgbClr val="B653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7" name="Shape"/>
              <p:cNvSpPr/>
              <p:nvPr/>
            </p:nvSpPr>
            <p:spPr>
              <a:xfrm>
                <a:off x="896022" y="15646"/>
                <a:ext cx="45187" cy="1009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5040"/>
                    </a:moveTo>
                    <a:lnTo>
                      <a:pt x="13763" y="5040"/>
                    </a:lnTo>
                    <a:lnTo>
                      <a:pt x="13763" y="0"/>
                    </a:lnTo>
                    <a:lnTo>
                      <a:pt x="5797" y="0"/>
                    </a:lnTo>
                    <a:lnTo>
                      <a:pt x="5797" y="5040"/>
                    </a:lnTo>
                    <a:lnTo>
                      <a:pt x="0" y="5040"/>
                    </a:lnTo>
                    <a:lnTo>
                      <a:pt x="0" y="8404"/>
                    </a:lnTo>
                    <a:lnTo>
                      <a:pt x="5797" y="8404"/>
                    </a:lnTo>
                    <a:lnTo>
                      <a:pt x="5797" y="21600"/>
                    </a:lnTo>
                    <a:lnTo>
                      <a:pt x="13763" y="21600"/>
                    </a:lnTo>
                    <a:lnTo>
                      <a:pt x="13763" y="8404"/>
                    </a:lnTo>
                    <a:lnTo>
                      <a:pt x="21600" y="8404"/>
                    </a:lnTo>
                    <a:lnTo>
                      <a:pt x="21600" y="5040"/>
                    </a:lnTo>
                    <a:close/>
                  </a:path>
                </a:pathLst>
              </a:custGeom>
              <a:solidFill>
                <a:srgbClr val="B653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8" name="Shape"/>
              <p:cNvSpPr/>
              <p:nvPr/>
            </p:nvSpPr>
            <p:spPr>
              <a:xfrm>
                <a:off x="946123" y="0"/>
                <a:ext cx="67692" cy="116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104"/>
                    </a:moveTo>
                    <a:lnTo>
                      <a:pt x="13548" y="6815"/>
                    </a:lnTo>
                    <a:lnTo>
                      <a:pt x="9941" y="6815"/>
                    </a:lnTo>
                    <a:lnTo>
                      <a:pt x="8288" y="7074"/>
                    </a:lnTo>
                    <a:lnTo>
                      <a:pt x="5426" y="8104"/>
                    </a:lnTo>
                    <a:lnTo>
                      <a:pt x="4936" y="8363"/>
                    </a:lnTo>
                    <a:lnTo>
                      <a:pt x="5313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5313" y="21600"/>
                    </a:lnTo>
                    <a:lnTo>
                      <a:pt x="5313" y="12941"/>
                    </a:lnTo>
                    <a:lnTo>
                      <a:pt x="5811" y="11783"/>
                    </a:lnTo>
                    <a:lnTo>
                      <a:pt x="7809" y="10134"/>
                    </a:lnTo>
                    <a:lnTo>
                      <a:pt x="9301" y="9720"/>
                    </a:lnTo>
                    <a:lnTo>
                      <a:pt x="14618" y="9720"/>
                    </a:lnTo>
                    <a:lnTo>
                      <a:pt x="16287" y="10833"/>
                    </a:lnTo>
                    <a:lnTo>
                      <a:pt x="16287" y="21600"/>
                    </a:lnTo>
                    <a:lnTo>
                      <a:pt x="21600" y="21600"/>
                    </a:lnTo>
                    <a:lnTo>
                      <a:pt x="21600" y="11104"/>
                    </a:lnTo>
                    <a:close/>
                  </a:path>
                </a:pathLst>
              </a:custGeom>
              <a:solidFill>
                <a:srgbClr val="B653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9" name="Shape"/>
              <p:cNvSpPr/>
              <p:nvPr/>
            </p:nvSpPr>
            <p:spPr>
              <a:xfrm>
                <a:off x="1373186" y="36791"/>
                <a:ext cx="71515" cy="82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7002"/>
                    </a:moveTo>
                    <a:lnTo>
                      <a:pt x="17599" y="14568"/>
                    </a:lnTo>
                    <a:lnTo>
                      <a:pt x="16548" y="15745"/>
                    </a:lnTo>
                    <a:lnTo>
                      <a:pt x="15608" y="16522"/>
                    </a:lnTo>
                    <a:lnTo>
                      <a:pt x="13974" y="17282"/>
                    </a:lnTo>
                    <a:lnTo>
                      <a:pt x="12908" y="17472"/>
                    </a:lnTo>
                    <a:lnTo>
                      <a:pt x="10345" y="17472"/>
                    </a:lnTo>
                    <a:lnTo>
                      <a:pt x="5029" y="12104"/>
                    </a:lnTo>
                    <a:lnTo>
                      <a:pt x="5029" y="9490"/>
                    </a:lnTo>
                    <a:lnTo>
                      <a:pt x="10345" y="4118"/>
                    </a:lnTo>
                    <a:lnTo>
                      <a:pt x="13648" y="4118"/>
                    </a:lnTo>
                    <a:lnTo>
                      <a:pt x="15524" y="5185"/>
                    </a:lnTo>
                    <a:lnTo>
                      <a:pt x="17219" y="7312"/>
                    </a:lnTo>
                    <a:lnTo>
                      <a:pt x="21051" y="4722"/>
                    </a:lnTo>
                    <a:lnTo>
                      <a:pt x="13514" y="0"/>
                    </a:lnTo>
                    <a:lnTo>
                      <a:pt x="9367" y="0"/>
                    </a:lnTo>
                    <a:lnTo>
                      <a:pt x="487" y="6902"/>
                    </a:lnTo>
                    <a:lnTo>
                      <a:pt x="0" y="8749"/>
                    </a:lnTo>
                    <a:lnTo>
                      <a:pt x="0" y="12844"/>
                    </a:lnTo>
                    <a:lnTo>
                      <a:pt x="7415" y="21133"/>
                    </a:lnTo>
                    <a:lnTo>
                      <a:pt x="9432" y="21600"/>
                    </a:lnTo>
                    <a:lnTo>
                      <a:pt x="13556" y="21600"/>
                    </a:lnTo>
                    <a:lnTo>
                      <a:pt x="15290" y="21247"/>
                    </a:lnTo>
                    <a:lnTo>
                      <a:pt x="18520" y="19829"/>
                    </a:lnTo>
                    <a:lnTo>
                      <a:pt x="20081" y="18652"/>
                    </a:lnTo>
                    <a:lnTo>
                      <a:pt x="21170" y="17472"/>
                    </a:lnTo>
                    <a:lnTo>
                      <a:pt x="21600" y="17002"/>
                    </a:lnTo>
                    <a:close/>
                  </a:path>
                </a:pathLst>
              </a:custGeom>
              <a:solidFill>
                <a:srgbClr val="B653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0" name="Shape"/>
              <p:cNvSpPr/>
              <p:nvPr/>
            </p:nvSpPr>
            <p:spPr>
              <a:xfrm>
                <a:off x="1445894" y="36791"/>
                <a:ext cx="76823" cy="82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634"/>
                    </a:moveTo>
                    <a:lnTo>
                      <a:pt x="16919" y="634"/>
                    </a:lnTo>
                    <a:lnTo>
                      <a:pt x="17090" y="2027"/>
                    </a:lnTo>
                    <a:lnTo>
                      <a:pt x="17151" y="2067"/>
                    </a:lnTo>
                    <a:lnTo>
                      <a:pt x="17115" y="2251"/>
                    </a:lnTo>
                    <a:lnTo>
                      <a:pt x="17090" y="2027"/>
                    </a:lnTo>
                    <a:lnTo>
                      <a:pt x="16919" y="1921"/>
                    </a:lnTo>
                    <a:lnTo>
                      <a:pt x="16919" y="12104"/>
                    </a:lnTo>
                    <a:lnTo>
                      <a:pt x="16651" y="13268"/>
                    </a:lnTo>
                    <a:lnTo>
                      <a:pt x="15587" y="15298"/>
                    </a:lnTo>
                    <a:lnTo>
                      <a:pt x="14858" y="16085"/>
                    </a:lnTo>
                    <a:lnTo>
                      <a:pt x="13012" y="17195"/>
                    </a:lnTo>
                    <a:lnTo>
                      <a:pt x="11951" y="17472"/>
                    </a:lnTo>
                    <a:lnTo>
                      <a:pt x="9595" y="17472"/>
                    </a:lnTo>
                    <a:lnTo>
                      <a:pt x="4685" y="9446"/>
                    </a:lnTo>
                    <a:lnTo>
                      <a:pt x="4949" y="8293"/>
                    </a:lnTo>
                    <a:lnTo>
                      <a:pt x="6010" y="6295"/>
                    </a:lnTo>
                    <a:lnTo>
                      <a:pt x="6735" y="5508"/>
                    </a:lnTo>
                    <a:lnTo>
                      <a:pt x="8556" y="4398"/>
                    </a:lnTo>
                    <a:lnTo>
                      <a:pt x="9595" y="4118"/>
                    </a:lnTo>
                    <a:lnTo>
                      <a:pt x="11951" y="4118"/>
                    </a:lnTo>
                    <a:lnTo>
                      <a:pt x="16919" y="12104"/>
                    </a:lnTo>
                    <a:lnTo>
                      <a:pt x="16919" y="1921"/>
                    </a:lnTo>
                    <a:lnTo>
                      <a:pt x="16497" y="1647"/>
                    </a:lnTo>
                    <a:lnTo>
                      <a:pt x="13819" y="330"/>
                    </a:lnTo>
                    <a:lnTo>
                      <a:pt x="12355" y="0"/>
                    </a:lnTo>
                    <a:lnTo>
                      <a:pt x="8681" y="0"/>
                    </a:lnTo>
                    <a:lnTo>
                      <a:pt x="457" y="6869"/>
                    </a:lnTo>
                    <a:lnTo>
                      <a:pt x="0" y="8706"/>
                    </a:lnTo>
                    <a:lnTo>
                      <a:pt x="0" y="12827"/>
                    </a:lnTo>
                    <a:lnTo>
                      <a:pt x="6906" y="21133"/>
                    </a:lnTo>
                    <a:lnTo>
                      <a:pt x="8770" y="21600"/>
                    </a:lnTo>
                    <a:lnTo>
                      <a:pt x="12412" y="21600"/>
                    </a:lnTo>
                    <a:lnTo>
                      <a:pt x="13855" y="21270"/>
                    </a:lnTo>
                    <a:lnTo>
                      <a:pt x="16497" y="19943"/>
                    </a:lnTo>
                    <a:lnTo>
                      <a:pt x="17086" y="19563"/>
                    </a:lnTo>
                    <a:lnTo>
                      <a:pt x="16919" y="20956"/>
                    </a:lnTo>
                    <a:lnTo>
                      <a:pt x="21600" y="20956"/>
                    </a:lnTo>
                    <a:lnTo>
                      <a:pt x="21600" y="634"/>
                    </a:lnTo>
                    <a:close/>
                  </a:path>
                </a:pathLst>
              </a:custGeom>
              <a:solidFill>
                <a:srgbClr val="B653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1" name="Shape"/>
              <p:cNvSpPr/>
              <p:nvPr/>
            </p:nvSpPr>
            <p:spPr>
              <a:xfrm>
                <a:off x="1535492" y="36791"/>
                <a:ext cx="48248" cy="798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502"/>
                    </a:moveTo>
                    <a:lnTo>
                      <a:pt x="19798" y="169"/>
                    </a:lnTo>
                    <a:lnTo>
                      <a:pt x="18280" y="0"/>
                    </a:lnTo>
                    <a:lnTo>
                      <a:pt x="14396" y="0"/>
                    </a:lnTo>
                    <a:lnTo>
                      <a:pt x="12014" y="440"/>
                    </a:lnTo>
                    <a:lnTo>
                      <a:pt x="7818" y="2207"/>
                    </a:lnTo>
                    <a:lnTo>
                      <a:pt x="7067" y="2629"/>
                    </a:lnTo>
                    <a:lnTo>
                      <a:pt x="7454" y="653"/>
                    </a:lnTo>
                    <a:lnTo>
                      <a:pt x="0" y="653"/>
                    </a:lnTo>
                    <a:lnTo>
                      <a:pt x="0" y="21600"/>
                    </a:lnTo>
                    <a:lnTo>
                      <a:pt x="7454" y="21600"/>
                    </a:lnTo>
                    <a:lnTo>
                      <a:pt x="7454" y="9974"/>
                    </a:lnTo>
                    <a:lnTo>
                      <a:pt x="7909" y="8637"/>
                    </a:lnTo>
                    <a:lnTo>
                      <a:pt x="9734" y="6399"/>
                    </a:lnTo>
                    <a:lnTo>
                      <a:pt x="10917" y="5557"/>
                    </a:lnTo>
                    <a:lnTo>
                      <a:pt x="13822" y="4413"/>
                    </a:lnTo>
                    <a:lnTo>
                      <a:pt x="15380" y="4124"/>
                    </a:lnTo>
                    <a:lnTo>
                      <a:pt x="17984" y="4124"/>
                    </a:lnTo>
                    <a:lnTo>
                      <a:pt x="19502" y="4430"/>
                    </a:lnTo>
                    <a:lnTo>
                      <a:pt x="21600" y="5038"/>
                    </a:lnTo>
                    <a:lnTo>
                      <a:pt x="21600" y="502"/>
                    </a:lnTo>
                    <a:close/>
                  </a:path>
                </a:pathLst>
              </a:custGeom>
              <a:solidFill>
                <a:srgbClr val="B653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2" name="Shape"/>
              <p:cNvSpPr/>
              <p:nvPr/>
            </p:nvSpPr>
            <p:spPr>
              <a:xfrm>
                <a:off x="1581022" y="0"/>
                <a:ext cx="76823" cy="119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6915" y="0"/>
                    </a:lnTo>
                    <a:lnTo>
                      <a:pt x="17111" y="8087"/>
                    </a:lnTo>
                    <a:lnTo>
                      <a:pt x="17151" y="8103"/>
                    </a:lnTo>
                    <a:lnTo>
                      <a:pt x="17115" y="8230"/>
                    </a:lnTo>
                    <a:lnTo>
                      <a:pt x="17111" y="8087"/>
                    </a:lnTo>
                    <a:lnTo>
                      <a:pt x="16915" y="7999"/>
                    </a:lnTo>
                    <a:lnTo>
                      <a:pt x="16915" y="15038"/>
                    </a:lnTo>
                    <a:lnTo>
                      <a:pt x="16651" y="15842"/>
                    </a:lnTo>
                    <a:lnTo>
                      <a:pt x="15587" y="17245"/>
                    </a:lnTo>
                    <a:lnTo>
                      <a:pt x="14858" y="17789"/>
                    </a:lnTo>
                    <a:lnTo>
                      <a:pt x="13009" y="18556"/>
                    </a:lnTo>
                    <a:lnTo>
                      <a:pt x="11948" y="18748"/>
                    </a:lnTo>
                    <a:lnTo>
                      <a:pt x="9591" y="18748"/>
                    </a:lnTo>
                    <a:lnTo>
                      <a:pt x="4685" y="13202"/>
                    </a:lnTo>
                    <a:lnTo>
                      <a:pt x="4945" y="12405"/>
                    </a:lnTo>
                    <a:lnTo>
                      <a:pt x="6006" y="11025"/>
                    </a:lnTo>
                    <a:lnTo>
                      <a:pt x="6735" y="10481"/>
                    </a:lnTo>
                    <a:lnTo>
                      <a:pt x="8556" y="9714"/>
                    </a:lnTo>
                    <a:lnTo>
                      <a:pt x="9591" y="9520"/>
                    </a:lnTo>
                    <a:lnTo>
                      <a:pt x="11948" y="9520"/>
                    </a:lnTo>
                    <a:lnTo>
                      <a:pt x="16915" y="15038"/>
                    </a:lnTo>
                    <a:lnTo>
                      <a:pt x="16915" y="7999"/>
                    </a:lnTo>
                    <a:lnTo>
                      <a:pt x="16497" y="7813"/>
                    </a:lnTo>
                    <a:lnTo>
                      <a:pt x="13819" y="6903"/>
                    </a:lnTo>
                    <a:lnTo>
                      <a:pt x="12351" y="6675"/>
                    </a:lnTo>
                    <a:lnTo>
                      <a:pt x="8681" y="6675"/>
                    </a:lnTo>
                    <a:lnTo>
                      <a:pt x="457" y="11421"/>
                    </a:lnTo>
                    <a:lnTo>
                      <a:pt x="0" y="12690"/>
                    </a:lnTo>
                    <a:lnTo>
                      <a:pt x="0" y="15538"/>
                    </a:lnTo>
                    <a:lnTo>
                      <a:pt x="6906" y="21277"/>
                    </a:lnTo>
                    <a:lnTo>
                      <a:pt x="8766" y="21600"/>
                    </a:lnTo>
                    <a:lnTo>
                      <a:pt x="12412" y="21600"/>
                    </a:lnTo>
                    <a:lnTo>
                      <a:pt x="13855" y="21372"/>
                    </a:lnTo>
                    <a:lnTo>
                      <a:pt x="16497" y="20455"/>
                    </a:lnTo>
                    <a:lnTo>
                      <a:pt x="17086" y="20192"/>
                    </a:lnTo>
                    <a:lnTo>
                      <a:pt x="16915" y="21155"/>
                    </a:lnTo>
                    <a:lnTo>
                      <a:pt x="21600" y="2115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B653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3" name="Rectangle"/>
              <p:cNvSpPr/>
              <p:nvPr/>
            </p:nvSpPr>
            <p:spPr>
              <a:xfrm>
                <a:off x="1676246" y="39204"/>
                <a:ext cx="16625" cy="77408"/>
              </a:xfrm>
              <a:prstGeom prst="rect">
                <a:avLst/>
              </a:prstGeom>
              <a:solidFill>
                <a:srgbClr val="B653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4" name="Shape"/>
              <p:cNvSpPr/>
              <p:nvPr/>
            </p:nvSpPr>
            <p:spPr>
              <a:xfrm>
                <a:off x="1673211" y="8966"/>
                <a:ext cx="22696" cy="227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3736"/>
                    </a:moveTo>
                    <a:lnTo>
                      <a:pt x="21588" y="7719"/>
                    </a:lnTo>
                    <a:lnTo>
                      <a:pt x="20536" y="5182"/>
                    </a:lnTo>
                    <a:lnTo>
                      <a:pt x="16257" y="1051"/>
                    </a:lnTo>
                    <a:lnTo>
                      <a:pt x="13719" y="0"/>
                    </a:lnTo>
                    <a:lnTo>
                      <a:pt x="7760" y="0"/>
                    </a:lnTo>
                    <a:lnTo>
                      <a:pt x="5221" y="1039"/>
                    </a:lnTo>
                    <a:lnTo>
                      <a:pt x="1027" y="5219"/>
                    </a:lnTo>
                    <a:lnTo>
                      <a:pt x="0" y="7719"/>
                    </a:lnTo>
                    <a:lnTo>
                      <a:pt x="24" y="13736"/>
                    </a:lnTo>
                    <a:lnTo>
                      <a:pt x="1027" y="16248"/>
                    </a:lnTo>
                    <a:lnTo>
                      <a:pt x="5173" y="20525"/>
                    </a:lnTo>
                    <a:lnTo>
                      <a:pt x="7736" y="21600"/>
                    </a:lnTo>
                    <a:lnTo>
                      <a:pt x="13743" y="21600"/>
                    </a:lnTo>
                    <a:lnTo>
                      <a:pt x="16269" y="20537"/>
                    </a:lnTo>
                    <a:lnTo>
                      <a:pt x="20536" y="16284"/>
                    </a:lnTo>
                    <a:lnTo>
                      <a:pt x="21600" y="13736"/>
                    </a:lnTo>
                    <a:close/>
                  </a:path>
                </a:pathLst>
              </a:custGeom>
              <a:solidFill>
                <a:srgbClr val="B653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5" name="Shape"/>
              <p:cNvSpPr/>
              <p:nvPr/>
            </p:nvSpPr>
            <p:spPr>
              <a:xfrm>
                <a:off x="1706891" y="36791"/>
                <a:ext cx="76811" cy="82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634"/>
                    </a:moveTo>
                    <a:lnTo>
                      <a:pt x="16918" y="634"/>
                    </a:lnTo>
                    <a:lnTo>
                      <a:pt x="17089" y="2027"/>
                    </a:lnTo>
                    <a:lnTo>
                      <a:pt x="17150" y="2067"/>
                    </a:lnTo>
                    <a:lnTo>
                      <a:pt x="17114" y="2251"/>
                    </a:lnTo>
                    <a:lnTo>
                      <a:pt x="17089" y="2027"/>
                    </a:lnTo>
                    <a:lnTo>
                      <a:pt x="16918" y="1921"/>
                    </a:lnTo>
                    <a:lnTo>
                      <a:pt x="16918" y="12104"/>
                    </a:lnTo>
                    <a:lnTo>
                      <a:pt x="16650" y="13268"/>
                    </a:lnTo>
                    <a:lnTo>
                      <a:pt x="15586" y="15298"/>
                    </a:lnTo>
                    <a:lnTo>
                      <a:pt x="14861" y="16085"/>
                    </a:lnTo>
                    <a:lnTo>
                      <a:pt x="13011" y="17195"/>
                    </a:lnTo>
                    <a:lnTo>
                      <a:pt x="11950" y="17472"/>
                    </a:lnTo>
                    <a:lnTo>
                      <a:pt x="9593" y="17472"/>
                    </a:lnTo>
                    <a:lnTo>
                      <a:pt x="4682" y="9446"/>
                    </a:lnTo>
                    <a:lnTo>
                      <a:pt x="4947" y="8293"/>
                    </a:lnTo>
                    <a:lnTo>
                      <a:pt x="6007" y="6295"/>
                    </a:lnTo>
                    <a:lnTo>
                      <a:pt x="6732" y="5508"/>
                    </a:lnTo>
                    <a:lnTo>
                      <a:pt x="8557" y="4398"/>
                    </a:lnTo>
                    <a:lnTo>
                      <a:pt x="9593" y="4118"/>
                    </a:lnTo>
                    <a:lnTo>
                      <a:pt x="11950" y="4118"/>
                    </a:lnTo>
                    <a:lnTo>
                      <a:pt x="16918" y="12104"/>
                    </a:lnTo>
                    <a:lnTo>
                      <a:pt x="16918" y="1921"/>
                    </a:lnTo>
                    <a:lnTo>
                      <a:pt x="16497" y="1647"/>
                    </a:lnTo>
                    <a:lnTo>
                      <a:pt x="13821" y="330"/>
                    </a:lnTo>
                    <a:lnTo>
                      <a:pt x="12354" y="0"/>
                    </a:lnTo>
                    <a:lnTo>
                      <a:pt x="8682" y="0"/>
                    </a:lnTo>
                    <a:lnTo>
                      <a:pt x="454" y="6869"/>
                    </a:lnTo>
                    <a:lnTo>
                      <a:pt x="0" y="8706"/>
                    </a:lnTo>
                    <a:lnTo>
                      <a:pt x="0" y="12827"/>
                    </a:lnTo>
                    <a:lnTo>
                      <a:pt x="6904" y="21133"/>
                    </a:lnTo>
                    <a:lnTo>
                      <a:pt x="8768" y="21600"/>
                    </a:lnTo>
                    <a:lnTo>
                      <a:pt x="12411" y="21600"/>
                    </a:lnTo>
                    <a:lnTo>
                      <a:pt x="13854" y="21270"/>
                    </a:lnTo>
                    <a:lnTo>
                      <a:pt x="16497" y="19943"/>
                    </a:lnTo>
                    <a:lnTo>
                      <a:pt x="17086" y="19563"/>
                    </a:lnTo>
                    <a:lnTo>
                      <a:pt x="16918" y="20956"/>
                    </a:lnTo>
                    <a:lnTo>
                      <a:pt x="21600" y="20956"/>
                    </a:lnTo>
                    <a:lnTo>
                      <a:pt x="21600" y="634"/>
                    </a:lnTo>
                    <a:close/>
                  </a:path>
                </a:pathLst>
              </a:custGeom>
              <a:solidFill>
                <a:srgbClr val="B653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6" name="Shape"/>
              <p:cNvSpPr/>
              <p:nvPr/>
            </p:nvSpPr>
            <p:spPr>
              <a:xfrm>
                <a:off x="1791765" y="36791"/>
                <a:ext cx="71515" cy="82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7002"/>
                    </a:moveTo>
                    <a:lnTo>
                      <a:pt x="17599" y="14568"/>
                    </a:lnTo>
                    <a:lnTo>
                      <a:pt x="16548" y="15745"/>
                    </a:lnTo>
                    <a:lnTo>
                      <a:pt x="15608" y="16522"/>
                    </a:lnTo>
                    <a:lnTo>
                      <a:pt x="13974" y="17282"/>
                    </a:lnTo>
                    <a:lnTo>
                      <a:pt x="12912" y="17472"/>
                    </a:lnTo>
                    <a:lnTo>
                      <a:pt x="10349" y="17472"/>
                    </a:lnTo>
                    <a:lnTo>
                      <a:pt x="5029" y="12104"/>
                    </a:lnTo>
                    <a:lnTo>
                      <a:pt x="5029" y="9490"/>
                    </a:lnTo>
                    <a:lnTo>
                      <a:pt x="10349" y="4118"/>
                    </a:lnTo>
                    <a:lnTo>
                      <a:pt x="13648" y="4118"/>
                    </a:lnTo>
                    <a:lnTo>
                      <a:pt x="15524" y="5185"/>
                    </a:lnTo>
                    <a:lnTo>
                      <a:pt x="17220" y="7312"/>
                    </a:lnTo>
                    <a:lnTo>
                      <a:pt x="21051" y="4722"/>
                    </a:lnTo>
                    <a:lnTo>
                      <a:pt x="20514" y="4118"/>
                    </a:lnTo>
                    <a:lnTo>
                      <a:pt x="19521" y="3001"/>
                    </a:lnTo>
                    <a:lnTo>
                      <a:pt x="18040" y="1784"/>
                    </a:lnTo>
                    <a:lnTo>
                      <a:pt x="15187" y="357"/>
                    </a:lnTo>
                    <a:lnTo>
                      <a:pt x="13514" y="0"/>
                    </a:lnTo>
                    <a:lnTo>
                      <a:pt x="9371" y="0"/>
                    </a:lnTo>
                    <a:lnTo>
                      <a:pt x="487" y="6902"/>
                    </a:lnTo>
                    <a:lnTo>
                      <a:pt x="0" y="8749"/>
                    </a:lnTo>
                    <a:lnTo>
                      <a:pt x="0" y="12844"/>
                    </a:lnTo>
                    <a:lnTo>
                      <a:pt x="7415" y="21133"/>
                    </a:lnTo>
                    <a:lnTo>
                      <a:pt x="9433" y="21600"/>
                    </a:lnTo>
                    <a:lnTo>
                      <a:pt x="13556" y="21600"/>
                    </a:lnTo>
                    <a:lnTo>
                      <a:pt x="15294" y="21247"/>
                    </a:lnTo>
                    <a:lnTo>
                      <a:pt x="18520" y="19829"/>
                    </a:lnTo>
                    <a:lnTo>
                      <a:pt x="20085" y="18652"/>
                    </a:lnTo>
                    <a:lnTo>
                      <a:pt x="21171" y="17472"/>
                    </a:lnTo>
                    <a:lnTo>
                      <a:pt x="21600" y="17002"/>
                    </a:lnTo>
                    <a:close/>
                  </a:path>
                </a:pathLst>
              </a:custGeom>
              <a:solidFill>
                <a:srgbClr val="B653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69" name="object 9"/>
          <p:cNvSpPr txBox="1"/>
          <p:nvPr/>
        </p:nvSpPr>
        <p:spPr>
          <a:xfrm>
            <a:off x="358055" y="1086049"/>
            <a:ext cx="3461386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R="238759" indent="169545" algn="ctr">
              <a:lnSpc>
                <a:spcPct val="100099"/>
              </a:lnSpc>
              <a:spcBef>
                <a:spcPts val="900"/>
              </a:spcBef>
              <a:defRPr sz="1200" spc="-45">
                <a:solidFill>
                  <a:srgbClr val="B65341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There </a:t>
            </a:r>
            <a:r>
              <a:rPr spc="-25" dirty="0"/>
              <a:t>are </a:t>
            </a:r>
            <a:r>
              <a:rPr spc="-65" dirty="0"/>
              <a:t>three </a:t>
            </a:r>
            <a:r>
              <a:rPr spc="-40" dirty="0"/>
              <a:t>types </a:t>
            </a:r>
            <a:r>
              <a:rPr spc="-65" dirty="0"/>
              <a:t>of </a:t>
            </a:r>
            <a:r>
              <a:rPr spc="-25" dirty="0"/>
              <a:t>muscles </a:t>
            </a:r>
            <a:r>
              <a:rPr spc="-20" dirty="0"/>
              <a:t>in </a:t>
            </a:r>
            <a:r>
              <a:rPr spc="-70" dirty="0"/>
              <a:t>the </a:t>
            </a:r>
            <a:r>
              <a:rPr spc="-55" dirty="0"/>
              <a:t>body: </a:t>
            </a:r>
            <a:r>
              <a:rPr spc="-50" dirty="0"/>
              <a:t> </a:t>
            </a:r>
            <a:r>
              <a:rPr spc="-70" dirty="0">
                <a:solidFill>
                  <a:srgbClr val="000000"/>
                </a:solidFill>
              </a:rPr>
              <a:t>skeletal</a:t>
            </a:r>
            <a:r>
              <a:rPr spc="-70" dirty="0"/>
              <a:t>, </a:t>
            </a:r>
            <a:r>
              <a:rPr spc="-60" dirty="0">
                <a:solidFill>
                  <a:srgbClr val="000000"/>
                </a:solidFill>
              </a:rPr>
              <a:t>smooth</a:t>
            </a:r>
            <a:r>
              <a:rPr spc="-60" dirty="0"/>
              <a:t>, </a:t>
            </a:r>
            <a:r>
              <a:rPr spc="5" dirty="0"/>
              <a:t>and </a:t>
            </a:r>
            <a:r>
              <a:rPr spc="-40" dirty="0">
                <a:solidFill>
                  <a:srgbClr val="000000"/>
                </a:solidFill>
              </a:rPr>
              <a:t>cardiac</a:t>
            </a:r>
            <a:r>
              <a:rPr spc="-40" dirty="0"/>
              <a:t>. </a:t>
            </a:r>
            <a:r>
              <a:rPr spc="-50" dirty="0"/>
              <a:t>Skeletal </a:t>
            </a:r>
            <a:r>
              <a:rPr spc="-25" dirty="0"/>
              <a:t>muscles </a:t>
            </a:r>
            <a:r>
              <a:rPr spc="-20" dirty="0"/>
              <a:t> </a:t>
            </a:r>
            <a:r>
              <a:rPr spc="35" dirty="0"/>
              <a:t>a</a:t>
            </a:r>
            <a:r>
              <a:rPr spc="-80" dirty="0"/>
              <a:t>r</a:t>
            </a:r>
            <a:r>
              <a:rPr spc="-30" dirty="0"/>
              <a:t>e</a:t>
            </a:r>
            <a:r>
              <a:rPr spc="-100" dirty="0"/>
              <a:t> </a:t>
            </a:r>
            <a:r>
              <a:rPr spc="35" dirty="0"/>
              <a:t>a</a:t>
            </a:r>
            <a:r>
              <a:rPr spc="-155" dirty="0"/>
              <a:t>tt</a:t>
            </a:r>
            <a:r>
              <a:rPr spc="35" dirty="0"/>
              <a:t>a</a:t>
            </a:r>
            <a:r>
              <a:rPr spc="-30" dirty="0"/>
              <a:t>c</a:t>
            </a:r>
            <a:r>
              <a:rPr spc="-25" dirty="0"/>
              <a:t>h</a:t>
            </a:r>
            <a:r>
              <a:rPr spc="-35" dirty="0"/>
              <a:t>e</a:t>
            </a:r>
            <a:r>
              <a:rPr spc="0" dirty="0"/>
              <a:t>d</a:t>
            </a:r>
            <a:r>
              <a:rPr spc="-100" dirty="0"/>
              <a:t> </a:t>
            </a:r>
            <a:r>
              <a:rPr spc="-155" dirty="0"/>
              <a:t>t</a:t>
            </a:r>
            <a:r>
              <a:rPr spc="-10" dirty="0"/>
              <a:t>o</a:t>
            </a:r>
            <a:r>
              <a:rPr spc="-100" dirty="0"/>
              <a:t> </a:t>
            </a:r>
            <a:r>
              <a:rPr spc="-5" dirty="0"/>
              <a:t>b</a:t>
            </a:r>
            <a:r>
              <a:rPr spc="-15" dirty="0"/>
              <a:t>o</a:t>
            </a:r>
            <a:r>
              <a:rPr spc="-20" dirty="0"/>
              <a:t>n</a:t>
            </a:r>
            <a:r>
              <a:rPr spc="-35" dirty="0"/>
              <a:t>e</a:t>
            </a:r>
            <a:r>
              <a:rPr spc="65" dirty="0"/>
              <a:t>s</a:t>
            </a:r>
            <a:r>
              <a:rPr spc="-100" dirty="0"/>
              <a:t> </a:t>
            </a:r>
            <a:r>
              <a:rPr spc="35" dirty="0"/>
              <a:t>a</a:t>
            </a:r>
            <a:r>
              <a:rPr spc="-20" dirty="0"/>
              <a:t>n</a:t>
            </a:r>
            <a:r>
              <a:rPr spc="0" dirty="0"/>
              <a:t>d</a:t>
            </a:r>
            <a:r>
              <a:rPr spc="-100" dirty="0"/>
              <a:t> </a:t>
            </a:r>
            <a:r>
              <a:rPr spc="35" dirty="0"/>
              <a:t>a</a:t>
            </a:r>
            <a:r>
              <a:rPr spc="-80" dirty="0"/>
              <a:t>r</a:t>
            </a:r>
            <a:r>
              <a:rPr spc="-30" dirty="0"/>
              <a:t>e</a:t>
            </a:r>
            <a:r>
              <a:rPr spc="-100" dirty="0"/>
              <a:t> </a:t>
            </a:r>
            <a:r>
              <a:rPr spc="-80" dirty="0"/>
              <a:t>r</a:t>
            </a:r>
            <a:r>
              <a:rPr spc="-35" dirty="0"/>
              <a:t>e</a:t>
            </a:r>
            <a:r>
              <a:rPr spc="60" dirty="0"/>
              <a:t>s</a:t>
            </a:r>
            <a:r>
              <a:rPr spc="-5" dirty="0"/>
              <a:t>p</a:t>
            </a:r>
            <a:r>
              <a:rPr spc="-15" dirty="0"/>
              <a:t>o</a:t>
            </a:r>
            <a:r>
              <a:rPr spc="-20" dirty="0"/>
              <a:t>n</a:t>
            </a:r>
            <a:r>
              <a:rPr spc="60" dirty="0"/>
              <a:t>s</a:t>
            </a:r>
            <a:r>
              <a:rPr spc="-30" dirty="0"/>
              <a:t>i</a:t>
            </a:r>
            <a:r>
              <a:rPr spc="-5" dirty="0"/>
              <a:t>b</a:t>
            </a:r>
            <a:r>
              <a:rPr spc="-120" dirty="0"/>
              <a:t>l</a:t>
            </a:r>
            <a:r>
              <a:rPr spc="-30" dirty="0"/>
              <a:t>e</a:t>
            </a:r>
            <a:r>
              <a:rPr spc="-100" dirty="0"/>
              <a:t> </a:t>
            </a:r>
            <a:r>
              <a:rPr spc="-120" dirty="0"/>
              <a:t>f</a:t>
            </a:r>
            <a:r>
              <a:rPr spc="-15" dirty="0"/>
              <a:t>o</a:t>
            </a:r>
            <a:r>
              <a:rPr spc="-55" dirty="0"/>
              <a:t>r  voluntary</a:t>
            </a:r>
            <a:r>
              <a:rPr spc="-100" dirty="0"/>
              <a:t> </a:t>
            </a:r>
            <a:r>
              <a:rPr spc="-80" dirty="0"/>
              <a:t>movement.</a:t>
            </a:r>
            <a:r>
              <a:rPr spc="-95" dirty="0"/>
              <a:t> </a:t>
            </a:r>
            <a:r>
              <a:rPr spc="-30" dirty="0"/>
              <a:t>Smooth</a:t>
            </a:r>
            <a:r>
              <a:rPr spc="-95" dirty="0"/>
              <a:t> </a:t>
            </a:r>
            <a:r>
              <a:rPr spc="-25" dirty="0"/>
              <a:t>muscles</a:t>
            </a:r>
            <a:r>
              <a:rPr spc="-95" dirty="0"/>
              <a:t> </a:t>
            </a:r>
            <a:r>
              <a:rPr spc="-25" dirty="0"/>
              <a:t>are</a:t>
            </a:r>
            <a:r>
              <a:rPr spc="-100" dirty="0"/>
              <a:t> </a:t>
            </a:r>
            <a:r>
              <a:rPr spc="-35" dirty="0"/>
              <a:t>found </a:t>
            </a:r>
            <a:r>
              <a:rPr spc="-344" dirty="0"/>
              <a:t> </a:t>
            </a:r>
            <a:r>
              <a:rPr spc="-30" dirty="0"/>
              <a:t>i</a:t>
            </a:r>
            <a:r>
              <a:rPr spc="-15" dirty="0"/>
              <a:t>n</a:t>
            </a:r>
            <a:r>
              <a:rPr spc="-100" dirty="0"/>
              <a:t> </a:t>
            </a:r>
            <a:r>
              <a:rPr spc="-15" dirty="0"/>
              <a:t>o</a:t>
            </a:r>
            <a:r>
              <a:rPr spc="-70" dirty="0"/>
              <a:t>r</a:t>
            </a:r>
            <a:r>
              <a:rPr spc="60" dirty="0"/>
              <a:t>g</a:t>
            </a:r>
            <a:r>
              <a:rPr spc="35" dirty="0"/>
              <a:t>a</a:t>
            </a:r>
            <a:r>
              <a:rPr spc="-20" dirty="0"/>
              <a:t>n</a:t>
            </a:r>
            <a:r>
              <a:rPr spc="65" dirty="0"/>
              <a:t>s</a:t>
            </a:r>
            <a:r>
              <a:rPr spc="-100" dirty="0"/>
              <a:t> </a:t>
            </a:r>
            <a:r>
              <a:rPr spc="35" dirty="0"/>
              <a:t>a</a:t>
            </a:r>
            <a:r>
              <a:rPr spc="-20" dirty="0"/>
              <a:t>n</a:t>
            </a:r>
            <a:r>
              <a:rPr spc="0" dirty="0"/>
              <a:t>d</a:t>
            </a:r>
            <a:r>
              <a:rPr spc="-100" dirty="0"/>
              <a:t> </a:t>
            </a:r>
            <a:r>
              <a:rPr spc="-5" dirty="0"/>
              <a:t>b</a:t>
            </a:r>
            <a:r>
              <a:rPr spc="-120" dirty="0"/>
              <a:t>l</a:t>
            </a:r>
            <a:r>
              <a:rPr spc="-15" dirty="0"/>
              <a:t>oo</a:t>
            </a:r>
            <a:r>
              <a:rPr spc="0" dirty="0"/>
              <a:t>d</a:t>
            </a:r>
            <a:r>
              <a:rPr spc="-100" dirty="0"/>
              <a:t> </a:t>
            </a:r>
            <a:r>
              <a:rPr spc="-70" dirty="0"/>
              <a:t>v</a:t>
            </a:r>
            <a:r>
              <a:rPr spc="-35" dirty="0"/>
              <a:t>e</a:t>
            </a:r>
            <a:r>
              <a:rPr spc="60" dirty="0"/>
              <a:t>ss</a:t>
            </a:r>
            <a:r>
              <a:rPr spc="-35" dirty="0"/>
              <a:t>e</a:t>
            </a:r>
            <a:r>
              <a:rPr spc="-120" dirty="0"/>
              <a:t>l</a:t>
            </a:r>
            <a:r>
              <a:rPr spc="65" dirty="0"/>
              <a:t>s</a:t>
            </a:r>
            <a:r>
              <a:rPr spc="-100" dirty="0"/>
              <a:t> </a:t>
            </a:r>
            <a:r>
              <a:rPr spc="35" dirty="0"/>
              <a:t>a</a:t>
            </a:r>
            <a:r>
              <a:rPr spc="-20" dirty="0"/>
              <a:t>n</a:t>
            </a:r>
            <a:r>
              <a:rPr spc="0" dirty="0"/>
              <a:t>d</a:t>
            </a:r>
            <a:r>
              <a:rPr spc="-100" dirty="0"/>
              <a:t> </a:t>
            </a:r>
            <a:r>
              <a:rPr spc="35" dirty="0"/>
              <a:t>a</a:t>
            </a:r>
            <a:r>
              <a:rPr spc="-80" dirty="0"/>
              <a:t>r</a:t>
            </a:r>
            <a:r>
              <a:rPr spc="-20" dirty="0"/>
              <a:t>e  responsible </a:t>
            </a:r>
            <a:r>
              <a:rPr spc="-65" dirty="0"/>
              <a:t>for </a:t>
            </a:r>
            <a:r>
              <a:rPr spc="-50" dirty="0"/>
              <a:t>involuntary </a:t>
            </a:r>
            <a:r>
              <a:rPr spc="-80" dirty="0"/>
              <a:t>movement. </a:t>
            </a:r>
            <a:r>
              <a:rPr spc="-10" dirty="0"/>
              <a:t>Cardiac </a:t>
            </a:r>
            <a:r>
              <a:rPr spc="-5" dirty="0"/>
              <a:t> </a:t>
            </a:r>
            <a:r>
              <a:rPr spc="-80" dirty="0"/>
              <a:t>m</a:t>
            </a:r>
            <a:r>
              <a:rPr spc="-20" dirty="0"/>
              <a:t>u</a:t>
            </a:r>
            <a:r>
              <a:rPr spc="60" dirty="0"/>
              <a:t>s</a:t>
            </a:r>
            <a:r>
              <a:rPr spc="-30" dirty="0"/>
              <a:t>c</a:t>
            </a:r>
            <a:r>
              <a:rPr spc="-120" dirty="0"/>
              <a:t>l</a:t>
            </a:r>
            <a:r>
              <a:rPr spc="-35" dirty="0"/>
              <a:t>e</a:t>
            </a:r>
            <a:r>
              <a:rPr spc="65" dirty="0"/>
              <a:t>s</a:t>
            </a:r>
            <a:r>
              <a:rPr spc="-100" dirty="0"/>
              <a:t> </a:t>
            </a:r>
            <a:r>
              <a:rPr spc="35" dirty="0"/>
              <a:t>a</a:t>
            </a:r>
            <a:r>
              <a:rPr spc="-80" dirty="0"/>
              <a:t>r</a:t>
            </a:r>
            <a:r>
              <a:rPr spc="-30" dirty="0"/>
              <a:t>e</a:t>
            </a:r>
            <a:r>
              <a:rPr spc="-100" dirty="0"/>
              <a:t> </a:t>
            </a:r>
            <a:r>
              <a:rPr spc="-120" dirty="0"/>
              <a:t>f</a:t>
            </a:r>
            <a:r>
              <a:rPr spc="-15" dirty="0"/>
              <a:t>o</a:t>
            </a:r>
            <a:r>
              <a:rPr spc="-20" dirty="0"/>
              <a:t>un</a:t>
            </a:r>
            <a:r>
              <a:rPr spc="0" dirty="0"/>
              <a:t>d</a:t>
            </a:r>
            <a:r>
              <a:rPr spc="-100" dirty="0"/>
              <a:t> </a:t>
            </a:r>
            <a:r>
              <a:rPr spc="-30" dirty="0"/>
              <a:t>i</a:t>
            </a:r>
            <a:r>
              <a:rPr spc="-15" dirty="0"/>
              <a:t>n</a:t>
            </a:r>
            <a:r>
              <a:rPr spc="-100" dirty="0"/>
              <a:t> </a:t>
            </a:r>
            <a:r>
              <a:rPr spc="-155" dirty="0"/>
              <a:t>t</a:t>
            </a:r>
            <a:r>
              <a:rPr spc="-25" dirty="0"/>
              <a:t>h</a:t>
            </a:r>
            <a:r>
              <a:rPr spc="-30" dirty="0"/>
              <a:t>e</a:t>
            </a:r>
            <a:r>
              <a:rPr spc="-100" dirty="0"/>
              <a:t> </a:t>
            </a:r>
            <a:r>
              <a:rPr spc="-25" dirty="0"/>
              <a:t>h</a:t>
            </a:r>
            <a:r>
              <a:rPr spc="-35" dirty="0"/>
              <a:t>e</a:t>
            </a:r>
            <a:r>
              <a:rPr spc="35" dirty="0"/>
              <a:t>a</a:t>
            </a:r>
            <a:r>
              <a:rPr spc="-70" dirty="0"/>
              <a:t>r</a:t>
            </a:r>
            <a:r>
              <a:rPr spc="-150" dirty="0"/>
              <a:t>t</a:t>
            </a:r>
            <a:r>
              <a:rPr spc="-100" dirty="0"/>
              <a:t> </a:t>
            </a:r>
            <a:r>
              <a:rPr spc="35" dirty="0"/>
              <a:t>a</a:t>
            </a:r>
            <a:r>
              <a:rPr spc="-20" dirty="0"/>
              <a:t>n</a:t>
            </a:r>
            <a:r>
              <a:rPr spc="0" dirty="0"/>
              <a:t>d</a:t>
            </a:r>
            <a:r>
              <a:rPr spc="-100" dirty="0"/>
              <a:t> </a:t>
            </a:r>
            <a:r>
              <a:rPr spc="35" dirty="0"/>
              <a:t>a</a:t>
            </a:r>
            <a:r>
              <a:rPr spc="-80" dirty="0"/>
              <a:t>r</a:t>
            </a:r>
            <a:r>
              <a:rPr spc="-20" dirty="0"/>
              <a:t>e  responsible </a:t>
            </a:r>
            <a:r>
              <a:rPr spc="-65" dirty="0"/>
              <a:t>for </a:t>
            </a:r>
            <a:r>
              <a:rPr spc="-15" dirty="0"/>
              <a:t>pumping </a:t>
            </a:r>
            <a:r>
              <a:rPr spc="-30" dirty="0"/>
              <a:t>blood </a:t>
            </a:r>
            <a:r>
              <a:rPr dirty="0"/>
              <a:t>throughout </a:t>
            </a:r>
            <a:r>
              <a:rPr spc="-70" dirty="0"/>
              <a:t>the </a:t>
            </a:r>
            <a:r>
              <a:rPr spc="-65" dirty="0"/>
              <a:t> </a:t>
            </a:r>
            <a:r>
              <a:rPr spc="-60" dirty="0"/>
              <a:t>body.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object 5"/>
          <p:cNvSpPr txBox="1"/>
          <p:nvPr/>
        </p:nvSpPr>
        <p:spPr>
          <a:xfrm>
            <a:off x="653777" y="1441832"/>
            <a:ext cx="2512696" cy="697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35" marR="5080" indent="11429" algn="ctr">
              <a:lnSpc>
                <a:spcPct val="99800"/>
              </a:lnSpc>
              <a:spcBef>
                <a:spcPts val="100"/>
              </a:spcBef>
              <a:defRPr sz="1000" spc="-39">
                <a:solidFill>
                  <a:srgbClr val="B65341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There </a:t>
            </a:r>
            <a:r>
              <a:rPr spc="-19"/>
              <a:t>are </a:t>
            </a:r>
            <a:r>
              <a:rPr spc="-65"/>
              <a:t>two </a:t>
            </a:r>
            <a:r>
              <a:rPr spc="-35"/>
              <a:t>types </a:t>
            </a:r>
            <a:r>
              <a:rPr spc="-60"/>
              <a:t>of </a:t>
            </a:r>
            <a:r>
              <a:rPr spc="-35"/>
              <a:t>muscle </a:t>
            </a:r>
            <a:r>
              <a:rPr spc="-50"/>
              <a:t>ﬁbers: </a:t>
            </a:r>
            <a:r>
              <a:rPr spc="-30">
                <a:solidFill>
                  <a:srgbClr val="000000"/>
                </a:solidFill>
              </a:rPr>
              <a:t>slow- </a:t>
            </a:r>
            <a:r>
              <a:rPr spc="-25">
                <a:solidFill>
                  <a:srgbClr val="000000"/>
                </a:solidFill>
              </a:rPr>
              <a:t> </a:t>
            </a:r>
            <a:r>
              <a:rPr spc="-65">
                <a:solidFill>
                  <a:srgbClr val="000000"/>
                </a:solidFill>
              </a:rPr>
              <a:t>twitch</a:t>
            </a:r>
            <a:r>
              <a:rPr spc="-79">
                <a:solidFill>
                  <a:srgbClr val="000000"/>
                </a:solidFill>
              </a:rPr>
              <a:t> </a:t>
            </a:r>
            <a:r>
              <a:rPr spc="4"/>
              <a:t>and</a:t>
            </a:r>
            <a:r>
              <a:rPr spc="-79"/>
              <a:t> </a:t>
            </a:r>
            <a:r>
              <a:rPr spc="-65">
                <a:solidFill>
                  <a:srgbClr val="000000"/>
                </a:solidFill>
              </a:rPr>
              <a:t>fast-twitch</a:t>
            </a:r>
            <a:r>
              <a:rPr spc="-65"/>
              <a:t>.</a:t>
            </a:r>
            <a:r>
              <a:rPr spc="-79"/>
              <a:t> </a:t>
            </a:r>
            <a:r>
              <a:rPr spc="-45"/>
              <a:t>Slow-twitch</a:t>
            </a:r>
            <a:r>
              <a:rPr spc="-79"/>
              <a:t> </a:t>
            </a:r>
            <a:r>
              <a:rPr spc="-25"/>
              <a:t>ﬁbers</a:t>
            </a:r>
            <a:r>
              <a:rPr spc="-79"/>
              <a:t> </a:t>
            </a:r>
            <a:r>
              <a:rPr spc="-19"/>
              <a:t>are </a:t>
            </a:r>
            <a:r>
              <a:rPr spc="-300"/>
              <a:t> </a:t>
            </a:r>
            <a:r>
              <a:rPr spc="-19"/>
              <a:t>u</a:t>
            </a:r>
            <a:r>
              <a:rPr spc="55"/>
              <a:t>s</a:t>
            </a:r>
            <a:r>
              <a:rPr spc="-30"/>
              <a:t>e</a:t>
            </a:r>
            <a:r>
              <a:rPr spc="0"/>
              <a:t>d</a:t>
            </a:r>
            <a:r>
              <a:rPr spc="-85"/>
              <a:t> </a:t>
            </a:r>
            <a:r>
              <a:rPr spc="-110"/>
              <a:t>f</a:t>
            </a:r>
            <a:r>
              <a:rPr spc="-15"/>
              <a:t>o</a:t>
            </a:r>
            <a:r>
              <a:rPr spc="-55"/>
              <a:t>r</a:t>
            </a:r>
            <a:r>
              <a:rPr spc="-85"/>
              <a:t> </a:t>
            </a:r>
            <a:r>
              <a:rPr spc="-30"/>
              <a:t>e</a:t>
            </a:r>
            <a:r>
              <a:rPr spc="-19"/>
              <a:t>n</a:t>
            </a:r>
            <a:r>
              <a:rPr spc="-4"/>
              <a:t>d</a:t>
            </a:r>
            <a:r>
              <a:rPr spc="-19"/>
              <a:t>u</a:t>
            </a:r>
            <a:r>
              <a:rPr spc="-60"/>
              <a:t>r</a:t>
            </a:r>
            <a:r>
              <a:rPr spc="30"/>
              <a:t>a</a:t>
            </a:r>
            <a:r>
              <a:rPr spc="-19"/>
              <a:t>n</a:t>
            </a:r>
            <a:r>
              <a:rPr spc="-30"/>
              <a:t>c</a:t>
            </a:r>
            <a:r>
              <a:rPr spc="-25"/>
              <a:t>e</a:t>
            </a:r>
            <a:r>
              <a:rPr spc="-85"/>
              <a:t> </a:t>
            </a:r>
            <a:r>
              <a:rPr spc="30"/>
              <a:t>a</a:t>
            </a:r>
            <a:r>
              <a:rPr spc="-30"/>
              <a:t>c</a:t>
            </a:r>
            <a:r>
              <a:rPr spc="-135"/>
              <a:t>t</a:t>
            </a:r>
            <a:r>
              <a:rPr spc="-25"/>
              <a:t>i</a:t>
            </a:r>
            <a:r>
              <a:rPr spc="-45"/>
              <a:t>v</a:t>
            </a:r>
            <a:r>
              <a:rPr spc="-25"/>
              <a:t>i</a:t>
            </a:r>
            <a:r>
              <a:rPr spc="-135"/>
              <a:t>t</a:t>
            </a:r>
            <a:r>
              <a:rPr spc="-25"/>
              <a:t>i</a:t>
            </a:r>
            <a:r>
              <a:rPr spc="-30"/>
              <a:t>e</a:t>
            </a:r>
            <a:r>
              <a:rPr spc="60"/>
              <a:t>s</a:t>
            </a:r>
            <a:r>
              <a:rPr spc="-85"/>
              <a:t> </a:t>
            </a:r>
            <a:r>
              <a:rPr spc="-104"/>
              <a:t>l</a:t>
            </a:r>
            <a:r>
              <a:rPr spc="-25"/>
              <a:t>i</a:t>
            </a:r>
            <a:r>
              <a:rPr spc="-79"/>
              <a:t>k</a:t>
            </a:r>
            <a:r>
              <a:rPr spc="-25"/>
              <a:t>e</a:t>
            </a:r>
            <a:r>
              <a:rPr spc="-85"/>
              <a:t> </a:t>
            </a:r>
            <a:r>
              <a:rPr spc="-60"/>
              <a:t>r</a:t>
            </a:r>
            <a:r>
              <a:rPr spc="-19"/>
              <a:t>unn</a:t>
            </a:r>
            <a:r>
              <a:rPr spc="-25"/>
              <a:t>i</a:t>
            </a:r>
            <a:r>
              <a:rPr spc="-19"/>
              <a:t>n</a:t>
            </a:r>
            <a:r>
              <a:rPr spc="39"/>
              <a:t>g  </a:t>
            </a:r>
            <a:r>
              <a:rPr spc="-104"/>
              <a:t>l</a:t>
            </a:r>
            <a:r>
              <a:rPr spc="-15"/>
              <a:t>o</a:t>
            </a:r>
            <a:r>
              <a:rPr spc="-19"/>
              <a:t>n</a:t>
            </a:r>
            <a:r>
              <a:rPr spc="60"/>
              <a:t>g</a:t>
            </a:r>
            <a:r>
              <a:rPr spc="-85"/>
              <a:t> </a:t>
            </a:r>
            <a:r>
              <a:rPr spc="-4"/>
              <a:t>d</a:t>
            </a:r>
            <a:r>
              <a:rPr spc="-25"/>
              <a:t>i</a:t>
            </a:r>
            <a:r>
              <a:rPr spc="55"/>
              <a:t>s</a:t>
            </a:r>
            <a:r>
              <a:rPr spc="-135"/>
              <a:t>t</a:t>
            </a:r>
            <a:r>
              <a:rPr spc="30"/>
              <a:t>a</a:t>
            </a:r>
            <a:r>
              <a:rPr spc="-19"/>
              <a:t>n</a:t>
            </a:r>
            <a:r>
              <a:rPr spc="-30"/>
              <a:t>ce</a:t>
            </a:r>
            <a:r>
              <a:rPr spc="55"/>
              <a:t>s</a:t>
            </a:r>
            <a:r>
              <a:rPr spc="-175"/>
              <a:t>,</a:t>
            </a:r>
            <a:r>
              <a:rPr spc="-85"/>
              <a:t> </a:t>
            </a:r>
            <a:r>
              <a:rPr spc="-35"/>
              <a:t>w</a:t>
            </a:r>
            <a:r>
              <a:rPr spc="-19"/>
              <a:t>h</a:t>
            </a:r>
            <a:r>
              <a:rPr spc="-25"/>
              <a:t>i</a:t>
            </a:r>
            <a:r>
              <a:rPr spc="-104"/>
              <a:t>l</a:t>
            </a:r>
            <a:r>
              <a:rPr spc="-25"/>
              <a:t>e</a:t>
            </a:r>
            <a:r>
              <a:rPr spc="-85"/>
              <a:t> </a:t>
            </a:r>
            <a:r>
              <a:rPr spc="-110"/>
              <a:t>f</a:t>
            </a:r>
            <a:r>
              <a:rPr spc="30"/>
              <a:t>a</a:t>
            </a:r>
            <a:r>
              <a:rPr spc="55"/>
              <a:t>s</a:t>
            </a:r>
            <a:r>
              <a:rPr spc="-135"/>
              <a:t>t</a:t>
            </a:r>
            <a:r>
              <a:rPr spc="-35"/>
              <a:t>-</a:t>
            </a:r>
            <a:r>
              <a:rPr spc="-135"/>
              <a:t>t</a:t>
            </a:r>
            <a:r>
              <a:rPr spc="-35"/>
              <a:t>w</a:t>
            </a:r>
            <a:r>
              <a:rPr spc="-25"/>
              <a:t>i</a:t>
            </a:r>
            <a:r>
              <a:rPr spc="-135"/>
              <a:t>t</a:t>
            </a:r>
            <a:r>
              <a:rPr spc="-30"/>
              <a:t>c</a:t>
            </a:r>
            <a:r>
              <a:rPr spc="-15"/>
              <a:t>h</a:t>
            </a:r>
            <a:r>
              <a:rPr spc="-85"/>
              <a:t> ﬁ</a:t>
            </a:r>
            <a:r>
              <a:rPr spc="-4"/>
              <a:t>b</a:t>
            </a:r>
            <a:r>
              <a:rPr spc="-30"/>
              <a:t>e</a:t>
            </a:r>
            <a:r>
              <a:rPr spc="-60"/>
              <a:t>r</a:t>
            </a:r>
            <a:r>
              <a:rPr spc="60"/>
              <a:t>s</a:t>
            </a:r>
            <a:r>
              <a:rPr spc="-85"/>
              <a:t> </a:t>
            </a:r>
            <a:r>
              <a:rPr spc="30"/>
              <a:t>a</a:t>
            </a:r>
            <a:r>
              <a:rPr spc="-70"/>
              <a:t>r</a:t>
            </a:r>
            <a:r>
              <a:rPr spc="-19"/>
              <a:t>e  </a:t>
            </a:r>
            <a:r>
              <a:rPr spc="0"/>
              <a:t>used </a:t>
            </a:r>
            <a:r>
              <a:rPr spc="-60"/>
              <a:t>for </a:t>
            </a:r>
            <a:r>
              <a:rPr spc="-35"/>
              <a:t>explosive activities </a:t>
            </a:r>
            <a:r>
              <a:rPr spc="-60"/>
              <a:t>like </a:t>
            </a:r>
            <a:r>
              <a:rPr spc="-19"/>
              <a:t>sprinting </a:t>
            </a:r>
            <a:r>
              <a:rPr spc="-15"/>
              <a:t> </a:t>
            </a:r>
            <a:r>
              <a:rPr spc="30"/>
              <a:t>a</a:t>
            </a:r>
            <a:r>
              <a:rPr spc="-19"/>
              <a:t>n</a:t>
            </a:r>
            <a:r>
              <a:rPr spc="0"/>
              <a:t>d</a:t>
            </a:r>
            <a:r>
              <a:rPr spc="-85"/>
              <a:t> </a:t>
            </a:r>
            <a:r>
              <a:rPr spc="-190"/>
              <a:t>j</a:t>
            </a:r>
            <a:r>
              <a:rPr spc="-19"/>
              <a:t>u</a:t>
            </a:r>
            <a:r>
              <a:rPr spc="-75"/>
              <a:t>m</a:t>
            </a:r>
            <a:r>
              <a:rPr spc="-4"/>
              <a:t>p</a:t>
            </a:r>
            <a:r>
              <a:rPr spc="-25"/>
              <a:t>i</a:t>
            </a:r>
            <a:r>
              <a:rPr spc="-19"/>
              <a:t>n</a:t>
            </a:r>
            <a:r>
              <a:rPr spc="55"/>
              <a:t>g</a:t>
            </a:r>
            <a:r>
              <a:rPr spc="-175"/>
              <a:t>.</a:t>
            </a:r>
          </a:p>
        </p:txBody>
      </p:sp>
      <p:sp>
        <p:nvSpPr>
          <p:cNvPr id="231" name="object 6"/>
          <p:cNvSpPr txBox="1">
            <a:spLocks noGrp="1"/>
          </p:cNvSpPr>
          <p:nvPr>
            <p:ph type="title"/>
          </p:nvPr>
        </p:nvSpPr>
        <p:spPr>
          <a:xfrm>
            <a:off x="837473" y="813081"/>
            <a:ext cx="2548257" cy="299086"/>
          </a:xfrm>
          <a:prstGeom prst="rect">
            <a:avLst/>
          </a:prstGeom>
        </p:spPr>
        <p:txBody>
          <a:bodyPr/>
          <a:lstStyle/>
          <a:p>
            <a:pPr indent="12700">
              <a:defRPr sz="1800" spc="100"/>
            </a:pPr>
            <a:r>
              <a:t>MUSCLE</a:t>
            </a:r>
            <a:r>
              <a:rPr spc="0"/>
              <a:t> </a:t>
            </a:r>
            <a:r>
              <a:t>FIBER</a:t>
            </a:r>
            <a:r>
              <a:rPr spc="0"/>
              <a:t> </a:t>
            </a:r>
            <a:r>
              <a:t>TYPES</a:t>
            </a:r>
          </a:p>
        </p:txBody>
      </p:sp>
      <p:pic>
        <p:nvPicPr>
          <p:cNvPr id="232" name="object 7" descr="object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044" y="545895"/>
            <a:ext cx="2510020" cy="2820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object 5"/>
          <p:cNvSpPr txBox="1"/>
          <p:nvPr/>
        </p:nvSpPr>
        <p:spPr>
          <a:xfrm>
            <a:off x="4074262" y="1549965"/>
            <a:ext cx="2416176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064" algn="ctr">
              <a:defRPr sz="1000" spc="110">
                <a:solidFill>
                  <a:srgbClr val="B65341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M</a:t>
            </a:r>
            <a:r>
              <a:rPr spc="-19" dirty="0"/>
              <a:t>u</a:t>
            </a:r>
            <a:r>
              <a:rPr spc="55" dirty="0"/>
              <a:t>s</a:t>
            </a:r>
            <a:r>
              <a:rPr spc="-30" dirty="0"/>
              <a:t>c</a:t>
            </a:r>
            <a:r>
              <a:rPr spc="-104" dirty="0"/>
              <a:t>l</a:t>
            </a:r>
            <a:r>
              <a:rPr spc="-30" dirty="0"/>
              <a:t>e</a:t>
            </a:r>
            <a:r>
              <a:rPr spc="60" dirty="0"/>
              <a:t>s</a:t>
            </a:r>
            <a:r>
              <a:rPr spc="-85" dirty="0"/>
              <a:t> </a:t>
            </a:r>
            <a:r>
              <a:rPr spc="-30" dirty="0"/>
              <a:t>c</a:t>
            </a:r>
            <a:r>
              <a:rPr spc="30" dirty="0"/>
              <a:t>a</a:t>
            </a:r>
            <a:r>
              <a:rPr spc="-15" dirty="0"/>
              <a:t>n</a:t>
            </a:r>
            <a:r>
              <a:rPr spc="-85" dirty="0"/>
              <a:t> </a:t>
            </a:r>
            <a:r>
              <a:rPr spc="30" dirty="0"/>
              <a:t>a</a:t>
            </a:r>
            <a:r>
              <a:rPr spc="-4" dirty="0"/>
              <a:t>d</a:t>
            </a:r>
            <a:r>
              <a:rPr spc="30" dirty="0"/>
              <a:t>a</a:t>
            </a:r>
            <a:r>
              <a:rPr spc="-4" dirty="0"/>
              <a:t>p</a:t>
            </a:r>
            <a:r>
              <a:rPr spc="-130" dirty="0"/>
              <a:t>t</a:t>
            </a:r>
            <a:r>
              <a:rPr spc="-85" dirty="0"/>
              <a:t> </a:t>
            </a:r>
            <a:r>
              <a:rPr spc="-135" dirty="0"/>
              <a:t>t</a:t>
            </a:r>
            <a:r>
              <a:rPr spc="-9" dirty="0"/>
              <a:t>o</a:t>
            </a:r>
            <a:r>
              <a:rPr spc="-85" dirty="0"/>
              <a:t> </a:t>
            </a:r>
            <a:r>
              <a:rPr spc="-135" dirty="0"/>
              <a:t>t</a:t>
            </a:r>
            <a:r>
              <a:rPr spc="-19" dirty="0"/>
              <a:t>h</a:t>
            </a:r>
            <a:r>
              <a:rPr spc="-25" dirty="0"/>
              <a:t>e</a:t>
            </a:r>
            <a:r>
              <a:rPr spc="-85" dirty="0"/>
              <a:t> </a:t>
            </a:r>
            <a:r>
              <a:rPr spc="-4" dirty="0"/>
              <a:t>d</a:t>
            </a:r>
            <a:r>
              <a:rPr spc="-30" dirty="0"/>
              <a:t>e</a:t>
            </a:r>
            <a:r>
              <a:rPr spc="-75" dirty="0"/>
              <a:t>m</a:t>
            </a:r>
            <a:r>
              <a:rPr spc="30" dirty="0"/>
              <a:t>a</a:t>
            </a:r>
            <a:r>
              <a:rPr spc="-19" dirty="0"/>
              <a:t>n</a:t>
            </a:r>
            <a:r>
              <a:rPr spc="-4" dirty="0"/>
              <a:t>d</a:t>
            </a:r>
            <a:r>
              <a:rPr spc="60" dirty="0"/>
              <a:t>s</a:t>
            </a:r>
            <a:r>
              <a:rPr spc="-85" dirty="0"/>
              <a:t> </a:t>
            </a:r>
            <a:r>
              <a:rPr spc="-4" dirty="0"/>
              <a:t>p</a:t>
            </a:r>
            <a:r>
              <a:rPr spc="-104" dirty="0"/>
              <a:t>l</a:t>
            </a:r>
            <a:r>
              <a:rPr spc="30" dirty="0"/>
              <a:t>a</a:t>
            </a:r>
            <a:r>
              <a:rPr spc="-30" dirty="0"/>
              <a:t>ce</a:t>
            </a:r>
            <a:r>
              <a:rPr spc="0" dirty="0"/>
              <a:t>d  </a:t>
            </a:r>
            <a:r>
              <a:rPr spc="-15" dirty="0"/>
              <a:t>on</a:t>
            </a:r>
            <a:r>
              <a:rPr spc="-85" dirty="0"/>
              <a:t> </a:t>
            </a:r>
            <a:r>
              <a:rPr spc="-135" dirty="0"/>
              <a:t>t</a:t>
            </a:r>
            <a:r>
              <a:rPr spc="-19" dirty="0"/>
              <a:t>h</a:t>
            </a:r>
            <a:r>
              <a:rPr spc="-30" dirty="0"/>
              <a:t>e</a:t>
            </a:r>
            <a:r>
              <a:rPr spc="-75" dirty="0"/>
              <a:t>m</a:t>
            </a:r>
            <a:r>
              <a:rPr spc="-175" dirty="0"/>
              <a:t>.</a:t>
            </a:r>
            <a:r>
              <a:rPr spc="-85" dirty="0"/>
              <a:t> </a:t>
            </a:r>
            <a:r>
              <a:rPr spc="-9" dirty="0">
                <a:solidFill>
                  <a:srgbClr val="000000"/>
                </a:solidFill>
              </a:rPr>
              <a:t>R</a:t>
            </a:r>
            <a:r>
              <a:rPr spc="-30" dirty="0">
                <a:solidFill>
                  <a:srgbClr val="000000"/>
                </a:solidFill>
              </a:rPr>
              <a:t>e</a:t>
            </a:r>
            <a:r>
              <a:rPr spc="55" dirty="0">
                <a:solidFill>
                  <a:srgbClr val="000000"/>
                </a:solidFill>
              </a:rPr>
              <a:t>s</a:t>
            </a:r>
            <a:r>
              <a:rPr spc="-25" dirty="0">
                <a:solidFill>
                  <a:srgbClr val="000000"/>
                </a:solidFill>
              </a:rPr>
              <a:t>i</a:t>
            </a:r>
            <a:r>
              <a:rPr spc="55" dirty="0">
                <a:solidFill>
                  <a:srgbClr val="000000"/>
                </a:solidFill>
              </a:rPr>
              <a:t>s</a:t>
            </a:r>
            <a:r>
              <a:rPr spc="-135" dirty="0">
                <a:solidFill>
                  <a:srgbClr val="000000"/>
                </a:solidFill>
              </a:rPr>
              <a:t>t</a:t>
            </a:r>
            <a:r>
              <a:rPr spc="30" dirty="0">
                <a:solidFill>
                  <a:srgbClr val="000000"/>
                </a:solidFill>
              </a:rPr>
              <a:t>a</a:t>
            </a:r>
            <a:r>
              <a:rPr spc="-19" dirty="0">
                <a:solidFill>
                  <a:srgbClr val="000000"/>
                </a:solidFill>
              </a:rPr>
              <a:t>n</a:t>
            </a:r>
            <a:r>
              <a:rPr spc="-30" dirty="0">
                <a:solidFill>
                  <a:srgbClr val="000000"/>
                </a:solidFill>
              </a:rPr>
              <a:t>c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spc="-135" dirty="0">
                <a:solidFill>
                  <a:srgbClr val="000000"/>
                </a:solidFill>
              </a:rPr>
              <a:t>t</a:t>
            </a:r>
            <a:r>
              <a:rPr spc="-60" dirty="0">
                <a:solidFill>
                  <a:srgbClr val="000000"/>
                </a:solidFill>
              </a:rPr>
              <a:t>r</a:t>
            </a:r>
            <a:r>
              <a:rPr spc="30" dirty="0">
                <a:solidFill>
                  <a:srgbClr val="000000"/>
                </a:solidFill>
              </a:rPr>
              <a:t>a</a:t>
            </a:r>
            <a:r>
              <a:rPr spc="-25" dirty="0">
                <a:solidFill>
                  <a:srgbClr val="000000"/>
                </a:solidFill>
              </a:rPr>
              <a:t>i</a:t>
            </a:r>
            <a:r>
              <a:rPr spc="-19" dirty="0">
                <a:solidFill>
                  <a:srgbClr val="000000"/>
                </a:solidFill>
              </a:rPr>
              <a:t>n</a:t>
            </a:r>
            <a:r>
              <a:rPr spc="-25" dirty="0">
                <a:solidFill>
                  <a:srgbClr val="000000"/>
                </a:solidFill>
              </a:rPr>
              <a:t>i</a:t>
            </a:r>
            <a:r>
              <a:rPr spc="-19" dirty="0">
                <a:solidFill>
                  <a:srgbClr val="000000"/>
                </a:solidFill>
              </a:rPr>
              <a:t>n</a:t>
            </a:r>
            <a:r>
              <a:rPr spc="60" dirty="0">
                <a:solidFill>
                  <a:srgbClr val="000000"/>
                </a:solidFill>
              </a:rPr>
              <a:t>g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spc="-30" dirty="0"/>
              <a:t>c</a:t>
            </a:r>
            <a:r>
              <a:rPr spc="30" dirty="0"/>
              <a:t>a</a:t>
            </a:r>
            <a:r>
              <a:rPr spc="-15" dirty="0"/>
              <a:t>n</a:t>
            </a:r>
            <a:r>
              <a:rPr spc="-85" dirty="0"/>
              <a:t> </a:t>
            </a:r>
            <a:r>
              <a:rPr spc="-25" dirty="0"/>
              <a:t>i</a:t>
            </a:r>
            <a:r>
              <a:rPr spc="-19" dirty="0"/>
              <a:t>n</a:t>
            </a:r>
            <a:r>
              <a:rPr spc="-30" dirty="0"/>
              <a:t>c</a:t>
            </a:r>
            <a:r>
              <a:rPr spc="-70" dirty="0"/>
              <a:t>r</a:t>
            </a:r>
            <a:r>
              <a:rPr spc="-30" dirty="0"/>
              <a:t>e</a:t>
            </a:r>
            <a:r>
              <a:rPr spc="30" dirty="0"/>
              <a:t>a</a:t>
            </a:r>
            <a:r>
              <a:rPr spc="55" dirty="0"/>
              <a:t>s</a:t>
            </a:r>
            <a:r>
              <a:rPr spc="-19" dirty="0"/>
              <a:t>e  </a:t>
            </a:r>
            <a:r>
              <a:rPr spc="-35" dirty="0"/>
              <a:t>muscle</a:t>
            </a:r>
            <a:r>
              <a:rPr spc="-85" dirty="0"/>
              <a:t> </a:t>
            </a:r>
            <a:r>
              <a:rPr spc="-15" dirty="0"/>
              <a:t>size</a:t>
            </a:r>
            <a:r>
              <a:rPr spc="-79" dirty="0"/>
              <a:t> </a:t>
            </a:r>
            <a:r>
              <a:rPr spc="4" dirty="0"/>
              <a:t>and</a:t>
            </a:r>
            <a:r>
              <a:rPr spc="-79" dirty="0"/>
              <a:t> </a:t>
            </a:r>
            <a:r>
              <a:rPr spc="-55" dirty="0"/>
              <a:t>strength,</a:t>
            </a:r>
            <a:r>
              <a:rPr spc="-79" dirty="0"/>
              <a:t> </a:t>
            </a:r>
            <a:r>
              <a:rPr spc="-45" dirty="0"/>
              <a:t>while</a:t>
            </a:r>
            <a:r>
              <a:rPr spc="-79" dirty="0"/>
              <a:t> </a:t>
            </a:r>
            <a:r>
              <a:rPr spc="-19" dirty="0">
                <a:solidFill>
                  <a:srgbClr val="000000"/>
                </a:solidFill>
              </a:rPr>
              <a:t>endurance </a:t>
            </a:r>
            <a:r>
              <a:rPr spc="-305" dirty="0">
                <a:solidFill>
                  <a:srgbClr val="000000"/>
                </a:solidFill>
              </a:rPr>
              <a:t> </a:t>
            </a:r>
            <a:r>
              <a:rPr spc="-135" dirty="0">
                <a:solidFill>
                  <a:srgbClr val="000000"/>
                </a:solidFill>
              </a:rPr>
              <a:t>t</a:t>
            </a:r>
            <a:r>
              <a:rPr spc="-60" dirty="0">
                <a:solidFill>
                  <a:srgbClr val="000000"/>
                </a:solidFill>
              </a:rPr>
              <a:t>r</a:t>
            </a:r>
            <a:r>
              <a:rPr spc="30" dirty="0">
                <a:solidFill>
                  <a:srgbClr val="000000"/>
                </a:solidFill>
              </a:rPr>
              <a:t>a</a:t>
            </a:r>
            <a:r>
              <a:rPr spc="-25" dirty="0">
                <a:solidFill>
                  <a:srgbClr val="000000"/>
                </a:solidFill>
              </a:rPr>
              <a:t>i</a:t>
            </a:r>
            <a:r>
              <a:rPr spc="-19" dirty="0">
                <a:solidFill>
                  <a:srgbClr val="000000"/>
                </a:solidFill>
              </a:rPr>
              <a:t>n</a:t>
            </a:r>
            <a:r>
              <a:rPr spc="-25" dirty="0">
                <a:solidFill>
                  <a:srgbClr val="000000"/>
                </a:solidFill>
              </a:rPr>
              <a:t>i</a:t>
            </a:r>
            <a:r>
              <a:rPr spc="-19" dirty="0">
                <a:solidFill>
                  <a:srgbClr val="000000"/>
                </a:solidFill>
              </a:rPr>
              <a:t>n</a:t>
            </a:r>
            <a:r>
              <a:rPr spc="60" dirty="0">
                <a:solidFill>
                  <a:srgbClr val="000000"/>
                </a:solidFill>
              </a:rPr>
              <a:t>g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spc="-30" dirty="0"/>
              <a:t>c</a:t>
            </a:r>
            <a:r>
              <a:rPr spc="30" dirty="0"/>
              <a:t>a</a:t>
            </a:r>
            <a:r>
              <a:rPr spc="-15" dirty="0"/>
              <a:t>n</a:t>
            </a:r>
            <a:r>
              <a:rPr spc="-85" dirty="0"/>
              <a:t> </a:t>
            </a:r>
            <a:r>
              <a:rPr spc="-25" dirty="0"/>
              <a:t>i</a:t>
            </a:r>
            <a:r>
              <a:rPr spc="-19" dirty="0"/>
              <a:t>n</a:t>
            </a:r>
            <a:r>
              <a:rPr spc="-30" dirty="0"/>
              <a:t>c</a:t>
            </a:r>
            <a:r>
              <a:rPr spc="-70" dirty="0"/>
              <a:t>r</a:t>
            </a:r>
            <a:r>
              <a:rPr spc="-30" dirty="0"/>
              <a:t>e</a:t>
            </a:r>
            <a:r>
              <a:rPr spc="30" dirty="0"/>
              <a:t>a</a:t>
            </a:r>
            <a:r>
              <a:rPr spc="55" dirty="0"/>
              <a:t>s</a:t>
            </a:r>
            <a:r>
              <a:rPr spc="-25" dirty="0"/>
              <a:t>e</a:t>
            </a:r>
            <a:r>
              <a:rPr spc="-85" dirty="0"/>
              <a:t> </a:t>
            </a:r>
            <a:r>
              <a:rPr spc="-135" dirty="0"/>
              <a:t>t</a:t>
            </a:r>
            <a:r>
              <a:rPr spc="-19" dirty="0"/>
              <a:t>h</a:t>
            </a:r>
            <a:r>
              <a:rPr spc="-25" dirty="0"/>
              <a:t>e</a:t>
            </a:r>
            <a:r>
              <a:rPr spc="-85" dirty="0"/>
              <a:t> </a:t>
            </a:r>
            <a:r>
              <a:rPr spc="-19" dirty="0"/>
              <a:t>nu</a:t>
            </a:r>
            <a:r>
              <a:rPr spc="-75" dirty="0"/>
              <a:t>m</a:t>
            </a:r>
            <a:r>
              <a:rPr spc="-4" dirty="0"/>
              <a:t>b</a:t>
            </a:r>
            <a:r>
              <a:rPr spc="-30" dirty="0"/>
              <a:t>e</a:t>
            </a:r>
            <a:r>
              <a:rPr spc="-55" dirty="0"/>
              <a:t>r</a:t>
            </a:r>
            <a:r>
              <a:rPr spc="-85" dirty="0"/>
              <a:t> </a:t>
            </a:r>
            <a:r>
              <a:rPr spc="-15" dirty="0"/>
              <a:t>o</a:t>
            </a:r>
            <a:r>
              <a:rPr spc="-90" dirty="0"/>
              <a:t>f  </a:t>
            </a:r>
            <a:r>
              <a:rPr spc="-35" dirty="0"/>
              <a:t>mitochondria </a:t>
            </a:r>
            <a:r>
              <a:rPr spc="-19" dirty="0"/>
              <a:t>in </a:t>
            </a:r>
            <a:r>
              <a:rPr spc="-35" dirty="0"/>
              <a:t>muscle </a:t>
            </a:r>
            <a:r>
              <a:rPr spc="-65" dirty="0"/>
              <a:t>cells, </a:t>
            </a:r>
            <a:r>
              <a:rPr spc="-30" dirty="0"/>
              <a:t>allowing </a:t>
            </a:r>
            <a:r>
              <a:rPr spc="-60" dirty="0"/>
              <a:t>for </a:t>
            </a:r>
            <a:r>
              <a:rPr spc="-55" dirty="0"/>
              <a:t> </a:t>
            </a:r>
            <a:r>
              <a:rPr spc="-65" dirty="0"/>
              <a:t>better </a:t>
            </a:r>
            <a:r>
              <a:rPr spc="-25" dirty="0"/>
              <a:t>energy </a:t>
            </a:r>
            <a:r>
              <a:rPr spc="-35" dirty="0"/>
              <a:t>production </a:t>
            </a:r>
            <a:r>
              <a:rPr spc="-9" dirty="0"/>
              <a:t>during </a:t>
            </a:r>
            <a:r>
              <a:rPr spc="-25" dirty="0"/>
              <a:t>long- </a:t>
            </a:r>
            <a:r>
              <a:rPr spc="-19" dirty="0"/>
              <a:t> </a:t>
            </a:r>
            <a:r>
              <a:rPr spc="-4" dirty="0"/>
              <a:t>d</a:t>
            </a:r>
            <a:r>
              <a:rPr spc="-19" dirty="0"/>
              <a:t>u</a:t>
            </a:r>
            <a:r>
              <a:rPr spc="-60" dirty="0"/>
              <a:t>r</a:t>
            </a:r>
            <a:r>
              <a:rPr spc="30" dirty="0"/>
              <a:t>a</a:t>
            </a:r>
            <a:r>
              <a:rPr spc="-135" dirty="0"/>
              <a:t>t</a:t>
            </a:r>
            <a:r>
              <a:rPr spc="-25" dirty="0"/>
              <a:t>i</a:t>
            </a:r>
            <a:r>
              <a:rPr spc="-15" dirty="0"/>
              <a:t>on</a:t>
            </a:r>
            <a:r>
              <a:rPr spc="-85" dirty="0"/>
              <a:t> </a:t>
            </a:r>
            <a:r>
              <a:rPr spc="30" dirty="0"/>
              <a:t>a</a:t>
            </a:r>
            <a:r>
              <a:rPr spc="-30" dirty="0"/>
              <a:t>c</a:t>
            </a:r>
            <a:r>
              <a:rPr spc="-135" dirty="0"/>
              <a:t>t</a:t>
            </a:r>
            <a:r>
              <a:rPr spc="-25" dirty="0"/>
              <a:t>i</a:t>
            </a:r>
            <a:r>
              <a:rPr spc="-45" dirty="0"/>
              <a:t>v</a:t>
            </a:r>
            <a:r>
              <a:rPr spc="-25" dirty="0"/>
              <a:t>i</a:t>
            </a:r>
            <a:r>
              <a:rPr spc="-135" dirty="0"/>
              <a:t>t</a:t>
            </a:r>
            <a:r>
              <a:rPr spc="-25" dirty="0"/>
              <a:t>i</a:t>
            </a:r>
            <a:r>
              <a:rPr spc="-30" dirty="0"/>
              <a:t>e</a:t>
            </a:r>
            <a:r>
              <a:rPr spc="55" dirty="0"/>
              <a:t>s</a:t>
            </a:r>
            <a:r>
              <a:rPr spc="-175" dirty="0"/>
              <a:t>.</a:t>
            </a:r>
          </a:p>
        </p:txBody>
      </p:sp>
      <p:sp>
        <p:nvSpPr>
          <p:cNvPr id="276" name="object 6"/>
          <p:cNvSpPr txBox="1">
            <a:spLocks noGrp="1"/>
          </p:cNvSpPr>
          <p:nvPr>
            <p:ph type="title"/>
          </p:nvPr>
        </p:nvSpPr>
        <p:spPr>
          <a:xfrm>
            <a:off x="318589" y="777216"/>
            <a:ext cx="6322421" cy="287656"/>
          </a:xfrm>
          <a:prstGeom prst="rect">
            <a:avLst/>
          </a:prstGeom>
        </p:spPr>
        <p:txBody>
          <a:bodyPr/>
          <a:lstStyle/>
          <a:p>
            <a:pPr indent="3873500">
              <a:spcBef>
                <a:spcPts val="100"/>
              </a:spcBef>
              <a:defRPr spc="100"/>
            </a:pPr>
            <a:r>
              <a:t>MUSCLE</a:t>
            </a:r>
            <a:r>
              <a:rPr spc="-100"/>
              <a:t> </a:t>
            </a:r>
            <a:r>
              <a:t>ADAPTATION</a:t>
            </a:r>
          </a:p>
        </p:txBody>
      </p:sp>
      <p:sp>
        <p:nvSpPr>
          <p:cNvPr id="277" name="object 7"/>
          <p:cNvSpPr/>
          <p:nvPr/>
        </p:nvSpPr>
        <p:spPr>
          <a:xfrm>
            <a:off x="-1" y="3564"/>
            <a:ext cx="130962" cy="1450997"/>
          </a:xfrm>
          <a:prstGeom prst="rect">
            <a:avLst/>
          </a:prstGeom>
          <a:solidFill>
            <a:srgbClr val="DA746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78" name="object 8" descr="objec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62" y="985350"/>
            <a:ext cx="3361253" cy="21071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object 2"/>
          <p:cNvSpPr/>
          <p:nvPr/>
        </p:nvSpPr>
        <p:spPr>
          <a:xfrm>
            <a:off x="6815325" y="1960129"/>
            <a:ext cx="133108" cy="1949069"/>
          </a:xfrm>
          <a:prstGeom prst="rect">
            <a:avLst/>
          </a:prstGeom>
          <a:solidFill>
            <a:srgbClr val="DA746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object 3"/>
          <p:cNvSpPr/>
          <p:nvPr/>
        </p:nvSpPr>
        <p:spPr>
          <a:xfrm>
            <a:off x="-1" y="3564"/>
            <a:ext cx="133109" cy="1232431"/>
          </a:xfrm>
          <a:prstGeom prst="rect">
            <a:avLst/>
          </a:prstGeom>
          <a:solidFill>
            <a:srgbClr val="DA746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82" name="object 4" descr="objec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120" y="1136438"/>
            <a:ext cx="2933110" cy="2230734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object 5"/>
          <p:cNvSpPr txBox="1">
            <a:spLocks noGrp="1"/>
          </p:cNvSpPr>
          <p:nvPr>
            <p:ph type="title"/>
          </p:nvPr>
        </p:nvSpPr>
        <p:spPr>
          <a:xfrm>
            <a:off x="709792" y="834173"/>
            <a:ext cx="2129155" cy="299086"/>
          </a:xfrm>
          <a:prstGeom prst="rect">
            <a:avLst/>
          </a:prstGeom>
        </p:spPr>
        <p:txBody>
          <a:bodyPr/>
          <a:lstStyle/>
          <a:p>
            <a:pPr indent="12700">
              <a:defRPr sz="1800" spc="100"/>
            </a:pPr>
            <a:r>
              <a:t>MUSCLE</a:t>
            </a:r>
            <a:r>
              <a:rPr spc="-100"/>
              <a:t> </a:t>
            </a:r>
            <a:r>
              <a:t>INJURIES</a:t>
            </a:r>
          </a:p>
        </p:txBody>
      </p:sp>
      <p:sp>
        <p:nvSpPr>
          <p:cNvPr id="322" name="object 8"/>
          <p:cNvSpPr txBox="1"/>
          <p:nvPr/>
        </p:nvSpPr>
        <p:spPr>
          <a:xfrm>
            <a:off x="466768" y="1537397"/>
            <a:ext cx="2460626" cy="836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064" algn="ctr">
              <a:lnSpc>
                <a:spcPct val="99800"/>
              </a:lnSpc>
              <a:spcBef>
                <a:spcPts val="100"/>
              </a:spcBef>
              <a:defRPr sz="1000" spc="4">
                <a:solidFill>
                  <a:srgbClr val="B65341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Muscles</a:t>
            </a:r>
            <a:r>
              <a:rPr spc="-85"/>
              <a:t> </a:t>
            </a:r>
            <a:r>
              <a:rPr spc="-4"/>
              <a:t>can</a:t>
            </a:r>
            <a:r>
              <a:rPr spc="-85"/>
              <a:t> </a:t>
            </a:r>
            <a:r>
              <a:rPr spc="-15"/>
              <a:t>be</a:t>
            </a:r>
            <a:r>
              <a:rPr spc="-79"/>
              <a:t> </a:t>
            </a:r>
            <a:r>
              <a:rPr spc="-25"/>
              <a:t>prone</a:t>
            </a:r>
            <a:r>
              <a:rPr spc="-85"/>
              <a:t> </a:t>
            </a:r>
            <a:r>
              <a:rPr spc="-75"/>
              <a:t>to</a:t>
            </a:r>
            <a:r>
              <a:rPr spc="-79"/>
              <a:t> injury,</a:t>
            </a:r>
            <a:r>
              <a:rPr spc="-85"/>
              <a:t> </a:t>
            </a:r>
            <a:r>
              <a:rPr spc="-30"/>
              <a:t>especially</a:t>
            </a:r>
            <a:r>
              <a:rPr spc="-79"/>
              <a:t> </a:t>
            </a:r>
            <a:r>
              <a:rPr spc="-65"/>
              <a:t>if </a:t>
            </a:r>
            <a:r>
              <a:rPr spc="-300"/>
              <a:t> </a:t>
            </a:r>
            <a:r>
              <a:rPr spc="-60"/>
              <a:t>they </a:t>
            </a:r>
            <a:r>
              <a:rPr spc="-19"/>
              <a:t>are </a:t>
            </a:r>
            <a:r>
              <a:rPr spc="-25"/>
              <a:t>overused </a:t>
            </a:r>
            <a:r>
              <a:rPr spc="-35"/>
              <a:t>or </a:t>
            </a:r>
            <a:r>
              <a:rPr spc="-55"/>
              <a:t>not </a:t>
            </a:r>
            <a:r>
              <a:rPr spc="-45"/>
              <a:t>properly </a:t>
            </a:r>
            <a:r>
              <a:rPr spc="-30"/>
              <a:t>warmed </a:t>
            </a:r>
            <a:r>
              <a:rPr spc="-25"/>
              <a:t> </a:t>
            </a:r>
            <a:r>
              <a:rPr spc="-19"/>
              <a:t>u</a:t>
            </a:r>
            <a:r>
              <a:rPr spc="-4"/>
              <a:t>p</a:t>
            </a:r>
            <a:r>
              <a:rPr spc="-175"/>
              <a:t>.</a:t>
            </a:r>
            <a:r>
              <a:rPr spc="-85"/>
              <a:t> </a:t>
            </a:r>
            <a:r>
              <a:rPr spc="0"/>
              <a:t>C</a:t>
            </a:r>
            <a:r>
              <a:rPr spc="-15"/>
              <a:t>o</a:t>
            </a:r>
            <a:r>
              <a:rPr spc="-75"/>
              <a:t>mm</a:t>
            </a:r>
            <a:r>
              <a:rPr spc="-15"/>
              <a:t>on</a:t>
            </a:r>
            <a:r>
              <a:rPr spc="-85"/>
              <a:t> </a:t>
            </a:r>
            <a:r>
              <a:rPr spc="-75"/>
              <a:t>m</a:t>
            </a:r>
            <a:r>
              <a:rPr spc="-19"/>
              <a:t>u</a:t>
            </a:r>
            <a:r>
              <a:rPr spc="55"/>
              <a:t>s</a:t>
            </a:r>
            <a:r>
              <a:rPr spc="-30"/>
              <a:t>c</a:t>
            </a:r>
            <a:r>
              <a:rPr spc="-104"/>
              <a:t>l</a:t>
            </a:r>
            <a:r>
              <a:rPr spc="-25"/>
              <a:t>e</a:t>
            </a:r>
            <a:r>
              <a:rPr spc="-85"/>
              <a:t> </a:t>
            </a:r>
            <a:r>
              <a:rPr spc="-25"/>
              <a:t>i</a:t>
            </a:r>
            <a:r>
              <a:rPr spc="-19"/>
              <a:t>n</a:t>
            </a:r>
            <a:r>
              <a:rPr spc="-190"/>
              <a:t>j</a:t>
            </a:r>
            <a:r>
              <a:rPr spc="-19"/>
              <a:t>u</a:t>
            </a:r>
            <a:r>
              <a:rPr spc="-60"/>
              <a:t>r</a:t>
            </a:r>
            <a:r>
              <a:rPr spc="-25"/>
              <a:t>i</a:t>
            </a:r>
            <a:r>
              <a:rPr spc="-30"/>
              <a:t>e</a:t>
            </a:r>
            <a:r>
              <a:rPr spc="60"/>
              <a:t>s</a:t>
            </a:r>
            <a:r>
              <a:rPr spc="-85"/>
              <a:t> </a:t>
            </a:r>
            <a:r>
              <a:rPr spc="-25"/>
              <a:t>i</a:t>
            </a:r>
            <a:r>
              <a:rPr spc="-19"/>
              <a:t>n</a:t>
            </a:r>
            <a:r>
              <a:rPr spc="-30"/>
              <a:t>c</a:t>
            </a:r>
            <a:r>
              <a:rPr spc="-104"/>
              <a:t>l</a:t>
            </a:r>
            <a:r>
              <a:rPr spc="-19"/>
              <a:t>u</a:t>
            </a:r>
            <a:r>
              <a:rPr spc="-4"/>
              <a:t>d</a:t>
            </a:r>
            <a:r>
              <a:rPr spc="-25"/>
              <a:t>e</a:t>
            </a:r>
            <a:r>
              <a:rPr spc="-85"/>
              <a:t> </a:t>
            </a:r>
            <a:r>
              <a:rPr spc="55">
                <a:solidFill>
                  <a:srgbClr val="000000"/>
                </a:solidFill>
              </a:rPr>
              <a:t>s</a:t>
            </a:r>
            <a:r>
              <a:rPr spc="-135">
                <a:solidFill>
                  <a:srgbClr val="000000"/>
                </a:solidFill>
              </a:rPr>
              <a:t>t</a:t>
            </a:r>
            <a:r>
              <a:rPr spc="-60">
                <a:solidFill>
                  <a:srgbClr val="000000"/>
                </a:solidFill>
              </a:rPr>
              <a:t>r</a:t>
            </a:r>
            <a:r>
              <a:rPr spc="30">
                <a:solidFill>
                  <a:srgbClr val="000000"/>
                </a:solidFill>
              </a:rPr>
              <a:t>a</a:t>
            </a:r>
            <a:r>
              <a:rPr spc="-25">
                <a:solidFill>
                  <a:srgbClr val="000000"/>
                </a:solidFill>
              </a:rPr>
              <a:t>i</a:t>
            </a:r>
            <a:r>
              <a:rPr spc="-19">
                <a:solidFill>
                  <a:srgbClr val="000000"/>
                </a:solidFill>
              </a:rPr>
              <a:t>n</a:t>
            </a:r>
            <a:r>
              <a:rPr spc="50">
                <a:solidFill>
                  <a:srgbClr val="000000"/>
                </a:solidFill>
              </a:rPr>
              <a:t>s  </a:t>
            </a:r>
            <a:r>
              <a:t>and </a:t>
            </a:r>
            <a:r>
              <a:rPr spc="-19">
                <a:solidFill>
                  <a:srgbClr val="000000"/>
                </a:solidFill>
              </a:rPr>
              <a:t>sprains</a:t>
            </a:r>
            <a:r>
              <a:rPr spc="-19"/>
              <a:t>. It's </a:t>
            </a:r>
            <a:r>
              <a:rPr spc="-50"/>
              <a:t>important </a:t>
            </a:r>
            <a:r>
              <a:rPr spc="-75"/>
              <a:t>to </a:t>
            </a:r>
            <a:r>
              <a:rPr spc="-70"/>
              <a:t>treat </a:t>
            </a:r>
            <a:r>
              <a:rPr spc="-35"/>
              <a:t>muscle </a:t>
            </a:r>
            <a:r>
              <a:rPr spc="-30"/>
              <a:t> </a:t>
            </a:r>
            <a:r>
              <a:rPr spc="-39"/>
              <a:t>injuries </a:t>
            </a:r>
            <a:r>
              <a:rPr spc="-55"/>
              <a:t>with </a:t>
            </a:r>
            <a:r>
              <a:rPr spc="-70"/>
              <a:t>rest, </a:t>
            </a:r>
            <a:r>
              <a:rPr spc="-65"/>
              <a:t>ice, </a:t>
            </a:r>
            <a:r>
              <a:rPr spc="-30"/>
              <a:t>compression, </a:t>
            </a:r>
            <a:r>
              <a:t>and </a:t>
            </a:r>
            <a:r>
              <a:rPr spc="9"/>
              <a:t> </a:t>
            </a:r>
            <a:r>
              <a:rPr spc="-60"/>
              <a:t>elevation.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object 2"/>
          <p:cNvSpPr txBox="1"/>
          <p:nvPr/>
        </p:nvSpPr>
        <p:spPr>
          <a:xfrm>
            <a:off x="965455" y="1260213"/>
            <a:ext cx="2543176" cy="111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064" algn="ctr">
              <a:lnSpc>
                <a:spcPct val="100200"/>
              </a:lnSpc>
              <a:defRPr sz="1000" spc="100">
                <a:solidFill>
                  <a:srgbClr val="B65341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</a:t>
            </a:r>
            <a:r>
              <a:rPr spc="-135"/>
              <a:t>t</a:t>
            </a:r>
            <a:r>
              <a:rPr spc="-70"/>
              <a:t>r</a:t>
            </a:r>
            <a:r>
              <a:rPr spc="-30"/>
              <a:t>e</a:t>
            </a:r>
            <a:r>
              <a:rPr spc="-135"/>
              <a:t>t</a:t>
            </a:r>
            <a:r>
              <a:rPr spc="-30"/>
              <a:t>c</a:t>
            </a:r>
            <a:r>
              <a:rPr spc="-19"/>
              <a:t>h</a:t>
            </a:r>
            <a:r>
              <a:rPr spc="-25"/>
              <a:t>i</a:t>
            </a:r>
            <a:r>
              <a:rPr spc="-19"/>
              <a:t>n</a:t>
            </a:r>
            <a:r>
              <a:rPr spc="60"/>
              <a:t>g</a:t>
            </a:r>
            <a:r>
              <a:rPr spc="-85"/>
              <a:t> </a:t>
            </a:r>
            <a:r>
              <a:rPr spc="-25"/>
              <a:t>i</a:t>
            </a:r>
            <a:r>
              <a:rPr spc="60"/>
              <a:t>s</a:t>
            </a:r>
            <a:r>
              <a:rPr spc="-85"/>
              <a:t> </a:t>
            </a:r>
            <a:r>
              <a:rPr spc="-25"/>
              <a:t>i</a:t>
            </a:r>
            <a:r>
              <a:rPr spc="-75"/>
              <a:t>m</a:t>
            </a:r>
            <a:r>
              <a:rPr spc="-4"/>
              <a:t>p</a:t>
            </a:r>
            <a:r>
              <a:rPr spc="-15"/>
              <a:t>o</a:t>
            </a:r>
            <a:r>
              <a:rPr spc="-60"/>
              <a:t>r</a:t>
            </a:r>
            <a:r>
              <a:rPr spc="-135"/>
              <a:t>t</a:t>
            </a:r>
            <a:r>
              <a:rPr spc="30"/>
              <a:t>a</a:t>
            </a:r>
            <a:r>
              <a:rPr spc="-19"/>
              <a:t>n</a:t>
            </a:r>
            <a:r>
              <a:rPr spc="-130"/>
              <a:t>t</a:t>
            </a:r>
            <a:r>
              <a:rPr spc="-85"/>
              <a:t> </a:t>
            </a:r>
            <a:r>
              <a:rPr spc="-110"/>
              <a:t>f</a:t>
            </a:r>
            <a:r>
              <a:rPr spc="-15"/>
              <a:t>o</a:t>
            </a:r>
            <a:r>
              <a:rPr spc="-55"/>
              <a:t>r</a:t>
            </a:r>
            <a:r>
              <a:rPr spc="-85"/>
              <a:t> </a:t>
            </a:r>
            <a:r>
              <a:rPr spc="-75"/>
              <a:t>m</a:t>
            </a:r>
            <a:r>
              <a:rPr spc="30"/>
              <a:t>a</a:t>
            </a:r>
            <a:r>
              <a:rPr spc="-25"/>
              <a:t>i</a:t>
            </a:r>
            <a:r>
              <a:rPr spc="-19"/>
              <a:t>n</a:t>
            </a:r>
            <a:r>
              <a:rPr spc="-135"/>
              <a:t>t</a:t>
            </a:r>
            <a:r>
              <a:rPr spc="30"/>
              <a:t>a</a:t>
            </a:r>
            <a:r>
              <a:rPr spc="-25"/>
              <a:t>i</a:t>
            </a:r>
            <a:r>
              <a:rPr spc="-19"/>
              <a:t>n</a:t>
            </a:r>
            <a:r>
              <a:rPr spc="-25"/>
              <a:t>i</a:t>
            </a:r>
            <a:r>
              <a:rPr spc="-19"/>
              <a:t>n</a:t>
            </a:r>
            <a:r>
              <a:rPr spc="39"/>
              <a:t>g  </a:t>
            </a:r>
            <a:r>
              <a:rPr spc="-135"/>
              <a:t>ﬂ</a:t>
            </a:r>
            <a:r>
              <a:rPr spc="-60"/>
              <a:t>e</a:t>
            </a:r>
            <a:r>
              <a:rPr spc="-50"/>
              <a:t>x</a:t>
            </a:r>
            <a:r>
              <a:rPr spc="-25"/>
              <a:t>i</a:t>
            </a:r>
            <a:r>
              <a:rPr spc="-4"/>
              <a:t>b</a:t>
            </a:r>
            <a:r>
              <a:rPr spc="-25"/>
              <a:t>i</a:t>
            </a:r>
            <a:r>
              <a:rPr spc="-104"/>
              <a:t>l</a:t>
            </a:r>
            <a:r>
              <a:rPr spc="-25"/>
              <a:t>i</a:t>
            </a:r>
            <a:r>
              <a:rPr spc="-135"/>
              <a:t>t</a:t>
            </a:r>
            <a:r>
              <a:rPr spc="-50"/>
              <a:t>y</a:t>
            </a:r>
            <a:r>
              <a:rPr spc="-85"/>
              <a:t> </a:t>
            </a:r>
            <a:r>
              <a:rPr spc="30"/>
              <a:t>a</a:t>
            </a:r>
            <a:r>
              <a:rPr spc="-19"/>
              <a:t>n</a:t>
            </a:r>
            <a:r>
              <a:rPr spc="0"/>
              <a:t>d</a:t>
            </a:r>
            <a:r>
              <a:rPr spc="-85"/>
              <a:t> </a:t>
            </a:r>
            <a:r>
              <a:rPr spc="-4"/>
              <a:t>p</a:t>
            </a:r>
            <a:r>
              <a:rPr spc="-70"/>
              <a:t>r</a:t>
            </a:r>
            <a:r>
              <a:rPr spc="-50"/>
              <a:t>e</a:t>
            </a:r>
            <a:r>
              <a:rPr spc="-65"/>
              <a:t>v</a:t>
            </a:r>
            <a:r>
              <a:rPr spc="-30"/>
              <a:t>e</a:t>
            </a:r>
            <a:r>
              <a:rPr spc="-19"/>
              <a:t>n</a:t>
            </a:r>
            <a:r>
              <a:rPr spc="-135"/>
              <a:t>t</a:t>
            </a:r>
            <a:r>
              <a:rPr spc="-25"/>
              <a:t>i</a:t>
            </a:r>
            <a:r>
              <a:rPr spc="-19"/>
              <a:t>n</a:t>
            </a:r>
            <a:r>
              <a:rPr spc="60"/>
              <a:t>g</a:t>
            </a:r>
            <a:r>
              <a:rPr spc="-85"/>
              <a:t> </a:t>
            </a:r>
            <a:r>
              <a:rPr spc="-75"/>
              <a:t>m</a:t>
            </a:r>
            <a:r>
              <a:rPr spc="-19"/>
              <a:t>u</a:t>
            </a:r>
            <a:r>
              <a:rPr spc="55"/>
              <a:t>s</a:t>
            </a:r>
            <a:r>
              <a:rPr spc="-30"/>
              <a:t>c</a:t>
            </a:r>
            <a:r>
              <a:rPr spc="-104"/>
              <a:t>l</a:t>
            </a:r>
            <a:r>
              <a:rPr spc="-25"/>
              <a:t>e</a:t>
            </a:r>
            <a:r>
              <a:rPr spc="-85"/>
              <a:t> </a:t>
            </a:r>
            <a:r>
              <a:rPr spc="-25"/>
              <a:t>i</a:t>
            </a:r>
            <a:r>
              <a:rPr spc="-19"/>
              <a:t>n</a:t>
            </a:r>
            <a:r>
              <a:rPr spc="-190"/>
              <a:t>j</a:t>
            </a:r>
            <a:r>
              <a:rPr spc="-19"/>
              <a:t>u</a:t>
            </a:r>
            <a:r>
              <a:rPr spc="-60"/>
              <a:t>r</a:t>
            </a:r>
            <a:r>
              <a:rPr spc="-25"/>
              <a:t>i</a:t>
            </a:r>
            <a:r>
              <a:rPr spc="-30"/>
              <a:t>e</a:t>
            </a:r>
            <a:r>
              <a:rPr spc="55"/>
              <a:t>s</a:t>
            </a:r>
            <a:r>
              <a:rPr spc="-175"/>
              <a:t>.</a:t>
            </a:r>
            <a:r>
              <a:rPr spc="125"/>
              <a:t> </a:t>
            </a:r>
            <a:r>
              <a:rPr spc="30"/>
              <a:t>I</a:t>
            </a:r>
            <a:r>
              <a:rPr spc="-135"/>
              <a:t>t</a:t>
            </a:r>
            <a:r>
              <a:rPr spc="-30"/>
              <a:t>'</a:t>
            </a:r>
            <a:r>
              <a:rPr spc="50"/>
              <a:t>s  </a:t>
            </a:r>
            <a:r>
              <a:rPr spc="-25"/>
              <a:t>i</a:t>
            </a:r>
            <a:r>
              <a:rPr spc="-75"/>
              <a:t>m</a:t>
            </a:r>
            <a:r>
              <a:rPr spc="-4"/>
              <a:t>p</a:t>
            </a:r>
            <a:r>
              <a:rPr spc="-15"/>
              <a:t>o</a:t>
            </a:r>
            <a:r>
              <a:rPr spc="-60"/>
              <a:t>r</a:t>
            </a:r>
            <a:r>
              <a:rPr spc="-135"/>
              <a:t>t</a:t>
            </a:r>
            <a:r>
              <a:rPr spc="30"/>
              <a:t>a</a:t>
            </a:r>
            <a:r>
              <a:rPr spc="-19"/>
              <a:t>n</a:t>
            </a:r>
            <a:r>
              <a:rPr spc="-130"/>
              <a:t>t</a:t>
            </a:r>
            <a:r>
              <a:rPr spc="-85"/>
              <a:t> </a:t>
            </a:r>
            <a:r>
              <a:rPr spc="-135"/>
              <a:t>t</a:t>
            </a:r>
            <a:r>
              <a:rPr spc="-9"/>
              <a:t>o</a:t>
            </a:r>
            <a:r>
              <a:rPr spc="-85"/>
              <a:t> </a:t>
            </a:r>
            <a:r>
              <a:rPr spc="55"/>
              <a:t>s</a:t>
            </a:r>
            <a:r>
              <a:rPr spc="-135"/>
              <a:t>t</a:t>
            </a:r>
            <a:r>
              <a:rPr spc="-70"/>
              <a:t>r</a:t>
            </a:r>
            <a:r>
              <a:rPr spc="-30"/>
              <a:t>e</a:t>
            </a:r>
            <a:r>
              <a:rPr spc="-135"/>
              <a:t>t</a:t>
            </a:r>
            <a:r>
              <a:rPr spc="-30"/>
              <a:t>c</a:t>
            </a:r>
            <a:r>
              <a:rPr spc="-15"/>
              <a:t>h</a:t>
            </a:r>
            <a:r>
              <a:rPr spc="-85"/>
              <a:t> </a:t>
            </a:r>
            <a:r>
              <a:rPr spc="-4"/>
              <a:t>b</a:t>
            </a:r>
            <a:r>
              <a:rPr spc="-30"/>
              <a:t>e</a:t>
            </a:r>
            <a:r>
              <a:rPr spc="-110"/>
              <a:t>f</a:t>
            </a:r>
            <a:r>
              <a:rPr spc="-15"/>
              <a:t>o</a:t>
            </a:r>
            <a:r>
              <a:rPr spc="-70"/>
              <a:t>r</a:t>
            </a:r>
            <a:r>
              <a:rPr spc="-25"/>
              <a:t>e</a:t>
            </a:r>
            <a:r>
              <a:rPr spc="-85"/>
              <a:t> </a:t>
            </a:r>
            <a:r>
              <a:rPr spc="30"/>
              <a:t>a</a:t>
            </a:r>
            <a:r>
              <a:rPr spc="-19"/>
              <a:t>n</a:t>
            </a:r>
            <a:r>
              <a:rPr spc="0"/>
              <a:t>d</a:t>
            </a:r>
            <a:r>
              <a:rPr spc="-85"/>
              <a:t> </a:t>
            </a:r>
            <a:r>
              <a:rPr spc="30"/>
              <a:t>a</a:t>
            </a:r>
            <a:r>
              <a:rPr spc="-110"/>
              <a:t>f</a:t>
            </a:r>
            <a:r>
              <a:rPr spc="-135"/>
              <a:t>t</a:t>
            </a:r>
            <a:r>
              <a:rPr spc="-30"/>
              <a:t>e</a:t>
            </a:r>
            <a:r>
              <a:rPr spc="-50"/>
              <a:t>r  exercise, </a:t>
            </a:r>
            <a:r>
              <a:rPr spc="4"/>
              <a:t>and </a:t>
            </a:r>
            <a:r>
              <a:rPr spc="-75"/>
              <a:t>to </a:t>
            </a:r>
            <a:r>
              <a:rPr spc="-35"/>
              <a:t>hold </a:t>
            </a:r>
            <a:r>
              <a:rPr spc="-39"/>
              <a:t>stretches </a:t>
            </a:r>
            <a:r>
              <a:rPr spc="-60"/>
              <a:t>for </a:t>
            </a:r>
            <a:r>
              <a:rPr spc="-50"/>
              <a:t>at </a:t>
            </a:r>
            <a:r>
              <a:rPr spc="-35"/>
              <a:t>least </a:t>
            </a:r>
            <a:r>
              <a:rPr spc="15"/>
              <a:t>30 </a:t>
            </a:r>
            <a:r>
              <a:rPr spc="-305"/>
              <a:t> </a:t>
            </a:r>
            <a:r>
              <a:rPr spc="-19"/>
              <a:t>seconds. Dynamic </a:t>
            </a:r>
            <a:r>
              <a:rPr spc="-50"/>
              <a:t>stretching, </a:t>
            </a:r>
            <a:r>
              <a:rPr spc="-25"/>
              <a:t>which </a:t>
            </a:r>
            <a:r>
              <a:rPr spc="-35"/>
              <a:t>involves </a:t>
            </a:r>
            <a:r>
              <a:rPr spc="-305"/>
              <a:t> </a:t>
            </a:r>
            <a:r>
              <a:rPr spc="-75"/>
              <a:t>m</a:t>
            </a:r>
            <a:r>
              <a:rPr spc="-35"/>
              <a:t>o</a:t>
            </a:r>
            <a:r>
              <a:rPr spc="-65"/>
              <a:t>v</a:t>
            </a:r>
            <a:r>
              <a:rPr spc="-30"/>
              <a:t>e</a:t>
            </a:r>
            <a:r>
              <a:rPr spc="-75"/>
              <a:t>m</a:t>
            </a:r>
            <a:r>
              <a:rPr spc="-30"/>
              <a:t>e</a:t>
            </a:r>
            <a:r>
              <a:rPr spc="-19"/>
              <a:t>n</a:t>
            </a:r>
            <a:r>
              <a:rPr spc="-135"/>
              <a:t>t</a:t>
            </a:r>
            <a:r>
              <a:rPr spc="-175"/>
              <a:t>,</a:t>
            </a:r>
            <a:r>
              <a:rPr spc="-85"/>
              <a:t> </a:t>
            </a:r>
            <a:r>
              <a:rPr spc="-25"/>
              <a:t>i</a:t>
            </a:r>
            <a:r>
              <a:rPr spc="60"/>
              <a:t>s</a:t>
            </a:r>
            <a:r>
              <a:rPr spc="-85"/>
              <a:t> </a:t>
            </a:r>
            <a:r>
              <a:rPr spc="-4"/>
              <a:t>b</a:t>
            </a:r>
            <a:r>
              <a:rPr spc="-30"/>
              <a:t>e</a:t>
            </a:r>
            <a:r>
              <a:rPr spc="55"/>
              <a:t>s</a:t>
            </a:r>
            <a:r>
              <a:rPr spc="-130"/>
              <a:t>t</a:t>
            </a:r>
            <a:r>
              <a:rPr spc="-85"/>
              <a:t> </a:t>
            </a:r>
            <a:r>
              <a:rPr spc="-4"/>
              <a:t>b</a:t>
            </a:r>
            <a:r>
              <a:rPr spc="-30"/>
              <a:t>e</a:t>
            </a:r>
            <a:r>
              <a:rPr spc="-110"/>
              <a:t>f</a:t>
            </a:r>
            <a:r>
              <a:rPr spc="-15"/>
              <a:t>o</a:t>
            </a:r>
            <a:r>
              <a:rPr spc="-70"/>
              <a:t>r</a:t>
            </a:r>
            <a:r>
              <a:rPr spc="-25"/>
              <a:t>e</a:t>
            </a:r>
            <a:r>
              <a:rPr spc="-85"/>
              <a:t> </a:t>
            </a:r>
            <a:r>
              <a:rPr spc="-60"/>
              <a:t>e</a:t>
            </a:r>
            <a:r>
              <a:rPr spc="-79"/>
              <a:t>x</a:t>
            </a:r>
            <a:r>
              <a:rPr spc="-30"/>
              <a:t>e</a:t>
            </a:r>
            <a:r>
              <a:rPr spc="-70"/>
              <a:t>r</a:t>
            </a:r>
            <a:r>
              <a:rPr spc="-30"/>
              <a:t>c</a:t>
            </a:r>
            <a:r>
              <a:rPr spc="-25"/>
              <a:t>i</a:t>
            </a:r>
            <a:r>
              <a:rPr spc="55"/>
              <a:t>s</a:t>
            </a:r>
            <a:r>
              <a:rPr spc="-30"/>
              <a:t>e</a:t>
            </a:r>
            <a:r>
              <a:rPr spc="-175"/>
              <a:t>,</a:t>
            </a:r>
            <a:r>
              <a:rPr spc="-85"/>
              <a:t> </a:t>
            </a:r>
            <a:r>
              <a:rPr spc="-35"/>
              <a:t>w</a:t>
            </a:r>
            <a:r>
              <a:rPr spc="-19"/>
              <a:t>h</a:t>
            </a:r>
            <a:r>
              <a:rPr spc="-25"/>
              <a:t>i</a:t>
            </a:r>
            <a:r>
              <a:rPr spc="-104"/>
              <a:t>l</a:t>
            </a:r>
            <a:r>
              <a:rPr spc="-19"/>
              <a:t>e  </a:t>
            </a:r>
            <a:r>
              <a:rPr spc="-39"/>
              <a:t>static </a:t>
            </a:r>
            <a:r>
              <a:rPr spc="-50"/>
              <a:t>stretching, </a:t>
            </a:r>
            <a:r>
              <a:rPr spc="-25"/>
              <a:t>which </a:t>
            </a:r>
            <a:r>
              <a:rPr spc="-35"/>
              <a:t>involves </a:t>
            </a:r>
            <a:r>
              <a:rPr spc="-19"/>
              <a:t>holding </a:t>
            </a:r>
            <a:r>
              <a:rPr spc="35"/>
              <a:t>a </a:t>
            </a:r>
            <a:r>
              <a:rPr spc="39"/>
              <a:t> </a:t>
            </a:r>
            <a:r>
              <a:rPr spc="55"/>
              <a:t>s</a:t>
            </a:r>
            <a:r>
              <a:rPr spc="-135"/>
              <a:t>t</a:t>
            </a:r>
            <a:r>
              <a:rPr spc="-70"/>
              <a:t>r</a:t>
            </a:r>
            <a:r>
              <a:rPr spc="-30"/>
              <a:t>e</a:t>
            </a:r>
            <a:r>
              <a:rPr spc="-135"/>
              <a:t>t</a:t>
            </a:r>
            <a:r>
              <a:rPr spc="-30"/>
              <a:t>c</a:t>
            </a:r>
            <a:r>
              <a:rPr spc="-19"/>
              <a:t>h</a:t>
            </a:r>
            <a:r>
              <a:rPr spc="-175"/>
              <a:t>,</a:t>
            </a:r>
            <a:r>
              <a:rPr spc="-85"/>
              <a:t> </a:t>
            </a:r>
            <a:r>
              <a:rPr spc="-25"/>
              <a:t>i</a:t>
            </a:r>
            <a:r>
              <a:rPr spc="60"/>
              <a:t>s</a:t>
            </a:r>
            <a:r>
              <a:rPr spc="-85"/>
              <a:t> </a:t>
            </a:r>
            <a:r>
              <a:rPr spc="-4"/>
              <a:t>b</a:t>
            </a:r>
            <a:r>
              <a:rPr spc="-30"/>
              <a:t>e</a:t>
            </a:r>
            <a:r>
              <a:rPr spc="55"/>
              <a:t>s</a:t>
            </a:r>
            <a:r>
              <a:rPr spc="-130"/>
              <a:t>t</a:t>
            </a:r>
            <a:r>
              <a:rPr spc="-85"/>
              <a:t> </a:t>
            </a:r>
            <a:r>
              <a:rPr spc="30"/>
              <a:t>a</a:t>
            </a:r>
            <a:r>
              <a:rPr spc="-110"/>
              <a:t>f</a:t>
            </a:r>
            <a:r>
              <a:rPr spc="-135"/>
              <a:t>t</a:t>
            </a:r>
            <a:r>
              <a:rPr spc="-30"/>
              <a:t>e</a:t>
            </a:r>
            <a:r>
              <a:rPr spc="-55"/>
              <a:t>r</a:t>
            </a:r>
            <a:r>
              <a:rPr spc="-85"/>
              <a:t> </a:t>
            </a:r>
            <a:r>
              <a:rPr spc="-60"/>
              <a:t>e</a:t>
            </a:r>
            <a:r>
              <a:rPr spc="-79"/>
              <a:t>x</a:t>
            </a:r>
            <a:r>
              <a:rPr spc="-30"/>
              <a:t>e</a:t>
            </a:r>
            <a:r>
              <a:rPr spc="-70"/>
              <a:t>r</a:t>
            </a:r>
            <a:r>
              <a:rPr spc="-30"/>
              <a:t>c</a:t>
            </a:r>
            <a:r>
              <a:rPr spc="-25"/>
              <a:t>i</a:t>
            </a:r>
            <a:r>
              <a:rPr spc="55"/>
              <a:t>s</a:t>
            </a:r>
            <a:r>
              <a:rPr spc="-30"/>
              <a:t>e</a:t>
            </a:r>
            <a:r>
              <a:rPr spc="-175"/>
              <a:t>.</a:t>
            </a:r>
          </a:p>
        </p:txBody>
      </p:sp>
      <p:sp>
        <p:nvSpPr>
          <p:cNvPr id="325" name="object 3"/>
          <p:cNvSpPr txBox="1">
            <a:spLocks noGrp="1"/>
          </p:cNvSpPr>
          <p:nvPr>
            <p:ph type="title"/>
          </p:nvPr>
        </p:nvSpPr>
        <p:spPr>
          <a:xfrm>
            <a:off x="313661" y="822590"/>
            <a:ext cx="3595372" cy="264796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z="1500" spc="100"/>
            </a:pPr>
            <a:r>
              <a:t>THE</a:t>
            </a:r>
            <a:r>
              <a:rPr spc="0"/>
              <a:t> </a:t>
            </a:r>
            <a:r>
              <a:t>IMPORTANCE</a:t>
            </a:r>
            <a:r>
              <a:rPr spc="0"/>
              <a:t> </a:t>
            </a:r>
            <a:r>
              <a:t>OF</a:t>
            </a:r>
            <a:r>
              <a:rPr spc="0"/>
              <a:t> </a:t>
            </a:r>
            <a:r>
              <a:t>STRETCHING</a:t>
            </a:r>
          </a:p>
        </p:txBody>
      </p:sp>
      <p:pic>
        <p:nvPicPr>
          <p:cNvPr id="326" name="object 4" descr="objec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044" y="545895"/>
            <a:ext cx="2510020" cy="2820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BUILDING A  STRONG  FOUNDATION: THE  MUSCULAR SYSTEM  AS A SCAFFOLD</vt:lpstr>
      <vt:lpstr>INTRODUCTION</vt:lpstr>
      <vt:lpstr>MUSCLES AND MOVEMENT</vt:lpstr>
      <vt:lpstr>TYPES OF MUSCLES</vt:lpstr>
      <vt:lpstr>MUSCLE FIBER TYPES</vt:lpstr>
      <vt:lpstr>MUSCLE ADAPTATION</vt:lpstr>
      <vt:lpstr>MUSCLE INJURIES</vt:lpstr>
      <vt:lpstr>THE IMPORTANCE OF STRETCHING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917676945714</cp:lastModifiedBy>
  <cp:revision>2</cp:revision>
  <dcterms:modified xsi:type="dcterms:W3CDTF">2023-09-09T03:51:29Z</dcterms:modified>
</cp:coreProperties>
</file>