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6D49-3F4C-737F-E839-C82325673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0C8F2-BD32-CE3D-5A07-B19837F76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191B-5592-574E-67B4-599F9A51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CADA-81A1-9B13-0486-124DB09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AE76-C3C4-5343-FE8B-18A4A21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9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4B84-B9E8-6C10-5692-DCE0CEBD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E0571-4CFC-83FF-4718-8C8803362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C30B-1950-881C-9E16-A210B98A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30E0C-6F4C-82C7-C26A-2C150142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CB67-2631-06F8-83F2-88E286DB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B6AA0-5ADA-2948-A2AF-4C2C9C64E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D5D9-6B93-3A59-6848-C58913A4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A715-F8D1-2A0C-C20A-BAC0CDB2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938C-14A7-2AD7-A6A3-247E88EF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5275-992F-FAC8-A29D-5CD90EF5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0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60BE-6B45-C8CA-B7A4-315CB8F4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459C-6689-E831-237B-B57C5C97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AB27-FCDD-EBF6-18D7-0CD9D4A9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54E8-08A2-DC99-7D52-EB2037B9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CDEF-4EF9-7F5D-CF7D-6F867C67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44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2C64-1ECB-991C-308A-EDF30F3A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7C15-6707-A116-1D92-C9E2EE77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0A68-142C-4166-2B81-762A4987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2748-2CB2-23D7-1FCF-62596FEF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D88E-11EC-8D3E-1684-7459CAA4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E720-6DB7-45BE-83D2-792C5C85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0138-337F-A75E-EECB-AB4CD33F5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76A37-22DB-2798-E57B-9A965B31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25C4-619E-9D09-7387-995E69E0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2B78-C4AE-298E-A9A1-4F974D6B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629D-DDBD-A306-0EB2-C109D7AB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7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FDA0-F373-DABD-E0C7-2F84BD78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093E3-F4E3-D24C-731E-282C3B6B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36B-2791-6E2C-60B4-CDB4ED85C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65FB0-B688-DBFE-D8DB-80D93E5B8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7FAD-2230-3B7A-D390-DC351834A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B2416-A7CF-9FF3-45ED-5A8CF9B5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B1411-5930-C924-05C7-702DFFC5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7BF6F-EE7D-690C-77C5-B364E6F3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6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BC6A-EAFB-3F0B-F691-456EE7E3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E1941-B9D7-B54D-B329-3B878B3E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88075-6038-1704-63DD-A605D1A6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9F972-9A29-4086-73EF-FA250293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AAD17-CB26-F762-9F43-F8FFDD7B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AE37-E8CF-C7E5-E0C3-0307DCA5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787AF-702A-69C8-DA5C-44E8E72A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8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ADAE-F44D-5668-EAEE-70962D1F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5738-5A7E-D7D8-7DDC-34F5E5DA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55169-D6FE-4A29-B610-BDBD488AD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D345-1C67-5168-7BEF-7EAD5BBB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E8D31-AFF9-670C-3F95-32BA802F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900FC-CB7D-2F23-B65D-ED2814B5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2E56-643C-1057-196C-1665694E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27F61-A23E-B692-D107-FF61744B5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234CB-B862-6640-7EA9-6FADC40D4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5535-9FA5-EC50-7D41-A47FCC6F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6ADC-C575-2AA4-F822-94F94CB4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F862-A34D-726E-99F4-16206E92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2AC87-99FC-B455-D6E8-A24DAE72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385E-2827-3C99-A050-7121476A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3A46-96BF-79F4-81F9-EC3D20C04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5BA7-324C-4F8F-9951-8E236FD08E2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CFBF-ECBA-78A5-A421-5B60BA9C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0AF7-093C-1CCC-9BAE-A0BF26708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C921-2E6C-434E-8616-34A361CBC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1480-3A4D-FF9A-23EE-31551045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 Music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E9AA7-97E7-9C29-2352-C7756E451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Prajwal Pai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 @ Dlithe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7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 Presentation on  Pai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Prajwal Pai</dc:creator>
  <cp:lastModifiedBy>Prajwal Pai</cp:lastModifiedBy>
  <cp:revision>3</cp:revision>
  <dcterms:created xsi:type="dcterms:W3CDTF">2025-04-10T14:49:30Z</dcterms:created>
  <dcterms:modified xsi:type="dcterms:W3CDTF">2025-04-10T14:50:37Z</dcterms:modified>
</cp:coreProperties>
</file>