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d99e5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d99e5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d99e57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d99e57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d99e57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d99e57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8b1bb19586f0c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8b1bb19586f0c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a8b1bb19586f0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a8b1bb19586f0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a8b1bb19586f0c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a8b1bb19586f0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d99e57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d99e57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d99e57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d99e57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System for She (SSS)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opportunity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believe that cities must be made safer and more inclusive for women and everyone. Proposing idea  is the  women 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centered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community based platform, Mobile application with the integration of wireless bluetooth device &amp; AI recommender  system based on safe or non-safe routes &amp; places for women who self - drive to work.  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pipeline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975"/>
            <a:ext cx="91440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Women centered community based platform is mainly focusing on building a community of working women which can enable the women to share their opinions on safer routes, to find travel partners, and also to collect the data through crowdsourcing.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66925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community  platform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66925" y="733500"/>
            <a:ext cx="83655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</a:t>
            </a:r>
            <a:r>
              <a:rPr lang="en"/>
              <a:t>er creates a profile including personal details, company location, mode of transportation, starting point.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recommeder system will recommend the users to share the vehicle based on profile matching.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have public forum to share reviews on places and private chat option as well to connect with and find travel partner.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enable users to upload the pictures in order to Crowdsource the data based on parameters like security, openness, visibility, lightning during night times, gender population.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and integration of AI model.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0" y="1021800"/>
            <a:ext cx="85206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computer vision model we</a:t>
            </a:r>
            <a:r>
              <a:rPr lang="en"/>
              <a:t>'ll be doing scene classification, face recognition (to get count of male and female) based on location filer in order to classify location as safe &amp; unsafe.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NLP models we'll be extracting the sentiment of the captions of the social media posts.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generate the heat maps based on these features which we'll overlay on the Google maps in order to show the safe routes and locations for the user.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integration with wireless </a:t>
            </a:r>
            <a:r>
              <a:rPr lang="en"/>
              <a:t>Bluetooth device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order to provide instant user interaction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business</a:t>
            </a:r>
            <a:r>
              <a:rPr lang="en"/>
              <a:t> 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05825"/>
            <a:ext cx="85206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run a community based bu</a:t>
            </a:r>
            <a:r>
              <a:rPr lang="en"/>
              <a:t>siness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we won't be monetizing the platform.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be monetizing the platform once we partner with the regional resturants, hospitals etc..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market strategy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social awareness through women centered initiatives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with technical meetups.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</a:t>
            </a:r>
            <a:r>
              <a:rPr lang="en"/>
              <a:t>campaigning (Tag the friends, Social photo contest, weekly #tags).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with  police departments.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Partnering with regional restaurants, hospitals, petrol bunks to endorse on our platform.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