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59" r:id="rId6"/>
    <p:sldId id="261" r:id="rId7"/>
    <p:sldId id="262" r:id="rId8"/>
    <p:sldId id="267" r:id="rId9"/>
    <p:sldId id="275" r:id="rId10"/>
    <p:sldId id="264" r:id="rId11"/>
    <p:sldId id="265" r:id="rId12"/>
    <p:sldId id="268" r:id="rId13"/>
    <p:sldId id="273" r:id="rId14"/>
    <p:sldId id="269" r:id="rId15"/>
    <p:sldId id="266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1D8A-7D34-42CA-979A-147E79CB107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FD57-5C4C-41BB-AAB5-AB0F55AB7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jwal-v-bharadwaj-09625a14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satish-vijayakumar-16a4a31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92541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</a:t>
            </a:r>
            <a:r>
              <a:rPr lang="en-US" sz="3200" b="1" dirty="0" smtClean="0"/>
              <a:t>ur motivation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862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2834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2772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41576" y="1789044"/>
            <a:ext cx="3210339" cy="2951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88936" y="2449396"/>
            <a:ext cx="715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/>
              <a:t>?</a:t>
            </a:r>
            <a:endParaRPr lang="en-US" sz="10000" dirty="0"/>
          </a:p>
        </p:txBody>
      </p:sp>
      <p:sp>
        <p:nvSpPr>
          <p:cNvPr id="7" name="TextBox 6"/>
          <p:cNvSpPr txBox="1"/>
          <p:nvPr/>
        </p:nvSpPr>
        <p:spPr>
          <a:xfrm>
            <a:off x="4870174" y="825405"/>
            <a:ext cx="25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100,000+ online stores created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1914" y="2941838"/>
            <a:ext cx="25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 2.5 million 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4597" y="5058273"/>
            <a:ext cx="25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$155 billion worth of products sold in 2019 (source: Wikipedia)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941837"/>
            <a:ext cx="25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30% of total market share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1576" y="1789044"/>
            <a:ext cx="3210339" cy="2951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source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96" y="2846341"/>
            <a:ext cx="2564297" cy="8373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69574" y="124031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marketplace</a:t>
            </a:r>
            <a:endParaRPr lang="en-US" sz="3200" b="1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789043" y="6218388"/>
            <a:ext cx="862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no coding - only configuration, solution </a:t>
            </a:r>
            <a:r>
              <a:rPr lang="en-US" b="1" i="1" dirty="0" smtClean="0"/>
              <a:t>ready to launch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68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-69574" y="124031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live streaming</a:t>
            </a:r>
            <a:endParaRPr lang="en-US" sz="3200" b="1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63478" y="1987826"/>
            <a:ext cx="29818" cy="2584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8739" y="1987826"/>
            <a:ext cx="2951922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11008" y="1987826"/>
            <a:ext cx="2951922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34029" y="2894951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Google Meet/Zoom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19130" y="2756452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smartphone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tripod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6745" y="5851020"/>
            <a:ext cx="57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something that a guide can start off without investment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283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38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283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not for profit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302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-69574" y="124031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business model</a:t>
            </a:r>
            <a:endParaRPr lang="en-US" sz="3200" b="1" i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351965" y="5863852"/>
            <a:ext cx="57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for sustainability</a:t>
            </a:r>
            <a:endParaRPr lang="en-US" i="1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086599" y="2823857"/>
            <a:ext cx="1515716" cy="180849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73615" y="2296263"/>
            <a:ext cx="29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tour guide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42616" y="1999873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fixed cost per tourist</a:t>
            </a:r>
          </a:p>
        </p:txBody>
      </p:sp>
      <p:sp>
        <p:nvSpPr>
          <p:cNvPr id="28" name="TextBox 27"/>
          <p:cNvSpPr txBox="1"/>
          <p:nvPr/>
        </p:nvSpPr>
        <p:spPr>
          <a:xfrm rot="18582939">
            <a:off x="6641063" y="3607755"/>
            <a:ext cx="294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commission on value of purchase</a:t>
            </a:r>
          </a:p>
        </p:txBody>
      </p:sp>
      <p:sp>
        <p:nvSpPr>
          <p:cNvPr id="29" name="TextBox 28"/>
          <p:cNvSpPr txBox="1"/>
          <p:nvPr/>
        </p:nvSpPr>
        <p:spPr>
          <a:xfrm rot="2900011">
            <a:off x="2885743" y="3629872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fixed cost per purchase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761" y="2132136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tourists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79810" y="3248453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SmallTalk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616" y="4737919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local business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50801" y="2369205"/>
            <a:ext cx="0" cy="78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79825" y="3401250"/>
            <a:ext cx="1278457" cy="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283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1870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-69574" y="124031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next steps</a:t>
            </a:r>
            <a:endParaRPr lang="en-US" sz="3200" b="1" i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007914" y="2079584"/>
            <a:ext cx="3398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contact of touris</a:t>
            </a:r>
            <a:r>
              <a:rPr lang="en-US" dirty="0" smtClean="0"/>
              <a:t>t associations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imilar government or other bodies for higher reach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6745" y="5851020"/>
            <a:ext cx="57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shall make a difference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9105" y="1909325"/>
            <a:ext cx="3664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scale </a:t>
            </a:r>
            <a:r>
              <a:rPr lang="en-US" dirty="0" smtClean="0"/>
              <a:t>MVP and hardware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tour guide </a:t>
            </a:r>
            <a:r>
              <a:rPr lang="en-US" dirty="0" smtClean="0"/>
              <a:t>registration</a:t>
            </a:r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marketing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sustain and grow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63478" y="1987826"/>
            <a:ext cx="29818" cy="2584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105" y="1021384"/>
            <a:ext cx="2951922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we intend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1131" y="1021384"/>
            <a:ext cx="2951922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help that would help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7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857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to our brothers and sisters out there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49" y="580583"/>
            <a:ext cx="7902702" cy="4488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6454" y="4209817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pavithra</a:t>
            </a:r>
            <a:endParaRPr lang="en-US" dirty="0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10376454" y="4582462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prajwal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6454" y="4911390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prashanthi</a:t>
            </a:r>
            <a:endParaRPr lang="en-US" dirty="0"/>
          </a:p>
        </p:txBody>
      </p:sp>
      <p:sp>
        <p:nvSpPr>
          <p:cNvPr id="9" name="TextBox 8">
            <a:hlinkClick r:id="rId4"/>
          </p:cNvPr>
          <p:cNvSpPr txBox="1"/>
          <p:nvPr/>
        </p:nvSpPr>
        <p:spPr>
          <a:xfrm>
            <a:off x="10376454" y="5240318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satish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149" y="5664024"/>
            <a:ext cx="807348" cy="11405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73409" y="5898174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92541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cause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574" y="2971800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difference that we are going to make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675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687" y="3667538"/>
            <a:ext cx="2941983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their livelihood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59078" y="3667538"/>
            <a:ext cx="2941983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satiate their hunger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7773" y="3667538"/>
            <a:ext cx="2941983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bring them orders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687" y="3149119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our guides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8321" y="3167412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local business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59078" y="3170003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traveler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9741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 the lives of…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30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2834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9411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574" y="139147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marketplace of virtual tours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0100" y="750651"/>
            <a:ext cx="1052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unlike anything else that is already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3487" y="4993053"/>
            <a:ext cx="181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possible by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609" y="2117601"/>
            <a:ext cx="368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say “hi” to fellow travelers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1841" y="2537992"/>
            <a:ext cx="368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personalized tour where we see only what we want to see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2304" y="3696941"/>
            <a:ext cx="368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get to know hidden info of the place/monument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2304" y="3235382"/>
            <a:ext cx="368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enables our favorite - small talk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2304" y="4435499"/>
            <a:ext cx="368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from the comfort of your home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6245" y="5658509"/>
            <a:ext cx="1154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virtual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4635" y="5658509"/>
            <a:ext cx="70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live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77262" y="5658509"/>
            <a:ext cx="819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tour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1925" y="1411084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where tourists can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7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02834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 about local businesses?</a:t>
            </a:r>
          </a:p>
        </p:txBody>
      </p:sp>
    </p:spTree>
    <p:extLst>
      <p:ext uri="{BB962C8B-B14F-4D97-AF65-F5344CB8AC3E}">
        <p14:creationId xmlns:p14="http://schemas.microsoft.com/office/powerpoint/2010/main" val="10301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8598" y="2088548"/>
            <a:ext cx="404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 review and feedback of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0609" y="2095787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our guide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99861" y="2095787"/>
            <a:ext cx="21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tourists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9017" y="2732160"/>
            <a:ext cx="21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TRUST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74743" y="5884914"/>
            <a:ext cx="9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product purchase link from the </a:t>
            </a:r>
            <a:r>
              <a:rPr lang="en-US" b="1" i="1" dirty="0" smtClean="0"/>
              <a:t>SmallTalk </a:t>
            </a:r>
            <a:r>
              <a:rPr lang="en-US" dirty="0" smtClean="0"/>
              <a:t>platform along with tour guide referral code is shared with tourist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90220" y="4650319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local business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69574" y="139147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local sales influenced by a triangle of </a:t>
            </a:r>
            <a:r>
              <a:rPr lang="en-US" sz="3200" b="1" i="1" dirty="0" smtClean="0"/>
              <a:t>trust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047" y="3433120"/>
            <a:ext cx="308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guides use this trust to encourage and influence sales of local specialties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20609" y="2095787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our guide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99861" y="2095787"/>
            <a:ext cx="21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tourists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74743" y="5884914"/>
            <a:ext cx="9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product purchase link from the </a:t>
            </a:r>
            <a:r>
              <a:rPr lang="en-US" b="1" i="1" dirty="0" smtClean="0"/>
              <a:t>SmallTalk </a:t>
            </a:r>
            <a:r>
              <a:rPr lang="en-US" dirty="0" smtClean="0"/>
              <a:t>platform along with tour guide referral code is shared with tourist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90220" y="4650319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local business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69574" y="139147"/>
            <a:ext cx="1226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local sales influenced by a triangle of </a:t>
            </a:r>
            <a:r>
              <a:rPr lang="en-US" sz="3200" b="1" i="1" dirty="0" smtClean="0"/>
              <a:t>trust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224131" y="1885157"/>
            <a:ext cx="3667539" cy="3215662"/>
            <a:chOff x="4224131" y="1885157"/>
            <a:chExt cx="3667539" cy="3215662"/>
          </a:xfrm>
        </p:grpSpPr>
        <p:sp>
          <p:nvSpPr>
            <p:cNvPr id="14" name="TextBox 13"/>
            <p:cNvSpPr txBox="1"/>
            <p:nvPr/>
          </p:nvSpPr>
          <p:spPr>
            <a:xfrm>
              <a:off x="4742619" y="1885157"/>
              <a:ext cx="294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trust</a:t>
              </a:r>
            </a:p>
          </p:txBody>
        </p:sp>
        <p:cxnSp>
          <p:nvCxnSpPr>
            <p:cNvPr id="19" name="Straight Connector 18"/>
            <p:cNvCxnSpPr>
              <a:endCxn id="7" idx="1"/>
            </p:cNvCxnSpPr>
            <p:nvPr/>
          </p:nvCxnSpPr>
          <p:spPr>
            <a:xfrm>
              <a:off x="4590220" y="2280453"/>
              <a:ext cx="29303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774345" y="2675749"/>
              <a:ext cx="1117325" cy="1854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224131" y="2623821"/>
              <a:ext cx="1113182" cy="1906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8067426">
              <a:off x="6112001" y="3418507"/>
              <a:ext cx="294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trust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3593582">
              <a:off x="3078405" y="3445162"/>
              <a:ext cx="294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business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84539" y="3157498"/>
              <a:ext cx="294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SmallTalk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1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321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Vijayakumar</dc:creator>
  <cp:lastModifiedBy>Satish Vijayakumar</cp:lastModifiedBy>
  <cp:revision>270</cp:revision>
  <dcterms:created xsi:type="dcterms:W3CDTF">2020-06-13T18:34:36Z</dcterms:created>
  <dcterms:modified xsi:type="dcterms:W3CDTF">2020-06-14T19:17:13Z</dcterms:modified>
</cp:coreProperties>
</file>