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2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1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8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7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jwalYadav07/Diwali-Sales-Analys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0994-E78C-487C-A3E2-D5F312932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216745"/>
            <a:ext cx="9966960" cy="3035808"/>
          </a:xfrm>
        </p:spPr>
        <p:txBody>
          <a:bodyPr/>
          <a:lstStyle/>
          <a:p>
            <a:r>
              <a:rPr lang="en-US" sz="7200" dirty="0"/>
              <a:t>Internship Report and Project Presentation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2541A-1BE3-41B2-9294-8645D8B15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3734324"/>
            <a:ext cx="8368085" cy="691902"/>
          </a:xfrm>
        </p:spPr>
        <p:txBody>
          <a:bodyPr>
            <a:normAutofit/>
          </a:bodyPr>
          <a:lstStyle/>
          <a:p>
            <a:r>
              <a:rPr lang="en-IN" sz="2800" dirty="0"/>
              <a:t>Diwali Sales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FAEC8-BCB4-4E00-9D8F-4D024E5101E9}"/>
              </a:ext>
            </a:extLst>
          </p:cNvPr>
          <p:cNvSpPr/>
          <p:nvPr/>
        </p:nvSpPr>
        <p:spPr>
          <a:xfrm>
            <a:off x="1051560" y="4717925"/>
            <a:ext cx="774895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Team Name : Team GPA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Member Name : Prajwal, Rudra, </a:t>
            </a:r>
            <a:r>
              <a:rPr lang="en-US" sz="2400" dirty="0" err="1">
                <a:latin typeface="Bahnschrift SemiBold" panose="020B0502040204020203" pitchFamily="34" charset="0"/>
              </a:rPr>
              <a:t>Nikul</a:t>
            </a:r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IN" sz="2400" dirty="0">
                <a:latin typeface="Bahnschrift SemiBold" panose="020B0502040204020203" pitchFamily="34" charset="0"/>
              </a:rPr>
              <a:t>Internship Duration : 24 June 2024 to 5 August 2024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Company: </a:t>
            </a:r>
            <a:r>
              <a:rPr lang="en-IN" sz="2400" b="1" dirty="0">
                <a:latin typeface="Bahnschrift SemiBold" panose="020B0502040204020203" pitchFamily="34" charset="0"/>
              </a:rPr>
              <a:t>IBM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9746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5CF8-CFFD-4073-8DD5-BBB693DD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You….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16554-B196-49EB-835E-B3BAAA8DF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1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A4F4-E04E-4ADC-8F18-42318336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C19B-7185-4DA6-AB23-6560540F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: IBM Skill Build</a:t>
            </a:r>
          </a:p>
          <a:p>
            <a:r>
              <a:rPr lang="en-US" dirty="0"/>
              <a:t>Collaborating : CSRBOX</a:t>
            </a:r>
          </a:p>
          <a:p>
            <a:r>
              <a:rPr lang="en-US" dirty="0"/>
              <a:t>Role :</a:t>
            </a:r>
            <a:r>
              <a:rPr lang="en-IN" dirty="0"/>
              <a:t> Data Analyst Intern</a:t>
            </a:r>
          </a:p>
          <a:p>
            <a:r>
              <a:rPr lang="en-US" dirty="0"/>
              <a:t>Duration: [24/06/2024 – 05/08/2024]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85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68FE-C8F1-484B-BBC3-F2AE7B48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06E6-AE27-49A5-8621-A2440D08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data to provide insights</a:t>
            </a:r>
          </a:p>
          <a:p>
            <a:r>
              <a:rPr lang="en-US" dirty="0"/>
              <a:t>Using tools like Excel, SQL, Python, and Power BI</a:t>
            </a:r>
          </a:p>
          <a:p>
            <a:r>
              <a:rPr lang="en-US" dirty="0"/>
              <a:t>Collaborating with different departments to understand data needs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04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0CF5-6DBC-4871-B034-0516ADE1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34256" cy="1609344"/>
          </a:xfrm>
        </p:spPr>
        <p:txBody>
          <a:bodyPr/>
          <a:lstStyle/>
          <a:p>
            <a:r>
              <a:rPr lang="en-US" b="1" dirty="0"/>
              <a:t>Project Overview: Diwali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FF29-CDB3-4713-BE53-216701D2E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26208"/>
            <a:ext cx="10058400" cy="4050792"/>
          </a:xfrm>
        </p:spPr>
        <p:txBody>
          <a:bodyPr/>
          <a:lstStyle/>
          <a:p>
            <a:r>
              <a:rPr lang="en-IN" dirty="0"/>
              <a:t>Project Objective  :</a:t>
            </a:r>
          </a:p>
          <a:p>
            <a:pPr lvl="1"/>
            <a:r>
              <a:rPr lang="en-US" dirty="0"/>
              <a:t>Analyze sales data during Diwali season to identify trends and insights</a:t>
            </a:r>
          </a:p>
          <a:p>
            <a:r>
              <a:rPr lang="en-IN" dirty="0"/>
              <a:t>Data Sources :</a:t>
            </a:r>
          </a:p>
          <a:p>
            <a:pPr lvl="1"/>
            <a:r>
              <a:rPr lang="en-IN" dirty="0"/>
              <a:t>Sales records</a:t>
            </a:r>
          </a:p>
          <a:p>
            <a:pPr lvl="1"/>
            <a:r>
              <a:rPr lang="en-IN" dirty="0"/>
              <a:t>Customer demographics</a:t>
            </a:r>
          </a:p>
          <a:p>
            <a:pPr lvl="1"/>
            <a:r>
              <a:rPr lang="en-IN" dirty="0"/>
              <a:t>Promotional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0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CF75-5673-498D-BABF-0C58BD98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3BED-845D-4A54-BA51-F192646C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90140"/>
          </a:xfrm>
        </p:spPr>
        <p:txBody>
          <a:bodyPr/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Sources : </a:t>
            </a:r>
            <a:r>
              <a:rPr lang="en-US" dirty="0">
                <a:hlinkClick r:id="rId2"/>
              </a:rPr>
              <a:t>https://github.com/PrajwalYadav07/Diwali-Sales-Analysis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Tools 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Python Programing Language</a:t>
            </a:r>
          </a:p>
          <a:p>
            <a:pPr lvl="1"/>
            <a:r>
              <a:rPr lang="en-US" dirty="0"/>
              <a:t>MS Excel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IN" dirty="0"/>
              <a:t>Analytical Techniques</a:t>
            </a:r>
          </a:p>
          <a:p>
            <a:pPr lvl="1"/>
            <a:r>
              <a:rPr lang="en-IN" dirty="0"/>
              <a:t>Techniques used: time series analysis, regression analysis,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5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296F-B9AB-49C1-89E0-69CA1660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00" y="140076"/>
            <a:ext cx="10058400" cy="1609344"/>
          </a:xfrm>
        </p:spPr>
        <p:txBody>
          <a:bodyPr/>
          <a:lstStyle/>
          <a:p>
            <a:r>
              <a:rPr lang="en-IN" dirty="0"/>
              <a:t>Findings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3880-07F6-4DBF-8592-7BC48713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1591322"/>
            <a:ext cx="10058400" cy="4050792"/>
          </a:xfrm>
        </p:spPr>
        <p:txBody>
          <a:bodyPr/>
          <a:lstStyle/>
          <a:p>
            <a:r>
              <a:rPr lang="en-IN" dirty="0"/>
              <a:t>Major Trends and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3FB58-BD73-4CD6-B324-A0691343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43" y="2333344"/>
            <a:ext cx="835459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9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296F-B9AB-49C1-89E0-69CA1660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00" y="140076"/>
            <a:ext cx="10058400" cy="1609344"/>
          </a:xfrm>
        </p:spPr>
        <p:txBody>
          <a:bodyPr/>
          <a:lstStyle/>
          <a:p>
            <a:r>
              <a:rPr lang="en-IN" dirty="0"/>
              <a:t>Findings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3880-07F6-4DBF-8592-7BC48713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00" y="1591322"/>
            <a:ext cx="10058400" cy="4050792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IN" dirty="0" err="1"/>
              <a:t>ge</a:t>
            </a:r>
            <a:r>
              <a:rPr lang="en-IN" dirty="0"/>
              <a:t> Group &amp; Gender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1A860-6C01-474A-9FD2-C5389E70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5" y="2313930"/>
            <a:ext cx="5911378" cy="3680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A1C4C-6CAF-4EEE-A913-352BA46E7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06"/>
          <a:stretch/>
        </p:blipFill>
        <p:spPr>
          <a:xfrm>
            <a:off x="6329034" y="1907518"/>
            <a:ext cx="483528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9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B908-E1E6-46AE-8863-1020DD59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D9C9-E2E0-487B-A572-CB90C081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 Analysis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81EB5-8B5B-40BA-8956-B954E8BC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32" y="2798732"/>
            <a:ext cx="840222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3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F42-20D0-4290-B158-50D29BD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Learnings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39D62-8D8C-41A9-B0B6-078504EAD4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940546"/>
            <a:ext cx="100584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Performed data cleaning and manipulation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Conducted exploratory data analysis (EDA) using pandas, matplotlib, and seaborn libraries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customer experience by identifying potential customers across different states, occupations, genders, and age groups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sales by identifying the most selling product categories and products, aiding in inventory planning to meet demands </a:t>
            </a:r>
          </a:p>
        </p:txBody>
      </p:sp>
    </p:spTree>
    <p:extLst>
      <p:ext uri="{BB962C8B-B14F-4D97-AF65-F5344CB8AC3E}">
        <p14:creationId xmlns:p14="http://schemas.microsoft.com/office/powerpoint/2010/main" val="1911847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</TotalTime>
  <Words>233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Rockwell</vt:lpstr>
      <vt:lpstr>Rockwell Condensed</vt:lpstr>
      <vt:lpstr>Wingdings</vt:lpstr>
      <vt:lpstr>Wood Type</vt:lpstr>
      <vt:lpstr>Internship Report and Project Presentation</vt:lpstr>
      <vt:lpstr>Overview of Internship</vt:lpstr>
      <vt:lpstr>Role and Responsibilities</vt:lpstr>
      <vt:lpstr>Project Overview: Diwali Sales Analysis</vt:lpstr>
      <vt:lpstr>Methodology</vt:lpstr>
      <vt:lpstr>Findings and Insights</vt:lpstr>
      <vt:lpstr>Findings and Insights</vt:lpstr>
      <vt:lpstr>Detailed Analysis</vt:lpstr>
      <vt:lpstr>Project Learnings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 and Project Presentation</dc:title>
  <dc:creator>Prajwal</dc:creator>
  <cp:lastModifiedBy>Prajwal</cp:lastModifiedBy>
  <cp:revision>6</cp:revision>
  <dcterms:created xsi:type="dcterms:W3CDTF">2024-08-02T11:22:32Z</dcterms:created>
  <dcterms:modified xsi:type="dcterms:W3CDTF">2024-08-02T12:09:24Z</dcterms:modified>
</cp:coreProperties>
</file>