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28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6B07-8AF2-4A68-9FAE-2198C2F055B8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4DA3-5AD2-460F-867F-30FB4B6A6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67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6B07-8AF2-4A68-9FAE-2198C2F055B8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4DA3-5AD2-460F-867F-30FB4B6A6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826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6B07-8AF2-4A68-9FAE-2198C2F055B8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4DA3-5AD2-460F-867F-30FB4B6A6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900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6B07-8AF2-4A68-9FAE-2198C2F055B8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4DA3-5AD2-460F-867F-30FB4B6A6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458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6B07-8AF2-4A68-9FAE-2198C2F055B8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4DA3-5AD2-460F-867F-30FB4B6A6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391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6B07-8AF2-4A68-9FAE-2198C2F055B8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4DA3-5AD2-460F-867F-30FB4B6A6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711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6B07-8AF2-4A68-9FAE-2198C2F055B8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4DA3-5AD2-460F-867F-30FB4B6A6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296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6B07-8AF2-4A68-9FAE-2198C2F055B8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4DA3-5AD2-460F-867F-30FB4B6A6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351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6B07-8AF2-4A68-9FAE-2198C2F055B8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4DA3-5AD2-460F-867F-30FB4B6A6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6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6B07-8AF2-4A68-9FAE-2198C2F055B8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4DA3-5AD2-460F-867F-30FB4B6A6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9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6B07-8AF2-4A68-9FAE-2198C2F055B8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4DA3-5AD2-460F-867F-30FB4B6A6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269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C6B07-8AF2-4A68-9FAE-2198C2F055B8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E4DA3-5AD2-460F-867F-30FB4B6A6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01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028" y="942392"/>
            <a:ext cx="2258008" cy="877076"/>
          </a:xfrm>
        </p:spPr>
        <p:txBody>
          <a:bodyPr>
            <a:noAutofit/>
          </a:bodyPr>
          <a:lstStyle/>
          <a:p>
            <a:pPr algn="l"/>
            <a:r>
              <a:rPr lang="en-IN" sz="4000" dirty="0" smtClean="0">
                <a:solidFill>
                  <a:srgbClr val="0070C0"/>
                </a:solidFill>
                <a:latin typeface="Script MT Bold" panose="03040602040607080904" pitchFamily="66" charset="0"/>
              </a:rPr>
              <a:t>Engineer’s</a:t>
            </a:r>
            <a:br>
              <a:rPr lang="en-IN" sz="4000" dirty="0" smtClean="0">
                <a:solidFill>
                  <a:srgbClr val="0070C0"/>
                </a:solidFill>
                <a:latin typeface="Script MT Bold" panose="03040602040607080904" pitchFamily="66" charset="0"/>
              </a:rPr>
            </a:br>
            <a:r>
              <a:rPr lang="en-IN" sz="2000" dirty="0" smtClean="0">
                <a:solidFill>
                  <a:srgbClr val="002846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e-Library</a:t>
            </a:r>
            <a:endParaRPr lang="en-IN" sz="2000" dirty="0">
              <a:solidFill>
                <a:srgbClr val="002846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237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Mongolian Baiti</vt:lpstr>
      <vt:lpstr>Script MT Bold</vt:lpstr>
      <vt:lpstr>Office Theme</vt:lpstr>
      <vt:lpstr>Engineer’s e-Library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Engineer’s e-Library</dc:title>
  <dc:creator>HP</dc:creator>
  <cp:lastModifiedBy>HP</cp:lastModifiedBy>
  <cp:revision>6</cp:revision>
  <dcterms:created xsi:type="dcterms:W3CDTF">2024-05-26T11:03:35Z</dcterms:created>
  <dcterms:modified xsi:type="dcterms:W3CDTF">2024-05-26T14:07:55Z</dcterms:modified>
</cp:coreProperties>
</file>