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57000">
                <a:schemeClr val="accent1">
                  <a:tint val="66000"/>
                  <a:satMod val="160000"/>
                  <a:alpha val="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b="1" u="sng" dirty="0" smtClean="0"/>
              <a:t>Ground Rules for: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85000">
                <a:srgbClr val="000000">
                  <a:alpha val="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Acknowledgement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Attendance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Total Chapters: 10</a:t>
            </a:r>
          </a:p>
          <a:p>
            <a:r>
              <a:rPr lang="en-US" dirty="0" smtClean="0"/>
              <a:t>Average class needed to finish lessons:24</a:t>
            </a:r>
          </a:p>
          <a:p>
            <a:r>
              <a:rPr lang="en-US" dirty="0" smtClean="0"/>
              <a:t>Maximum class time we will get:20</a:t>
            </a:r>
          </a:p>
          <a:p>
            <a:r>
              <a:rPr lang="en-US" dirty="0" smtClean="0"/>
              <a:t>Subject difficulty(Out of 10): 5</a:t>
            </a:r>
          </a:p>
          <a:p>
            <a:r>
              <a:rPr lang="en-US" dirty="0" smtClean="0"/>
              <a:t>Theory part(in %): 90</a:t>
            </a:r>
          </a:p>
          <a:p>
            <a:r>
              <a:rPr lang="en-US" dirty="0" smtClean="0"/>
              <a:t>Numerical, diagrams(in %):10</a:t>
            </a:r>
          </a:p>
          <a:p>
            <a:r>
              <a:rPr lang="en-US" dirty="0" smtClean="0"/>
              <a:t>Subject focuses main on points and diagrams.</a:t>
            </a:r>
          </a:p>
          <a:p>
            <a:r>
              <a:rPr lang="en-US" dirty="0" err="1" smtClean="0"/>
              <a:t>Baki</a:t>
            </a:r>
            <a:r>
              <a:rPr lang="en-US" dirty="0" smtClean="0"/>
              <a:t> </a:t>
            </a:r>
            <a:r>
              <a:rPr lang="en-US" dirty="0" err="1" smtClean="0"/>
              <a:t>sab</a:t>
            </a:r>
            <a:r>
              <a:rPr lang="en-US" dirty="0" smtClean="0"/>
              <a:t> guff </a:t>
            </a:r>
            <a:r>
              <a:rPr lang="en-US" dirty="0" err="1" smtClean="0"/>
              <a:t>diney</a:t>
            </a:r>
            <a:r>
              <a:rPr lang="en-US" dirty="0" smtClean="0"/>
              <a:t> ho ;) so favorable for </a:t>
            </a:r>
            <a:r>
              <a:rPr lang="en-US" dirty="0" err="1" smtClean="0"/>
              <a:t>gafadis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Ground Rules for:  </vt:lpstr>
      <vt:lpstr>SEF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 for:  </dc:title>
  <dc:creator>Saugat Poudel</dc:creator>
  <cp:lastModifiedBy>user</cp:lastModifiedBy>
  <cp:revision>3</cp:revision>
  <dcterms:created xsi:type="dcterms:W3CDTF">2006-08-16T00:00:00Z</dcterms:created>
  <dcterms:modified xsi:type="dcterms:W3CDTF">2018-01-20T06:53:39Z</dcterms:modified>
</cp:coreProperties>
</file>