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hkWH830nhI2IHTgzqyM+gcqV6B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8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1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10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0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4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4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4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4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4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5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6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5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35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3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3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3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3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3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30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0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CHAPTER 2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register section includes the set of register and a bus(or other communication mechanism). It also contains other register which are not accessible directly by the programmer.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ALU performs the arithmetic and logical operation which obtains its operand from the register section and stores the result back to it.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=&gt;Since, the ALU must complete its operation within a single clock cycle, it is constructed using only combinational circuit.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control unit generates the internal control signal that causes the register to load data, increment or clear content, output content, causes ALU to perform correct function.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=&gt;also generate signal for the system control bus such as READ, WRITE, IO/M(bar) signal.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Memory Subsystem Organization and Interfacing:</a:t>
            </a:r>
            <a:endParaRPr/>
          </a:p>
        </p:txBody>
      </p:sp>
      <p:sp>
        <p:nvSpPr>
          <p:cNvPr id="225" name="Google Shape;225;p11"/>
          <p:cNvSpPr txBox="1"/>
          <p:nvPr>
            <p:ph idx="1" type="body"/>
          </p:nvPr>
        </p:nvSpPr>
        <p:spPr>
          <a:xfrm>
            <a:off x="2434666" y="179875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Types of memory chips:</a:t>
            </a:r>
            <a:br>
              <a:rPr lang="en-US"/>
            </a:b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6" name="Google Shape;2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272573" y="-568489"/>
            <a:ext cx="4405647" cy="1005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pic>
        <p:nvPicPr>
          <p:cNvPr id="232" name="Google Shape;23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215322" y="-38299"/>
            <a:ext cx="4327751" cy="7572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Internal Chip Organization:</a:t>
            </a:r>
            <a:endParaRPr/>
          </a:p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an 8 x 2 ROM chip: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=&gt;Address line = 3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=&gt;Data lines = 2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=&gt;16 bits of internal storage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CE = 0, decoder is disabled and no location is selected.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CE = 1and OE= 1,tri-state buffer for that location cell is enabled and data is output from the chip.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pic>
        <p:nvPicPr>
          <p:cNvPr id="244" name="Google Shape;24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989" y="1403796"/>
            <a:ext cx="5867544" cy="5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As the number of locations increases, the size of address decoder needed, becomes extremely large. To remedy this problem, the memory chip can be designed using multiple dimension of decoding.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Consider two dimensional organization of the same 8 x 2 ROM chip: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656" y="2382592"/>
            <a:ext cx="5876601" cy="392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pic>
        <p:nvPicPr>
          <p:cNvPr id="256" name="Google Shape;25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7144" y="1904999"/>
            <a:ext cx="7031864" cy="444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2592925" y="624110"/>
            <a:ext cx="8911687" cy="998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Construct a 16 x 2 memory subsystem from two 8 x 2 ROM chips with: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a. high-order interleaving and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b. low-order interleaving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808" y="2204818"/>
            <a:ext cx="5782615" cy="4376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pic>
        <p:nvPicPr>
          <p:cNvPr id="268" name="Google Shape;26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5" y="1596981"/>
            <a:ext cx="6280619" cy="402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type="title"/>
          </p:nvPr>
        </p:nvSpPr>
        <p:spPr>
          <a:xfrm>
            <a:off x="2592925" y="624110"/>
            <a:ext cx="8911687" cy="1668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Construct a 8 x 4 memory subsystem from two 8 x 2 ROM chips with control signals.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=&gt;Assume system with 6-bit address bus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=&gt;A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2,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select location within memory chips.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=&gt;A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must be 000 for the chips to be active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=&gt;RD or RD’ drives OE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=&gt;IO/</a:t>
            </a:r>
            <a:r>
              <a:rPr lang="en-US" sz="1800" cap="none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(bar) signal supplied by processors that use isolated I/O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356" y="2369713"/>
            <a:ext cx="6022482" cy="403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Basic Computer Organization</a:t>
            </a:r>
            <a:endParaRPr/>
          </a:p>
        </p:txBody>
      </p:sp>
      <p:pic>
        <p:nvPicPr>
          <p:cNvPr id="171" name="Google Shape;17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6" y="1520382"/>
            <a:ext cx="6949886" cy="426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I/O subsystem organization and Interfacing</a:t>
            </a:r>
            <a:endParaRPr/>
          </a:p>
        </p:txBody>
      </p:sp>
      <p:pic>
        <p:nvPicPr>
          <p:cNvPr id="280" name="Google Shape;28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352" y="2112135"/>
            <a:ext cx="6838065" cy="368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286" name="Google Shape;286;p2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data from the input device goes to the tri-state buffer.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When the values on the address bus and control bus are correct, the buffers are enabled and data passes onto the data bus.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CPU, then can read these data.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key to this design is the enable logic.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=&gt;For the input device, the read signal (RD) should be asserted.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=&gt;Figure (b) shows the enable logic for an input device at address 11110000 with 8-bit address and control signals RD and IO/Memory(I0/M(bar))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292" name="Google Shape;292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the interface circuit for an output device, the tri-state buffer is replaced by a register.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tri-state buffers are used in input device interface to make sure that no more than one device writes data to the bus at any time.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Since, the o/p devices read data from the bus, they do not need buffers so that data can be made available to all output devices.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pic>
        <p:nvPicPr>
          <p:cNvPr id="298" name="Google Shape;29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080" y="2060620"/>
            <a:ext cx="6853416" cy="322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pic>
        <p:nvPicPr>
          <p:cNvPr id="304" name="Google Shape;30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715" y="1571223"/>
            <a:ext cx="6819544" cy="3523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CPU with 8-bit data bus and 8-bit address bus uses memory mapped I/O. It has 32 byte of ROM at 00H and 32 byte of ROM at 20H. It also has an I/O device at FFH. Show the load logic and enable logic.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444" y="1725769"/>
            <a:ext cx="7727325" cy="49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Computer with 8-bit data bus and 8-bit control bus uses isolated I/O. It has 64 bytes of ROM starting at 00H constructed using 64 x 4 chips; 128 bytes of RAM, starting at address 40H constructed using 32 x 8 chips; an input device with Ready at address 40H and output with an ready at 80H.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185269" y="468557"/>
            <a:ext cx="3422736" cy="660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pic>
        <p:nvPicPr>
          <p:cNvPr id="322" name="Google Shape;32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715" y="1429555"/>
            <a:ext cx="6568225" cy="498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computer system with an 8-bit address and an 8-bit data bus using isolated I/O. It has 16 x 8 ROM starting at address 00H constructed using 8 x8 chips; 64 x 8 of RAM starting at address 80H constructed using 64 x 4 chips. There is an I/O device at 40H. Show the design for the system.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853" y="2133600"/>
            <a:ext cx="7762119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pic>
        <p:nvPicPr>
          <p:cNvPr id="334" name="Google Shape;33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655" y="1249251"/>
            <a:ext cx="7173533" cy="510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organization has 3 sub systems: CPU, memory sub-system and I/O sub-system.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CPU performs various operations and controls the computer.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Memory sub-system is used to store programs being executed by the CPU along with the necessary data.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I/O sub-system allows the CPU to interact with input and output devices such as keyboards, monitors, etc.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System Bus</a:t>
            </a:r>
            <a:br>
              <a:rPr lang="en-US"/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bus is basically a collection of wires, chips and slots inside the computer through which data and signals can be transmitted to and fro between the computer and peripherals.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Bus: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=&gt;provides path for moving data between the microprocessor and the peripherals.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=&gt;The data bus consists of number of separate lines, generally 8, 16, 32 or 64. The number of lines is referred to  as width of data bus.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=&gt;Since, each line carries only 1 bit at a time, the number of lines determine how many bits can be transmitted at a time.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=&gt;bidirectional,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Microprocessor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can read data from memory or write data to the memory.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Address bus: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=&gt;provides path for address.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=&gt;For eg: if the CPU requires reading a word (8, 16, 32 or 64 bits of data) from memory, it puts the address of desired word on the address bus.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 Unidirectional because the 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microprocessor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is addressing a specific memory location. No outside devices can not write into 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Microprocessor.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 also used to address I/O ports.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Control bus: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=&gt;used to control the access and use of data and address lines.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=&gt;carry control and synchronization signals from CPU to peripherals and also do the same from peripherals to CPU.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=&gt;bidirectional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Some of the control signals are: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memory read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memory write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I/O read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I/O write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bus request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bus grant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Interrupt request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Interrupt acknowledge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Instruction cycle</a:t>
            </a:r>
            <a:endParaRPr/>
          </a:p>
        </p:txBody>
      </p:sp>
      <p:pic>
        <p:nvPicPr>
          <p:cNvPr id="195" name="Google Shape;19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828" y="2403249"/>
            <a:ext cx="7840169" cy="323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2396029" y="1631324"/>
            <a:ext cx="8915400" cy="447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instruction cycle is the procedure a microprocessor goes through to process an instruction.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First, microprocessor fetches or reads instructions from memory. (microprocessor outputs address of instruction on the address bus)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=&gt;The register PC holds the address of next instruction to be fetched. Before the CPU outputs the address onto the address bus, it retrieves the address from PC.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=&gt;Memory sub-system inputs this address and places the corresponding instruction into system data bus.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=&gt;The CPU, then reads the instruction code from the system data bus.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Then, it decodes the instruction determining which instruction it has fetched.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Finally, it performs the operation necessary to execute the instruction.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of these functions i.e. fetch, decode and execute consist of a sequence of one or more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Contd…</a:t>
            </a:r>
            <a:r>
              <a:rPr lang="en-US" sz="1800"/>
              <a:t>(instruction cycle state diagram)</a:t>
            </a:r>
            <a:endParaRPr sz="1800"/>
          </a:p>
        </p:txBody>
      </p:sp>
      <p:pic>
        <p:nvPicPr>
          <p:cNvPr id="207" name="Google Shape;20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712" y="1644202"/>
            <a:ext cx="7918164" cy="402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CPU organization</a:t>
            </a:r>
            <a:endParaRPr/>
          </a:p>
        </p:txBody>
      </p:sp>
      <p:pic>
        <p:nvPicPr>
          <p:cNvPr id="213" name="Google Shape;21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2144" y="2155564"/>
            <a:ext cx="7249537" cy="373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2017-12-28T07:45:09Z</dcterms:created>
  <dc:creator>Bishal Trital</dc:creator>
</cp:coreProperties>
</file>