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N4PKA8+iu1kUpAFzYgrUZneU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CHAPTER-6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9600"/>
              <a:t>Arithmetic Unit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RTL code for Booth algorithm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2589212" y="197905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     1: 	U &lt;- 0, 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&lt;- 0, I &lt;- 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’2:	U &lt;- U + X’ + 1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2:	U &lt;- U + X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 2:	i &lt;- i – 1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 3:	ashr(UV), cir(Y), 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&lt;- Y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b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Z’3:	goto 2</a:t>
            </a:r>
            <a:b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Z3:	FINISH &lt;- 1</a:t>
            </a:r>
            <a:endParaRPr/>
          </a:p>
          <a:p>
            <a:pPr indent="0" lvl="1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b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Perform 9 x -3 multiplication using Booth algorithm.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X = 9 = 01001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 = -3= 11101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110" y="2133600"/>
            <a:ext cx="6619741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2592925" y="624109"/>
            <a:ext cx="8911687" cy="16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Shift subtract division </a:t>
            </a:r>
            <a:br>
              <a:rPr lang="en-US"/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(Before we look at the operation of the entire algorithm, consider the circumstances under which the first step terminates the algorithm. For 112÷7 with n=4, UV= 0111 0000 and X= 0111. Since, U≥X, the algorithm exists immediately. Had it proceeded, it should have produced a result of 16 (1 0000) and a remainder of 0. The value 1 0000 cannot be stored in a 4-bit register), this is the reason for the overflow.</a:t>
            </a:r>
            <a:endParaRPr/>
          </a:p>
        </p:txBody>
      </p:sp>
      <p:pic>
        <p:nvPicPr>
          <p:cNvPr id="231" name="Google Shape;23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263" y="2537138"/>
            <a:ext cx="7572776" cy="34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Trace of the RTL code for the operation 147 ÷ 13.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Here, U = 1001, V = 0011, X = 1101 and n=4.</a:t>
            </a:r>
            <a:endParaRPr/>
          </a:p>
        </p:txBody>
      </p:sp>
      <p:pic>
        <p:nvPicPr>
          <p:cNvPr id="237" name="Google Shape;23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984" y="1905000"/>
            <a:ext cx="7959144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Binary Coded Decimal(BCD)</a:t>
            </a:r>
            <a:endParaRPr/>
          </a:p>
        </p:txBody>
      </p:sp>
      <p:pic>
        <p:nvPicPr>
          <p:cNvPr id="243" name="Google Shape;24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594" y="2146037"/>
            <a:ext cx="6877319" cy="430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BCD adder: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(When two decimal numbers are added, the maximum result is 19 =&gt; (9 + 9 +1(carry)))</a:t>
            </a:r>
            <a:endParaRPr/>
          </a:p>
        </p:txBody>
      </p:sp>
      <p:pic>
        <p:nvPicPr>
          <p:cNvPr id="249" name="Google Shape;24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045" y="1648496"/>
            <a:ext cx="8500055" cy="499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(The condition for the correction and setting c=1 is: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c = k + z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+ z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= 1)</a:t>
            </a:r>
            <a:endParaRPr/>
          </a:p>
        </p:txBody>
      </p:sp>
      <p:pic>
        <p:nvPicPr>
          <p:cNvPr id="255" name="Google Shape;25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623" y="1996225"/>
            <a:ext cx="8293994" cy="48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2592925" y="624110"/>
            <a:ext cx="8911687" cy="82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Specialized Arithmetic hardware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PIPELINING</a:t>
            </a:r>
            <a:br>
              <a:rPr lang="en-US"/>
            </a:b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660" y="1592892"/>
            <a:ext cx="6106377" cy="3801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7"/>
          <p:cNvSpPr txBox="1"/>
          <p:nvPr/>
        </p:nvSpPr>
        <p:spPr>
          <a:xfrm>
            <a:off x="2202288" y="5541890"/>
            <a:ext cx="9208394" cy="131318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time taken by non-pipelined unit to calculate 1 result. Requires n.T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to calculate n results.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Pipelined unit requires k time units, each of duration T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to move the first piece of data through the pipeline.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Because, additional data enters the pipeline during every cycle, it will output the remaining n-1 results during next n-1 cycles.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thus, the pipelined unit requires (k + n – 1) cycles, each of T</a:t>
            </a:r>
            <a:r>
              <a:rPr baseline="-2500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time, to calculate same results.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speedup can be calculated by the formula above.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aseline="-2500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Contd…..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Data enters into a stage of the pipeline, which performs some arithmetic operations on those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results are then passed to next stage which performs its operation and so on until the final computation ha been performed.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stage performs only its specific function, no need to be capable of performing the task of any other stage.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pipeline does not speed up an individual computation. It improves the performance by overlapping computations where each stage can operate on different data simultaneously.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net effect is that output appears more quickly than in non-pipeline arithmetic unit, thereby increasing the throughput.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2. Lookup Tables: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2589212" y="1442434"/>
            <a:ext cx="8915400" cy="54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combinational circuit can be implemented by ROM is a lookup table.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Inputs to the combinational circuit serve as the address input of the ROM.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outputs of the ROM corresponds to the output of the combinational  circuit.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ROM is programmed with data such that the correct values are output for any possible input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a 4 x 1 ROM programmed to mimic a two input AND gate.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By programming ROM with data shown, it outputs the same values as the AND gate for all possible values of X and Y.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576" y="3769943"/>
            <a:ext cx="5887272" cy="18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 txBox="1"/>
          <p:nvPr/>
        </p:nvSpPr>
        <p:spPr>
          <a:xfrm>
            <a:off x="3683358" y="4940945"/>
            <a:ext cx="9188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gate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6919597" y="5358451"/>
            <a:ext cx="19912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Lookup ROM equivalent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Shift-add multiplication:</a:t>
            </a:r>
            <a:br>
              <a:rPr lang="en-US"/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=&gt; multiplication of unsigned numbers.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=&gt; multiplication can be performed by repeated addition of multiplicand and shifting</a:t>
            </a:r>
            <a:endParaRPr/>
          </a:p>
        </p:txBody>
      </p:sp>
      <p:pic>
        <p:nvPicPr>
          <p:cNvPr id="171" name="Google Shape;17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172" y="1905000"/>
            <a:ext cx="5437842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..(a multiplier implemented using a lookup ROM)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627" y="1481071"/>
            <a:ext cx="7096260" cy="493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Registers X and Y supply the address inputs to lookup ROM.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It’s outputs are the product of X and Y, and are routed to registers U and V.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of 256 locations must contain the 8-bit product of X and 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example, location 1011 1101 contains the data 1000 1111, 143, the product of 1011(11) and 1101(13).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the hardware may be less complex than that of the original shift-add implementation.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can multiply numbers more quickly than the shift-add hardware.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However, size of the lookup ROM grows rapidly as the size of the operands increases.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3. Wallace Tree</a:t>
            </a:r>
            <a:endParaRPr/>
          </a:p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2589212" y="2133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Combinational circuit used to multiply two numbers.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Instead of performing additions using standard parallel adder, Wallace tree uses carry save adder and only one parallel adder.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Carry save adder can add 3 values simultaneously. However, it does not output a single result, but provides both sum and a set of carry bits as output.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form the final sum, S and C must be added together because carry bits do not propagate through the adder.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2625" y="4022411"/>
            <a:ext cx="6880626" cy="18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use a carry save adder to perform multiplication, we first calculate the partial product of the multiplication and input them to carry save adder.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995" y="1596981"/>
            <a:ext cx="5311158" cy="3978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3721995" y="5704306"/>
            <a:ext cx="5198859" cy="30777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Generating partial products for multiplication using Wallace tree.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3 x 3 multiplier constructed using carry save adder.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893" y="1403797"/>
            <a:ext cx="6156101" cy="4443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4 x 4 Wallace tree multiplier.</a:t>
            </a:r>
            <a:endParaRPr/>
          </a:p>
        </p:txBody>
      </p:sp>
      <p:pic>
        <p:nvPicPr>
          <p:cNvPr id="316" name="Google Shape;31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687" y="1905000"/>
            <a:ext cx="5898524" cy="453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8 x 8 Wallace tree multiplier.</a:t>
            </a:r>
            <a:endParaRPr/>
          </a:p>
        </p:txBody>
      </p:sp>
      <p:pic>
        <p:nvPicPr>
          <p:cNvPr id="322" name="Google Shape;32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421" y="1905000"/>
            <a:ext cx="6535278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2592925" y="624110"/>
            <a:ext cx="8911687" cy="7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Floating point numbers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2589212" y="1403797"/>
            <a:ext cx="8915400" cy="52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Floating point format is similar to scientific notation.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scientific notation, we can express a number in different ways.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i.e. 	-1234.5678 = -1.2345678 x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b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= -1234567.8 x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-3    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Computers can be efficient if each number can have only one representation (unique).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So, floating point numbers must be normalized i.e. each number significand is a fraction with no leading zeros.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Thus, the only valid floating point representation for this number is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-.12345678 x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b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normalized representation works well for every possible numbers except 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computer stores floating point numbers in a pre-defined format.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Each number requires signed bit.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A significand of some pre-defined length.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An exponent of some given length.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i.e.X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=1, 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=12345678 and 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				     	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334" name="Google Shape;334;p2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represent negative exponents, one possibility is to use two’s complement values, the prevalent practice is to use biasing.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Assume that 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has four bits, and should be able to represent all exponents from -8 to +7.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do so, a set bias value is added to the actual exponent and result is stored in  X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-8 is represented as -8 + bias = -8 +8 = 0(0000).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+7 is represented as +7 + bias = +7 +8 = 15(1111).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IEEE 754 floating point standard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2589212" y="1661375"/>
            <a:ext cx="8915400" cy="4881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Defines set format and operation modes. Doesn’t specify arithmetic procedures and hardware to be 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IEEE 754 standard is used in virtually all CPUs that have floating point capability.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IEEE 754 standard specifies two precisions for floating point numbers.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single precision number having 32 bits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double precision number having 64 bits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single precision,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bit for sign, 8 bit for exponent &amp; 23 bit for significand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double precision,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bit for sign, 11 bit for exponent &amp; 52 bit for significand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Significand falls in the range 1 ≤ significand &lt; 2.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Exponent uses a bias of 127, having range -126 t0 127.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Exponent values 0000 0000(-127) and 1111 1111(128) are used for special numbers.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177" name="Google Shape;17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442" y="1687132"/>
            <a:ext cx="6596737" cy="468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+19.5 = 10011.1 or 1.00111 x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binary.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+19.5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 = 0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significand = 001 1100 0000 0000 0000 0000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exponent = 1000 0011 (131 = 4 + 127)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0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 = 0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significand = 000 0000 0000 0000 0000 0000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exponent = 0000 0000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7" name="Google Shape;347;p30"/>
          <p:cNvCxnSpPr/>
          <p:nvPr/>
        </p:nvCxnSpPr>
        <p:spPr>
          <a:xfrm>
            <a:off x="5112913" y="2408349"/>
            <a:ext cx="231900" cy="1803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5344732" y="2403988"/>
            <a:ext cx="37930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included, presence is implicit in this standard.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2592925" y="624110"/>
            <a:ext cx="8911687" cy="792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Addition and subtraction in Signed Notation</a:t>
            </a:r>
            <a:endParaRPr sz="3200"/>
          </a:p>
        </p:txBody>
      </p:sp>
      <p:pic>
        <p:nvPicPr>
          <p:cNvPr id="354" name="Google Shape;35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09860" y="-1324262"/>
            <a:ext cx="2917813" cy="807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7272" y="2281477"/>
            <a:ext cx="2561536" cy="634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361" name="Google Shape;36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400025" y="-1506830"/>
            <a:ext cx="5460643" cy="1099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RTL code for shift-add multiplication</a:t>
            </a:r>
            <a:endParaRPr/>
          </a:p>
        </p:txBody>
      </p:sp>
      <p:pic>
        <p:nvPicPr>
          <p:cNvPr id="183" name="Google Shape;18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867" y="1661375"/>
            <a:ext cx="5215180" cy="431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 UV &lt;- X x Y; X= 1101 and Y=1011.</a:t>
            </a:r>
            <a:endParaRPr/>
          </a:p>
        </p:txBody>
      </p:sp>
      <p:pic>
        <p:nvPicPr>
          <p:cNvPr id="189" name="Google Shape;18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803" y="1777286"/>
            <a:ext cx="8100811" cy="497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Booth Algorithm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reduces the number of addition.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Negative multiplier, positive multiplier are treated the same.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negative numbers multiplication, the operation is performed by representing the negative numbers in it’s 2’s complement form.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=&gt;When there are lot of ones, all will be cancelled and replaced with zeros.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More zeros means, it reduces the addition(no operation is done with zeros)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But shift remains the same, can’t be reduced.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201" name="Google Shape;20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777" y="1390917"/>
            <a:ext cx="5769735" cy="497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592925" y="624110"/>
            <a:ext cx="8911687" cy="74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Multiply 9 x 3 using booth algorithm.</a:t>
            </a:r>
            <a:endParaRPr/>
          </a:p>
        </p:txBody>
      </p:sp>
      <p:pic>
        <p:nvPicPr>
          <p:cNvPr id="207" name="Google Shape;20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715" y="1365160"/>
            <a:ext cx="7675809" cy="507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 Verification: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1 1 1 1 0 0 1 0 1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Since there is end around carry, we find it’s 2’s complement and place ‘-’ sign before the equivalent decimal.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i.e. 0 0 0 0 0 1 1 0 1 1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i.e. -27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2018-01-01T08:36:44Z</dcterms:created>
  <dc:creator>Bishal Trital</dc:creator>
</cp:coreProperties>
</file>