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8C10-3185-4B98-B355-8861F5E02F6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2E84-829B-4564-86F3-C9C2EC1E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965916"/>
            <a:ext cx="9144000" cy="1256160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SOA WEB SERVICES</a:t>
            </a:r>
            <a:endParaRPr lang="en-US" sz="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9110"/>
            <a:ext cx="9144000" cy="23986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By:</a:t>
            </a:r>
          </a:p>
          <a:p>
            <a:r>
              <a:rPr lang="en-US" sz="2800" dirty="0" smtClean="0"/>
              <a:t>Ganesh Pandey (SE201220)</a:t>
            </a:r>
          </a:p>
          <a:p>
            <a:r>
              <a:rPr lang="en-US" sz="2800" dirty="0" smtClean="0"/>
              <a:t>Nishal Gurung (SE201224)</a:t>
            </a:r>
          </a:p>
          <a:p>
            <a:r>
              <a:rPr lang="en-US" sz="2800" dirty="0" err="1" smtClean="0"/>
              <a:t>Pratima</a:t>
            </a:r>
            <a:r>
              <a:rPr lang="en-US" sz="2800" dirty="0" smtClean="0"/>
              <a:t> Sharma (SE201228)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12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/>
              <a:t>What is SOA ?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Stands for Service-oriented architecture.</a:t>
            </a:r>
          </a:p>
          <a:p>
            <a:r>
              <a:rPr lang="en-US" sz="2400" dirty="0" smtClean="0"/>
              <a:t>Is essentially a collection of services.</a:t>
            </a:r>
          </a:p>
          <a:p>
            <a:r>
              <a:rPr lang="en-US" sz="2400" dirty="0" smtClean="0"/>
              <a:t>Services communicate with each other.</a:t>
            </a:r>
          </a:p>
          <a:p>
            <a:r>
              <a:rPr lang="en-US" sz="2400" dirty="0" smtClean="0"/>
              <a:t>The communication can involve either simple data passing or two or more services coordinating some activity.</a:t>
            </a:r>
          </a:p>
          <a:p>
            <a:r>
              <a:rPr lang="en-US" sz="2400" dirty="0" smtClean="0"/>
              <a:t>In the context of the Internet, the services are called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537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/>
              <a:t>What is Service?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A service is a function that is </a:t>
            </a:r>
            <a:r>
              <a:rPr lang="en-US" sz="2400" dirty="0" smtClean="0"/>
              <a:t>well-defined.</a:t>
            </a:r>
          </a:p>
          <a:p>
            <a:r>
              <a:rPr lang="en-US" sz="2400" dirty="0" smtClean="0"/>
              <a:t>Self-contained.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not depend on the context or state of other </a:t>
            </a:r>
            <a:r>
              <a:rPr lang="en-US" sz="2400" dirty="0" smtClean="0"/>
              <a:t>services.</a:t>
            </a:r>
          </a:p>
          <a:p>
            <a:r>
              <a:rPr lang="en-US" sz="2400" dirty="0" smtClean="0"/>
              <a:t>Simply </a:t>
            </a:r>
            <a:r>
              <a:rPr lang="en-US" sz="2400" i="1" dirty="0"/>
              <a:t>S</a:t>
            </a:r>
            <a:r>
              <a:rPr lang="en-US" sz="2400" i="1" dirty="0" smtClean="0"/>
              <a:t>ervices</a:t>
            </a:r>
            <a:r>
              <a:rPr lang="en-US" sz="2400" dirty="0"/>
              <a:t> are what you connect together using Web Services.</a:t>
            </a:r>
          </a:p>
        </p:txBody>
      </p:sp>
    </p:spTree>
    <p:extLst>
      <p:ext uri="{BB962C8B-B14F-4D97-AF65-F5344CB8AC3E}">
        <p14:creationId xmlns:p14="http://schemas.microsoft.com/office/powerpoint/2010/main" val="4233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/>
              <a:t>What is Web Service?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web service is an application, accessible through the Internet.</a:t>
            </a:r>
          </a:p>
          <a:p>
            <a:r>
              <a:rPr lang="en-US" sz="2400" dirty="0" smtClean="0"/>
              <a:t> It can be integrated with other services to form a complete system.</a:t>
            </a:r>
          </a:p>
          <a:p>
            <a:r>
              <a:rPr lang="en-US" sz="2400" dirty="0" smtClean="0"/>
              <a:t>To use a web service, you send a correctly formatted http request to an http server which is done behind the scene.</a:t>
            </a:r>
          </a:p>
          <a:p>
            <a:r>
              <a:rPr lang="en-US" sz="2400" dirty="0" smtClean="0"/>
              <a:t>The server will run the service application and return the response as a document</a:t>
            </a:r>
          </a:p>
          <a:p>
            <a:r>
              <a:rPr lang="en-US" sz="2400" dirty="0" smtClean="0"/>
              <a:t>The different components generally communicate with each other using open standards such as XML.</a:t>
            </a:r>
          </a:p>
        </p:txBody>
      </p:sp>
    </p:spTree>
    <p:extLst>
      <p:ext uri="{BB962C8B-B14F-4D97-AF65-F5344CB8AC3E}">
        <p14:creationId xmlns:p14="http://schemas.microsoft.com/office/powerpoint/2010/main" val="16558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4" y="4166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General Architecture</a:t>
            </a:r>
            <a:endParaRPr lang="en-US" sz="3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ervice </a:t>
            </a:r>
            <a:r>
              <a:rPr lang="en-US" sz="2400" dirty="0"/>
              <a:t>consumer </a:t>
            </a:r>
            <a:r>
              <a:rPr lang="en-US" sz="2400" dirty="0" smtClean="0"/>
              <a:t>sends a </a:t>
            </a:r>
            <a:r>
              <a:rPr lang="en-US" sz="2400" dirty="0"/>
              <a:t>service request message to a service </a:t>
            </a:r>
            <a:r>
              <a:rPr lang="en-US" sz="2400" dirty="0" smtClean="0"/>
              <a:t>provider.</a:t>
            </a:r>
          </a:p>
          <a:p>
            <a:r>
              <a:rPr lang="en-US" sz="2400" dirty="0"/>
              <a:t>The service provider returns a response message to the service consumer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request and subsequent response connections are defined in some way that is understandable to both the service consumer and service provider. </a:t>
            </a:r>
            <a:endParaRPr lang="en-US" sz="2400" dirty="0" smtClean="0"/>
          </a:p>
          <a:p>
            <a:r>
              <a:rPr lang="en-US" sz="2400" dirty="0"/>
              <a:t>A service provider can also be a service consumer.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10" y="4353059"/>
            <a:ext cx="3846490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Contd</a:t>
            </a:r>
            <a:r>
              <a:rPr lang="en-US" sz="3800" dirty="0" smtClean="0"/>
              <a:t>..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SOA uses the </a:t>
            </a:r>
            <a:r>
              <a:rPr lang="en-US" sz="2400" i="1" dirty="0"/>
              <a:t>find-bind-execute</a:t>
            </a:r>
            <a:r>
              <a:rPr lang="en-US" sz="2400" dirty="0"/>
              <a:t> </a:t>
            </a:r>
            <a:r>
              <a:rPr lang="en-US" sz="2400" dirty="0" smtClean="0"/>
              <a:t>paradigm.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providers register their service in a public registry. </a:t>
            </a:r>
            <a:endParaRPr lang="en-US" sz="2400" dirty="0" smtClean="0"/>
          </a:p>
          <a:p>
            <a:r>
              <a:rPr lang="en-US" sz="2400" dirty="0" smtClean="0"/>
              <a:t>Registry </a:t>
            </a:r>
            <a:r>
              <a:rPr lang="en-US" sz="2400" dirty="0"/>
              <a:t>is used by consumers to find services that match certain criteria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 registry has such a service, it provides the consumer with a contract and an endpoint address for that service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SOA-based applications are distributed multi-tier applications that have presentation, business logic, and persistence layers. </a:t>
            </a:r>
          </a:p>
        </p:txBody>
      </p:sp>
    </p:spTree>
    <p:extLst>
      <p:ext uri="{BB962C8B-B14F-4D97-AF65-F5344CB8AC3E}">
        <p14:creationId xmlns:p14="http://schemas.microsoft.com/office/powerpoint/2010/main" val="31223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/>
              <a:t>Advantage of SOA 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separation of the service interface (the what) from its implementation (the how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Services are self-contained (perform predetermined tasks) and loosely coupled (for independence)</a:t>
            </a:r>
          </a:p>
          <a:p>
            <a:r>
              <a:rPr lang="en-US" sz="2400" dirty="0"/>
              <a:t>Services can be dynamically </a:t>
            </a:r>
            <a:r>
              <a:rPr lang="en-US" sz="2400" dirty="0" smtClean="0"/>
              <a:t>discovered.</a:t>
            </a:r>
          </a:p>
          <a:p>
            <a:r>
              <a:rPr lang="en-US" sz="2400" dirty="0"/>
              <a:t>Composite services can be built from aggregates of other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800" dirty="0" smtClean="0"/>
          </a:p>
          <a:p>
            <a:pPr marL="0" indent="0" algn="ctr">
              <a:buNone/>
            </a:pPr>
            <a:endParaRPr lang="en-US" sz="3800" dirty="0"/>
          </a:p>
          <a:p>
            <a:pPr marL="0" indent="0" algn="ctr">
              <a:buNone/>
            </a:pPr>
            <a:r>
              <a:rPr lang="en-US" sz="3800" b="1" dirty="0" smtClean="0"/>
              <a:t>Thank You!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1664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SOA WEB SERVICES</vt:lpstr>
      <vt:lpstr>What is SOA ?</vt:lpstr>
      <vt:lpstr>What is Service?</vt:lpstr>
      <vt:lpstr>What is Web Service?</vt:lpstr>
      <vt:lpstr>General Architecture</vt:lpstr>
      <vt:lpstr>Contd..</vt:lpstr>
      <vt:lpstr>Advantage of SOA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WEB SERVICES</dc:title>
  <dc:creator>Nishal gurung</dc:creator>
  <cp:lastModifiedBy>Nishal gurung</cp:lastModifiedBy>
  <cp:revision>23</cp:revision>
  <dcterms:created xsi:type="dcterms:W3CDTF">2016-05-23T03:06:17Z</dcterms:created>
  <dcterms:modified xsi:type="dcterms:W3CDTF">2016-05-23T05:36:43Z</dcterms:modified>
</cp:coreProperties>
</file>