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10" r:id="rId35"/>
    <p:sldId id="289" r:id="rId36"/>
    <p:sldId id="290" r:id="rId37"/>
    <p:sldId id="291" r:id="rId38"/>
    <p:sldId id="292" r:id="rId39"/>
    <p:sldId id="293" r:id="rId40"/>
    <p:sldId id="294" r:id="rId41"/>
    <p:sldId id="295" r:id="rId42"/>
    <p:sldId id="297" r:id="rId43"/>
    <p:sldId id="299" r:id="rId44"/>
    <p:sldId id="298" r:id="rId45"/>
    <p:sldId id="296" r:id="rId46"/>
    <p:sldId id="300" r:id="rId47"/>
    <p:sldId id="301" r:id="rId48"/>
    <p:sldId id="302" r:id="rId49"/>
    <p:sldId id="303" r:id="rId50"/>
    <p:sldId id="304" r:id="rId51"/>
    <p:sldId id="305" r:id="rId52"/>
    <p:sldId id="306" r:id="rId53"/>
    <p:sldId id="307" r:id="rId54"/>
    <p:sldId id="308" r:id="rId55"/>
    <p:sldId id="309" r:id="rId56"/>
    <p:sldId id="312" r:id="rId57"/>
    <p:sldId id="314" r:id="rId58"/>
    <p:sldId id="316" r:id="rId59"/>
    <p:sldId id="317" r:id="rId60"/>
    <p:sldId id="318" r:id="rId61"/>
    <p:sldId id="319" r:id="rId62"/>
    <p:sldId id="320" r:id="rId63"/>
    <p:sldId id="321" r:id="rId64"/>
    <p:sldId id="322" r:id="rId65"/>
    <p:sldId id="323" r:id="rId66"/>
    <p:sldId id="324" r:id="rId67"/>
    <p:sldId id="325" r:id="rId68"/>
    <p:sldId id="326" r:id="rId69"/>
    <p:sldId id="311" r:id="rId70"/>
    <p:sldId id="327" r:id="rId71"/>
    <p:sldId id="313" r:id="rId72"/>
    <p:sldId id="328" r:id="rId73"/>
    <p:sldId id="329" r:id="rId74"/>
    <p:sldId id="330" r:id="rId75"/>
    <p:sldId id="331" r:id="rId76"/>
    <p:sldId id="332" r:id="rId77"/>
    <p:sldId id="333" r:id="rId78"/>
    <p:sldId id="334" r:id="rId79"/>
    <p:sldId id="335" r:id="rId80"/>
    <p:sldId id="336" r:id="rId81"/>
    <p:sldId id="337" r:id="rId82"/>
    <p:sldId id="338"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405"/>
  </p:normalViewPr>
  <p:slideViewPr>
    <p:cSldViewPr snapToGrid="0" snapToObjects="1">
      <p:cViewPr varScale="1">
        <p:scale>
          <a:sx n="121" d="100"/>
          <a:sy n="121" d="100"/>
        </p:scale>
        <p:origin x="20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3T02:49:41.640"/>
    </inkml:context>
    <inkml:brush xml:id="br0">
      <inkml:brushProperty name="width" value="0.05292" units="cm"/>
      <inkml:brushProperty name="height" value="0.05292" units="cm"/>
      <inkml:brushProperty name="color" value="#FF0000"/>
    </inkml:brush>
  </inkml:definitions>
  <inkml:trace contextRef="#ctx0" brushRef="#br0">24278 6192 24575,'36'0'0,"-6"0"0,12 0 0,1 0 0,2 0 0,17 0 0,-4-4-490,-21 3 1,1 1 489,27-9-533,-20 6 0,1 0 533,-9-2 0,0 0 0,8 2 0,0 0 0,-5-4 0,-1 0 0,3 3 0,1 0 0,3-3 0,0-1 0,-2 2 0,-1 1 0,3 0 0,1-1 0,-1 1 0,0-1 0,-2 1 0,-1-1 0,1 1 0,-2 0-433,23-1 433,-32 1 0,1 1 0,6 0 0,0 1 0,19-2-506,-8 1 1,0 2 505,5 2 0,-17 0 0,0 0 268,18 0-268,-23 0 0,-1 0 0,10 0 0,-7 0 0,1 0 0,23 0 0,-25 0 0,1 0 0,3 0 0,-1 0 0,15 0 0,-12 0 0,-2 0 0,1 0 0,-2 0 0,3 0 0,19 0 0,0 0 0,-26 0 0,0 0 0,29 0 0,-14 0 0,17 0 0,-21 0 0,5 0 0,5 0 0,-10 0 1223,4 0-1223,-11 0 444,4 0-444,-8 0 1126,3 0-1126,-5 0 428,0 0-428,-5 4 0,4 0 0,-3 4 0,4-4 0,-4 3 0,3-3 0,-8 0 0,8 4 0,-8-4 0,8 4 0,-8-4 0,3 3 0,1-7 0,-4 7 0,8-3 0,-3 4 0,4-4 0,0 4 0,0-4 0,5 4 0,1 1 0,1-1 0,3 1 0,-4-1 0,0 0 0,4 1 0,-3-1 0,4 1 0,19 0 0,-8 0 0,4 1 0,-10-1 0,-4-1 0,0 1 0,5-4 0,-5 3 0,-6-7 0,-5 6 0,-7-6 0,-4 5 0,-4-5 0,0 2 0,-8-3 0,2 3 0,-5-2 0,3 2 0,-4-3 0,0 0 0,0 3 0,0-3 0,0 3 0,-3-3 0,0 0 0</inkml:trace>
  <inkml:trace contextRef="#ctx0" brushRef="#br0" timeOffset="4666">3079 7299 24575,'22'0'0,"9"0"0,9 0 0,10 0 0,12 0-985,-24 0 0,2 0 985,3 0 0,2 0 0,8 0 0,3 0-789,-1 0 1,2 0 788,6 0 0,2 0-1268,-1 0 1,2 0 1267,-15 0 0,3 0 0,-1 0-821,-3 0 0,1 0 1,0 0 820,5 0 0,0 0 0,1 0 0,-1 0 0,1 0 0,-1 0 0,1 0 0,0 0 0,0 0 0,0 0 0,1 0 0,-1 0 0,-1 0 0,1 0 0,-1 0 0,-3 0 0,0 0 0,0 0 0,0 0 0,0 0 0,0 0 0,0 0 0,0 0 0,0 0 0,-3 0 0,0 0 0,0 0 0,3 0 0,-1 0 0,0 0-326,-5 0 0,0 0 1,0 0 325,5 0 0,1 0 0,-1 0 0,-2 0 0,0 0 0,0 0 0,3 0 0,0 0 0,0 0 0,1 0 0,-1 0 0,0 0-239,0 0 0,0 0 1,0 0 238,0 0 0,0 0 0,0 0 0,0 0 0,0 0 0,0 0 0,0 0 0,0 0 0,1 0 0,-1 0 0,0 0 0,0 0 0,0 0 0,0 0 0,0 0 0,0 0 0,0 0 0,0 0 0,-3 0 0,0 0 0,0 0 0,3 0 0,-1 0 0,0 0 77,-5 0 1,0 0 0,0 0-78,5 0 0,1 0 0,-1 0 0,-2 0 0,0 0 0,0 0 32,3 0 0,0 0 0,0 0-32,1 0 0,-1 0 0,0 0 0,-3 0 0,0 0 0,0 0 0,2 0 0,1 0 0,-1 0 0,-5 0 0,0 0 0,0 0 37,2 0 1,1 0 0,-2 0-38,18 0 0,-1 0 0,-20 0 0,1 0 0,-1 0 0,16 0 0,0 0 0,-16 0 0,2 0 0,-2 0 446,12 0 0,-1 0-446,8 0 0,-2 0 0,-9 0 0,-2 0 0,4 0 0,0 0 0,-4 0 0,-1 0 0,2 2 0,-2 1 462,-12-1 0,0 1-462,14 3 0,-1 0 0,-15-2 0,-2 1 0,4 0 0,1 0 0,10 3 0,-3 1 2226,-5 0-2226,0-1 0,0 0 0,4 1 0,11 0 0,-5 0 0,-2 0 0,-6 0 2395,0 3-2395,-4-3 1833,3 4-1833,-9-5 1229,4 0-1229,0 0 296,-3 1-296,3-1 0,-5-4 0,0 3 0,-8-6 0,1 3 0,-14-4 0,6 0 0,-10 0 0,2 0 0,14 0 0,9 0 0,1 0 0,5 0-986,5 0 0,3 0 986,13-3 0,2 0-1323,3 2 1,2 1 1322,-17-2 0,1 0 0,-1 0 0,-2 2 0,0 0 0,0 0 0,2 0 0,1 0 0,-1 0 0,-2 0 0,-1 0 0,0 0-990,19 0 1,0 0 989,-1 0 0,0 0 0,-4 0 0,-1 0 0,1 0 0,0 0 0,-4 0 0,-1 0-657,1 0 0,-2 0 657,-3 0 0,0 0 0,0 0 0,-1 0 0,-2 0 0,-1 0 220,-1 0 0,0 0-220,-3 0 0,-1 0 0,1 0 0,0 0 0,-1 0 0,1 0 0,-1 0 0,1 0 0,3 0 0,0 0 0,-2 0 0,-1 0 0,4 0 0,-1 0 0,-3 0 0,-1 0 0,-3 0 0,1 0 770,2 0 1,-1 0-771,-5 0 0,0 0 0,6 0 0,-1 0 0,14 0 0,-8 0 0,0 0 0,12 0 0,-14 0 0,2 0 0,-12 0 0,0 0 0,3 0 0,1 0 0,-4 0 0,1 0 0,3 0 0,-1 0 1891,15 0-1891,13-4 0,-19 3 0,-14-1 0,2-1 0,22-1 0,6 3 508,-29-4 1,1 1-509,24 3 0,-22-1 0,1-1 0,19-1 0,-23 4 0,1-1 0,0-4 0,0 1 0,1 3 0,0 1 0,6-5 0,-1 0 0,-5 5 0,0-1 0,5-4 0,1 1 0,-3 3 0,1 0 22,2-3 1,1-1-23,3 2 0,0 0 0,-2 0 0,-1 0 0,7-3 0,0 2 0,-2 3 0,-1 0 0,0-4 0,0 1 0,3 3 0,0 0 0,-3-1 0,0 0 0,0 1 0,1 2 0,-2-1 0,0 0 0,-3 0 0,-1 0 93,25 0-93,-27 0 0,0 0 0,20 0 0,-25 0 0,1 0 0,-2 0 0,0 0 0,23 0 0,0 0 0,-2 0 193,-11 0-193,5 0 0,0 0 0,-4 0 0,4 0 715,-11 0-715,4 0 1229,-8 0-1229,3 0 743,0 0-743,-12 0 3,2 0-3,-13 0 0,-4 0 0,5 0 0,-7 0 0,4 0 0,10 0 0,5 0 0,12-4 0,8-1 0,-1 0 0,4-3 0,5 7 0,-11-6 0,5 6 0,-5-3 0,-1 4 0,-5 0 0,4 0 0,2 0 0,1 0 0,4 0 0,0 0 0,14 0 0,-14 0-272,-5 0 1,-1 0 271,-4 0 0,0 0 0,2 0 0,19 0 0,0 0 0,-27 0 0,1 0 0,30 0 0,-11 0 0,-13 0 0,1 0 0,19 0 0,-23 0 0,2 0 0,0 0 0,-1 0-484,1 0 1,0 0 483,4 0 0,0 0 0,3 0 0,0 0 0,-3 0 0,1 0-802,6 0 1,0 0 801,1 0 0,0 0 0,1 0 0,0 0 0,6-3 0,1 0 0,-3 3 0,0-1-1051,8-2 0,0 1 1051,-3 1 0,0 2 0,-16-1 0,1 0 0,-1 0 0,16 0 0,0 0 0,-16 0 0,1 0 0,0 0 0,19 0 0,0 0 0,-19 0 0,0 0 0,0 0-731,3 0 0,1 0 0,-1 0 731,1 0 0,0 0 0,0 0 0,0 0 0,0 0 0,1 0 0,1 0 0,1 0 0,-2 0 0,-3 0 0,-2 0 0,1 0 0,2 0 0,1 0 0,-1 0-443,1 0 1,-1 0 0,0 0 442,-2 0 0,0 0 0,0 0 0,0 0 0,-1 0 0,0 0-149,19 0 0,-2 0 149,-3-1 0,0 2 0,0 1 0,-1 1 0,-2-3 0,-2 1 0,0 4 0,0 1 0,-4-3 0,-1 0 0,1 0 0,0 0 0,0 3 0,0-2 0,0-3 0,0 0 0,-1 3 0,1 2 271,0-3 0,0 0-271,-4 2 0,0 1 0,0-3 0,-1 0 0,-3 2 0,-1-1 817,1-3 1,-1 0-818,1 3 0,-1 1 0,-2-4 0,-1-1 0,26 5 0,-17-5 0,1 0 0,-13 2 0,1 1 0,20-3 0,2 1 565,-15 1 0,-1 0-565,8 1 0,-2-1 0,-15-1 0,0 0 571,11 4 0,-2-1-571,17-2 0,-25 0 0,0 0 0,28-2 1325,-13 0-1325,-6 0 958,-7 0-958,-5 0 1458,-4 0-1458,-2 0 789,-4 0-789,-4 0 54,0 0-54,-5 0 0,0 0 0,1 0 0,-4 0 0,3 0 0,-7 3 0,4-2 0,-4 1 0,0-2 0,0 0 0,0 0 0,0 0 0,0 0 0,-2 0 0,-2 0 0</inkml:trace>
  <inkml:trace contextRef="#ctx0" brushRef="#br0" timeOffset="15178">10436 8853 24575,'36'0'0,"-4"0"0,26 0 0,-1 0-1845,7 0 1845,-30 0 0,2 0 0,2 0 0,0 0 0,1 0 0,1 0 0,2 0 0,1 0 0,7 0 0,0 0 0,-5 0 0,-1 0-712,10 0 0,0 0 712,-7 0 0,0 0 0,5 0 0,-2 0 0,-6 0 0,0 0 0,6-2 0,-2-1 162,14 2-162,-22-2 0,1 1 0,23 2 0,-21 0 0,0 0 0,21 0 0,-27-2 0,-1 0 0,16 1-215,5-4 215,0 5 0,-3 0 0,-9 0 829,4 0-829,-6 0 1561,1 0-1561,-6 0 678,4 0-678,16 0 0,2 0 0,0 0-189,-23 0 1,-1 0 188,13 0 0,-16 1 0,2-2 0,28-3 0,-17-1 0,14-4 0,6-1 0,-5 0 0,-20 7 0,0 0 0,23-5 0,-29 5 0,0 0 0,28-2 0,-25 2 0,0 1 0,27 2 0,-5 0 0,6-4 0,-20 3 0,17-4 0,-7 5 0,6 0 0,-10 0 0,8 0 0,-9 0 0,5 0 0,0 0 0,0 0 0,-6 0 0,5 0-40,-11 0 40,11 0 0,-10 0 0,4 0 0,-6 0 0,-5 0 0,10 0 0,-8 0 0,9 0 0,-6 0 0,6 0 0,1 0 0,1 0 0,3 0 0,-3 0 0,-1 0 0,4 0 0,-3 0 0,11 0 0,-15 0 0,12 0 0,-19 0 0,-6 0 0,0 0 0,9 0 0,-4 0 0,1 0 0,15 0 0,5 0-87,-24 0 1,0 0 86,19 0 0,5 0 0,-20 0 0,0 0 0,4 0 0,-4 0 0,1 0 0,-4 0 0,-1 0 0,0 0 0,1 0 0,5 0 0,0 0 0,-6 0 0,-2 0 0,1 0 0,0 0 0,0 0 0,0 0 0,4 0 0,-1 0 0,16 0 0,-17 0 0,-1 0 0,17 0 0,11 4 0,-2 1 0,-12 4 39,-1-4-39,-11 3 0,-5-4 0,-6 4 0,-9-1 0,-4-1 805,-5-2-805,-3 1 0,0-4 0,0 2 0,-2 0 0,-4-6 0,-1 3 0,-2-4 0,3 2 0</inkml:trace>
  <inkml:trace contextRef="#ctx0" brushRef="#br0" timeOffset="17451">17775 8880 24575,'10'0'0,"8"0"0,-2 0 0,14 0 0,-7 0 0,14 0 0,-3 0 0,8 0 0,-4 0 0,6 0 0,-1 0 0,0 0 0,-4 0 0,-2 0 0,-5 0 0,0 0 0,0 0 0,0 0 0,-4 0 0,-2 0 0,1 0 0,-4 0 0,-1 0 0,-1 0 0,-6 0 0,2 0 0,-3 0 0,-4-2 0,-1 1 0,-3-2 0,0 3 0,0 0 0,0 0 0,-2 0 0,-2 0 0</inkml:trace>
  <inkml:trace contextRef="#ctx0" brushRef="#br0" timeOffset="31818">25146 11151 24575,'0'-10'0,"0"-13"0,0-2 0,4-18 0,-3-7 0,5 17 0,-1-24 0,-1 30 0,4-11 0,-8 15 0,4 9 0,-4 4 0,0 10 0,0 7 0,0 5 0,0 9 0,0-3 0,0 13 0,0-6 0,0 16 0,0-2 0,0 1 0,0 3 0,9 6 0,-4-18 0,12 22 0,-8-24 0,4 13 0,-5-9 0,3 5 0,-2-11 0,3 4 0,-5-8 0,1 8 0,-4-11 0,0 10 0,-4-15 0,0 11 0,0-12 0,0 3 0,0-3 0,0-1 0,-3-3 0,-1 0 0,-2-4 0,0 0 0,-3 0 0,2 0 0,-6-2 0,6 1 0,-14-4 0,9 5 0,-18-6 0,10 7 0,-6-7 0,7 4 0,-2-4 0,10 0 0,-5 0 0,9 0 0,-3 0 0,7-3 0,0-1 0,13-2 0,2-4 0,20 1 0,-4 1 0,20 0 0,-3 7 0,1-3 0,1 4 0,-8 0 0,4 0 0,-9 0 0,-2 0 0,-14 0 0,-4 0 0,-5 3 0,-3-3 0,-2 6 0,-2-3 0,-2 0 0,0 0 0</inkml:trace>
  <inkml:trace contextRef="#ctx0" brushRef="#br0" timeOffset="33221">26131 10980 24575,'0'6'0,"0"0"0,0 4 0,0 0 0,0 3 0,0 1 0,0 7 0,0-1 0,0 2 0,0 14 0,0-4 0,0 17 0,0-6 0,0 6 0,7-4 0,-1 4 0,11-6 0,-4 1 0,0-10 0,7 3 0,-7-9 0,12 6 0,-5-9 0,4-2 0,-6-12 0,3 0 0,-7-7 0,8-1 0,0-3 0,1 0 0,8 0 0,-3 0 0,9 0 0,-4-7 0,0 2 0,-1-15 0,-4 7 0,1-7 0,-3 5 0,-8 0 0,-3-3 0,-5 4 0,-3-3 0,-1 3 0,1-3 0,-3-2 0,0-7 0,-4-2 0,0-15 0,0 4 0,0-5 0,0 6 0,-5-4 0,-2 11 0,-6-6 0,-6 14 0,-1 0 0,-8-2 0,-1 4 0,-5 4 0,-3 1 0,-21 7 0,4-4 0,16 8 0,1 0 0,-10 0 0,-13-3 0,20 3 0,-9-4 0,11 0 0,0 4 0,6-2 0,5 3 0,4 0 0,6 0 0,3 4 0,4 0 0,0 0 0,4 0 0,3 0 0,0 0 0</inkml:trace>
  <inkml:trace contextRef="#ctx0" brushRef="#br0" timeOffset="34608">27621 10525 24575,'0'11'0,"0"5"0,0 8 0,0 1 0,0 21 0,0-5 0,0 21-835,0 2 835,0-26 0,0 1 0,0 0 0,0 0 0,0 4 0,0-1 0,0 2 0,0-2 0,0 19 0,0-24 0,0-1 0,0 10 0,0 11 0,0-13 0,0-7 0,0-9 0,0-2 0,0-11 835,0 2-835,0-11 0,0 4 0,0-4 0,-6-3 0,-1 0 0,-7-3 0,-3 3 0,2-2 0,-10 2 0,5-3 0,-6 4 0,4-4 0,0 4 0,3-4 0,2 0 0,7 0 0,0 0 0,4 0 0,6-10 0,4 1 0,11-9 0,3 4 0,8-1 0,-3 0 0,4 0 0,-1-1 0,2 4 0,4 1 0,0 2 0,0 5 0,0-3 0,5 6 0,-3-3 0,3 4 0,-10 0 0,4 0 0,-11 0 0,1 0 0,-7 0 0,-4 0 0,-1 0 0,-3 0 0,-2 0 0,-2 0 0</inkml:trace>
  <inkml:trace contextRef="#ctx0" brushRef="#br0" timeOffset="35742">27573 10775 24575,'0'10'0,"0"0"0,0 3 0,0 1 0,0-1 0,0 0 0,0-2 0,0 1 0,0-2 0,0 4 0,0-1 0,-3 1 0,2-1 0,-5-3 0,6 3 0,-6-9 0,6 8 0,-3-8 0,3 5 0,0-3 0,0 0 0,0 1 0,-6-1 0,2 0 0,-6 4 0,0 0 0,3 3 0,-6 1 0,6-4 0,-6-1 0,3-2 0,2-3 0,2-2 0</inkml:trace>
  <inkml:trace contextRef="#ctx0" brushRef="#br0" timeOffset="37081">28613 10704 24575,'0'23'0,"0"1"0,0-9 0,0 1 0,0 3 0,0 0 0,0 5 0,0 19 0,0 6 0,0 8 0,0-11 0,0-10 0,0-3 0,0 0 0,0 4 0,0 1 0,0-13 0,3 2 0,1-17 0,2-3 0,3-2 0,1-4 0,8 2 0,-4-3 0,12 0 0,-7 0 0,12 0 0,-8 0 0,8 0 0,-12 0 0,7 3 0,-3-2 0,0 2 0,8-3 0,-8 0 0,-1 0 0,0 0 0,-11 0 0,5-3 0,-9 0 0,3-7 0,-4 3 0,0-6 0,-2 3 0,-1-3 0,-3-1 0,0-3 0,0-2 0,0-7 0,0-2 0,0-9 0,0-1 0,-4 4 0,-3-2 0,-10 7 0,-4 0 0,-3 4 0,-4 5 0,5 9 0,-8-1 0,3 8 0,-4 0 0,5 1 0,-4 2 0,3-2 0,-4 3 0,0 0 0,-1 0 0,6 0 0,-4-4 0,7 4 0,-2-7 0,4 6 0,3-6 0,2 7 0,3-6 0,4 5 0,1-5 0,3 5 0,2-4 0,-1 2 0,4-1 0,-2 1 0</inkml:trace>
  <inkml:trace contextRef="#ctx0" brushRef="#br0" timeOffset="38724">30114 10782 24575,'0'-10'0,"0"0"0,0-7 0,0-11 0,0-1 0,0-13 0,0 16 0,0-25 0,3 31 0,1-27 0,0 27 0,3-6 0,-3 8 0,0 3 0,2 9 0,-6 6 0,3 3 0,-3 10 0,0 7 0,0 12 0,0 2 0,0 8 0,0 15 0,0-4-571,0-16 1,0 1 570,0 26 0,2-29 0,0 0-252,1 0 1,0 0 251,6 23 0,1 3 0,-1-5 0,0-4 0,1 9-4,-2-21 4,-3 2 0,-1-9 0,-1-6 1111,-2 0-1111,2-9 533,-3-1-533,0-3 4,0-4-4,0 2 0,0-5 0,0 2 0,-3-2 0,-3-1 0,-5 0 0,-2-2 0,-5 2 0,-9-1 0,-7 3 0,-22 6 0,-2 1-612,20-5 0,-1 0 612,3 0 0,1 0 0,2-2 0,1 0-1,-29 6 1,16-2 0,-4-2 0,11 2 0,5-4 0,10-3 0,9-2 1224,10-3-1224,8-3 1,10-4-1,4-1 0,4-6 0,5 5 0,-4-2 0,18 3 0,0 3 0,15-3-824,6 3 824,-27 2 0,1 0 0,2-2 0,2 1-839,10 3 0,1 1 839,0-5 0,2 0-1110,10 1 0,2 1 1110,1-1 0,-2 1 0,-12 0 0,-2 0-491,8 3 0,-3 0 491,-21 0 0,-1 0 0,10 0 0,-2 0 540,18 0-540,-9 0 1430,-18 0-1430,-12 0 2359,-4 0-2359,-9 0 1270,-6 0-1270,-14-3 0,3 2 0,-4-3 0</inkml:trace>
  <inkml:trace contextRef="#ctx0" brushRef="#br0" timeOffset="43065">30401 12528 24575,'0'6'0,"-6"0"0,1 8 0,-8 1 0,1 7 0,-4 9 0,8-13 0,-3 16 0,2-14 0,4 12 0,-2 0 0,4-4 0,2 3 0,-2-3 0,3 9 0,0 7 0,0-9 0,0 23 0,0-15 0,0 13 0,0-1-429,0 1 429,0 8 0,0-11 0,0 1 0,0-4 0,0-8 0,8 17 0,-2-14 0,7-4 0,-1 1 0,-1-19 0,9 4 0,0 1 0,5-2 429,3-1-429,1-9 0,3-5 0,5-2 0,-4-1 0,4-4 0,-5 0 0,0-4 0,-4 0 0,-2-3 0,2-10 0,-3-8 0,5-10 0,-4-8 0,0-1 0,1-9 0,-3-7 0,-3 9 0,-6-13 0,2 15 0,-7-11 0,3 0 0,-4 5 0,-4-3 0,-1 9 0,-4 1 0,0 1 0,-3 14 0,-5-7 0,-4 13 0,-7-4 0,-1 3 0,0 1 0,-2 3 0,2-2 0,1 7 0,-4-8 0,5 8 0,-2-8 0,-1 8 0,6-3 0,-8 0 0,9 6 0,-8-6 0,7 7 0,-2 0 0,3 1 0,-3 0 0,3 2 0,-4-2 0,5 6 0,-5-2 0,4 2 0,-7 0 0,6-2 0,-6 5 0,7-5 0,-4 5 0,5-5 0,3 5 0,0-2 0,4 1 0,0 1 0,2-2 0,2 3 0</inkml:trace>
  <inkml:trace contextRef="#ctx0" brushRef="#br0" timeOffset="45136">28981 13151 24575,'0'-14'0,"0"1"0,0-19 0,0 13 0,0-21 0,4 20 0,0-6 0,0 7 0,2-2 0,-5 10 0,2-6 0,0 13 0,-2 1 0,1 9 0,-2 8 0,0 1 0,0 10 0,0 4 0,8 10 0,-2-1 0,16 23 0,-11-23 0,-1-6 0,-1 2 0,0 11 0,0 5 0,-4 5 0,-1 8 0,-4-19 0,0 22 0,0-31 0,0 9 0,0-7 0,-7-5 0,1 0 0,-5 0 0,0-4 0,2-2 0,-5-4 0,6-3 0,-2-2 0,3-7 0,1-1 0,0-3 0,2 0 0,-1 0 0,-2 1 0,-3-1 0,0 1 0,-7 0 0,2-1 0,-3 1 0,-3 1 0,6-2 0,-6 2 0,6-2 0,-2 1 0,7 0 0,0-3 0,4-2 0,3-4 0,0-5 0,6 0 0,7-6 0,5 5 0,17-7 0,-3 10 0,25-12 0,-18 11 0,2-3 0,3 0 0,9-1 0,-15 4 0,-1-1 0,15-2 0,-10 1 0,-7 0 0,-9 4 0,-6-3 0,-7 6 0,0-2 0,-4 3 0,0 0 0,0-2 0,-3 1 0,0-2 0</inkml:trace>
  <inkml:trace contextRef="#ctx0" brushRef="#br0" timeOffset="47037">27677 13480 8191,'-4'37'0,"0"2"5063,0 10-5063,3-18 2818,-3 15-2818,4-16 1719,0 4-1719,0 7 6784,0-17-6784,0 8 0,0-10 0,0-4 0,0 3 0,0-7 0,0 4 0,0-8 0,6 2 0,5-4 0,7-1 0,4-1 0,-3-5 0,11 6 0,-9-6 0,10 3 0,-4-4 0,-4 0 0,3 0 0,1 0 0,-4 0 0,4-3 0,-1 2 0,2-10 0,5-6 0,-1-1 0,-2-10 0,2 6 0,-2-7 0,-4 4 0,3-8 0,-9 8 0,1-3 0,-6 9 0,-5 2 0,-3 3 0,-3 1 0,-1-9 0,-3 6 0,0-9 0,0 6 0,0-7 0,-7 3 0,-1-4 0,-7 5 0,0 0 0,-4-1 0,0 4 0,-4 0 0,1 4 0,-5 3 0,4 1 0,-8 3 0,8 4 0,-8 0 0,8 4 0,-4 0 0,5 0 0,0 0 0,3 0 0,-2 4 0,3 0 0,0 3 0,-4 0 0,8 0 0,-3 0 0,-1 0 0,4 0 0,-3 0 0,6-4 0,2 3 0,3-3 0,0 1 0,2 1 0,1-2 0,3 4 0,0-1 0,0 0 0,0 0 0,0-3 0,0 0 0</inkml:trace>
  <inkml:trace contextRef="#ctx0" brushRef="#br0" timeOffset="48644">26306 13823 24575,'0'-9'0,"0"-5"0,0 3 0,0-10 0,6 10 0,-1-10 0,5 3 0,-3-1 0,0 5 0,0 1 0,-1 6 0,-3 7 0,0 1 0,-3 16 0,0 2 0,0 0 0,0 26 0,0-13 0,4 16 0,-4-11 0,8 0 0,-7-4 0,3 4 0,-4 0 0,0 7 0,0 1 0,0 4 0,0-15 0,0 7 0,0-12 0,-4 8 0,3-10 0,-5-7 0,5 0 0,-4-12 0,4 5 0,-4-7 0,4 0 0,-5 0 0,3 0 0,-3-2 0,2 1 0,-1-4 0,1 1 0,-2-2 0,0 3 0,-3-2 0,2 1 0,-3 1 0,4-2 0,0 1 0,0-2 0,0 0 0,12-3 0,8-1 0,24-5 0,14 5 0,12-5-783,-1 8 783,-28-3 0,-1-1 0,23 0-201,5-1 201,-16 2 0,-4 4 0,-18 0 0,-2 0 0,-12 0 774,-1 0-774,-3 0 0,-2 0 0,-2 0 0</inkml:trace>
  <inkml:trace contextRef="#ctx0" brushRef="#br0" timeOffset="50096">25357 13799 24575,'0'11'0,"0"9"0,0-3 0,-7 13 0,1 3 0,-10 5 0,2 6 0,-4 11 0,0-3 0,3-1 0,2 3 0,4-9 0,4 5 0,0 5 0,5-15 0,0 2 0,0-10 0,0 6 0,0-10 0,0 8 0,0-12 0,4 6 0,0-10 0,11 6 0,1-6 0,7-1 0,0-3 0,4-5 0,-4-4 0,3 1 0,-3-1 0,-5-3 0,-1 0 0,0-4 0,-2 0 0,2 0 0,-4 0 0,1 0 0,-1 0 0,-3-3 0,0 0 0,-4-7 0,0 3 0,4-9 0,-2-4 0,11-9 0,-5-8 0,11-3 0,-8 6 0,4-7 0,-1 11 0,-5-7 0,3 8 0,-9 2 0,1 9 0,-3 4 0,-3 1 0,-2-1 0,-2-1 0,0-6 0,0 3 0,0-4 0,0 0 0,0 0 0,-3-1 0,-4 1 0,-4 4 0,-3 1 0,-4 3 0,4 3 0,-4-2 0,1 5 0,3-2 0,-8 2 0,8 2 0,-3-1 0,-1-1 0,4 2 0,-4 2 0,5-3 0,-1 4 0,1-4 0,-1 3 0,-3-5 0,3 4 0,-4-5 0,5 3 0,-1-3 0,1 2 0,-1-1 0,4 2 0,1 3 0,2-1 0,1 4 0,0-2 0,3 3 0,0 0 0</inkml:trace>
  <inkml:trace contextRef="#ctx0" brushRef="#br0" timeOffset="52753">29162 14886 24575,'0'17'0,"0"-5"0,0 18 0,0-10 0,0 21 0,4-5 0,5 18 0,1-3 0,8 11 0,-2 1 0,-5-14 0,2 9 0,-8-17 0,3 5 0,-3-4 0,-1-14 0,-4-5 0,0-6 0,0-7 0,0-1 0,0-8 0,0-8 0,0-4 0,0-2 0,0 1 0,0 7 0,0-1 0</inkml:trace>
  <inkml:trace contextRef="#ctx0" brushRef="#br0" timeOffset="53697">28950 15486 24575,'18'0'0,"-2"0"0,20 0 0,10 0 0,6 0 0,10 0 0,-17 0 0,8 0 0,-13-4 0,0 4 0,-9-4 0,-13 4 0,0 0 0,-8 0 0,-4 0 0,-3 0 0</inkml:trace>
  <inkml:trace contextRef="#ctx0" brushRef="#br0" timeOffset="55218">30399 14813 24575,'0'-26'0,"0"-2"0,4-15 0,9-2 0,-2-11 0,6 15 0,-4-6 0,-4 18 0,5 0 0,-6 8 0,-1 10 0,-4 11 0,-3 18 0,0 12 0,0 13 0,4 12 0,11 3-396,-6-23 0,3 0 396,2-2 0,1-2 0,8 20-274,0 3 274,-6-15 0,-4 5 0,-1-11 0,-4-6 0,-4-9 781,-1-1-781,-3-7 285,0-1-285,0-2 0,0-1 0,0 0 0,0 0 0,0 0 0,0 0 0,0 0 0,0 0 0,0 0 0,0 0 0,-2 0 0,-2 0 0,-2 0 0,-3 1 0,-6 3 0,1 0 0,-13 10 0,3-4 0,-5 4 0,-2-5 0,8 0 0,-8 1 0,8-1 0,0-3 0,5 1 0,8-6 0,1 2 0,5-3 0,5-11 0,11-6 0,1-11 0,16-5 0,-8 3 0,7 2 0,-5 3 0,-1 5 0,5-2 0,-4 1 0,4 3 0,-5-2 0,0 6 0,0-6 0,-4 6 0,-1-2 0,-7 3 0,3 4 0,-6-3 0,2 5 0,-3-1 0,-2-1 0,1 2 0,-4-4 0,1 1 0,-2 1 0,0 0 0</inkml:trace>
  <inkml:trace contextRef="#ctx0" brushRef="#br0" timeOffset="56797">24876 17316 24575,'37'0'0,"11"0"0,-15-2 0,4-1-1643,9-2 0,2-2 1643,7-1 0,2-2-976,-11 0 1,0-1 0,2 1 975,4-2 0,2 1 0,0-1 0,-1-1 0,1 0 0,0-1-590,5 0 0,1 0 0,0 1 590,-3-1 0,0 0 0,0 1 0,3-1 0,0 0 0,1 0 0,3 0 0,0 0 0,0-1 0,-6 0 0,-1-1 0,2 0 0,3 1 0,2 1 0,-1-1 0,-2 2 0,-1-1 0,0 0 0,-2-1 0,0-1 0,0 2 0,5 1 0,1 1 0,-2-1 0,-4-2 0,-2-1 0,1 0 0,4 2 0,-1 1 0,0-2 0,-2 0 0,-1 0 0,0-1 0,0 0 0,0 0 0,-2 0-592,-12 1 0,-2 0 0,1 1 592,8-1 0,2 0 0,-3 0 0,10-5 0,-1-1 0,-8 4 0,1-1 0,-1 0 0,-5 3 0,-2 0 0,0-1 0,1-2 0,0-1 0,0 1 0,16-3 0,-1 0 0,1-3 0,0 0 0,-5 3 0,1 0 0,3-2 0,0 0-137,-7 5 0,-1 0 137,4-4 0,0-1 0,-4 5 0,0 1 0,-1-2 0,1-1 0,4 0 0,0 0 0,-3 0 0,0-1 0,5-2 0,3-1-52,-14 5 1,1 0-1,-1 0 52,0 0 0,0 0 0,0-1 0,5-2 0,0 0 0,0-1 0,-2 2 0,-1-1 0,-1-1 0,-1 0 0,0-2 0,-1 2 0,13-2 0,3-2 0,-17 4 0,4-3 0,0 0 0,-3 3 0,-1 2 0,-1 3 0,0-1 0,9-7 0,2-2 0,-2 2 282,-8 5 0,-1 0 1,-1 2-283,13-6 0,0 0 0,-14 7 0,1-1 0,0-1 0,3-1 0,0 0 0,-1 0 0,13-3 0,-1 0 0,0-3 0,0 1 0,-5 3 0,0 1 612,-3 1 0,-2 2-612,-11 4 0,-1-1 0,0 2 0,-2 0 1483,14-5-1483,-1-2 3041,-7 4-3041,-11 5 2611,-9 1-2611,-4 5 245,-5 2 0,-5 1 0,-2 3 1</inkml:trace>
  <inkml:trace contextRef="#ctx0" brushRef="#br0" timeOffset="59236">31046 16274 24575,'0'-18'0,"0"-8"0,0-8 0,0-1 0,0-18 0,0 26 0,0-19 0,0 30 0,0-15 0,0 20 0,0 3 0,6 25 0,8 7 0,12 20 0,-4-9 0,3-1 0,-4 2 0,0-6 0,1 12 0,-2-7 0,-4-3 0,-4-5 0,-1-5 0,-4 0 0,0-4 0,-3-1 0,-1-3 0,-3-1 0,0 1 0,0-1 0,0 4 0,0-2 0,0 6 0,0-3 0,0 4 0,0 0 0,0 0 0,0 5 0,0-4 0,0 3 0,0-8 0,-3 0 0,3-8 0,-7 2 0,4-5 0,-1 6 0,-1-6 0,1 2 0,-2 0 0,0-2 0,-1 3 0,1-4 0,0 0 0,0 3 0,0-3 0,0 3 0,-1-6 0,4-3 0,3-6 0,4-8 0,11-6 0,1-3 0,13-6 0,1-1 0,10-6 0,2 0 0,4-1 0,-9 5 0,2 1 0,-14 7 0,4-1 0,-10 8 0,-4 0 0,-5 10 0,-4 0 0,0 4 0,-3 0 0,0 3 0,-3-3 0</inkml:trace>
  <inkml:trace contextRef="#ctx0" brushRef="#br0" timeOffset="61013">29697 16954 24575,'0'-13'0,"0"-6"0,0-14 0,0-17 0,0-9 0,0 24 0,0 0 0,0-10 0,0-12 0,0 25 0,3-7 0,-2 11 0,2 14 0,-3 13 0,0 19 0,0 3 0,0 25 0,4-10 0,-3 13 0,10-6 0,-5 0 0,11 6 0,2 8 0,-4-15 0,6 6 0,-8-15 0,0 0 0,2 4 0,-6-5 0,3-4 0,-5-2 0,0-7 0,0-2 0,0-4 0,-3 1 0,-1-4 0,-3-1 0,0-3 0,0 0 0,0 0 0,0 0 0,0 0 0,0 0 0,0 4 0,0-3 0,-3 5 0,-1-5 0,0 2 0,-1-2 0,2-1 0,-1 0 0,-1-3 0,1 2 0,-2-4 0,3-1 0,0-7 0,6-3 0,8-8 0,10-2 0,9-6 0,0 5 0,-2-3 0,-1 8 0,-3-3 0,5 1 0,-11 6 0,-2 2 0,-6 5 0,-4 4 0,-3-2 0,0 3 0</inkml:trace>
  <inkml:trace contextRef="#ctx0" brushRef="#br0" timeOffset="62299">28542 17033 24575,'0'21'0,"0"3"0,0 13 0,0 2 0,0 10 0,0-14 0,0 11 0,0-12 0,0 5 0,0-2 0,0-10 0,0-4 0,0-6 0,4 1 0,-1-7 0,11 2 0,-6-3 0,12-5 0,-8 4 0,9-9 0,-3 7 0,8-3 0,2 0 0,0 0 0,-2-4 0,-8 0 0,3 0 0,-9 0 0,4 0 0,-9 0 0,2 0 0,-3 0 0,0 0 0,0 0 0,0 0 0,1 0 0,-1-3 0,0-4 0,-3 0 0,3-2 0,-5-1 0,1 3 0,-2-5 0,0 5 0,0-10 0,0-2 0,0-9 0,0 0 0,0-3 0,-7-1 0,-7-7 0,-8-4 0,1 13 0,-3-7 0,3 12 0,-8-2 0,4 4 0,-1 7 0,4 1 0,0 4 0,-1 0 0,1 7 0,0-3 0,4 7 0,0-7 0,8 7 0,-2-4 0,5 4 0,0 0 0,4 0 0</inkml:trace>
  <inkml:trace contextRef="#ctx0" brushRef="#br0" timeOffset="63632">27707 17256 24575,'0'-7'0,"0"20"0,3-2 0,2 26 0,11-3 0,7 11 0,9 0 0,6 2 0,-1 0 0,-10-12 0,3 8 0,-9-13 0,0 7 0,-1-8 0,-8-3 0,-1-7 0,-4-2 0,-1-7 0,-2-1 0,1-3 0,-4 0 0,1 1 0,-2-1 0,0 0 0,0 0 0,0 0 0,0 0 0,0 0 0,0 0 0,0 0 0,0 0 0,0 0 0,0 0 0,0 0 0,-2 0 0,-2 0 0,1 1 0,-3-1 0,3-3 0,-1 2 0,-1-4 0,4 4 0,-4-4 0,4-4 0,2-9 0,3-2 0,5-3 0,-1-1 0,2 4 0,0-1 0,-3 3 0,3 4 0,-4-1 0,0 3 0,0 2 0,-2 2 0,-2 2 0</inkml:trace>
  <inkml:trace contextRef="#ctx0" brushRef="#br0" timeOffset="64997">26528 17705 17291,'0'11'0,"0"1"3243,0 7-3243,0 0 1250,0 7-1250,0 6 660,0-8-660,0 17 2131,0-16-2131,0 11 0,0-9 0,0-3 0,0 2 0,0-12 0,0 3 0,3-3 0,0-4 0,7 0 0,0-7 0,0 0 0,3-3 0,-6 0 0,9 0 0,-8 0 0,5 0 0,-4 0 0,-2 0 0,6 0 0,-6 0 0,9 0 0,4-7 0,-1 2 0,11-10 0,-6 3 0,3-4 0,9 0 0,-6-4 0,8 2 0,-5-3 0,-5 6 0,-2 0 0,-8 0 0,0 4 0,-8 2 0,-1 2 0,-3 1 0,0 3 0,-2-3 0,-2 3 0,-2-3 0,0 0 0,0-1 0,0 1 0,0 0 0,-3 0 0,-3 0 0,-4-4 0,-4 2 0,1-4 0,-5 1 0,0-4 0,-4 1 0,0 2 0,-1-2 0,1 6 0,0-3 0,0 4 0,4 3 0,-3 0 0,2 4 0,-3 0 0,4 0 0,-3-3 0,2 2 0,1-5 0,-3 5 0,6-5 0,-2 5 0,4-2 0,-1 0 0,4 2 0,0-2 0,4 3 0,0 0 0,0 0 0,0 0 0,0 0 0,-1 0 0,1 0 0,0 0 0,0 0 0,3 6 0,0-5 0,3 5 0</inkml:trace>
  <inkml:trace contextRef="#ctx0" brushRef="#br0" timeOffset="68435">2243 11557 24575,'0'-9'0,"0"-1"0,0-1 0,0-1 0,0 5 0,0-6 0,0 3 0,0 0 0,0-3 0,0 3 0,0-4 0,0 4 0,0 1 0,0 8 0,4 9 0,7 7 0,17 20 0,0-3 0,-5-7 0,1 2-656,15 22 656,-14-19 0,0 0 0,-2 0 0,0 0 0,0 3 0,-1 0 0,-1-1 0,-1-2 0,6 19 0,5 5 0,-21-23 0,11 16 0,-12-18 0,3 3 0,-8-10 0,-1-4 656,-3-4-656,0-1 0,0-7 0,0 4 0,0-4 0,0 0 0,0 0 0,0 0 0,-3 0 0,0 0 0,-7 0 0,0 1 0,-7 3 0,-7 4 0,-10 8 0,7-3 0,-10 5 0,25-13 0,-17 14 0,21-16 0,5-4 0,22-18 0,9-7 0,29-14 0,-25 15 0,20-12 0,-13 3 0,3-6 0,-3 3 0,-13 9 0,-14 9 0,-6 7 0,-3 0 0,0 2 0,-3 2 0</inkml:trace>
  <inkml:trace contextRef="#ctx0" brushRef="#br0" timeOffset="70355">2753 11489 24575,'7'14'0,"10"2"0,4 8 0,8 1 0,0 3 0,1-1 0,4 6 0,-4-7 0,-1 3 0,-10-9 0,0 1 0,-5-6 0,0 2 0,-4-7 0,-1 0 0,-3-1 0,1-2 0,-4 2 0,0-3 0,0 0 0,-3 0 0,3 0 0,-3 0 0,0 1 0,0-1 0,0 0 0,-3 0 0,3 0 0,-6 0 0,5 0 0,-4 0 0,2 0 0,-4 0 0,1 0 0,3 0 0,-3 0 0,6 0 0,-6 0 0,6 0 0,-6 1 0,-1 2 0,-4 9 0,-4 6 0,-5 9 0,3-5 0,-3 4 0,0-3 0,3-1 0,-3 4 0,5-12 0,4 1 0,1-11 0,6 0 0,2-4 0,2-6 0,0-4 0,0-3 0,3-5 0,0 2 0,4-4 0,0-3 0,9-8 0,-3 6 0,11-10 0,-4 10 0,3-1 0,5-8 0,-4 14 0,9-17 0,-4 12 0,0-6 0,3 5 0,-7 0 0,1 4 0,-7-2 0,-1 7 0,-5 1 0,-3 3 0,0 1 0,-4 2 0,-3 2 0,0 2 0</inkml:trace>
  <inkml:trace contextRef="#ctx0" brushRef="#br0" timeOffset="71445">2734 11499 24575,'0'6'0,"0"3"0,0 2 0,0 2 0,0 14 0,0-11 0,0 19 0,0-11 0,0 8 0,0-8 0,0-2 0,0-12 0,0 2 0,0-5 0,0-3 0,0-2 0,0-5 0</inkml:trace>
  <inkml:trace contextRef="#ctx0" brushRef="#br0" timeOffset="72767">3369 11204 24575,'0'9'0,"0"-2"0,0 10 0,0-6 0,0 10 0,0-7 0,0 12 0,0-7 0,0 12 0,0-12 0,0 7 0,0-3 0,0 0 0,0 3 0,0-4 0,0 0 0,0 0 0,0-3 0,0-5 0,0 2 0,0-8 0,0 5 0,0-7 0,6 0 0,-1 1 0,7-4 0,-2 3 0,4-5 0,-1 2 0,4-3 0,2 0 0,-1 0 0,3 0 0,-7 0 0,4 0 0,-1 0 0,-3 0 0,3 0 0,-3-6 0,-4 1 0,0-7 0,-4 5 0,0-3 0,0 4 0,1-3 0,-4 2 0,3-3 0,-6 1 0,3 2 0,-3-3 0,0 4 0,0 0 0,0-3 0,0-2 0,0-10 0,0 5 0,-7-14 0,-1 11 0,-8-12 0,1 7 0,-5-3 0,4 4 0,-2 4 0,0 1 0,4 5 0,-4-1 0,5 3 0,2 4 0,-1 1 0,2 6 0,-1-3 0,-1 3 0,5 0 0,-3 0 0,1 0 0,2 0 0,-3 0 0,4 0 0,0 0 0,0 0 0,2 0 0,2 0 0</inkml:trace>
  <inkml:trace contextRef="#ctx0" brushRef="#br0" timeOffset="74351">3764 11038 24575,'0'-22'0,"0"-7"0,0-4 0,0-9 0,0 8 0,0-8 0,0 13 0,0 1 0,0 14 0,0 5 0,0 11 0,3 0 0,4 19 0,1-9 0,15 19 0,-5-6 0,7 1 0,-1 6 0,-3-7 0,0 4 0,3 5 0,-8-11 0,4 5 0,-5-6 0,0 0 0,-1 0 0,-2 0 0,1-4 0,-5 0 0,1-5 0,-2 0 0,0-3 0,-1 3 0,-2-6 0,-1 2 0,-1-3 0,-1 0 0,2 0 0,-3 1 0,0-1 0,0 0 0,0 0 0,0 0 0,0 0 0,0 0 0,0 0 0,0 0 0,0 0 0,0 0 0,-3 0 0,2 0 0,-4 0 0,4 0 0,-4 0 0,4 1 0,-5-1 0,3 0 0,-3 0 0,0 0 0,-4 7 0,2-2 0,-6 10 0,4-6 0,-1 2 0,1-4 0,0 1 0,3-4 0,0-1 0,4-3 0,1 0 0,1 0 0,-2-8 0,6 0 0,1-11 0,2 3 0,1-3 0,-1-1 0,1-3 0,3 2 0,-2-2 0,5 4 0,-3-1 0,3 1 0,1-1 0,-1 1 0,1-1 0,-1 3 0,4-2 0,-2 5 0,2-5 0,-7 6 0,-1-3 0,-2 4 0,-1 0 0,0 3 0,-3-3 0,0 6 0,-3-3 0</inkml:trace>
  <inkml:trace contextRef="#ctx0" brushRef="#br0" timeOffset="79898">4739 12310 24575,'0'13'0,"0"6"0,0 9 0,0 9 0,0 1 0,0 6 0,0-1 0,0-5 0,4-5 0,9 9 0,-1-23 0,9 16 0,-4-23 0,-2 2 0,6-3 0,-3-4 0,0-3 0,0-1 0,-5-3 0,1 0 0,-4 0 0,2 0 0,-5 0 0,10 0 0,-6 0 0,6 0 0,0-3 0,-2-4 0,2-4 0,-4-2 0,1 2 0,-1-1 0,-3 4 0,0-1 0,-4 3 0,-3 0 0,0 0 0,-3-8 0,0-5 0,0-9 0,0-9 0,0 8 0,-8-12 0,-1 12 0,-8-8 0,5 5 0,-3 4 0,3 1 0,-7 4 0,4 8 0,-7-3 0,7 10 0,-6-6 0,7 9 0,-7-5 0,6 7 0,-6-1 0,6 1 0,-6 3 0,7 0 0,-4 0 0,8 0 0,-2 0 0,5 0 0,-3 0 0,4 0 0,0 0 0,0 0 0,0 0 0,-1 0 0,1 0 0,-3 0 0,2 0 0,-6 0 0,6 2 0,-2 2 0,-1 5 0,0 5 0,2-6 0,1 2 0</inkml:trace>
  <inkml:trace contextRef="#ctx0" brushRef="#br0" timeOffset="82074">4260 12898 24575,'15'34'0,"5"13"0,1-20 0,5 16 0,-5-19 0,-1 8 0,-5-9 0,-3 4 0,2-5 0,-7-4 0,4-1 0,-5-3 0,1-4 0,-4 2 0,3-5 0,-5 3 0,1-4 0,-2 0 0,3 0 0,-2 0 0,4-3 0,-4 3 0,1-3 0,-2 3 0,0 0 0,0 0 0,0 0 0,0 0 0,0 0 0,0 4 0,0-3 0,0 2 0,0-3 0,-2 0 0,-2 0 0,1 0 0,-3 0 0,3-2 0,-3 1 0,2-2 0,-1 1 0,1 1 0,-2-2 0,0 1 0,3 1 0,-3-4 0,3 4 0,-3-4 0,-1 4 0,1-1 0,0 2 0,0 0 0,0 0 0,0 0 0,0 0 0,-1-3 0,4 3 0,-2-6 0,4 6 0,-2-3 0,3-2 0,3-5 0,1-6 0,3-4 0,3-3 0,-3 2 0,7-2 0,-4 3 0,3 1 0,1-1 0,4-4 0,-3 7 0,3-7 0,-1 7 0,-3-3 0,4 3 0,-5-2 0,3 0 0,-5 2 0,2-2 0,-7 7 0,0 0 0,0 3 0,0-3 0,-3 3 0,0-3 0,-3 0 0,6-1 0,-5 4 0,5 0 0</inkml:trace>
  <inkml:trace contextRef="#ctx0" brushRef="#br0" timeOffset="83380">3871 13230 24575,'0'22'0,"0"5"0,0 0 0,0 1 0,0 3 0,0-8 0,0 13 0,0-7 0,0 8 0,0-9 0,0-2 0,0-4 0,0-4 0,0 0 0,0-5 0,0 4 0,0-6 0,0 6 0,0-7 0,3-3 0,1 2 0,9-5 0,-2-1 0,10 4 0,-3-6 0,-3 2 0,1-3 0,-5 0 0,2 0 0,-3 0 0,3 0 0,-4 0 0,1 0 0,-1 0 0,-6-6 0,3-1 0,-2-6 0,2 0 0,-2-1 0,2-3 0,-2-1 0,0-1 0,3-2 0,-7 3 0,4 0 0,-4-4 0,0 8 0,0 0 0,0 1 0,0 3 0,0-4 0,-6 1 0,-2-4 0,-6 2 0,-5-7 0,1 7 0,-2-4 0,-1 5 0,3-1 0,0 1 0,0 0 0,1 3 0,6 2 0,-6 2 0,7 3 0,0-1 0,0 4 0,4-2 0,3 3 0,0 0 0</inkml:trace>
  <inkml:trace contextRef="#ctx0" brushRef="#br0" timeOffset="84672">3254 13605 24575,'0'28'0,"0"4"0,0 13 0,0 7 0,0-22 0,0 7 0,0-14 0,4 3 0,-3-7 0,9 7 0,-5-12 0,8 1 0,-6-6 0,6-2 0,-7-1 0,11-3 0,-9 0 0,5-3 0,-7 3 0,3-3 0,-2 3 0,6-3 0,-6 0 0,5 0 0,-5 0 0,6 0 0,-3 0 0,3 0 0,-3 0 0,3 0 0,-6 0 0,5 0 0,-1 0 0,2 0 0,0-3 0,1-4 0,3-4 0,-3-2 0,0 2 0,-1-2 0,-6 6 0,3-6 0,-4 6 0,0-2 0,0 0 0,-2-2 0,2-2 0,-5-9 0,5 3 0,-5-8 0,2 5 0,-3 4 0,0-4 0,0 8 0,0-7 0,0 6 0,0-6 0,-6 7 0,1-4 0,-7 5 0,1 2 0,1 2 0,-3 2 0,3 4 0,-4 0 0,1 3 0,-1 0 0,-3 0 0,-1 0 0,-1-3 0,-2 2 0,3-2 0,-4 3 0,0 0 0,-1 0 0,1 0 0,0 0 0,4 0 0,-3 0 0,10 0 0,-6 0 0,10 0 0,-2 0 0,2 0 0,1 0 0,3 3 0,0 0 0,3 0 0,0 0 0</inkml:trace>
  <inkml:trace contextRef="#ctx0" brushRef="#br0" timeOffset="85862">4931 13879 24575,'-1'22'0,"5"0"0,13 10 0,-1-4 0,0-2 0,4 8 0,-12-20 0,11 16 0,-11-12 0,2 1 0,-6-5 0,-1-5 0,-3 0 0,0-2 0,0 2 0,0-2 0,0-1 0,0 7 0,0-5 0,0 8 0,0-6 0,0 4 0,0-4 0,0-1 0,0-3 0,0-3 0,0 0 0</inkml:trace>
  <inkml:trace contextRef="#ctx0" brushRef="#br0" timeOffset="86718">4873 14253 24575,'14'-15'0,"3"-5"0,16-7 0,10-13-1705,5 0 1705,-18 15 0,-1 0 0,11-13 481,4 1-481,-18 8 299,4 3-299,-10 5 0,-5 7 0,-6 10 217,-3 1 0,-3 3 0,0 0 0</inkml:trace>
  <inkml:trace contextRef="#ctx0" brushRef="#br0" timeOffset="88149">5471 13522 24575,'0'-11'0,"0"-5"0,0-4 0,0-7 0,0-10 0,0 3 0,0 1 0,0-3 0,0 7 0,0-3 0,0 5 0,0 12 0,0 2 0,0 19 0,0-3 0,0 21 0,8-3 0,0 6 0,16 6 0,-2 0 0,8 6 0,1 6 0,-9-11 0,8 9 0,-13-10 0,8 7 0,-7-3 0,2-3 0,-4-7 0,-4 0 0,-2-5 0,-3-7 0,0 1 0,-4-9 0,0 2 0,-3-3 0,0 1 0,0-1 0,0 0 0,0 0 0,0 0 0,0 0 0,0 0 0,0 0 0,0 0 0,-3 3 0,0 2 0,-11 2 0,2 5 0,-3-3 0,2 2 0,6-7 0,-6 3 0,9-6 0,-5 2 0,6-3 0,-1 0 0,2-5 0,2-2 0,2-5 0,2-4 0,2 0 0,1-3 0,-1 3 0,1-3 0,-1 6 0,1-3 0,-1 1 0,0 2 0,0-2 0,0 2 0,1 1 0,-1 3 0,-3-3 0,0 3 0,-1-3 0,-1 0 0,2 0 0,-3 2 0,0 1 0</inkml:trace>
  <inkml:trace contextRef="#ctx0" brushRef="#br0" timeOffset="89244">3903 15838 24575,'0'-6'0,"7"-11"0,10-5 0,21-14 0,-8 10 0,4 0-1642,5-3 1,2 0 1641,12-7 0,3-1-954,-15 9 1,0 0-1,2 0 954,5-1 0,1 0 0,1-1 0,2-2 0,-1 0 0,1-1 0,1-2 0,1 0 0,-2 1 0,0 1 0,-1 0 0,0 0 0,-2-2 0,-1 0 0,-1 3-797,7-2 1,0 2 796,-16 6 0,0 0 0,-1 1 0,5-1 0,0 0 0,5-5 0,-1-2-456,-4 3 0,-1 0 456,-4 6 0,-1 0 0,-5 2 0,-1-1 0,2 1 0,3-1 0,14-4 0,0 1 0,-18 5 0,0 1 0,22-6 0,1 0 0,-15 5 0,-1 0 0,3-2 0,1 1 0,-4 4 0,-1 1 643,-4-3 1,-1 2-644,19 1 3321,-3-14-3321,-5 13 2056,-14 1-2056,-7 3 1424,-8 6-1424,-4 2 561,-4 0-561,0 3 0,-3-3 0,2 2 0,-4-1 0,4 1 0,-1-5 0,0 5 0,-1-2 0</inkml:trace>
  <inkml:trace contextRef="#ctx0" brushRef="#br0" timeOffset="90692">6591 14846 24575,'0'-22'0,"0"7"0,0-5 0,0 9 0,0-11 0,0 8 0,0-7 0,0 6 0,0-2 0,0 7 0,0 0 0,0 10 0,0 9 0,6 7 0,11 14 0,9-5 0,10 14 0,4-6 0,-1 13 0,8-2 0,-19-8 0,8 4 0,-16-16 0,1 4 0,-6-5 0,-5-5 0,-3-4 0,-1-4 0,1-4 0,-4 0 0,0 0 0,-3 0 0,0 0 0,0 0 0,0 0 0,0 0 0,0 0 0,-3 0 0,-1 0 0,-2 0 0,0 1 0,-3 2 0,-2 1 0,-6 4 0,3 0 0,-4 0 0,0 4 0,3-4 0,0 1 0,3-2 0,8-6 0,-5 2 0,8-3 0,-2 0 0,3-9 0,3-1 0,1-10 0,6 1 0,1-5 0,8-6 0,1 0 0,5-5 0,-6 10 0,9-5 0,-8 4 0,8-1 0,-4-2 0,-2 7 0,-2 1 0,-3 2 0,-7 5 0,-1 2 0,-3 0 0,0 3 0,0-3 0,1-4 0,2 3 0,-4 0 0,1 4 0</inkml:trace>
  <inkml:trace contextRef="#ctx0" brushRef="#br0" timeOffset="92567">5921 15417 22282,'0'-9'0,"0"2"1112,0-3-1112,0 4 386,0-3-386,0-2 196,0-2-196,0-4 599,0-2-599,0-3 0,0 0 0,0 4 0,0-3 0,0 9 0,0 5 0,0 19 0,0 8 0,0 12 0,4 11 0,9 2 0,7 11-457,13 2 457,-9-12 0,8 9 0,-10-15 0,5 14 0,0-13 0,-5 2 0,-1-10 0,-10-9 0,1 2 0,-6-12 0,1 0 0,-1-5 457,-2-3-457,-2 0 0,-2 0 0,0 0 0,0 1 0,0-1 0,0 0 0,0 0 0,0 0 0,0 0 0,0 0 0,0 0 0,0 0 0,-2-3 0,-2 3 0,-2-6 0,0 3 0,3 0 0,-3-2 0,3 1 0,-1 1 0,-1 0 0,1 3 0,-2 0 0,0 0 0,0 1 0,-4-1 0,3 0 0,-2 0 0,0 1 0,-2-1 0,1 1 0,0 2 0,4-2 0,0 2 0,5-8 0,5-11 0,6-2 0,4-11 0,0 5 0,5-5 0,1-1 0,4 0 0,-1 4 0,1-3 0,-1 3 0,0 0 0,-3-2 0,1 6 0,-9 2 0,4 1 0,-9 6 0,3-3 0,-4 4 0,0 0 0,0 3 0,-3-3 0,0 5 0,-3-1 0</inkml:trace>
  <inkml:trace contextRef="#ctx0" brushRef="#br0" timeOffset="93915">4872 15950 16420,'0'13'0,"0"1"3563,0 3-3563,0 1 1403,0 4-1403,7 5 747,-2-4-747,9 3 2442,-3-7-2442,0-2 0,7 1 0,-7-3 0,7 0 0,0-2 0,0-5 0,4 2 0,4-5 0,2-2 0,4-3 0,-4 0 0,3 0 0,-4 0 0,1 0 0,-6 0 0,0 0 0,-11 0 0,2 0 0,-7 0 0,0 0 0,-3-6 0,3 2 0,-3-6 0,0-3 0,0-7 0,-3-3 0,0-8 0,0 8 0,0-19 0,0 12 0,0-13 0,-15 14 0,-1-4 0,-16 10 0,2-1 0,-7 7 0,4 1 0,-10 3 0,5 4 0,-1 2 0,2 6 0,5-3 0,4 4 0,-3 0 0,12 0 0,-3 0 0,9 0 0,2 0 0,5 3 0,3 1 0,3-1 0,0 0 0</inkml:trace>
  <inkml:trace contextRef="#ctx0" brushRef="#br0" timeOffset="95225">4152 16259 24575,'0'13'0,"0"-1"0,0 13 0,0-1 0,0 0 0,0 1 0,0-7 0,7 4 0,-3-3 0,9-2 0,-2-4 0,2-2 0,-3-2 0,7-5 0,-9-2 0,8-2 0,-9 0 0,9 0 0,-4 0 0,5 0 0,0 0 0,1 0 0,4 0 0,5 0 0,-4 0 0,3 0 0,-3 0 0,-8-6 0,1 2 0,-5-6 0,-1 6 0,-1-5 0,-2 8 0,-1-8 0,0 6 0,0-3 0,-3-4 0,3 0 0,-2-4 0,3 1 0,-4-1 0,3-3 0,-5 3 0,3-8 0,-4 8 0,0-7 0,0 2 0,0-3 0,0 0 0,-4-10 0,-3 8 0,-4-5 0,-3 12 0,0 4 0,-3 2 0,-1-3 0,-4 6 0,-5 1 0,-1 0 0,-4 2 0,-5 1 0,4 0 0,-5 4 0,11 0 0,0 0 0,5 0 0,0 0 0,3 0 0,5 0 0,2 0 0,5 3 0,-6 1 0,6 2 0,-2 0 0,5 0 0,-1 0 0,4 0 0,-2 0 0,3 0 0,0 0 0,0-2 0,0-1 0</inkml:trace>
  <inkml:trace contextRef="#ctx0" brushRef="#br0" timeOffset="96948">3640 17511 24575,'37'0'0,"25"0"0,-23 0 0,3 0-1242,9 0 1,0 0 1241,-8-1 0,1 2 0,9 4 0,0 0-761,-8-1 1,0 0 760,11 7 0,-2 0 0,-18-5 0,-2-1 411,8 3 1,-4-1-412,-2-2 0,9-1 0,-23-4 1155,-4 0-1155,-8 0 1910,-3-6-1910,-5-9 0,-2-26 0,-2-8 0,4-15 6,7 17 1,5-12 0,3-5 0,2-4 0,0 2 0,-3 4-1,-4 9 1,-2-11 0,-4 8 0,5-7 0,7 2 0,-1 1-1,1-1 1,0 0 0,-1 0 0,1 0 0</inkml:trace>
  <inkml:trace contextRef="#ctx0" brushRef="#br0" timeOffset="101534">11571 4211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3T03:18:02.602"/>
    </inkml:context>
    <inkml:brush xml:id="br0">
      <inkml:brushProperty name="width" value="0.05292" units="cm"/>
      <inkml:brushProperty name="height" value="0.05292" units="cm"/>
      <inkml:brushProperty name="color" value="#FF0000"/>
    </inkml:brush>
  </inkml:definitions>
  <inkml:trace contextRef="#ctx0" brushRef="#br0">1074 2563 24575,'0'13'0,"0"-1"0,7 13 0,9-8 0,6 14 0,11-4 0,3 8 0,0 0 0,9 2 0,-9-1 0,11 6 0,-10-5 0,8 0 0,-13-3 0,5-3 0,-11-9 0,8 15 0,-10-25 0,6 20 0,-8-19 0,-3 5 0,-2-4 0,-3-1 0,-1-5 0,0 1 0,-2-6 0,-5 4 0,0-4 0,-3 0 0,3-6 0,-3-4 0,3-7 0,2-9 0,15-17 0,11-7-992,-11 11 1,2-2 991,8-4 0,2-3-960,-10 9 1,0-2-1,1 0 960,3-3 0,2 0 0,0-1 0,3-5 0,0-2 0,-1 3 0,-7 9 0,-1 1 0,1 0 0,8-7 0,1-2 0,-1 3-1024,4-7 0,-1 1 1024,-8 12 0,1 0 0,-1 0 0,11-14 0,-2 4 0,-10 12 0,-1 1-190,-1-1 1,-1 2 189,12-11 0,-11 10 0,0-1 0,10-15 0,-14 21 0,0 1 0,9-17 1413,-12 13-1413,10-11 2693,-16 13-2693,12-9 2610,-8 10-2610,3-5 573,-5 10-573,0-4 0,-3 5 0,6-1 0,-6 5 0,3-4 0,-2 7 0,-3-2 0,1 3 0,-2 4 0,-2-3 0,-1 9 0,0-5 0,-2 9 0,-2-3 0</inkml:trace>
  <inkml:trace contextRef="#ctx0" brushRef="#br0" timeOffset="21368">24069 664 24575,'4'13'0,"8"8"0,10 8 0,11 17 0,4 3-660,-19-21 0,-1 2 660,3 3 0,0 0 0,3 10 35,-6-13 1,-1 0-36,2 5 0,4 14 0,-9-10 0,-1-7 0,-5-5 985,5 4-985,-7-6 264,7 21-264,-4-15 0,7 28 0,-6-6 0,9 11 0,-13-13 0,9 9 0,-9-19 0,3 14 0,-7-21 0,3-12 0,-4-12 0</inkml:trace>
  <inkml:trace contextRef="#ctx0" brushRef="#br0" timeOffset="22670">24641 567 24575,'-4'32'0,"8"11"0,7 15-1954,0-19 1,1 2 1953,5 14 0,1 1 0,-6-11 0,-1 1 0,7 15 0,-2 1 0,-6-9 0,0 0 0,4 5 0,0-2 0,-3-12 0,-1-1 247,-1-2 0,-1-2-247,4 14 0,2 11 710,-8-13-710,3-13 0,-6-15 0,-3-6 496,3-7 0,-3-3 0,0-4 1</inkml:trace>
  <inkml:trace contextRef="#ctx0" brushRef="#br0" timeOffset="24738">25138 718 24575,'0'6'0,"0"17"0,0-2 0,0 17 0,0-6 0,0 10 0,0-11 0,0 15 0,0-12 0,0 4 0,0-1 0,0 1 0,3-5 0,9 0 0,5-5 0,8 1 0,-2-15 0,6 13 0,10-15 0,2 5 0,-2-9 0,1-3 0,17 0-341,-13-2 1,-1-2 340,9-1 0,-12 1 0,1-2-253,23-2 253,-27 1 0,-1-1 0,21-10 0,-18 0 0,-7 0 0,-9 2 0,-6 4 672,-7 1-672,0-1 262,-4 4-262,-3-3 0,0 3 0,-3-7 0,0-4 0,-4-8 0,-8-11 0,-11-7 0,-11-11-867,-4 3 867,16 18 0,0 1 0,-7-13-229,-12-9 229,15 16 0,-11-10 0,1 13 0,5-3 0,3 14 0,5 2 0,-3 8 0,2 3 857,-7 5-857,4 3 239,-6 0-239,1 0 0,5 0 0,0 0 0,9 0 0,-4 0 0,8 3 0,0 0 0,5 3 0,2 0 0,1 0 0,0 1 0,3-1 0,-3 0 0,-1 0 0,-3 0 0,-3 1 0,-1 0 0,-3 3 0,2 1 0,-6 3 0,3 0 0,0 0 0,0-3 0,8-1 0,1-4 0,2-2 0,1 1 0,0-4 0,3-1 0,0-7 0,3 3 0,0-2 0</inkml:trace>
  <inkml:trace contextRef="#ctx0" brushRef="#br0" timeOffset="28291">26594 1978 24575,'0'13'0,"0"-2"0,0 20 0,0-1 0,0 13 0,0 1 0,11-8 0,4 0-507,4 10 507,3-6 0,3-1 0,13 9 0,-14-20 0,2 0 0,1 0 0,1-2 0,2-5 0,-2-2 0,15 13-25,4-14 25,-8-2 0,1-10 0,3 2 0,-1-8 0,-7 0 507,8 0-507,-16-3 25,5-14-25,-7-1 0,3-6 0,-5 0 0,-3 5 0,-2-4 0,-6 5 0,-2 1 0,-4 3 0,-2 1 0,-1-1 0,-3-13 0,0-15 0,-9-16-655,0 22 0,-3 0 655,-5 0 0,-3 0 0,-7-7 0,-3 2 0,1 4 0,-2 1-930,-9-5 1,-2 1 929,3 8 0,-1 2 0,-5 3 0,0 2 0,0 1 0,2 5-181,9 9 0,1 2 181,-1-2 0,1 2 0,-12 7 0,1-3 0,11 4 1158,10 0-1158,9 0 486,5 0 0,5 0 0,2 0 0</inkml:trace>
  <inkml:trace contextRef="#ctx0" brushRef="#br0" timeOffset="29488">27506 1410 24575,'0'13'0,"0"5"0,0 0 0,0 13 0,0-10 0,0 19 0,0-15 0,0 17 0,0-4 0,0 18 0,0-20 0,0 17 0,0-24 0,3 4 0,10-1 0,7-11 0,14 7 0,0-11 0,20 6 0,-13-10 0,5-3 0,0 2 0,-16-10 0,24 10 0,-20-11 0,9 3 0,-19-4 0,-2 0 0,-9 0 0,-3 0 0,-1 0 0,-2 0 0,-1 0 0,0 0 0,-3-2 0,0-2 0,-3-14 0,0 2 0,0-15 0,0 8 0,0-4 0,0-10 0,0 2 0,-19-28 0,-1 20-225,-1 13 1,-3 1 224,-24-10 0,19 18 0,-2 2 0,-2 0 0,0 3 0,-20-4 0,20 10 0,0 1 0,-8 5 0,-14-5 0,21 8 0,2-3 0,14 4 0,0 0 0,8 0 0,4 0 0,3 0 0</inkml:trace>
  <inkml:trace contextRef="#ctx0" brushRef="#br0" timeOffset="30415">27937 1079 24575,'29'22'0,"26"10"0,-28-14 0,2 1 0,16 10 0,-3-1 0,-11-3 0,20 13 0,-27-13 0,5-3 0,0 4 0,-4 1 0,-10-10 0,3 6 0,-7-10 0,9 11 0,-7-4 0,4 5 0,-13-8 0,1-10 0,-1 2 0,2-6 0,-3-2 0,0-2 0,-3-2 0,0 0 0</inkml:trace>
  <inkml:trace contextRef="#ctx0" brushRef="#br0" timeOffset="31220">28126 2603 24575,'23'23'0,"2"-2"0,15 14 0,-8 0 0,7 2 0,-7 7 0,3-8 0,-3 4 0,-11-15 0,-1 6 0,-9-12 0,-2 4 0,3-9 0,-10-1 0,4-6 0,-6 0 0,0-5 0</inkml:trace>
  <inkml:trace contextRef="#ctx0" brushRef="#br0" timeOffset="32115">28132 2976 24575,'0'-22'0,"0"4"0,7-8 0,2 2 0,7-13 0,4 7 0,2-11 0,3 6 0,6-10 0,-9 15 0,3-7 0,-2 12 0,-6 1 0,3 4 0,-11 11 0,-3 6 0,-3 0 0,0 3 0</inkml:trace>
  <inkml:trace contextRef="#ctx0" brushRef="#br0" timeOffset="32920">28669 2185 24575,'14'11'0,"7"3"0,9 11 0,5 1 0,5 5 0,1 2 0,1-1 0,-8-6 0,-5 2 0,-1-6 0,-6 6 0,5-7 0,-15-7 0,1-4 0,-7-4 0,-2 0 0,-2 0 0,-2-2 0,0-2 0</inkml:trace>
  <inkml:trace contextRef="#ctx0" brushRef="#br0" timeOffset="33771">28172 3851 24575,'0'-9'0,"11"-11"0,22-25 0,-9 17 0,2-3-2813,11-15 1,2-3 2812,1 1 0,0-2 0,-9 10 0,1-1 0,1 0-717,0 0 1,-1-1-1,1 1 717,1-4 0,0-1 0,-2 4 0,9-7 0,-2 2-15,-10 8 0,0-1 1,-1 4 14,5 1 0,1 0 0,-3-1 0,2-4 0,-2 3 0,7-2 0,0 1 0,0-5 0,0 0-434,-2 6 0,-3 3 434,-9 6 0,0 0 0,10-7 0,-1 1 1707,-2-3-1707,-2 6 0,0 2 0,-9 6 1473,3-2 1,0 0-1474,-1-2 2150,13-13-2150,-9 10 1368,-1-3-1368,-3 12 515,3-10-515,0 5 0,10-14 0,-8 8 0,3-6 0,-4 7 0,-12 12 0,-2 4 0</inkml:trace>
  <inkml:trace contextRef="#ctx0" brushRef="#br0" timeOffset="34886">29123 3417 24575,'3'9'0,"0"-2"0,11 3 0,1 0 0,7-2 0,0-1 0,-4-3 0,7-4 0,-1 0 0,8 0 0,0 0 0,-4 0 0,3 0 0,-3 0 0,4 0 0,-9 0 0,-1-3 0,-8 2 0,-4-5 0,-1 5 0,-3-1 0,-3-1 0,0 0 0,-14-12 0,-1 3 0,-26-8 0,-3 3 0,-15-2 0,-7 0-417,0 8 417,9 2 0,-5 9 0,13 0 0,1 0 0,7 0 0,11 0 0,9 0 0,4 0 0,4 0 0,7 0 0,0 0 0</inkml:trace>
  <inkml:trace contextRef="#ctx0" brushRef="#br0" timeOffset="35680">29255 3014 24575,'27'0'0,"-2"0"0,29 0 0,-13 0 0,20 13 0,-26-7 0,7 11 0,-10-5 0,2-3 0,-5 5 0,-8-9 0,-7 1 0,-4-6 0,-1 0 0,1 10 0,-6-7 0,3 6 0</inkml:trace>
  <inkml:trace contextRef="#ctx0" brushRef="#br0" timeOffset="37004">29677 2697 24575,'3'3'0,"5"1"0,20 7 0,2 6 0,12 1 0,-11-1 0,28 1 0,-30-12 0,31 3 0,-31-2 0,8-5 0,-10 5 0,0-7 0,-12 0 0,-2 0 0,-7 0 0,-3-3 0,0-3 0,-3-1 0,0-3 0,0 4 0,-3-7 0,-5-2 0,-8-13 0,-4 4 0,-10-6 0,4 6 0,-7-2 0,3 0 0,1 5 0,1 2 0,9 7 0,2 2 0,7 6 0,0 1 0,4 3 0,0 0 0,3 3 0,-3 0 0,6 3 0,-6 0 0,5 0 0,-4 1 0,4-1 0,-4 0 0,1 0 0,-2 0 0,-3 0 0,-1 1 0,-4-1 0,1 1 0,-5 3 0,-5 2 0,-9 8 0,3-7 0,-3 6 0,6-7 0,2 3 0,2-3 0,4-2 0,8-4 0,1 1 0,5-4 0,1 0 0</inkml:trace>
  <inkml:trace contextRef="#ctx0" brushRef="#br0" timeOffset="39360">24751 2218 24575,'22'-30'0,"14"-15"0,-7 17 0,5-3-2087,-3 1 0,3-4 0,1 1 2087,4 2 0,1 0 0,1-3-690,-5 2 0,2-2 1,0-1-1,1 1 690,3 0 0,2-1 0,-1 1 0,-1 2 0,2-3 0,-2 3 0,1 0-123,7-5 0,1 0 0,-2 4 123,7 0 0,-4 3-407,-5 1 0,-1 0 407,1 0 0,0 4 0,-14 10 0,-1 3 1028,-1-1 1,0-1-1029,21-7 3550,-20 15-3550,-17 0 3093,1 6-3093,-9 0 0,0 0 0,-5 0 0</inkml:trace>
  <inkml:trace contextRef="#ctx0" brushRef="#br0" timeOffset="40629">29270 4018 24575,'16'-20'0,"11"-22"0,-1 17 0,5-5-2776,3-8 0,3-6 0,2 0 2776,3-3 0,2 0 0,2-1 0,-5 6 0,3-1 0,-1-1 0,-2 2 0,4-6 0,-2 0 0,2 1 0,-8 9 0,3 0 0,-1 0 0,0 1 0,6-6 0,0 1 0,2-1 0,-6 4 0,1-1 0,0 0 0,-1 2 0,2-1 0,-1 3 0,1-1-156,3-4 1,1 0-1,-3 4 156,-1 0 0,0 1 176,-9 8 0,3-2 1,-4 3-177,2-1 0,-3 1-152,-4 2 0,-2 1 152,14-12 3551,-8 5-3551,-3 9 2680,-11 4-2680,-7 8 457,-2 2 0,-5 2 1,-1 6-1</inkml:trace>
  <inkml:trace contextRef="#ctx0" brushRef="#br0" timeOffset="53895">1375 7637 24575,'19'23'0,"6"1"0,6 10 0,9 0 0,-1 11-975,3 4 975,-5-6 0,-6-6 0,-1-5 0,-1-1 319,-3 1-319,0 1 162,-8-17-162,-4 0 0,-6-8 0,1-2 494,-6-3-494,0-9 0,7-10 0,11-27 0,5 5 0,7-5-1466,-5 3 0,3-4 0,1-1 1466,-1 4 0,2-2 0,1 0 0,1-2-873,-2 4 1,2-2 0,0 0 0,0 0 0,-2 2 872,3-4 0,-2 1 0,0 0 0,3-1 0,-1 2 0,3-1 0,1 0 0,-1 0 0,-1 1 0,2-3 0,0 1 0,-1 1 0,-1 1 0,-2 3 0,-1 1 0,0 1 0,0 0-439,3-3 0,2-1 0,-2 2 0,-5 5 439,-2-1 0,-2 3-368,18-15 1,-2 2 367,-20 19 0,-2 2 1262,3-1 0,-1 1-1262,10-6 4372,-19 12-4372,-3 11 710,-6 2 1,-4 6 0,0 0 0</inkml:trace>
  <inkml:trace contextRef="#ctx0" brushRef="#br0" timeOffset="67876">13711 9938 24575,'0'9'0,"6"-2"0,1 6 0,6-3 0,1 4 0,3 0 0,1 0 0,4 1 0,-3-1 0,-2-3 0,-4 1 0,1-4 0,-4 1 0,-1-2 0,-3-1 0,0-3 0,0 0 0,-2-1 0,1-1 0,-4-1 0,12-11 0,5-6 0,18-14 0,6-7-828,-4 8 0,1-1 828,-9 6 0,1 0 0,19-13 0,0 0 0,-15 14 0,0-1 0,13-10 0,-2 0 0,-16 13 0,-1 1-291,11-7 0,-1 2 291,4-2 0,11-5 0,-21 12 0,-9 1 0,-7 9 0,-7 5 401,-1 3 0,-5 3 0,-2 0 1</inkml:trace>
  <inkml:trace contextRef="#ctx0" brushRef="#br0" timeOffset="72422">17314 11467 24575,'6'9'0,"7"11"0,6-4 0,10 13 0,-9-17 0,23 18 0,-20-16 0,16 9 0,-8-8 0,-10-7 0,14 4 0,-23-5 0,13 0 0,-14-3 0,3-1 0,-5-3 0,-3 0 0,0 0 0,1-6 0,2 2 0,6-14 0,9 1 0,6-12 0,15 1 0,-3-7-728,15 0 728,-3-4 0,-25 19 0,1 0 0,1 0 0,-2 0 0,19-9 0,7-3 0,-10 13-161,6-3 161,-2 4 0,13 3 0,-34 6 0,10 5 0</inkml:trace>
  <inkml:trace contextRef="#ctx0" brushRef="#br0" timeOffset="86150">4724 12155 24575,'0'7'0,"0"2"0,0-2 0,0 5 0,3-5 0,3 6 0,4-6 0,4 6 0,3-2 0,1 3 0,4 0 0,0 1 0,5 0 0,-4 0 0,8 1 0,-7 3 0,7-2 0,-7 2 0,7-3 0,-8-1 0,4 0 0,-5-4 0,-4 0 0,-1-4 0,-3-1 0,-4-2 0,-1-1 0,-3-3 0,0 0 0,1 0 0,-1 0 0,-3-3 0,0 0 0,-3-3 0,3-4 0,0 0 0,7-3 0,1-5 0,12-6 0,-2 0 0,13-10 0,-3-1 0,5-7 0,0 1 0,7-6 0,-7 11 0,-3 0 0,-1 2 0,-6 5 0,5-6 0,-6 6 0,-1 0 0,-4 6 0,-1 0 0,4 3 0,-8-1 0,3 6 0,5-8 0,-7 8 0,7-8 0,-5 8 0,-3-6 0,7 1 0,3-4 0,-4 0 0,10 3 0,-14 0 0,9 4 0,-11 0 0,2 6 0,-7-2 0,0 9 0,-4-5 0,0 8 0,0-2 0,-2 3 0,-2 0 0</inkml:trace>
  <inkml:trace contextRef="#ctx0" brushRef="#br0" timeOffset="90540">28705 1941 24575,'-37'0'0,"-1"0"0,-7 0 0,3 0 0,17 0 0,5 0 0,-15 0 0,19 0 0,-6 0 0,5 0 0,3 0 0,-8 6 0,11-1 0,-5 8 0,8-3 0,-2 7 0,3 2 0,0 3 0,-1 0 0,4 0 0,-6 0 0,9 4 0,-10 12 0,6-3 0,-3 3 0,0-7 0,-4 2 0,6 0 0,-5 9 0,6-8 0,0 13 0,-2-16 0,7 15 0,-12-6 0,10-1 0,-6 21 0,0-24 0,7 18 0,-6-10 0,2 6 0,4 1 0,-7 3 0,7-14 0,-7 3 0,7-11 0,-2-8 0,0-3 0,2-7 0,-2-4 0,3-1 0,0-3 0,0 0 0,0 0 0,0 0 0,0 1 0,0-1 0,0 0 0,0 0 0,3 3 0,1 1 0,2 4 0,1-4 0,-1 2 0,1-5 0,-1 3 0,0-4 0,0 0 0,3 0 0,-2 0 0,6 1 0,-6-4 0,2 0 0,0-3 0,-2 0 0,6 0 0,-6 0 0,2 0 0,0 0 0,1 0 0,4 0 0,-4 0 0,6 0 0,-4 0 0,5 0 0,-4-3 0,1-1 0,3-3 0,-3 0 0,7 3 0,-2-5 0,3 4 0,0-6 0,0 0 0,4-1 0,-3-3 0,8-1 0,-7 2 0,6-2 0,-2 0 0,5-8 0,-5 6 0,11-16 0,-13 8 0,13-6 0,-7-7 0,5 1-411,-16 13 0,1-2 411,-2-3 0,1-1 0,1-2 0,1-2 0,1-2 0,0-1-741,-3-1 0,1-1 741,5-1 0,0-1 0,-4-1 0,-2 0 0,-2 9 0,-1-1-226,1-2 0,-3 1 226,3-16 0,3 0 0,-4 9 0,-6 15 741,-1 2-741,-4 11 1505,-3 2-1505,-2 6 510,-2 1-510,0 0 0,0-3 0,-6-2 0,2-2 0,-14-5 0,6-1 0,-21-11 0,6 1 0,-8 5 0,2-4 0,0 14 0,-13-8 0,11 13 0,-12-4 0,18 12 0,-13-3 0,9 4 0,-4 0 0,9 0 0,-8 0 0,7 4 0,-9 8 0,4 6 0,-5 8 0,0 0 0,-1 4 0,-4 2 0,4-1 0,-5 0 0,2-5 0,-2 5 0,10-8 0,-7 6 0,13-12 0,-4 3 0,7-5 0,7-1 0,2-3 0,7-1 0,3-4 0,4 0 0,1 0 0,1 0 0,-2-2 0,3-2 0</inkml:trace>
  <inkml:trace contextRef="#ctx0" brushRef="#br0" timeOffset="96659">7967 13356 24575,'31'0'0,"3"0"0,21 0 0,3 0-1210,-24 0 0,2 0 1210,6 0 0,0 0 0,-2 0 0,0 0 0,6 0 0,1 0 0,-1 0 0,1 0 0,-1 0 0,2 0-820,6 0 0,1 0 820,1 0 0,0 0 0,0 0 0,0 0 0,2 0 0,1 0 0,-3 0 0,0 0 0,-1 0 0,1 0 0,3 0 0,0 0 0,-7 0 0,0 0 0,3 0 0,-1 0 0,-3 0 0,0 0 0,0 0 0,0 0 0,0 0 0,-1 0-99,-2 0 1,-1 0 98,-1 0 0,0 0 0,-2 0 0,-3 0-638,21 0 638,-14 3 0,-2 0 0,1-2 0,4 4 0,1 0 0,10 1 0,-20-3 0,0 0 0,16 5 0,-18-7 0,1-1 0,-7 2 0,1 0 0,8-1 0,-1-2 0,-6 1 0,-1 0 0,6 3 0,0-1 0,-4-1 0,0 0 0,7 3 0,-2 1 0,23-4 0,-25 4 0,1 0 0,-6-5 0,-1 1 0,-1 1 0,3 1 0,11 0 0,0-1 0,12-1 0,-11 2 0,2 0 0,-13-1 0,-2 0 0,30-1 0,-24 4 0,-1 0 0,10-4 0,-3 1 0,1 1 0,2 1 0,-3-4 0,1 1 0,14 3 0,-21-4 0,2 0 0,-7 0 0,-2 0 0,19 0 0,12 0 0,-11 0 0,9 0 0,-1 0 0,-6 0 0,0 0 1011,-5 0-1011,-7 0 1798,-7 0-1798,-5 0 1280,-8 0-1280,-3 0 806,-7 0-806,-4 0 0,-1 0 0,-3 0 0,0 0 0,-2 0 0,-2 0 0</inkml:trace>
  <inkml:trace contextRef="#ctx0" brushRef="#br0" timeOffset="100569">15335 13491 24575,'27'0'0,"3"0"0,25 0 0,-20 0 0,3 0-1541,4 0 0,3 0 1541,8 0 0,4 0-846,-12 0 0,2 0 0,0 0 846,0 0 0,1 0 0,1 0 0,5 0 0,2 0 0,3 0-512,-7 0 0,3 0 0,0 0 0,-4 0 512,-1 0 0,-3 0 0,4 0 0,1 0 0,4 0 0,0 0 0,-4 0 0,-2 0 0,-4 0 0,4 0 0,9 0 0,5 0 0,2 0 0,-3 0-776,-10 0 0,-2 0 0,0 0 1,3 0 775,11 0 0,2 0 0,1 0 0,-4 0 0,-8 0 0,-2 0 0,-1 0 0,0 0 0,-1 0 0,1 0 0,-2-1 0,0 2-409,6 0 1,-2 1 0,2 0 408,-7-2 0,3 0 0,-1 0 0,-3 1 0,2 2 0,-3 2 0,4-2 0,-1 0 0,2-2 0,2 1 0,-2 0-251,12 3 0,0 0 0,-1 0 251,-13-2 0,0 1 0,0-1 0,0 1 0,1 0 0,-1-1 0,0 1 0,0 0 0,14 0 0,0 1 0,-1 0 59,-3-1 0,-1 1 0,0 0-59,-3-1 0,0 1 0,-2-1 0,-1 1 0,-1-1 0,-1 0 296,2-1 1,-1-1 0,0 1-297,-3 0 0,0 2 0,0-2 0,-3 0 0,-1-2 0,0 2 450,19 3 1,-2 0-451,-7 0 0,0 0 0,-1 0 0,-1-1 0,-2 1 0,-2 0 1074,-2-1 0,-2 1-1074,-8-3 0,-2 0 0,1 1 0,0 1 0,4-2 0,-2 0 0,20 3 0,-15-1 0,0 0 0,2-4 1154,-8 4 0,0-1-1154,10-3 0,-15 4 0,0-1 0,13-3 2603,4 3-2603,-1 0 2115,-6-3-2115,-4 6 1005,3-6-1005,-9 6 563,4-6-563,-5 6 39,0-2-39,0-1 0,-4 0 0,-1-4 0,-1 3 0,-3-2 0,4 3 0,-1-4 0,-6 0 0,5 0 0,-7 0 0,4 0 0,0 0 0,-3 0 0,-2 0 0,-4 0 0,1 0 0,-4 0 0,-1 0 0,-3 0 0,0 0 0,0 0 0,0 0 0,-2 0 0,-2 0 0</inkml:trace>
  <inkml:trace contextRef="#ctx0" brushRef="#br0" timeOffset="102996">8769 14600 24575,'14'0'0,"3"0"0,16 0 0,-2 0 0,22 0 0,-1 0-912,11 0 912,-28 0 0,0 0 0,7 0 0,0 0 0,-2 0 0,0 0-634,10 0 0,0 0 634,-3 0 0,1 0 0,2 0 0,1 0 0,4 0 0,0 0-865,-3 0 1,0 0 864,6 0 0,1 0-951,-3 0 0,0 0 951,3 0 0,1 0 0,4 0 0,0 0 0,-3 0 0,0 0 0,3 0 0,0 0 0,-4 0 0,0 0 0,4 0 0,0 0 0,-3 0 0,-1 0 0,0 0 0,0 0 0,-1 0 0,0 0 0,-3 0 0,0 0 0,-1 0 0,1 0 0,3 0 0,0 0 0,-7 0 0,-1 0-386,4 0 0,0 0 386,-8 3 0,0-1 0,3-1 0,0-1 0,-2 3 0,-1-1 0,0-2 0,0 0 0,3 2 0,0 1 0,-3-2 0,0-1 0,0 3 0,0-1 0,1 1 0,-3-1 554,22-1-554,-27 1 0,0 1 0,-3 0 0,0-1 0,-3-2 0,0 1 0,4 3 0,-1 1 0,20 1 1270,-5 3-1270,9-4 0,-17 3 0,5-7 2039,-10 3-2039,-7-1 1638,-5-2-1638,-9 2 778,-4-3-778,-5 0 304,-3 0-304,0 0 0,-2 3 0,-2 0 0,-2 0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4T03:07:57.050"/>
    </inkml:context>
    <inkml:brush xml:id="br0">
      <inkml:brushProperty name="width" value="0.05292" units="cm"/>
      <inkml:brushProperty name="height" value="0.05292" units="cm"/>
      <inkml:brushProperty name="color" value="#FF0000"/>
    </inkml:brush>
  </inkml:definitions>
  <inkml:trace contextRef="#ctx0" brushRef="#br0">6486 8575 24575,'18'0'0,"13"0"0,21 0 0,-19 0 0,4 0-1950,8 0 1,4 0 1949,6 0 0,2 0-922,-11 0 1,0 0 0,2 0 921,1 0 0,1 0 0,1 0 0,5 0 0,0 0 0,1 0 0,-3 0 0,-1 0 0,1 0 0,3 0 0,0 0 0,-2 0 0,-4 0 0,-1 0 0,-1 0 0,1 0 0,0 0 0,-2 0-22,19 0 0,-4 0 22,-17 0 0,-2 0-260,5 0 0,-4 0 260,4 0 738,-14 0 0,-1 0-738,3 0 3073,-1 0-3073,-22 0 1904,0 0-1904,-4 0 0,-7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3T03:20:02.358"/>
    </inkml:context>
    <inkml:brush xml:id="br0">
      <inkml:brushProperty name="width" value="0.05292" units="cm"/>
      <inkml:brushProperty name="height" value="0.05292" units="cm"/>
      <inkml:brushProperty name="color" value="#FF0000"/>
    </inkml:brush>
  </inkml:definitions>
  <inkml:trace contextRef="#ctx0" brushRef="#br0">4790 3013 24575,'0'6'0,"0"3"0,0 12 0,0 10 0,0-6 0,0 16 0,0-7 0,0 4 0,0-1 0,0-5 0,0-8 0,0-6 0,0-5 0,0-6 0,0 2 0,0-12 0,0-4 0,0-7 0,0-6 0,0 5 0,0-6 0,0 7 0,0-8 0,0 8 0,0-3 0,0-1 0,0 7 0,0-6 0,0 7 0,0-7 0,3-1 0,1-5 0,6 5 0,4-6 0,1 9 0,-2-2 0,-4 11 0,-3 3 0,0 3 0,1 0 0,-1 0 0,0 3 0,0 3 0,0 4 0,1 8 0,0 0 0,1 0 0,-1 3 0,0-7 0,0 4 0,-1-5 0,1 1 0,-3-1 0,1-3 0,-4 3 0,4-6 0,-4 2 0,2-3 0,0-3 0,0 0 0,3-6 0,0-3 0,1-5 0,0-6 0,7-2 0,4-9 0,11-2 0,3-10 0,4-2-579,7-6 579,-10 6 0,8 1 0,-14 6 0,2 5 0,-9 6 0,-2 8 0,-8 10 0,0 2 0,-4 4 579,0 0-579,0 10 0,2 7 0,-4 11 0,3 9 0,-2-4 0,-1 9 0,4-4 0,-7 6 0,6-1 0,-6 1 0,3-1 0,0-5 0,-3-1 0,2-5 0,-3-4 0,0-5 0,0-6 0,0-7 0,0-1 0,0-3 0,0-2 0,0-1 0</inkml:trace>
  <inkml:trace contextRef="#ctx0" brushRef="#br0" timeOffset="2071">7250 3065 24575,'0'32'0,"0"6"0,0 0 0,0 11 0,0 7 0,0-9 0,0 7 0,0-10 0,0 1 0,0-6 0,0-3 0,0-13 0,0-3 0,0-4 0,0-9 0,0-3 0,0-11 0,0-4 0,0-5 0,0 3 0,0-1 0,0 1 0,0-1 0,0 1 0,0-5 0,0 0 0,0-9 0,0-5 0,0-2 0,0-8 0,0 9 0,0-10 0,0 15 0,0-4 0,0 14 0,0 0 0,0 8 0,0 1 0,3 5 0,4 13 0,8 5 0,4 11 0,10 0 0,1 4 0,4 2 0,1 4 0,-6-9 0,5 6 0,-5-10 0,1 7 0,-1-4 0,-10-9 0,-4 2 0,-6-11 0,-2 2 0,-1-3 0,0-2 0,0-4 0,-3-4 0,0-5 0,0-5 0,2-14 0,3-6 0,1-21 0,-4 20 0,0-3-750,3-4 0,0-3 750,-2-6 0,0 0 0,5-1 0,0 2 0,-5 9 0,-1 1-286,5-2 1,0 1 285,1-16-9,3 0 9,-6 17 0,0 9 0,-4 16 1454,-1 1-1454,0 11 0,-2 0 0,1 3 0</inkml:trace>
  <inkml:trace contextRef="#ctx0" brushRef="#br0" timeOffset="9226">6447 4582 24575,'37'0'0,"14"0"0,7 0-1563,-18 0 0,4 0 1563,2 0 0,3 0-940,10 0 0,2 0 940,4 0 0,0 0-407,-19 0 1,1 0-1,-1 0 407,0 0 0,0 0 0,1 0 0,2 0 0,1 0 0,-1 0 0,17 0 0,0 0 0,-20 0 0,0 0 0,-1 0 0,20 0 0,-2 0-802,-1 0 1,-2 0 801,2 0 0,-4 0 119,-18 0 1,-1 0-120,9 0 0,-2 0 0,10 0 623,-20 0 0,1 0-623,23 0 2323,-20 0-2323,3 4 2087,-19-3-2087,-3 2 1227,-7-3-1227,-4 0 176,-1 0 1,-5 0 0,-2 0 0</inkml:trace>
  <inkml:trace contextRef="#ctx0" brushRef="#br0" timeOffset="14906">14566 3591 23016,'-3'3'0,"0"7"764,3 5-764,0 29 0,0-8 0,0 3 0,0 4-1267,0 2 0,0 2 1267,0 8 0,0 4 0,0-15 0,0 2 0,0 0 0,0 20 0,0-2 0,0-2 0,0-1 0,-1-4 0,2-4 0,2 12 622,10 0-622,1-35 356,14 6-356,-7-14 0,5-10 0,-4-4 2173,0-5-2173,5-3 178,-4 0-178,3 0 0,2-15 0,1-1 0,2-18 0,-1-1 0,-4-4 0,-3-10-707,-1-8 707,-13 23 0,-3-2 0,0-3 0,-2-1 0,-1 1 0,-1 0 0,-2-3 0,0 0 0,0 3 0,0 0 0,-1-1 0,-2 1 0,-6-1 0,-2 1 0,-1 6 0,-3 0 0,-7-1 0,-2 2 0,-1 3 0,0 2 0,1 2 0,-2 1 0,-2 4 0,0 2 0,-14-6 0,-6-1 0,10 15 0,0-6 0,5 8 0,10 3 0,6 2 0,9 3 0,2 0 0</inkml:trace>
  <inkml:trace contextRef="#ctx0" brushRef="#br0" timeOffset="15743">15384 3515 24575,'0'26'0,"0"30"0,2-23 0,1 3-1582,1 12 0,3 4 1582,6-1 0,3 0 0,1 1 0,1-1 0,1-2 0,2-2 0,3 0 0,0-1 0,-4-6 0,-1-1 327,-3-6 0,1-2-327,0 0 0,-3-1 0,-4 3 597,6 0-597,-9-11 0,-3-8 0,2-7 0,-5-4 0,1-3 0</inkml:trace>
  <inkml:trace contextRef="#ctx0" brushRef="#br0" timeOffset="16788">15909 3596 24575,'0'13'0,"0"6"0,0 14 0,0 11 0,0 6 0,4 12-1036,11 2 1036,-6-32 0,2 0 0,3 3 0,2-2 0,11 19 0,-10-20 0,0-1 0,14 10 254,-3-8-254,4-5 0,-8-15 0,10 0 0,-2-5 0,-5-8 782,9 0-782,-11 0 0,11 0 0,-13-7 0,9-10 0,-11-13 0,9-15 0,-10-12-843,-1-7 843,-11 30 0,-2-2 0,-2-2 0,-2 0 0,0-2 0,0 1 0,-2 3 0,0 0 0,1-2 0,-2 1 0,-7 3 0,-3 2 0,-1-2 0,-3 2 0,-6 0 0,-4 2 0,-2 1 0,-1 3 0,2 5 0,-2 2 0,-4-2 0,0 3-68,-15 3 68,-12-3 0,13 13 0,1 0 0,2 1 0,16 4 0,4 0 0,9 0 0,7 0 0,4 0 0</inkml:trace>
  <inkml:trace contextRef="#ctx0" brushRef="#br0" timeOffset="17628">16614 3061 24575,'27'58'0,"2"-5"0,-3-17 0,2 2-2347,-4-3 0,2 2 2347,1-2 0,2 3 0,0 0-996,6 17 0,0 1 996,-2-13 0,3 1 0,-2 1 0,-1 5 0,0 1 0,-2-3 0,8 4 0,0 1 0,-5-5 0,1 3 0,-6-7 0,2 12 328,3-13 1,-3-2-329,-15-7 0,14 2 0,-14-9 502,-5-15 0,-4-2 1,-5-10-1</inkml:trace>
  <inkml:trace contextRef="#ctx0" brushRef="#br0" timeOffset="18326">17250 2809 24575,'15'27'0,"11"14"0,3-16 0,6 4-2412,-1 7 1,3 6-1,2-1 2412,5-2 0,1 0 0,-1 1 0,1 6 0,-1 3 0,0 0 0,-7-12 0,1 1 0,-1-1 0,-3-3 0,9 15 0,-3-2 4,-9-14 1,1-1 0,-2 0-5,7 6 0,-3-2 446,-8-9 1,0-2-447,5 5 0,-1-2 0,4 13 0,-6-16 861,-17-14 0,-4-5 1,-5-6-1</inkml:trace>
  <inkml:trace contextRef="#ctx0" brushRef="#br0" timeOffset="20181">18167 2679 20111,'0'17'0,"0"11"1608,0 6-1608,0-1 0,0 3 0,-1 5 0,2 2-748,3 7 1,2 4 747,2 9 0,3 0 0,0-20 0,1-1 0,4 15 0,1-1-151,-4-18 0,1-2 151,5 11 0,-1-1 588,4 11-588,-8-23 0,0-3 0,2-4 225,2 10-225,-3-18 1824,-2-5-1824,-2-7 1510,-1-4-1510,3-3 506,1 0-506,8 0 0,1 0 0,28 0 0,-19 0 0,21-12 0,-16 6 0,4-23 0,-11 17 0,3-16 0,-9 11 0,-6-3 0,4 1 0,-11 6 0,-1-1 0,0 1 0,-7-5 0,0-9 0,-3-2 0,0-19 0,0 3 0,-4-12-643,-6-5 643,-9 5 0,8 25 0,-2 1 0,-13-10 0,-1-6 0,-2 19 0,-7-10 0,-1 10 0,-2 2 0,6 5 0,1 5 0,0 3 0,0 2 643,-1-1-643,6 4 0,-4 0 0,7-2 0,-2 8 0,4-8 0,0 6 0,-1-3 0,1-1 0,4 1 0,4 0 0,5 3 0,2 2 0,1 2 0,3 0 0,0 0 0</inkml:trace>
  <inkml:trace contextRef="#ctx0" brushRef="#br0" timeOffset="25086">18415 6311 24575,'17'0'0,"11"0"0,11 0 0,24 0-2286,3 0 2286,-22 0 0,3 0-734,0 0 1,1 0 733,3 0 0,2 0 0,10 0 0,0 0 0,-10 0 0,0 0 0,6 0 0,0 0 0,-8 0 0,0 0 0,-1 0 0,1 0 0,0 0 0,0 0 0,-3 0 0,-2 0-18,-3 0 0,0 0 18,3 0 0,-1 0 0,-8 0 0,-1 0 0,10 0 0,-1 0 0,-9 0 0,0 0 0,2 0 0,0 0 0,-3 0 0,0 0 0,4 0 0,-1 0 0,-1 0 0,-2 0 0,20 0 0,-12 0 0,1 0 0,10 0 0,-15 0 0,2 0 0,1 0 0,-3 0 0,11 0-237,-13 0 1,1 0 236,18 0 0,2 0 0,4 0 0,-6 0 0,0 0 0,-18-1 0,0 2 0,23 3 0,-20-4 0,1 1 0,21 3 0,-28-4 0,0 0 0,3 0 0,1 0 0,0 0 0,0 0-30,7 0 1,1 0 29,-4 0 0,1 0 0,6 0 0,0 0 0,-3 0 0,0 0 0,4 0 0,0 0 0,0 0 0,0 0 0,-4 0 0,0 0 0,-8 0 0,1 0 0,14 0 0,-2 0 0,-16 0 0,-1 0 0,10 0 0,-1 0 0,-7-2 0,0-1 0,0 3 0,0-1 0,-4-1 0,2-1 0,17 3 0,-1 0 0,13-4 0,-27 3 0,1 1 0,4-3 0,-4 1 1568,2 2-1568,-4 0 0,1 0 0,9 0 0,10 0 0,-6 0 0,-1 0 960,-11 0-960,4 0 546,-8 0-546,3 0 1247,0 0-1247,-4 0 0,4 0 0,0 0 0,2 0 0,-1 0 0,4 0 0,-8 0 0,8 0 0,-9 0 0,4 0 0,-5 0 0,-4 0 0,-2 0 0,-4 0 0,-4 0 0,0 0 0,-8 0 0,-1 0 0,-3 0 0,-2 0 0,-2 0 0</inkml:trace>
  <inkml:trace contextRef="#ctx0" brushRef="#br0" timeOffset="30046">4239 8651 24575,'3'3'0,"4"1"0,15 24 0,0-1 0,9 17 0,-5-9 0,0 4 0,-8-14 0,0 2 0,-6-9 0,2 0 0,-3-1 0,-2-3 0,-2-7 0,-1-1 0,-2-12 0,5-10 0,15-15 0,-2 7 0,4-2-1678,8-6 0,6-3 1678,3-5 0,5-4 0,2 0-1309,-12 12 1,1 0 0,0 0 0,3-2 1308,2-2 0,2-2 0,1-1 0,1 0 0,1 0-657,-6 6 1,0-1-1,1 0 1,1 0 0,0 0-1,1 1 657,3-3 0,3 0 0,0 0 0,-1 0 0,0 0 0,-1 1-458,2-3 1,-1 0-1,-1 0 1,-1 1-1,0 2 458,-1 2 0,0 0 0,0 1 0,-3 1 0,-4 3 4,3-1 1,-5 1 0,1 0-5,9-5 0,1-1 0,-2 2 0,6-4 0,-1 2 0,-10 7 0,1 0 0,-3 2 1163,-1 1 0,-4 4-1163,21-5 0,-34 16 0,-9 6 0</inkml:trace>
  <inkml:trace contextRef="#ctx0" brushRef="#br0" timeOffset="35157">21788 2739 24575,'0'14'0,"0"18"0,7 0 0,3 0 0,1 3-2382,15 25 2382,-2-14 0,1 1 0,-9-13 0,0 0 0,10 10 0,1-1 0,-5-5 0,0-2 0,-4-7 0,1-1 179,3 5 0,-1-1-179,2 6 487,3-2-487,-10-12 0,-6-8 0,-4-11 302,-2 7 0,-1-11 0,-3 5 0</inkml:trace>
  <inkml:trace contextRef="#ctx0" brushRef="#br0" timeOffset="36148">22281 2851 24575,'0'10'0,"0"2"0,0 12 0,3 1 0,16 24 0,-1-20 0,2-2-1154,17 24 1154,-6-14 0,1 0 0,9 14 0,5-2 0,-6-6 282,-11-21-282,0 3 0,-5-9 0,-7-8 0,-7-5 0,0-3 872,-7-3-872,0-4 0,-3-11 0,0-6 0,0-19 0,0 3 0,0-21 0,0 9 0,0-4 0,0 12 0,0-10 0,-12 16 0,-5-4 0,-23 12 0,-5 16 0,-1-3 0,-7 7 0,13 6 0,-9 0 0,15 4 0,2 0 0,14 0 0,4 0 0,4 0 0,7 2 0,0-1 0,3 2 0</inkml:trace>
  <inkml:trace contextRef="#ctx0" brushRef="#br0" timeOffset="36900">22742 2491 24575,'17'33'0,"6"15"0,0-23 0,2 1-1801,3 13 1,1 3 1800,7-1 0,2 1 0,2 7 0,-1 0 0,-7-11 0,0 0 0,7 9 0,-5-5 716,-7-6-716,-2-3 0,-1 0 0,-5-3 681,7 5-681,-7-12 0,-8-9 0,-5-7 0,-3-4 0</inkml:trace>
  <inkml:trace contextRef="#ctx0" brushRef="#br0" timeOffset="37817">23421 2405 24575,'0'22'0,"0"19"0,12 6 0,-3-10 0,4 1-881,6-4 0,3-1 881,-2 0 0,1 1 0,9 7 0,0-1 0,-7-13 0,1-1 0,2 5 0,1-2 570,14 11-570,-7-17 291,-10-3-291,-2-9 0,-8-7 0,-4-1 901,-4-13-901,-3 5 0,-3-12 0,0-1 0,0-6 0,0-19 0,-8 3 0,-3-21-1111,-16 8 1111,9 17 0,-1 1 0,-3 8 0,-1 2 0,-4-6 0,-1 3 0,1 6 0,0 4-214,-26-17 214,-4 3 0,13 13 0,8 5 0,-4-2 0,19 14 0,-3-8 274,10 9 1,11-1-1,0 2 1</inkml:trace>
  <inkml:trace contextRef="#ctx0" brushRef="#br0" timeOffset="38705">23772 2100 24575,'0'22'0,"0"4"0,12 13 0,-2-5 0,27 21-1041,-1-1 1041,7-3 0,-16-20 0,1-3 0,8 0 0,0 1 0,1-2 0,-7-12 127,2 6 1,0-2-128,-2-18 0,4 7 0,-3-8 0,-9 0 0,-7 0 786,-2 0-786,-7 0 0,-2-3 0,7-22 0,-5-3 0,11-27 0,-6-8-1051,7 3 1051,-12 20 0,-1-2 0,4-23 0,-4 9 0,-4 19 0,-2 3 0,-6 0 0,-10-23 0,-19 31 0,-17 4 0,-5 12 0,7 6 0,3 4 0,15 0 0,0 0 0,6 0 0,12 0 1051,5 3-1051,4 3 0,5-2 0,-2 2 0</inkml:trace>
  <inkml:trace contextRef="#ctx0" brushRef="#br0" timeOffset="39684">24850 1340 24575,'13'0'0,"4"16"0,24 16 0,-17-5 0,1 4-1948,9 4 1,3 2 1947,-7-6 0,1 1 0,0 2-1037,4 5 1,0 1-1,2 1 1037,4 3 0,1 0 0,-2 0 0,-4-2 0,-2-1 0,-1-2 37,10 11 0,-1-2-37,-7-5 0,-2-2 0,-7-9 0,0 0-258,2 6 1,-1 0 257,15 10 1450,-17-7-1450,-3-18 3357,-14-9-3357,-2-4 465,0-7 0,-6 0 0,3-3 0</inkml:trace>
  <inkml:trace contextRef="#ctx0" brushRef="#br0" timeOffset="41074">23989 4088 24575,'14'18'0,"4"6"0,12 11 0,3 12-1138,5 2 1138,0 3 0,-11-20 372,-2 5-372,-6-17 189,-6 6-189,1-10 0,-8-5 0,0-9 0,-2-2 0,-1 0 0</inkml:trace>
  <inkml:trace contextRef="#ctx0" brushRef="#br0" timeOffset="41776">23885 4602 24575,'0'-18'0,"7"-10"0,17-8 0,7-16-1014,-3 20 0,1 0 1014,12-19 0,-12 14 0,-1 2 0,4 4 172,-8 3 0,0-1-172,7 2 0,6-15 407,-18 17-407,-2 2 0,-13 15 0,3 2 0,-4 6 0</inkml:trace>
  <inkml:trace contextRef="#ctx0" brushRef="#br0" timeOffset="42485">25426 3307 24575,'7'14'0,"12"8"0,20 28-1048,-16-19 1,2-1 1047,0-5 0,-1-2 604,10 23-604,0-11 363,-8-8-363,1 2 0,-5-10 0,-11-9 0,-5-3 0,-3-4 0</inkml:trace>
  <inkml:trace contextRef="#ctx0" brushRef="#br0" timeOffset="43410">24265 5236 24575,'30'-30'0,"8"-4"0,-3 0 0,4-4-2962,5-1 0,3-3 2962,-11 5 0,1-2 0,4-3-1087,0 0 0,5-1 0,0-2 0,-1 0 1087,-3 2 0,-1 0 0,1-1 0,1 0-369,-1 3 1,1-2 0,2 1-1,-1-1 1,0 1 368,-4 3 0,1 1 0,-1 0 0,0-1 0,0 1 0,2-2 0,1-1 0,-1 1 0,-1 0 0,0 1 0,1-1 0,-2 1 0,1 1 0,1-3-442,-2 2 0,2-1 0,0-2 0,0 2 0,-1 2 442,0-1 0,-1 3 0,1 0 0,1-1 0,-1 1 0,2 0 0,1-1 0,-1 1 0,-2 1 0,-1 2 0,-2 0 0,-1 2 0,1 0-41,16-11 1,1 2 0,-4 2 40,-13 9 0,-2 2 0,-1 1 937,9-4 1,0 1-938,5-5 0,-3 2 0,10 0 1689,-27 11 1,-1 2-1690,19-7 4054,-23 8-4054,-7 13 804,-7-7 1,-3 11 0,-4-5 0</inkml:trace>
  <inkml:trace contextRef="#ctx0" brushRef="#br0" timeOffset="45138">27566 3964 24575,'0'28'0,"0"8"0,0-12 0,0 29 0,0-25 0,0 19 0,0-14 0,0 0 0,4 4 0,0-9 0,11-1 0,-3-8 0,6-4 0,4-1 0,1-6 0,5 3 0,8-2 0,-7-5 0,8 0 0,0-4 0,-4 0 0,5 0 0,-6 0 0,0 0 0,-5-4 0,0 0 0,-4-11 0,-4 0 0,5-14 0,-12 5 0,8-8 0,-11-1 0,6-5 0,-5-5 0,3-1 0,-9 1 0,0-1 0,-4 6 0,0 1 0,-3 4 0,-9 5 0,-14-1 0,1 12 0,-11-2 0,-9 9 0,9 2 0,-18 0 0,16 7 0,-1-3 0,2 4 0,9 0 0,2 0 0,4 0 0,6 0 0,0 0 0,9 0 0,-2 0 0,2 0 0,-6 0 0,8 0 0,-5 0 0</inkml:trace>
  <inkml:trace contextRef="#ctx0" brushRef="#br0" timeOffset="46257">26940 4217 24575,'9'0'0,"11"10"0,9 7 0,12 14 0,6 7 0,-11-9 0,8 6 0,-18-10 0,7 1 0,-13-5 0,-5-7 0,-6-8 0,-3-2 0,-3 1 0,0-4 0,-3 2 0</inkml:trace>
  <inkml:trace contextRef="#ctx0" brushRef="#br0" timeOffset="47725">26354 4722 24575,'14'14'0,"6"-5"0,5 13 0,-2-13 0,3 10 0,-2-7 0,3 0 0,-4-1 0,-6-7 0,-7-1 0,0-3 0,-4 0 0,0 0 0,-3-3 0,0-4 0,-3-11 0,0-17 0,0-10 0,0-1 0,0-1 0,0 8 0,-4 1 0,-4 1 0,-3 13 0,-4-2 0,-3 14 0,3 2 0,-2 6 0,3 4 0,1 0 0,3 0 0,0 0 0,4 0 0,0 0 0,0 3 0,2 0 0,-1 3 0,4 1 0,-4-1 0,4 0 0,-4 0 0,4 0 0,-5 0 0,3 0 0,-3 0 0,-4 3 0,3 1 0,-6 4 0,-2 4 0,0-3 0,-8 7 0,5-6 0,-1 2 0,1-7 0,8 2 0,0-6 0,4 2 0,3-6 0,0 0 0</inkml:trace>
  <inkml:trace contextRef="#ctx0" brushRef="#br0" timeOffset="48581">25600 4903 24575,'2'0'0,"7"0"0,18 12 0,7 2 0,17 19 0,-11-10 0,0-1 0,-9-7 0,-8-3 0,0 3 0,-6-7 0,-7-2 0,-3-4 0,-4 9 0,-3-6 0,0 5 0</inkml:trace>
  <inkml:trace contextRef="#ctx0" brushRef="#br0" timeOffset="49655">25349 5260 16474,'0'14'0,"0"-1"3543,0 4-3543,3-2 1394,0-1-1394,4 2 742,-1-5-742,1 7 2422,3-8-2422,1 0 0,2-4 0,0-2 0,1-1 0,-1-3 0,-3 0 0,9 0 0,-5 0 0,6 0 0,-7 0 0,-4 0 0,-5-3 0,-1 0 0,-3-3 0,0-4 0,0 0 0,0-3 0,0-5 0,0 0 0,-3 0 0,-2-3 0,-1 6 0,-1 1 0,-3 4 0,3 4 0,-6 2 0,6 2 0,-2 2 0,0 0 0,2 0 0,-3 0 0,4 0 0,3 2 0,-3 2 0,3 2 0,-1 0 0,-1 0 0,-6 1 0,6-4 0,-5 0 0</inkml:trace>
  <inkml:trace contextRef="#ctx0" brushRef="#br0" timeOffset="50431">24858 5277 24575,'21'7'0,"16"13"0,8 4 0,-18-3 0,1 1 0,5-3 0,-2-1 0,9 12 0,11 5 0,-18-16 0,-3 6 0,2-6 0,-17-8 0,-2-4 0,-10-1 0,2-5 0,-4 1 0,2-2 0</inkml:trace>
  <inkml:trace contextRef="#ctx0" brushRef="#br0" timeOffset="51776">19068 8963 24575,'0'13'0,"0"-2"0,11 20 0,9 0 0,7 13 0,10 8-1179,-3 1 1179,-14-23 0,0 0 0,14 22 220,-7-11-220,-2-4 0,-9-9 0,3-3 0,-7-6 0,-6-10 888,0-3-888,-3-2 71,1-4-71,-2-11 0,10-10 0,21-28 0,-8 21 0,4-3-2146,10-11 0,6-5 2146,-9 12 0,3-3 0,3-1 0,-2 1-1012,-1 1 1,0 1-1,1-2 1,0 1 1011,5-5 0,1-1 0,1 0 0,1 1 0,0-1 0,1 0 0,-1 0 0,0 1 0,-4 4 0,0 1 0,-1 0 0,-1 1 0,-3 2 0,-1 2 0,1-1 0,0 0-486,6-5 0,2-1 0,-2 2 0,-6 4 486,-2 1 0,-1 3-275,3-1 0,2 0 1,-4 2 274,-7 4 0,-2 3 1242,3 1 1,-1 2-1243,10-12 3952,-18 21-3952,-8 2 0,-7 7 0,-4 0 0</inkml:trace>
  <inkml:trace contextRef="#ctx0" brushRef="#br0" timeOffset="56153">21991 8742 24575,'15'19'0,"11"10"0,-3-6 0,3 3-1707,6 3 0,1 1 1707,3 9 0,2 1 0,7 3 0,0-1 0,-10-4 0,0 0 0,13 7 0,-3-2 0,-20-19 0,-2-1 14,11 9 1,1-1-15,-7-11 0,-2 0 0,16 22 789,4-13-789,-23-8 0,-8-14 0,2-4 1708,-7-3-1708,13-11 0,6-25 0,7-7 0,6-6-845,-10 12 0,0-2 0,2 0 845,5-5 0,0 0 0,3-1-957,-5 6 0,2-2 0,0 0 0,0 1 957,7-8 0,0 2 0,0 0 0,0-1 0,1 0 0,-1 0 0,-8 9 0,1-2 0,-1 3 0,-3 3-788,9-5 1,-2 2 787,-5 2 0,3-3 0,-3 4 0,0 2 0,-2 2 0,2-2 0,-2 3 0,-6 7 0,-3 2 0,4-4 584,-5 15 1,-16 3 0,1 6 0</inkml:trace>
  <inkml:trace contextRef="#ctx0" brushRef="#br0" timeOffset="62646">6542 9836 24575,'3'14'0,"0"-4"0,4-1 0,-1 0 0,0-2 0,0 3 0,-2-4 0,-2 0 0,-2-6 0,10 0 0,3-7 0,13 0 0,7-1 0,5-5 0,0 4 0,4-8 0,-8 5 0,3-5 0,-5 1 0,5-4 0,-2-2 0,-1-8 0,0-1 0,-3 0 0,0-3 0,-6 9 0,3-9 0,-7 10 0,9-10 0,-7 13 0,-3 1 0,-2 3 0,-4 8 0,-4-4 0,0 9 0,-7 2 0,0 2 0</inkml:trace>
  <inkml:trace contextRef="#ctx0" brushRef="#br0" timeOffset="84497">6680 13015 24575,'3'6'0,"0"0"0,6 3 0,6 6 0,0 0 0,4 7 0,-2-8 0,-5 4 0,5-7 0,-10-2 0,2-5 0,-3 1 0,0-4 0,-2-1 0,-2-3 0,-2-4 0,3 1 0,-2 0 0,4-3 0,-1-5 0,12-10 0,12-17 0,11-8-577,-17 23 1,1-2 576,5-5 0,0-1 0,-4 3 0,0 0 0,2 1 0,-1 1-222,-2-1 0,-2 2 222,15-14 0,-4 6 0,-10 6 0,0 7 0,-13 8 1126,5 3-1126,-8 4 117,0 7 1,-2-2 0,-2 3 0</inkml:trace>
  <inkml:trace contextRef="#ctx0" brushRef="#br0" timeOffset="86954">6999 10408 24575,'18'0'0,"7"0"0,25 0 0,-8 0 0,5 0-2590,10 0 0,3 0 2590,-9-4 0,3-1 0,1 1-689,6 3 1,0 1 0,-1-2 688,-10-2 0,-2-1 0,2 2-370,0 2 1,2 1 0,0 1-1,-2-1 370,1-2 0,-2 0 0,2 0 0,-2 1 0,3 1 0,0 0 0,-3-1 0,8-1 0,-3 0 0,-3 0-551,11 2 0,-3 0 551,-1 0 0,-3 0 407,-13 0 1,-2 0-408,3 0 0,1 0 866,-1 0 0,-2 0-866,-6 0 0,0 0 0,8 0 0,-2 0 0,16 0 0,-10 0 0,0 0 0,9 0 0,-20 0 0,1 0 0,4 0 0,-1 0 0,5 0 0,5 0 0,1 0 0,8 0 0,-14 0 0,2 0 0,-8 0 0,-1 0 0,1 0 0,0 0 0,3 0 0,1 0 1095,3 0 1,1 0-1096,-4-2 0,1-1 0,5 0 0,2 0 0,-4-2 0,0-1 0,0 0 0,0 1 0,1-1 0,-3 1 0,-12 2 0,0 0 0,20-2 0,-1-1 846,2 1-846,-7 2 0,3 0 0,-8-2 0,-4 0 0,21 4 0,-18-2 0,0 1 0,4 2 1105,11 0-1105,-6 0 0,-1-4 725,-10 3-725,-7-3 1388,-5 4-1388,-9 0 894,-4-3-894,-5 3 129,-3-3-129,0 3 0,-2 0 0,-2 0 0</inkml:trace>
  <inkml:trace contextRef="#ctx0" brushRef="#br0" timeOffset="88605">6793 11714 24575,'49'0'0,"7"0"0,-21 0 0,1 0-1332,2 0 1,2 0 1331,9 0 0,2 0 0,1 0 0,1 0-781,2 0 1,1 0 780,3 0 0,0 0 0,-3 0 0,-1 0 0,-2 0 0,-1 0 0,0 0 0,-4 0 407,14 0-407,-23 0 0,1 0 0,-5 0 0,-1 0 0,25 0 0,-19 0 0,-1 0 0,-3 0-111,20 0 111,-1 0 0,-14 0 1193,13 0-1193,-16 0 1937,1 0-1937,8 0 661,-7 3-661,9 2 0,0 0 0,-4 3 137,4-7-137,-6 6 0,0-6 0,6 7 0,-9-3 0,8 0 0,-10 2 0,5-6 0,1 7 0,-1-7 0,6 7 0,-4-7 0,-9 3 0,3 0 0,-5-3 0,0 0 0,6 1 0,0 0 0,23-2-307,-24 2 0,-3 1 307,9-2 0,5 4 0,2 1-1060,7-5 1060,-11 4 0,2 0 0,-10-4 0,-1-1 0,6 2 0,2 1 0,0-3 0,1 0-876,6 0 0,1 0 876,0 0 0,2 0-1031,6 0 0,2 0 1031,-5 0 0,1 0 0,-15 0 0,0 0 0,-1 0 0,16 0 0,0 0 0,-16 0 0,1 0 0,-1 0 0,21 0 0,-2 0 0,2 0 0,-1 0 0,-1 0 0,0 0 0,-4 0 0,-1 0 0,-2-2 0,-2-1-203,-13-1 0,0-1 203,2-1 0,-1 0 0,17-7 268,-24 7 1,-1 2-269,16-6 1554,-13 2-1554,-11 0 2294,-12 4-2294,-2 1 282,-7 3 1,-2 0 0,-2 0-1</inkml:trace>
  <inkml:trace contextRef="#ctx0" brushRef="#br0" timeOffset="89789">6469 11034 24575,'0'32'0,"0"5"0,0 7 0,0 7 0,0 11 0,0-15 0,0 7 0,0-10 0,0 0 0,0 5 0,0-15 0,0-2 0,0-17 0,0-2 0,0-7 0,0-3 0,0 0 0</inkml:trace>
  <inkml:trace contextRef="#ctx0" brushRef="#br0" timeOffset="90607">6184 11355 24575,'18'0'0,"7"0"0,19 0 0,13 0 0,7 0-533,-29 0 1,-1 0 532,25 0 0,1 0 0,-9 0 341,-1 0-341,-6 0 179,-15 0-179,-8 0 0,-7 0 0,-4 0 134,-1 0 1,-5 0 0,-2 0 0</inkml:trace>
  <inkml:trace contextRef="#ctx0" brushRef="#br0" timeOffset="94987">30050 9772 24575,'13'0'0,"1"3"0,3 4 0,1 1 0,4 6 0,-4-6 0,3 6 0,-6-7 0,2 4 0,-4-2 0,5-1 0,-7 1 0,5-2 0,-6 0 0,0-1 0,0 1 0,-7-1 0,0 0 0,-3 0 0,0 0 0,0 0 0,-19-3 0,-6 0 0,-9-6 0,-7-2 0,7-7 0,-4 2 0,1-2 0,0 4 0,3 0 0,1 3 0,2 1 0,-1 4 0,7 0 0,-16 0 0,11 4 0,-9 13 0,0 6 0,4 11 0,9 0 0,-3 0 0,7 4 0,0 1 0,5 0 0,-1 15 0,12-8 0,-2 17-577,8-7 577,0 6 0,0-5 0,1-23 0,2 1 0,11 28 0,-2-30 0,2 0 0,0-1 0,2-2 0,21 24 0,2-2 0,-1-10 0,13-4 0,-10-8 0,13-2 0,-4-9 0,13 3 0,-17-15 0,-9-2 0,-1-2 0,7-3-58,-9 0 1,-1 0 57,12 0 0,0-15 0,-6-1 0,-8-21 0,3 5 0,-7-16 0,0 1-229,-3-15 229,-16 27 0,-1-1 0,3-3 0,-1 0 0,-3-1 0,0 1 0,4-26 0,-7 31 0,-1 1 0,-2-19 109,0-10-109,0 17 0,-4 2 0,-3 15 0,-9 1 0,-4 3 0,-13-1 807,3 5-807,-3 0 5,-15 2-5,11 1 0,-8 3 0,4-2 0,12 4 0,-9-2 0,11 3 0,4 7 0,6-3 0,6 7 0,2-3 0,6 3 0,0 0 0</inkml:trace>
  <inkml:trace contextRef="#ctx0" brushRef="#br0" timeOffset="98275">28917 10030 24575,'-4'3'0,"-1"-2"0,-2 11 0,-4-6 0,-7 11 0,3 1 0,-8 3 0,6 10 0,-7 3 0,3-4 0,7 1 0,-14 9 0,20-17 0,-23 30 0,22-35 0,-11 18 0,12-18 0,-3 9 0,4-8 0,3 7 0,-2-12 0,5 3 0,-2 5 0,3-7 0,0 11 0,0-8 0,0 4 0,0 0 0,0 5 0,3 0 0,-2 1 0,10 3 0,7 3 0,5 1 0,3-8 0,-3 0 0,1-10 0,2 8 0,6-4 0,-8-5 0,7-1 0,-8-7 0,8 4 0,-3-8 0,4-1 0,10-3 0,-2 0 0,9 0 0,-11 0 0,0-3 0,-6-5 0,-5-1 0,0-2 0,-9 4 0,-4 0 0,-5 0 0,-3 1 0,0 0 0,-2 0 0,-2 0 0,-2-4 0,0 0 0,0-7 0,-3-6 0,-5-5 0,-5-9 0,-4-1 0,-1-6 0,-4-5 0,8 14 0,-12-17 0,13 21 0,-13-13 0,9 12 0,-7 2 0,7 3 0,-1 8 0,4 2 0,0 3 0,-4-4 0,3 3 0,-7-4 0,7 2 0,-6 1 0,2-2 0,1 4 0,-3-1 0,6 5 0,-2-4 0,-1 7 0,7-3 0,-5 3 0,9 3 0,-3-1 0,4 4 0,0-2 0,0 3 0,2 3 0,2-2 0,2 1 0</inkml:trace>
  <inkml:trace contextRef="#ctx0" brushRef="#br0" timeOffset="103479">27707 10499 24575,'-7'17'0,"3"-3"0,-3 7 0,3 2 0,0 10 0,-4 11 0,7 6 0,-3 12 0,4-4-439,0-21 1,0 1 438,0 27 0,0-23 0,0 0 0,0-5 0,0-3 0,0 18-128,0 5 128,0-25 0,0 12 0,3-12 0,4-5 0,4-9 872,7-7-872,10-5 133,1-6-133,8 0 0,5 0 0,-7 0 0,18 0 0,-18-7 0,3-1 0,-2-5 0,-10-5 0,2 5 0,-6-6 0,-11 9 0,2-3 0,-6-6 0,1-10 0,-4-15 0,4-6 0,-7 16 0,-1-1-327,2-1 0,0 0 327,1 0 0,-1-1 0,-2-1 0,1 1 0,3-27 0,-4 6 0,0 3 0,0 16 0,-7 2 0,-1 13 0,-11 2 0,1 11 0,-4 0 654,0 4-654,0-1 0,-1 4 0,-3-3 0,3 7 0,-8-4 0,7 4 0,-7-4 0,8 3 0,0-2 0,6 3 0,3 0 0,4 0 0,1 0 0,5 0 0,2 0 0</inkml:trace>
  <inkml:trace contextRef="#ctx0" brushRef="#br0" timeOffset="107107">26494 10854 24575,'0'22'0,"0"5"0,0 6 0,0-5 0,0 32 0,0-26 0,0 21 0,0 8 0,0-31 0,0 7 0,0-1 0,0-10 0,0 13 0,0 0 0,3-19 0,4 15 0,9-14 0,9 1 0,5 1 0,3-4 0,11 1 0,-14-13 0,29 13 0,-28-19 0,23 14 0,-10-16 0,6 6 0,-5-6 0,-15 2 0,-5-3 0,-14 0 0,6 0 0,-3-3 0,-1-3 0,-2-5 0,-2-2 0,-2-1 0,0-3 0,-3-6 0,-1-10 0,-3 4 0,0-17 0,0 10 0,-8-13 0,-1 6 0,-13-1 0,-5-1 0,-4 5 0,-10-1 0,1 10 0,4 5 0,-11 4 0,12 6 0,-14 2 0,0 1 0,9 8 0,-8-3 0,15 7 0,4-6 0,3 6 0,12-2 0,0 3 0,7-3 0,2 3 0,1-3 0,1 3 0,0 0 0</inkml:trace>
  <inkml:trace contextRef="#ctx0" brushRef="#br0" timeOffset="111569">25654 11310 24575,'0'9'0,"0"5"0,0 9 0,0 10 0,0 5 0,0 17 0,0 10-655,0-26 1,0 0 654,0 4 0,0 0 0,-1-1 0,2 1 0,1-1 0,0 1 0,1 0 0,0-1 0,4-2 0,1-2-100,6 22 100,5 0 0,-2-20 0,1 9 0,-2-11 0,0-5 0,-4-11 0,2-1 1302,-3-9-1302,-1 1 107,3-6-107,-3-1 0,0-2 0,3-1 0,-3-3 0,7 0 0,-2 0 0,10 0 0,-9 0 0,19-12 0,-19 6 0,12-16 0,-11 10 0,-2-6 0,-1 4 0,-4 4 0,-4-3 0,1-5 0,1-11 0,0-9 0,-3-18 0,-1 4-228,-4 19 0,0-2 228,0-29 0,0 28 0,0 2 0,0-15 0,-12-9 0,1 22 0,-11-8 0,-4 1 0,8 13 0,-11 0 0,14 16 0,-6 0 456,-2 6-456,-5-3 0,1 3 0,-9 0 0,11 3 0,-11-2 0,13 3 0,-4-1 0,9-1 0,4 5 0,4-2 0,4 3 0,3 0 0,0 0 0</inkml:trace>
  <inkml:trace contextRef="#ctx0" brushRef="#br0" timeOffset="117416">23676 12825 24575,'0'-18'0,"0"-2"0,0-13 0,0-4 0,0 4 0,0 0 0,0-3 0,0 7 0,0-8 0,0 9 0,0 5 0,0 6 0,3 10 0,12 4 0,7 16 0,11 5 0,13 14 0,-2 6-610,-11-15 0,0 1 610,-7 1 0,0 0 0,7 1 0,0-1 0,-7 3 0,-1-1-284,17 12 284,-18-13 0,-1 0 0,9 5 0,5 6 0,-8-8 0,-13-10 0,-2-1 1202,-7-7-1202,-1-2 302,0-3-302,-2 0 0,-2 0 0,-2 0 0,0-2 0,0-2 0</inkml:trace>
  <inkml:trace contextRef="#ctx0" brushRef="#br0" timeOffset="118028">24181 13248 24575,'0'-17'0,"7"-6"0,13-17 0,18-3-1035,-11 9 1,0 1 1034,19-14 0,-14 12 0,-2 3 0,-2 2 650,14-15-650,-13 23 345,-8-6-345,-1 11 0,-10 4 0,-4 9 0,-2 1 0,-2 3 0</inkml:trace>
  <inkml:trace contextRef="#ctx0" brushRef="#br0" timeOffset="119521">24604 12110 24575,'0'-18'0,"0"-4"0,0-11 0,0-11 0,0 8 0,0-16 0,0 22 0,0-13 0,0 19 0,0-1 0,0 13 0,0 12 0,3 9 0,10 19 0,18 26 0,-9-25 0,4 2-1109,7 11 1,2 0 1108,2 3 0,2-3 0,-4-8 0,1 0 0,4 11 0,1 0 0,-5-12 0,-1-3-450,-4 3 1,-1 0 449,2-4 0,-2-2 0,6 9 0,5 2 0,-15-14 0,-3-8 2107,-13-6-2107,-1-4 1009,-3 0-1009,-3 0 0,0 0 0,-3 0 0,0 0 0,0 0 0,-10 4 0,-2 1 0,-12 13 0,-4 2 0,1 8 0,-2-4 0,4-1 0,0 0 0,5-9 0,4 7 0,6-16 0,3 6 0,1-10 0,2 2 0,1-12 0,3 2 0,0-9 0,3 1 0,1-1 0,6-8 0,1 4 0,12-13 0,3 6 0,0-4 0,3-1 0,16-10 0,-8 4 0,0-1 0,12-8 0,-1-2 0,-15 17 0,-14 7 0,-1 8 0,-8 2 0,-1 2 0,-3 4 0,-2 0 0,-2 3 0</inkml:trace>
  <inkml:trace contextRef="#ctx0" brushRef="#br0" timeOffset="125652">25009 13291 24575,'26'-4'0,"7"-5"0,-2 0 0,2-2-1170,4-5 0,2 0 1170,4 2 0,2-1 0,4-3 0,0-1-748,-4-1 0,0 0 748,6 2 0,0 0 0,-2-5 0,-1 1 0,-4 5 0,-2 2 65,1-1 0,-2 0-65,-9 4 0,1-1 0,5-2 0,-1 0 0,21-5 0,-24 6 0,0 0 0,-2 1 0,0 0 0,-1 1 0,1-1 0,3 1 0,-1 0 0,-3 0 0,1 0 0,3 2 0,0-1 0,0-1 0,0 0 0,0 1 0,0 2 0,29-11 0,-30 10 0,0 0 0,30-9 0,0-1 0,-30 10 0,0 0 0,30-9 0,-30 9 0,2 0 0,2-3 0,0 1 0,1 1 0,1 0 0,-1-4 0,0 0 0,0 2 0,-1 0 0,-6-2 0,-1 0 0,4 3 0,-1-1 0,23-14 0,0 3 0,-3 1-251,-9-3 251,10 3 0,-5-4 0,-19 12 0,0 1 0,1-1 0,0 1 0,3-2 0,0 1 146,0 0 1,0 0-147,0 2 0,0 1 0,18-11 0,-13 8 0,0-1 0,10-4 0,-12 5 0,0-1 0,18-7 0,0 4 0,-25 5 0,0 0 0,27-10 0,-21 8 0,1 1 0,-2 0 0,0 0 0,6-1 0,1 0 244,0 0 1,0 0-245,-1 0 0,1 0 0,-4 0 0,0 1 0,0-1 0,-1 1-3,-3 0 0,0 0 3,0 0 0,0 0 0,0 0 0,-1 0 0,1 0 0,0 0 0,1-3 0,0 0 0,3 2 0,0 0 0,1-5 0,0 0 0,-1 5 0,0 0 0,4-5 0,-2 1 0,14-6 0,-22 10 0,0-1 0,7-5 0,-6 5 0,-1 0 54,2-2-54,2-1 0,-2 1 0,-14 5 381,8-2 1,1-1-382,-8 2 1240,20-6-1240,-15 5 880,5 0-880,-4 0 244,-2 4-244,-4-2 0,0 6 0,-3-2 0,-2 3 0,-4 0 0,-3 0 0,3 4 0,-6-3 0,2 5 0,-3-1 0,0 2 0,-2 0 0,-2 0 0</inkml:trace>
  <inkml:trace contextRef="#ctx0" brushRef="#br0" timeOffset="128132">23705 13758 24575,'27'-4'0,"0"-4"0,10-5 0,7-8 0,6 1 0,13-3 0,-21 9-283,-2-1 0,-1 0 283,-8 7 0,5-6 0,0-1 0,0 6 140,12-6-140,-4-1 0,-1 6 0,1-6 0,-11 7 0,3-7 0,-8 7 426,0-5-426,3 5 0,-8-2 0,3 3 0,-4-2 0,-3 2 0,-2-3 0,-4 8 0,-3-3 0,3 5 0,-6-4 0,2 4 0,-3-5 0,0 3 0,-2-3 0,-2 0 0,-2 0 0,0-1 0,0 1 0,0 0 0,0 0 0,0 0 0,0 0 0,0-1 0,0 1 0,0-7 0,0-6 0,0-14 0,-4-17 0,3-2-457,-4 15 0,1-2 457,-2-26 0,-4 0 0,1 4-267,0 11 267,-4-1 0,3 2 0,-6 11 0,3 1 0,-3 9 0,-10-14 0,-1 10 901,-1-2-901,-15-6 0,19 13 0,-16-10 280,16 13-280,-5 0 0,5 3 0,0 1 0,2 1 0,-1 4 0,-1-4 0,-3 3 0,4-3 0,-4 4 0,-5-2 0,3 5 0,-12-4 0,12 7 0,-14-4 0,5 5 0,-11 3 0,4 1 0,-9 4 0,-3 0 0,14 0 0,-10 0 0,14 0 0,-1 0 0,-8 4 0,15 1 0,-4 6 0,9 1 0,0 8 0,10-5 0,0 3 0,4-1 0,0-2 0,-1 6 0,-4 6 0,6 7 0,-8 10 0,7 5 0,-4 7-538,7-21 1,2 1 537,0 2 0,2 2 0,-4 6 0,1 1 0,6-11 0,1 2 0,-6 19 0,2-1 0,5 3 0,-1 2 0,1-2 0,2-12 0,0-9 0,0 0 0,0 0 0,0 5 0,3-4 0,5-7 0,8-4 0,4-5 1075,12 2-1075,-1 0 0,2-4 0,4 4 0,-7-4 0,3 0 0,4 3 0,-8-7 0,9 8 0,-10-9 0,6 9 0,-6-9 0,0 4 0,-1-4 0,-1-1 0,-2-4 0,2 1 0,-4-5 0,5 1 0,-4-1 0,3 1 0,-4-4 0,0-1 0,-3-3 0,-2 0 0,-7 0 0,-1 0 0,-3 0 0,0 0 0,0 0 0,1 0 0,-4 0 0,0 0 0</inkml:trace>
  <inkml:trace contextRef="#ctx0" brushRef="#br0" timeOffset="130779">23374 12708 24575,'0'-17'0,"0"-21"0,0-15 0,0 19 0,0-2-1408,0-5 0,0-2 1408,0-4 0,0-2 0,0-6 0,0-1-1122,0-4 1,0 0 1121,0-4 0,0 0 0,0 7 0,0 0 0,0-6 0,0 0-202,0 10 1,0 2 201,0-1 0,0 2-446,0 6 1,0 2 445,0 3 0,0 1 0,0 3 0,0 0 0,0-3 0,0-1 0,0 0 0,0 0 0,0-3 0,0-1 0,0 0 0,0 0 0,0 0 0,0 1 0,0-19 448,0 23 1,0 3-449,0-6 2237,0-10-2237,0 22 0,0 14 0,0 9 0</inkml:trace>
  <inkml:trace contextRef="#ctx0" brushRef="#br0" timeOffset="131471">23094 10062 24575,'55'0'0,"-22"0"0,3 0 0,17 0 0,5 0-2402,-13 0 1,2 0 0,2 0 2401,8 0 0,1 0 0,0 0 0,-6 0 0,0 0 0,0 0-71,7 0 1,2 0 0,-6 0 70,-3 0 0,-2 0 0,17 0 0,-3 0 469,-25 0 1,-2 0-470,6 0 0,0 0 0,13 0 0,-16 0 0,-16 0 847,-11 0 0,-9 0 1,-2 0-1</inkml:trace>
  <inkml:trace contextRef="#ctx0" brushRef="#br0" timeOffset="132201">23593 9586 24575,'0'37'0,"0"7"0,0 19-1422,0-24 0,0 1 1422,0 6 0,0 3-963,0 9 1,0 2 962,0 1 0,0 0 0,0 4 0,0 0 0,0 1 0,0-4 0,0-18 0,0-2 300,0 4 0,0-3-300,0 9 0,0 5 0,0-18 1266,0-15-1266,0-7 580,0-10 1,0-1 0,0-3-1</inkml:trace>
  <inkml:trace contextRef="#ctx0" brushRef="#br0" timeOffset="138376">23452 14766 24575,'43'0'0,"15"0"0,-19 0 0,2 0-2845,7 0 0,6 0 2845,0 0 0,5 0 0,0 0 0,-5 0 0,-1 0 0,2 0 0,1 0 0,1 0 0,1 0 0,-1 0 0,1 0 0,-3 0-741,-8 0 0,-2 0 0,1 0 741,10 0 0,2 0 0,0 0 0,2 0 0,0 0 0,-2 0 0,-6 0 0,-2 0 0,1 0 0,2 0 0,0 0 0,-1 0 31,14 0 0,-2 0-31,-4 0 0,0 0 0,-5 0 0,-1 0 0,-2 0 0,-2 0-436,-2 0 1,-1 0 435,-1 0 0,0 0 0,-3-4 0,-1-2 0,1 1 0,-1-1 0,1-4 0,0-2 0,-4-1 0,0 1 0,3 3 0,-1 0 785,-5-4 0,0-1-785,3 3 0,-1 0 0,20-13 0,-8 1 0,-19 9 0,-1 0 0,13-10 0,-12 8 0,0-1 0,13-14 0,2-2 0,0-4 0,1 0 0,0-1 0,-11 7 3008,3-4-3008,-14 10 2031,-1 0-2031,-5 3 1361,-9 11-1361,1-5 752,-5 9-752,0-3 0,-3 4 0,0 0 0,-3 0 0,-6-8 0,-12-2 0,-11-9 0,-12-6 0,-11-2-820,-2-6 820,23 21 0,-2 0-595,-3-2 0,0 0 595,-3 3 0,-1 2 0,-2-1 0,-1 0 0,1 0 0,-1 1 0,-3 6 0,-1 0-921,-4-4 1,0 0 920,-5 6 0,0 1 0,-4-3 0,0 0 0,0 6 0,1 0 0,3-3 0,0 1 0,0 4 0,2 1 0,13-3 0,1 1-678,-4 2 1,-2 0 677,-2 0 0,0 0-58,12 0 0,0 0 58,-13 0 0,0 0 0,12 0 0,2 0 0,-22 0 0,20 0 0,0 0 0,-14 0 639,-7 0-639,-4 0 0,11 0 0,17 0 0,1 0 0,-10 0 0,3 2 0,0 1 0,2 1 0,-2 1 0,1 1 0,5 2 0,-5-3 0,0 0 0,6 3 0,0-3 0,-1 0 0,-6 3 1748,-14 1-1748,14 0 0,-8 3 1557,10-2-1557,-1 2 948,-9 1-948,18-4 430,-12 7-430,15-4 0,-5 4 0,-1 0 0,6 0 0,0-1 0,5 0 0,4-1 0,-4 0 0,8 0 0,-3-3 0,3 1 0,0 3 0,0-1 0,3 7 0,-2-6 0,6-1 0,-3-2 0,6-5 0,-1 2 0,4-3 0,-2 0 0,3 1 0,0-1 0,0 0 0,0 0 0,0 0 0,0 0 0,0 0 0,0 7 0,0 2 0,0 7 0,0 15 0,0-7 0,0 18 0,9-4 0,4 1 0,15 5 0,8-9 0,2 0 0,2-9 0,-6-2 0,5-8 0,-3 3 0,1-11 0,-4 5 0,-1-10 0,-4 3 0,-2-5 0,-7 0 0,2 1 0,-7-2 0,3 1 0,-3 0 0,-1 0 0,1-1 0,-1 1 0,4 0 0,1 3 0,-5-5 0,-4 2 0</inkml:trace>
  <inkml:trace contextRef="#ctx0" brushRef="#br0" timeOffset="139637">27042 14999 24575,'10'9'0,"9"7"0,1-1 0,13 10 0,-13-13 0,11 8 0,-7-12 0,3 3 0,-7-4 0,-4-3 0,-9-1 0,9-3 0,-4 0 0,13-4 0,13-25 0,-14 8 0,3-4-1145,5-5 1,2-6 0,1 0 1144,2-4 0,0-1 0,0-1-1217,3-1 0,-1-1 0,3-2 1217,-5 5 0,2-2 0,0 0 0,-2 1-1185,5-9 0,-1 1 0,3-2 1185,-1 5 0,3-2 0,1 0 0,-4 4 0,-2 0 0,-4 3 0,2-2-458,-2 3 1,3-2 0,-2 1-1,-2 5 458,9-11 0,-3 4 377,1-3 1,-1 0-378,-1 7 0,-4 4 2261,0 2-2261,5-5 3983,-18 16-3983,-6 12 3428,-8 4-3428,-15 23 0,-26 24 0,11-7 0,-4 3-335,-11 6 0,-4 3 335,-1 7 0,-1 0-899,12-17 0,0 1 0,-2-1 899,-3 5 0,-2 0 0,2-1 0,-3 6 0,1 0-682,3-6 0,-2 2 0,3-2 682,-1 6 0,0-1 0,3-7 0,-2 2 0,2-1 0,-5 13 0,3-4 0,9-19 0,3-3 0,-5 15 0</inkml:trace>
  <inkml:trace contextRef="#ctx0" brushRef="#br0" timeOffset="140358">26868 15426 24575,'9'0'0,"10"0"0,-4 0 0,20 4 0,-10 4 0,12 5 0,1 3 0,0 1 0,-8-7 0,10-3 0,-15-7 0,23 0 0,-9 0 0,5 0 0,-2 0 0,9-9 0,2-11-825,-16-1 1,-1-6 824,-1-5 0,3-5-1191,-6 4 1,4-4 0,2-4 0,4-6 1190,-8 7 0,3-6 0,2-4 0,2-3 0,0 0 0,-1 0 0,-1 3 0,-1 2-777,0 0 0,-1 3 0,-1 1 1,0 0-1,2-3 0,2-5 777,-6 10 0,1-4 0,2-3 0,2-1 0,0-2 0,0 0 0,1-1 0,-2 2 0,-1 1 0,-1 2 0,-3 2 0,6-7 0,-2 1 0,-1 3 0,-2 0 0,-1 1 0,1 1 0,-1 0-436,3-3 0,-1 2 0,0 0 1,0 0-1,-1 2 0,-1-1 436,5-5 0,1 0 0,-2 0 0,-3 5 0,-5 5 119,6-10 0,-7 10 0,2 3 0,2-9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3T03:22:29.049"/>
    </inkml:context>
    <inkml:brush xml:id="br0">
      <inkml:brushProperty name="width" value="0.05292" units="cm"/>
      <inkml:brushProperty name="height" value="0.05292" units="cm"/>
      <inkml:brushProperty name="color" value="#FF0000"/>
    </inkml:brush>
  </inkml:definitions>
  <inkml:trace contextRef="#ctx0" brushRef="#br0">1242 1829 24575,'0'17'0,"0"11"0,7 6 0,7 9 0,9 6 0,9 3-592,-13-23 0,1 0 592,0 1 0,1 0 0,4 1 0,-1-2 100,6 14-100,10 7 0,-18-25 0,9 14 0,-11-14 0,-1-4 0,-8-8 885,-2-7-885,-3-2 199,0-2-199,0-2 0,0-6 0,9-15 0,14-16 0,-6 11 0,6-4-1442,4-6 1,4-6 0,1 1 1441,5-3 0,1-1 0,2-3-1030,-11 11 1,2-3-1,0-1 1,1-1-1,0 1 1030,3-3 0,0-1 0,0 0 0,0 1 0,-1 1 0,2-2 0,-1 2 0,0 0 0,2-2-565,-3 1 0,3-2 0,0-1 0,-2 3 0,-3 4 565,0 1 0,-3 4 0,2-3-371,5-6 0,4-4 0,-1 1 0,-6 7 371,-1 4 0,-2 1 274,5-5 0,3-5 1,-4 7-275,-7 11 0,-1 2 1599,5-9 0,0 1-1599,11-1 3701,-19 12-3701,-12 15 0,-9 4 0,-2 3 0</inkml:trace>
  <inkml:trace contextRef="#ctx0" brushRef="#br0" timeOffset="6135">4020 865 24575,'0'18'0,"0"4"0,0 6 0,0-4 0,0-6 0,0-8 0,0-10 0,0-8 0,0-7 0,0-7 0,-7-4 0,5-13 0,-9-6 0,10-11 0,-4 10 0,5-1 0,0 13 0,0 5 0,0 7 0,0 25 0,0 12 0,0 25 0,5 10 0,0 12-565,5 2 565,-1-6 0,0 3 0,1-4 0,-5 6 0,3 1 0,-2-2 0,-1-6 0,3 0 0,-7 0 0,3-6 0,0-1 0,-3-5 0,3-6 0,-4-5 0,3-7 0,-2-8 565,2-4-565,-3-4 0,0-4 0,0-6 0,0-7 0,0-8 0,0-8 0,0 1 0,0 0 0,0 0 0,0 0 0,-3 0 0,-1 0 0,-8-5 0,4 4 0,-4-8 0,4-8 0,0 0 0,2-16 0,-1 15 0,6-13 0,-3 13 0,1-4 0,2 7 0,-3 13 0,4 2 0,0 12 0,0 0 0,10 7 0,7 4 0,12 11 0,4 6 0,7 13 0,0-4 0,-4 4 0,2-6 0,-8 1 0,0-1 0,-2-5 0,-9-4 0,-5-6 0,-5-4 0,-3 0 0,0-3 0,0 0 0,-2-9 0,-2-10 0,2-13 0,1-9 0,0 0 0,3-23 0,-3 23 0,4-23 0,0 17 0,0 4 0,-4 2 0,-2 15 0,0 6 0,-2 7 0,5 3 0,-3 4 0,3 6 0,4 7 0,6 11 0,6 17 0,6 15-740,-13-19 1,-1 3 739,2 5 0,0 1 0,1 4 0,-1 1 0,2 7 0,-1-1 0,-5-15 0,-1 0 0,5 10 0,-1-2-599,-3 13 599,0-25 0,-1 0 0,-1 17 0,3-14 0,-6-15 0,0-9 0,-3-5 358,1-6 0,-4 0 0,1-3 0</inkml:trace>
  <inkml:trace contextRef="#ctx0" brushRef="#br0" timeOffset="7609">6836 1180 24575,'0'10'0,"0"4"0,0 4 0,0 19 0,0-2 0,0 20 0,0 8 0,0-19 0,0 22 0,0-26 0,0 1 0,0-4 0,0-15 0,0-7 0,-6-7 0,1-16 0,-13-8 0,5-11 0,-2 7 0,-6-21 0,4 9 0,-2-3 0,3-11 0,4 19 0,3-15 0,-2 14 0,3 1 0,4 9 0,0 1 0,4 6 0,0 2 0,0 3 0,10 2 0,2 2 0,15 2 0,-8 0 0,16 0 0,-10 3 0,17 10 0,-3 1 0,4 11 0,-5-7 0,12 13 0,-15-13 0,11 13 0,-9-13 0,-1 7 0,-3-8 0,-1 4 0,-9-10 0,0 0 0,-6-4 0,-7-1 0,-1 1 0,-3-4 0,1 0 0,-1-3 0,0 0 0,-3-3 0,0 0 0,-3-3 0,0-4 0,0 0 0,0-17 0,0-3 0,4-19 0,1-2-412,-3 18 1,1-3 411,6-29 0,-7 30 0,1-1 0,-1 2 0,1 0 0,6-24-46,-8 2 46,3 16 0,-4 12 0,2 17 0,-1 5 0,2 6 0</inkml:trace>
  <inkml:trace contextRef="#ctx0" brushRef="#br0" timeOffset="15456">2321 5710 24575,'23'0'0,"16"0"0,25 0-2667,-6 0 1,5 0 2666,0 0 0,3 0-937,-8 0 0,2 0 0,1 0 937,-1 0 0,0 0 0,1 0 0,-10 0 0,0 0 0,0 0 0,1 0-418,2 0 1,0 0-1,1 0 1,0 0 417,4 0 0,2 0 0,-1 0 0,0 0-721,-2 0 0,0 0 0,-1 0 0,2 0 721,3 0 0,1 0 0,1 0 0,-2 0 0,-1 0 0,0 0 0,-1 0 0,1 0 0,3 0 0,0 0 0,0 0 0,-1 0 0,-2 0 0,0 0 0,-1 0 0,1 0 0,0 0 0,0 0 0,-1 0 0,-2 0-223,4 0 1,-4 0 0,2 0 222,-9 0 0,1 1 0,1-1 0,-3-1 0,6-1 0,-1 0 0,0 0 0,9 1 0,1 2 0,0-3 0,-1-4 0,0-1 0,0 1 0,-3 5 0,-1 1 0,0-2 0,-3-3 0,1-3 0,-2 3 156,-2 2 1,-1 1-1,0 0-156,-3-1 0,-1 1 0,0-1 0,-2 0 0,0-2 0,-2 2 612,5 0 1,1 0-613,-4 2 0,2-1 0,-6-1 2792,19-9-2792,-8 10 0,-1 2 0,-2-8 0,6 8 3152,-8 0-3152,-6 0 2656,-9 0-2656,2 0 2268,-8 0-2268,4 0 803,-5 0-803,4 0 0,-3 0 0,4 0 0,-4 0 0,3 0 0,-8-3 0,3 2 0,1-6 0,-4 6 0,3-6 0,1 6 0,11-6 0,-8 3 0,12-9 0,-9 4 0,0-2 0,9 2 0,-4 1 0,1-4 0,3 2 0,-4 2 0,1 1 0,3 6 0,-9-7 0,4 8 0,-5-4 0,0 0 0,-4 3 0,-2-2 0,-7 3 0,-2-3 0,-7 2 0,-1-2 0,-3 3 0,0 0 0,-2-3 0,-2 3 0,-2-3 0</inkml:trace>
  <inkml:trace contextRef="#ctx0" brushRef="#br0" timeOffset="30116">17573 5385 24575,'10'10'0,"13"9"0,-14-8 0,17 9 0,-14-3 0,5-2 0,-6 2 0,-1-6 0,-4-2 0,0-6 0,-2 3 0,1-6 0,2 0 0,3-7 0,13-9 0,-3-4 0,8 0 0,-4-4 0,4 4 0,-4-1 0,0 2 0,-7 5 0,-7 4 0,0 0 0,-4 4 0,0 3 0,0 0 0,-3 3 0,0 0 0</inkml:trace>
  <inkml:trace contextRef="#ctx0" brushRef="#br0" timeOffset="31938">20710 5507 24575,'3'0'0,"2"0"0,16 0 0,-5 3 0,14 5 0,-6 4 0,-4-3 0,5 4 0,-10-5 0,7 4 0,-4-2 0,3-3 0,-6 0 0,-1 0 0,-2-3 0,-2-2 0,4-2 0,-4 0 0,-1 0 0,-3 0 0,7 0 0,-5 0 0,13 0 0,-10 0 0,14 0 0,4-11 0,5-4 0,12-22 0,0 8-515,-16 5 0,1-1 515,-1 7 0,0 0 0,6-8 0,1 0 0,-7 3 0,1 0 0,6-2 0,-1 2 0,9-11-212,-14 14 1,0 2 211,5-5-31,14-5 31,-11 7 0,-7 5 0,-5 4 1006,-9 1-1006,-4 7 445,-5 1-445,-2 3 8,-1 0 0,-3 0 0,0 0 1</inkml:trace>
  <inkml:trace contextRef="#ctx0" brushRef="#br0" timeOffset="33255">13655 6334 24575,'27'0'0,"15"0"0,16 0-1469,-18 0 1,4 0 1468,3 0 0,1 0 0,4 0 0,0 0 0,-10 0 0,0 0 0,6 0 0,-1 0 728,8 0-728,11 0 0,-18 0 528,-23 0-528,5 0 0,-19 0 0,0 6 0,-9-5 0,-2 5 0</inkml:trace>
  <inkml:trace contextRef="#ctx0" brushRef="#br0" timeOffset="34274">13839 6127 24575,'17'0'0,"9"0"0,18 0 0,12 4-1137,-21 0 1,1 3 1136,3 2 0,0 3 0,4 1 0,-1 1 0,1-1 0,-1 1 0,-2 1 0,-1 0 0,0-4 0,-1-1 695,10 12-695,11-3 0,-34-7 383,13 8-383,-15-11 0,-7 5 0,-3-7 1168,-10-1-1168,2-3 27,-4 3-27,2-3 0,-3 3 0,0 0 0,0 0 0,0 0 0,-3 0 0,2 0 0,-11 4 0,3 4 0,-18 11 0,-4 5 0,2 0 0,0 2-592,6-8 0,-1 0 592,-14 14 0,-1 2-795,12-8 1,-1-1 794,-11 7 0,0-2 0,13-6 0,1 0-293,-8 1 1,2-1 292,-4 12-32,-7-4 32,12-4 1048,11-15-1048,4-4 1627,8-6-1627,1-5 0,6-2 0,-3-2 0</inkml:trace>
  <inkml:trace contextRef="#ctx0" brushRef="#br0" timeOffset="36166">19726 6549 24575,'18'18'0,"0"-3"0,11 9 0,0 1 0,6 2 0,-10-6 0,2-2 0,-8-4 0,-1-5 0,-3 3 0,-2-12 0,-6 1 0,2-2 0,-3 0 0,8-10 0,2-4 0,13-15 0,12-8 0,3-6-511,-13 15 1,-1 0 510,-7 3 0,0 0 0,3 2 0,0 1-7,6-13 7,10 4 0,-10 1 0,2 3 0,-10 0 0,-6 15 1020,-4-2-1020,-4 8 8,-1 2-8,1 1 0,-6 3 0,2 0 0</inkml:trace>
  <inkml:trace contextRef="#ctx0" brushRef="#br0" timeOffset="42834">15528 8262 24575,'32'0'0,"3"0"0,24 0 0,-25 0 0,1 0 0,15 0 0,4 0 0,1 0 0,2 0 0,10 0 0,-1 0-351,-20 0 1,-3 0 350,21 0 173,-33 0-173,-16 0 0,-1 0 0,-8 0 0,-3 0 0,0 0 0</inkml:trace>
  <inkml:trace contextRef="#ctx0" brushRef="#br0" timeOffset="43825">15992 8060 23462,'9'0'0,"10"7"549,5-5-549,3 8 186,4-2-186,2-3 94,0 9-94,9-8 284,2 10-284,1-6 0,10 8 0,-11-5 0,-8 0 0,-1-1 0,-11-1 0,0-2 0,-3 2 0,-13-5 0,-2 4 0,-6-4 0,0 4 0,0-4 0,-11 8 0,-11 3 0,-10 17 0,4-14 0,-1 1-445,-1 6 0,0 2 445,1-3 0,-1 0-687,-9 4 1,-1 1 686,9-3 0,0 1 0,-11 3 0,0-1 0,11-7 0,2 1-213,-2 3 0,1-1 213,-10 2 0,2 6 0,6-17 0,19-7 0,3-7 0</inkml:trace>
  <inkml:trace contextRef="#ctx0" brushRef="#br0" timeOffset="44778">16852 7572 24575,'0'28'0,"0"8"0,0 3 0,0 6 0,0 16 0,0-3 0,0-5 0,0 7 0,0-26 0,0 14 0,0-15 0,0-4 0,0-10 0,0-10 0,0-6 0,0 0 0</inkml:trace>
  <inkml:trace contextRef="#ctx0" brushRef="#br0" timeOffset="45621">16546 7936 24575,'18'0'0,"13"0"0,21 0 0,-15 0 0,3 0-1984,7 0 0,2 0 1984,10 0 0,2 0 0,0 0 0,0 0 0,4 0 0,-2 0 0,-17 0 0,-1 0 189,2 0 1,-4 0-190,15 0 713,-2 0-713,-12 0 0,-15 0 0,-10 0 500,-10 0 0,-6 0 1,0 0-1</inkml:trace>
  <inkml:trace contextRef="#ctx0" brushRef="#br0" timeOffset="49186">20076 10474 24575,'0'14'0,"3"-3"0,10 15 0,-1-10 0,11 12 0,-4-16 0,0 5 0,2-9 0,-10 2 0,2-6 0,-7-2 0,0-2 0,0 0 0,12-7 0,5-15 0,0 0 0,2-4-1184,5-8 0,2-4 1184,10-11 0,2-1 0,-13 16 0,1 0 0,-1 1 0,10-12 0,-1-1 0,5-3 0,-3 4-635,-18 20 1,-1 1 634,12-13 0,0 0-273,9-4 273,-21 16 0,0 1 0,12-9 0,-15 10 0,-6 12 2166,-5 5-2166,-3 3 0,-3 3 0,0 0 0</inkml:trace>
  <inkml:trace contextRef="#ctx0" brushRef="#br0" timeOffset="52059">19180 10496 24575,'6'10'0,"-2"0"0,13 4 0,-9-1 0,13 6 0,-12-1 0,9 1 0,-7 3 0,3-4 0,0-3 0,-6 2 0,1-10 0,-6 5 0,4-5 0,-1 0 0,0-5 0,0-2 0,0 0 0,1-6 0,2-5 0,2-3 0,13-9 0,1-2 0,10-6 0,5-5-643,7-1 643,2-6 0,-6 9 0,3-8 0,-15 12 0,4 3 0,-8 3 0,-12 10 0,-1 3 0,-8 4 0,0 5 0,-3 2 0,0 0 0</inkml:trace>
  <inkml:trace contextRef="#ctx0" brushRef="#br0" timeOffset="55543">18457 10552 24575,'6'0'0,"3"3"0,-2 4 0,2 0 0,-2 3 0,-1-4 0,-3 0 0,0 0 0,-3 0 0,10-6 0,2-5 0,20-7 0,-2-9 0,12-1 0,-8 1 0,22-12 0,-12 5 0,4-2 0,-10 0 0,-8 5 0,3 3 0,-3-6 0,-7 12 0,-5-2 0,-8 7 0,-1 2 0,-3 5 0,0-1 0,-2 4 0,-2-1 0</inkml:trace>
  <inkml:trace contextRef="#ctx0" brushRef="#br0" timeOffset="58895">17739 10609 24575,'7'13'0,"0"-2"0,12 11 0,-7-7 0,10 8 0,-11-8 0,11 3 0,-7-7 0,2-4 0,-7-4 0,7-3 0,2 0 0,14 0 0,5-11 0,-10-4 0,3-4-1401,12-11 0,1-6 1401,-11 8 0,1-2 0,2-1 0,11-10 0,3-2 0,-3 3 0,2-3 0,-1 0 0,-2 4 0,3-3 0,-7 6 0,-10 9 0,-2 3 0,16-11 0,-1 1-216,-17 11 0,-2 3 216,23-15 0,-9 3 0,-16 19 0,-10 6 0,-7 7 0,-5 0 0</inkml:trace>
  <inkml:trace contextRef="#ctx0" brushRef="#br0" timeOffset="59860">16884 10358 24575,'0'18'0,"8"27"0,0-9 0,2 2 0,-1-4 0,2 2 0,5 8 0,2-3 0,0 0 0,3 4 0,-7-19 0,-9-11 0,4-2 0,-8-7 0,4-2 0,6-8 0,0-4 0,20-8 0,-1 1 0,14-12 0,-9 9 0,7-8 0,-12 6 0,8 2 0,-10 1 0,-5 6 0,-6 7 0,-3 1 0,-1 3 0,-5 0 0,-3 0 0</inkml:trace>
  <inkml:trace contextRef="#ctx0" brushRef="#br0" timeOffset="65819">23286 9471 24575,'0'18'0,"7"3"0,2 16 0,8 7 0,-4-13 0,0 10 0,-5-13 0,0 6 0,-1-5 0,-2-4 0,-2-11 0,-3 0 0,0-1 0,0-15 0,0-9 0,0-9 0,0-8 0,0 1 0,0-11 0,3-2 0,7-15 0,4 5 0,3 5 0,5-3 0,-1 13 0,5-3 0,4 7 0,17 3 0,-5 11 0,19 7 0,-11 6 0,13 8 0,-10 14 0,-21-6 0,-1 2 0,7 18 0,7 4 0,-19-6 0,3 0 0,-9-6 0,-5-6 0,-5-8 0,-4 0 0,-3-4 0,3-3 0,-6 0 0,3-3 0</inkml:trace>
  <inkml:trace contextRef="#ctx0" brushRef="#br0" timeOffset="66799">24153 9401 24575,'2'6'0,"2"1"0,9 2 0,-2-1 0,15 6 0,-7-3 0,4-2 0,2-2 0,-1-7 0,3 0 0,4 0 0,-11 0 0,-2 0 0,-5 0 0,-6 0 0,2 0 0,-6-3 0,0-4 0,-3-11 0,0-6 0,0-8 0,0 4 0,-4-3 0,-3 8 0,-5-8 0,-3 7 0,-4 4 0,0 6 0,-7 7 0,-2 2 0,-4 2 0,0 3 0,-1 0 0,-14 0 0,12 0 0,-4 0 0,17 0 0,9 0 0,2 0 0,2 3 0,5 0 0,2 3 0,2 0 0,0 0 0,0 0 0,0 0 0,0 0 0,0 0 0,-4 12 0,-8 8 0,5-7 0,-4 0 0</inkml:trace>
  <inkml:trace contextRef="#ctx0" brushRef="#br0" timeOffset="67736">25651 8400 24575,'0'13'0,"0"2"0,0 11 0,0 7 0,0 11 0,0 12 0,0 2 0,0-1 0,0-23 0,0-1 0,0 6 0,0 20 0,0-25 0,0 0 0,0-3 0,0-12 0,6-5 0,6-7 0,6-1 0,19-1 0,-7-1 0,23 0 0,-13-4 0,15 0 0,-11 0 0,0-3 0,-2-2 0,-3-7 0,-5 2 0,-3-5 0,-13 7 0,0-2 0,-8 3 0,-1 4 0,-3-3 0,-2 6 0,-2-3 0</inkml:trace>
  <inkml:trace contextRef="#ctx0" brushRef="#br0" timeOffset="69489">26105 8953 20492,'14'14'0,"-3"-3"1928,4 4-1928,-5-6 692,-4-5-692,-3 1 355,2-4-355,-18-2 1108,6-3-1108,-19-7 0,11-3 0,-2 1 0,2-7 0,1 12 0,3-9 0,-1 9 0,7-1 0,-7 5 0,-4 1 0,-3 3 0,-8 0 0,5 0 0,0 0 0,4 0 0,4 0 0,1 0 0,6 0 0,0 3 0,4 1 0,3 5 0,0 9 0,0 2 0,0 16 0,0-3 0,0 23 0,0 2 0,0-5-316,0-13 0,0 0 316,0-1 0,0-4 0,0-2 0,4 1 0,0-2 0,4-9 0,2-9 0,-3-4 632,2-7-632,-3 0 0,0-3 0,3 0 0,-2 0 0,3-3 0,-4 0 0,0-6 0,-2-2 0,-1 1 0,-1-3 0,-1 3 0,2-7 0,-3-6 0,0-5 0,0-4 0,0 0 0,0 0 0,0 4 0,-3 2 0,-1 3 0,0 5 0,-2 4 0,5 5 0,4 5 0,18 1 0,15 3 0,27 0 0,-28 0 0,2 0-764,12 0 0,2 0 764,-2 0 0,-1 0 0,-3 0 0,-1 0 0,2 0 0,-3 0-320,17 0 320,3 0 0,-19 0 0,-21 0 0,-9 0 0</inkml:trace>
  <inkml:trace contextRef="#ctx0" brushRef="#br0" timeOffset="71001">26892 9126 24575,'40'4'0,"-11"6"0,-12-9 0,-10 5 0,2-3 0,-5 0 0,-1-5 0,-3-7 0,-8-14 0,-1-10 0,-9-11 0,-1-19-522,11 27 0,1 0 522,1 2 0,1 1 0,-2-4 0,0 0 0,5-15 0,-10 1 0,11 8 0,-3 15 0,4 5 0,6 12 1044,5 5-1044,17 10 0,13 15 0,12 7-589,-23-5 1,0 2 588,3 0 0,0 1 0,-1 1 0,-2 0-243,20 15 243,0 1 0,-23-15 0,7 4 0,-15-11 0,-1-1 0,-7-4 1162,-2-4-1162,-5-1 258,-1-3-258,-3-5 0,0-8 0,0-4 0,0-9 0,0 2 0,0-9 0,0 0 0,0-5 0,0 4 0,0 1 0,0 9 0,0 1 0,0 6 0,0-1 0,2 7 0,5-1 0,7 6 0,10 12 0,9 2 0,8 17 0,-7-8 0,3 2 0,-8-5 0,4-3 0,-5 0 0,-1-6 0,-9-7 0,-4-1 0,-5-3 0,-3 0 0,0 0 0,11-31 0,4-22-1674,1 2 0,3-5 1674,-8 11 0,1-1 0,0 1 0,1 2 0,1 0 0,-2 0-853,8-20 0,-1 3 853,-5 9 0,-2 2 0,-1 5 0,-2 1-406,2-1 0,-2 2 406,-2 8 0,0 3 0,8-15 0,-9 21 2856,-2 15-2856,-4 7 1931,1 13-1931,5 23 0,-1 0 0,0 5-691,3 9 1,1 4 690,-3-7 0,0 2 0,1 1 0,2 0 0,0 0 0,-1 0 0,-2-2 0,-2-1 0,2 1-1046,3 8 1,0 2 0,-1 0 1045,-4-7 0,-1 0 0,-1 1 0,4 11 0,0 1 0,-2-1 0,-2-4 0,-1-1 0,-1-3 0,4 10 0,-2-4-438,-4-3 1,-1-4 437,1 15 0,-1-10 0,-6 4-844,-18-9 1,-5 0 843,6 11 0,-2-5 0,-5-23 0,-1-6 0,-2 7 0</inkml:trace>
  <inkml:trace contextRef="#ctx0" brushRef="#br0" timeOffset="71971">25521 8448 24575,'0'10'0,"0"6"0,0 4 0,0 7 0,0 10 0,0 7 0,0 20-1248,0-14 0,0 5 1248,1 3 0,-2 1 0,-1-1 0,0 1 0,2-13 0,0 2 0,-1-2-1268,-4 14 0,-1 0 1268,5-11 0,1 1 0,0 1 0,-2-1 0,0-1 0,0 0 0,2 16 0,0 0 0,0-19 0,0 0 0,0-1 0,0 12 0,0-1-709,1 4 1,3-2 708,5-12 0,2-2-399,1 1 0,5-3 399,6-10 0,4-1 0,10 13 0,5-2-62,2-13 1,5-3 61,-6-1 0,3 0 0,2-5-318,4-7 0,2-6 1,1-1 317,8 3 0,3 0 0,1-3-802,-12-3 1,1-2-1,1-1 1,4-2 801,1 1 0,3-1 0,2-1 0,-1-2 0,-2-4 41,-5-3 1,-1-3-1,-1-2 1,-1 0-1,-2 3 1,6 2-1,-1 4 1,-3-2-1,-6-4 1,-9-9 0,0 0-1,0 0 1</inkml:trace>
  <inkml:trace contextRef="#ctx0" brushRef="#br0" timeOffset="74700">7019 12809 24575,'39'0'0,"6"0"0,-5-1 0,4 2-2821,6 4 1,4 1 2820,-9-3 0,2-1 0,2 2-956,4 3 0,0 2 0,3 0 956,-7-3 0,2 0 0,0 0 0,0-1-453,1-1 0,-1 0 1,1 0-1,1 0 453,6 1 0,1 0 0,1 1 0,-1-2 0,-1-1 0,-1-1 0,0 0 0,-1 0 0,8 1 0,-2 0 0,0-1-511,-11 0 1,0 0-1,0 0 1,-2-1 510,6 0 0,-1-2 0,0 1 0,9 0 0,2 0 0,-2 0 0,-2 0 0,-1 0 0,-2 0 1,-5 0 0,0 0 0,-2 0-1,-5 0 0,0 0 0,-2 0 579,20 0 1,-2 0-580,-5 0 0,-4 0 1339,-14 0 0,-2 0-1339,6 0 0,-1 0 0,19 0 0,-27 0 0,2 0 0,1 0 0,-1 0 0,27 0 2687,-1 0-2687,0 0 0,-7 0 0,-1 0 0,-4 0 0,-2 0 0,0 0 2553,-5 0-2553,5 0 0,-5 0 0,18 5 0,-19-4 0,-7 4 0,0-1 0,0-3 0,24 4 0,-8-5 1544,5 0-1544,5 0 0,-6 0 0,0 0 0,-6 0 0,5 0 0,8 0 0,-14 0 0,17 0 0,-26 0 858,9 0-858,-6 0 430,-4 0-430,-2 0 0,-14 0 0,3 0 450,-12 0-450,0 0 0,-4 0 0,-4 0 0,0 0 0,-3-3 0,0 2 0,-3-2 0</inkml:trace>
  <inkml:trace contextRef="#ctx0" brushRef="#br0" timeOffset="83599">20834 15014 24575,'-13'7'0,"2"0"0,-12 17 0,3-4 0,2 18 0,4-17 0,2 14 0,7-16 0,-2 4 0,7-2 0,0-3 0,0 4 0,0 0 0,7 5 0,10-2 0,15 9 0,13-6-538,-13-9 1,1 0 537,-1-3 0,2-1 0,7 1 0,1-1 0,18 9-270,-26-16 1,-1-1 269,18 6 0,-1-8 0,-10 3 0,-9-8 0,-13 4 1045,0-4-1045,-8 0 569,0-10-569,-3-12 0,-3-12 0,0-21 0,-4-3-430,1 23 1,-2 0 429,-3-1 0,-1 2 0,-10-30-379,-7 16 379,-10-1 0,-4 17 0,-5-1 0,-16 1 0,5 17 0,5 1 0,-5 9 0,22 5 0,-13 0 0,11 0 0,4 0 210,1 7 1,15-5-1,2 4 1</inkml:trace>
  <inkml:trace contextRef="#ctx0" brushRef="#br0" timeOffset="84788">21584 14905 24575,'0'14'0,"0"0"0,4 13 0,9 11 0,5 2 0,5 9 0,2-6 0,-8-9 0,8 7 0,-8-12 0,12 5 0,-13-10 0,12-1 0,-5-7 0,-3 2 0,10-5 0,-6 1 0,8-9 0,0 6 0,0-11 0,0 4 0,0-4 0,0 0 0,-4 0 0,-2 0 0,-7-3 0,-2-1 0,-7-6 0,0 3 0,-4-2 0,0-1 0,-2 3 0,-1-14 0,-3 1 0,0-17 0,-4-2 0,-4 5 0,-24-15 0,-16 9 0,6 15 0,-7 4 0,-3 5 0,-1 5 0,11 3 0,0 3 0,-7 4 0,5 2 0,7-1 0,-6 0 0,21 0 0,12 0 0,0 0 0,7 0 0,0 0 0</inkml:trace>
  <inkml:trace contextRef="#ctx0" brushRef="#br0" timeOffset="85896">22647 14947 24575,'0'17'0,"0"6"0,0 0 0,0 19 0,0-1 0,0 9 0,-4-6 0,11-2 0,-1-4 0,15-3 0,14 5 0,-3-18 0,11 5 0,-6-10 0,1-8 0,17 3 0,-9-7 0,5 0 0,-9-1 0,-4-4 0,0 0 0,-5-3 0,-6-4 0,-12-1 0,4-8 0,-12 8 0,3-15 0,-8 2 0,-2-16 0,-8 3 0,-5-1 0,-10-24 0,4 18 0,-5-1 0,-10 1 0,-3 4 0,10 11 0,-1 2-313,-5-3 0,-3 3 313,2 8 0,2 5 0,-6 3 0,-23-10 0,17 17 0,4-3 0,-3 4 0,19 0 0,2 0 0,12 0 0,4 0 0,3 0 0</inkml:trace>
  <inkml:trace contextRef="#ctx0" brushRef="#br0" timeOffset="86621">23345 14850 24575,'0'28'0,"8"6"0,-1 0 0,2 1 0,10 14-665,-4-5 1,1-2 664,1-6 0,-4 0 0,-1 0 0,1 5 433,3 0-433,-10-8 220,0-15-220,-6-8 0,0-4 0,0-3 0</inkml:trace>
  <inkml:trace contextRef="#ctx0" brushRef="#br0" timeOffset="87454">23805 14869 24575,'4'37'0,"15"5"0,-7-5 0,4 3-1458,11 3 0,1 0 1458,-8-2 0,0 0 0,14 11 0,-1-2 0,-5 1-86,-2-12 1,-1 0 85,-1 7 725,8 2-725,-13-10 0,-4-14 0,-8-10 361,-3-4 1,-2-7-1,-2 0 1</inkml:trace>
  <inkml:trace contextRef="#ctx0" brushRef="#br0" timeOffset="88273">22261 16230 24575,'30'34'0,"3"1"0,-4-1 0,0-1-1766,16 10 1766,-16-8 0,0 1 0,-4-12 0,0 0 0,5 11 0,-1-1 0,12 4 483,5 7-483,-26-27 313,5 9-313,-10-11 0,-8-3 0,-4-9 0,-3-2 0</inkml:trace>
  <inkml:trace contextRef="#ctx0" brushRef="#br0" timeOffset="89048">22184 16773 24575,'20'-24'0,"5"-16"0,-2 18 0,2-2-1562,2-10 0,1-1 1562,8-5 0,1 0 0,-9 7 0,0-1 0,6-11 0,-1 2 0,1-3 84,-9 12 0,0 2-84,4-5 696,7-4-696,-18 15 0,-3 7 0,-9 12 393,-2 7 0,-2 1 0,-2 1 0</inkml:trace>
  <inkml:trace contextRef="#ctx0" brushRef="#br0" timeOffset="89924">23870 16019 24575,'14'18'0,"8"11"0,5 7 0,13 6 0,-12 0 0,2-14 0,-5 8 0,-6-15 0,1 3 0,-7-10 0,-8-4 0,-5-7 0,0 0 0</inkml:trace>
  <inkml:trace contextRef="#ctx0" brushRef="#br0" timeOffset="90826">20860 17883 24575,'34'0'0,"14"0"0,-4-5 0,6-1-4361,12-3 0,8-3 4361,-19 2 0,6-2 0,1 0 0,0-1-871,1-2 0,1-1 0,1 0 0,2-1 871,-10 4 0,2 0 0,1 0 0,1-1 0,0 0 0,-1 0-223,-1 0 1,1-1 0,-1 0 0,0 0-1,-1 0 1,-1 1 222,2 0 0,-1 0 0,-1 1 0,1 0 0,3-1-384,-1 0 1,2-1 0,2 0 0,0 0 0,-1 0 0,-3 2 383,1 0 0,-3 1 0,-1 0 0,0 0 0,3 0-91,-1-1 0,1 0 0,2-1 1,-1 0-1,1 1 0,-1 0 91,8-2 0,0 1 0,0 0 0,-1 0 0,0 1 181,-4 0 0,-2 2 0,1-1 0,0 0 0,3-1-181,-2 1 0,4-1 0,2-1 0,-2 1 0,-2 0 0,-5 1 0,1-1 0,-4 2 0,-1-1 0,3 0 158,0 1 0,4-1 1,1 1-1,-4-1 0,-5 1-158,-1-1 0,-5-1 0,0 2 0,2 2 0,0 0 0,0 0 577,2-5 0,-1-1 0,-1 1-577,14 1 0,-4 0 1431,-9-6 0,-1 0-1431,0 5 0,-4 1 2160,9-11-2160,7 5 0,-15-2 0,5 6 0,-1-7 912,-10 9 1,-16 4 0,-9 5-1</inkml:trace>
  <inkml:trace contextRef="#ctx0" brushRef="#br0" timeOffset="92013">22386 18115 24575,'0'13'0,"0"9"0,4 2 0,4 8 0,13 1 0,9-3 0,9-4 0,10 0 0,2-11 0,-6-2 0,8-9 0,-13-4 0,9 0 0,-6 0 0,-9 0 0,-6 0 0,-14 0 0,-1 0 0,-7 0 0,1-3 0,-4 0 0,-3-6 0,0-5 0,-11-6 0,1-6 0,-18 0 0,2-7 0,-3 11 0,-16-13 0,19 21 0,-23-13 0,10 18 0,-18 0 0,-1 5 0,-4 4 0,21 0 0,-6 0 0,13 0 0,-4 0 0,1 3 0,9 2 0,5 2 0,9-3 0,8-1 0,3-3 0</inkml:trace>
  <inkml:trace contextRef="#ctx0" brushRef="#br0" timeOffset="92956">22924 17964 24575,'0'10'0,"7"8"0,10 3 0,6 12 0,14-6 0,1 8 0,1-4 0,-4-4 0,2-6 0,-8-7 0,8-5 0,-5-1 0,-4-4 0,13-4 0,-15 0 0,11 0 0,-10 0 0,-4-7 0,-3-4 0,-4-4 0,-4-6 0,-1 2 0,3-7 0,-9-7 0,2-5 0,-7-1 0,0-3 0,-3 13 0,-10-8 0,-8 12 0,-10-5 0,-13 3 0,-3 8 0,-9 1 0,0 13 0,0 1 0,0 4 0,10 0 0,-1 0 0,13 7 0,-3 2 0,9 6 0,2-3 0,10 1 0,3-5 0,9-1 0,2-5 0</inkml:trace>
  <inkml:trace contextRef="#ctx0" brushRef="#br0" timeOffset="94110">23598 17592 24575,'13'6'0,"2"2"0,13 16 0,1-2 0,11 13 0,-4-4 0,9 6 0,-2 5 0,-11-14 0,3 6 0,-17-19 0,-2 4 0,1-8 0,-10 1 0,3-7 0,-7 7 0,0-11 0,-3 5 0</inkml:trace>
  <inkml:trace contextRef="#ctx0" brushRef="#br0" timeOffset="95038">24196 17391 24575,'0'22'0,"0"6"0,0 6 0,0 13 0,0-7 0,0 9 0,0 0 0,0-14 0,0 12 0,3-27 0,5 15 0,3-19 0,3 6 0,-1-12 0,1 0 0,3-7 0,-2 0 0,-1-3 0,-2 0 0,-2 0 0,0 0 0,3 0 0,-9-2 0,8 1 0,-10-8 0,6 8 0,-7-8 0,2 2 0,-3 0 0,0-5 0,0 5 0,0-14 0,0 5 0,0-15 0,0-2 0,0 8 0,-8-10 0,-4 14 0,-4-6 0,3 14 0,7 3 0</inkml:trace>
  <inkml:trace contextRef="#ctx0" brushRef="#br0" timeOffset="96159">24748 17394 24575,'0'22'0,"0"7"0,0 15 0,0 6 0,0 6 0,0 0 0,0 0 0,0-11 0,0 3 0,0-15 0,6 0 0,-1-11 0,5-4 0,0-8 0,-3 0 0,6-7 0,-6 0 0,5-3 0,-2 0 0,4 0 0,3 0 0,11-8 0,-4 0 0,8-5 0,-14-4 0,4 4 0,-7-4 0,-1-1 0,-4 7 0,-4-6 0,1 7 0,-3-12 0,-1 3 0,-3-17 0,-8 7 0,-1-13 0,-10 16 0,-9-22 0,4 28 0,-16-19 0,6 21 0,-4-2 0,1 6 0,5 3 0,4 6 0,5-1 0,6 5 0,6-2 0,5 3 0,3 0 0</inkml:trace>
  <inkml:trace contextRef="#ctx0" brushRef="#br0" timeOffset="103113">21645 18660 24575,'14'-3'0,"7"-1"0,3-4 0,19-5 0,-8 4 0,12-8 0,-22 12 0,10-10 0,-11 9 0,4-2 0,-6 2 0,-4 5 0,-8-2 0,-1 3 0,-6 0 0,0 0 0</inkml:trace>
  <inkml:trace contextRef="#ctx0" brushRef="#br0" timeOffset="107408">14931 14259 24575,'-32'0'0,"-8"0"0,0 0 0,-7 0-3058,-6 0 1,-5 0 3057,7 0 0,-3 0 0,-1 0-1052,-4 0 1,-1 0 0,-3 0 1051,11 0 0,-2 0 0,-1 0 0,0 0 0,-2 0 0,-1 0 0,0 0 0,-1 0-462,-4 0 1,-1 0 0,0 0 0,0 0 461,1 0 0,-1 0 0,0 0 0,1 0 0,1 0 0,0 0 0,1 0 0,3 0-592,-8 0 0,3 0 0,0 0 592,-3 0 0,0 0 0,2 0 0,12 0 0,2 0 0,-1 0 0,-9 0 0,-1 0 0,0 0 0,4 0 0,-1 0 0,2 0 0,5 0 0,0 0 0,2 0 253,1 0 0,1 0 0,4 0-253,2 0 0,2 0 1067,-13 0 0,2 0-1067,-7 0 0,15 0 0,0 0 0,-22 0 3993,7 0-3993,8 0 0,0 4 0,4 9 0,1 1 0,1 16 0,8-4 0,-12 17 2668,-1 0-2668,23-18 0,-1 0 0,-1 2 0,0 0 0,1-1 0,2-1 0,1 5 0,0-1 0,-1-1 0,-1 0 0,2 4 0,-1 2 0,-10 13 0,-1 1 0,8-8 0,1 1 732,-7 9 0,1 1-732,7-9 0,2-2 0,5-6 0,-1 0 98,-5 9 1,2-2-99,1 8 0,3-10 0,2 1 0,5 9 0,0-12 0,2 1 0,4 19 0,2-23 0,1 1 0,2-1 0,0 2 0,0 3 0,0 0 0,0 0 0,0 1 0,0 2 0,0-1 0,0-1 0,0-1 0,4 0 0,1 0-454,4 3 0,3 0 454,5-6 0,4 1-414,9 12 1,4-1 413,-6-14 0,4 0-893,1 2 0,4 4 1,0-5 892,12 1 0,1-2 0,-7 0 0,2 3 0,2-3 0,0-5 0,1-3 0,2 0-945,1 2 0,1-1 0,3 0 945,-11-7 0,3 0 0,0-1 0,0-1 0,0-1 0,1 0 0,1-2 0,1 1-657,5 2 1,2-1 0,0 0 0,0-2 656,-2-2 0,0-1 0,0-1 0,1 0 0,6 1 0,0 0 0,2 0 0,0-2 0,-1-3 0,1 0 0,0-2 0,0 0 0,0 0 0,0-1 0,0 0 0,1-1-541,2 0 1,-1-1 0,1-1 0,0 0 540,-3 0 0,-1-1 0,1-1 0,-1 1 0,1 1 0,0 0 0,-1-1 0,1-2 0,-3-2 0,-1-3 0,1-1 0,0 0-234,2 1 0,0-1 1,0 0-1,-1-4 234,-3-2 0,-1-3 0,-1-2 0,1 1 0,0-1 0,1 0 0,-1-1 0,0 1 0,-3 0 0,-1 0 0,0 0 0,-1-1-58,-2-1 1,0-1 0,-1-1 0,0 1 57,-1 2 0,1 0 0,-1 0 0,-1-1 231,14-7 0,-2-2 1,-2 2-232,-11 7 0,-2 2 0,3-3 0,2-2 0,4-2 0,-2-1 0,-6 4 0,1 0 0,0 0 361,-5 0 0,6-2 0,0-1 0,-6 3-361,8-4 0,-3-1 0,-7 3 0,0-3 0,1 1 0,15-7 0,-1-1 834,-2-4 0,-3-2-834,-6 3 0,-4 1 1298,-9 9 1,-1 0-1299,-1-4 0,-3-2 0,-3 4 0,-3-2 0,-3-1 0,-2-2 0,3-4 0,-5-1 0,-9 5 0,-2 0 0,0-3 0,0-1 0,-1 1 0,-2-2 0,-8-14 0,-4-1 442,1 6 0,-2-1-442,-4 8 0,-3-2 0,-1 1 0,-11-12 0,-2 0-114,6 15 0,-1-1 1,-2 1 113,-1 2 0,-2 1 0,-1 1 0,-5-3 0,-2 0 0,-2 2 0,1 2 0,-2 0 0,-2 2-452,-7-1 0,-2 1 0,0 1 452,0 2 0,0 2 0,1 2 0,6 5 0,1 3 0,-2 0-521,-6-2 1,-1 0 0,1 2 520,8 5 0,1 2 0,-1 0 0,-10-3 0,-2 0 0,0 0 0,0 1 0,1 2 0,0 1 0,2 4 0,1 1 0,0 0 0,1-1 0,-1-1 0,1 2 0,3 4 0,-1 1 0,2 0-90,1-2 0,1-1 0,1 2 90,-1 0 0,0 2 0,2-1 494,-15 0 1,3 0-495,13 0 0,2 0 1147,-1 0 0,4 0-1147,-6 0 2829,-14 0-2829,28 3 2607,6-2-2607,17 5 1614,5-3-1614,6 15 0,0-12 0,0 8 0</inkml:trace>
  <inkml:trace contextRef="#ctx0" brushRef="#br0" timeOffset="108625">18038 14463 24575,'0'38'0,"0"2"0,0 23-1947,-5-18 1,-2 4 1946,-1 3 0,-3 4-1240,0-6 1,0 3 0,-1 2 1239,-2 8 0,0 2 0,-1 1-645,3-14 1,-1 0 0,0 0 0,0 3 644,2-4 0,-1 2 0,1 1 0,-1-1 0,1-1 0,-3 8 0,0 0 0,0-2 0,1-1-550,1-5 0,1-1 0,-1-1 0,2 1 550,-5 16 0,0 1 0,3-8-57,2-7 0,0-2 57,0-4 0,-1 3 0,2-5 796,3-3 1,0-2-797,-2 5 0,0-3 3871,2 17-3871,2-25 3654,4-15-3654,0-19 0,24-32 0,12-17-995,-4 6 0,6-7 995,-9 13 0,2-3 0,2-3 0,-2 1-739,0-2 1,0 0 0,0-1 0,0-1 738,2-1 0,1-1 0,0-2 0,-1 0-788,-4 4 0,0-1 1,0-1-1,-1 0 1,-2 1 787,1-5 0,-1 1 0,-2 0 0,1 1 0,1 0 0,1 0 0,-2 1 0,-1 0-366,2-8 1,-3 0-1,-1 4 366,1-2 0,-1 2 657,-5 5 0,0 0-657,1 2 0,-2 3 1353,-5 8 1,-2 4-1354,4-7 5340,-6 18-5340,-3 24 0,-2 34 0,-5 1 0,-5 8-423,-3 11 1,-4 9 0,0-1 422,3-11 0,-1-2 0,0 6-852,-1-5 1,0 5 0,-2 2 0,1 0-1,0-3 852,-1 4 0,0-3 0,1 1 0,-2 2 0,2 1 0,-1 2 0,-1 2 0,1-1 0,0-3-596,0 1 1,-1-2 0,0-2 0,1 0 595,2-3 0,0 0 0,0-2 0,2-2 0,-2 4 0,1-2 0,1-3-362,1-6 0,0-1 0,1-1 362,-1 2 0,0-1 0,0-2 775,-1 7 0,1-4-775,-3 12 4477,5-19-4477,5-17 3754,1-8-3754,3-4 626,-3-7 0,2 0 1,-1-3-1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4T02:40:13.005"/>
    </inkml:context>
    <inkml:brush xml:id="br0">
      <inkml:brushProperty name="width" value="0.05292" units="cm"/>
      <inkml:brushProperty name="height" value="0.05292" units="cm"/>
      <inkml:brushProperty name="color" value="#FF0000"/>
    </inkml:brush>
  </inkml:definitions>
  <inkml:trace contextRef="#ctx0" brushRef="#br0">15639 3711 24575,'64'0'0,"0"0"0,-9 0 0,3 0 0,-1 0 0,-8 0 0,-1 0 0,4 0-2458,4 0 0,5 0 1,2 0-1,-1 0 2326,-4 0 1,0 0 0,0 0 0,-1 0 131,-6 0 0,-1 0 0,1 0 0,1 0-330,13 0 1,3 0-1,0 0 1,-6 0 329,-5 0 0,-5 0 0,3 0 57,10 0 1,2 0 0,-2 0-58,-7 0 0,-2 0 0,-2 0-462,13 0 1,-4 0 461,-6 0 0,-1 0 0,-1 0 0,-2 0 0,-9 0 0,-1 0 0,7 0 0,0 0 1307,-10 0 0,0 0-1307,6 0 0,-1 0 2880,15 4-2880,-20-2 0,0 2 0,14 5 1324,-19-6 0,-1-1-1324,11 6 1855,-2-7-1855,-20 5 1335,-1-5-1335,-8 2 827,-4 0-827,-1-2 265,-6 4-265,-3-4 0,0 1 0,-3-2 0</inkml:trace>
  <inkml:trace contextRef="#ctx0" brushRef="#br0" timeOffset="1868">2364 3768 24575,'37'0'0,"-2"0"0,20 0 0,-5 0 0,6 0-604,-22 0 0,1 0 604,30 0 0,-20 0 0,1 0 0,-10 0 0,2 0 0,14 0 0,2 0-868,-6 0 0,1 0 868,10 0 0,2 0 0,-2 0 0,1 0-1089,4 0 1,0 0 1088,1 1 0,0-2 0,-19-2 0,1-1 0,-1 0-752,0 3 0,0 1 1,1-2 751,2-3 0,0-2 0,1 2 0,-3 4 0,-1 1 0,2 0 0,4-4 0,0-1 0,1 2 0,-4 2 0,-1 1 0,5-1 0,4 0 0,4-1 0,2 1 0,-5-1 0,3 2 0,-3 0 0,3 0-521,-1 0 1,5 0 0,0 0 0,-6 0 520,-3 0 0,-3 0 0,0 0 0,3 0 0,1 0 0,-1 0-72,-8 0 0,-1 0 0,-1 0 72,1 2 0,0 0 0,-4 0 423,4 0 0,-2 1-423,4 2 0,-1 1 0,-15 1 0,-1 0 774,7-1 0,-1 0-774,20 8 0,-3-5 0,-16-1 3223,-7 0-3223,-5 0 2269,-12-4-2269,1-1 1100,-9 0-1100,2-3 687,-5 6-687,-2-3 0,-2 3 0,-6-2 0,5-2 0,-5-2 0</inkml:trace>
  <inkml:trace contextRef="#ctx0" brushRef="#br0" timeOffset="33558">7492 15327 24575,'0'-18'0,"0"-3"0,0-11 0,0-10 0,4 7 0,1-19 0,2 24 0,2-17 0,-1 13 0,1-9 0,-4 9 0,-1 6 0,-2 17 0,-1 15 0,2 23 0,-3 8 0,0-2 0,0 2-1287,0 31 1287,0-17 0,0 3-1062,0-5 0,0 2 1062,0 13 0,0 2 0,0-6 0,0-2 0,0-9 0,0 0-506,0 2 0,0-2 506,0 13-184,0 5 184,0-15 1064,0-18-1064,0-9 2107,0-6-2107,0-7 1201,0 0-1201,0-4 235,0 0-235,-3-3 0,2 3 0,-4-6 0,1 6 0,-5-3 0,2 3 0,-10 1 0,2 0 0,-7 1 0,0-1 0,-10 1 0,8-1 0,-17 6 0,12-1 0,-8 1 0,5 2 0,-6-2 0,5 3 0,0-3 0,7 1 0,7-6 0,2 3 0,7-5 0,3-8 0,14-4 0,15-13 0,12 2 0,15-5 0,-6 8 0,2 0 0,-9 3 0,0 1-368,9-1 0,-1 2 368,-9 1 0,-3 2 0,20 1-259,10 0 259,-11-4 0,-7 9 0,-7-4 0,-14 4 0,-1 0 0,-8 0 727,-4 0-727,-1 0 268,-3 0-268,-5 0 0,-5 0 0,0 0 0,-2 0 0</inkml:trace>
  <inkml:trace contextRef="#ctx0" brushRef="#br0" timeOffset="35129">8315 15035 24575,'-7'22'0,"-10"3"0,-11 14 0,-4 6 0,-3-2 0,6 10 0,5-25 0,-2 18 0,10-21 0,-4 7 0,8-5 0,5-9 0,3 9 0,4-7 0,0 14 0,0-11 0,0 10 0,0-10 0,0 8 0,0-12 0,0 11 0,0-11 0,0 4 0,0-2 0,0-7 0,0 0 0,0-1 0,0-6 0,6 3 0,5-4 0,4 1 0,6 0 0,-3 0 0,4 1 0,0-4 0,0-1 0,0 0 0,0-2 0,0 2 0,0-3 0,5 0 0,-4 0 0,4 0 0,-1 0 0,-3 0 0,4 0 0,-1 0 0,-3 0 0,13-3 0,-7-6 0,10-8 0,-2-1 0,-7-2 0,6 4 0,-7-4 0,-1 3 0,-1-3 0,-8 6 0,-2 0 0,-7 1 0,0 2 0,-4-1 0,-2 1 0,-1-2 0,-3-1 0,0 1 0,0-5 0,0 0 0,0-4 0,0 0 0,0-5 0,0 4 0,0-4 0,-4 5 0,0 0 0,-6 0 0,-1 4 0,-4-3 0,1 6 0,0-2 0,-3 3 0,-1-1 0,-1 1 0,-2 0 0,3-1 0,0 1 0,-4 0 0,4-1 0,0 4 0,-3-3 0,6 3 0,-6-3 0,6 0 0,-2 3 0,0-2 0,2 5 0,-2 1 0,7 1 0,-3 5 0,6-1 0,-6 2 0,6 0 0,-5 0 0,5 0 0,-3 0 0,1-3 0,2 2 0,-6-2 0,3 0 0,0-1 0,0-5 0,4 2 0,2-6 0,-2-1 0,5 3 0,-2-3 0,3 11 0,0 0 0</inkml:trace>
  <inkml:trace contextRef="#ctx0" brushRef="#br0" timeOffset="36664">8354 13840 24575,'0'38'0,"0"-9"0,0 1 0,0-2 0,0 6 0,0 8 0,0-9 0,0 4 0,0-5 0,0-4 0,0-2 0,0-7 0,0-2 0,0-4 0,0 5 0,0-4 0,0 7 0,0-7 0,0 7 0,0-6 0,0 6 0,0-10 0,0 5 0,0-5 0,0 2 0,0-3 0,0 0 0,3-7 0,-2-6 0,2-5 0,0-5 0,-3-5 0,7-5 0,-6 0 0,6-3 0,-7 3 0,7 1 0,-3 4 0,3-3 0,0 6 0,0-6 0,0 7 0,13-10 0,-7 5 0,20-8 0,-13 11 0,13-8 0,-9 11 0,8-7 0,-4 4 0,4 4 0,-5-3 0,0 7 0,-5 0 0,-4 5 0,-1 3 0,-3 0 0,-4 0 0,-1 0 0,0 3 0,-1 12 0,6 6 0,-5 16 0,7 1 0,-2 11 0,-1-13 0,4 10 0,-8-12 0,4 9 0,-5-9 0,0-2 0,-4-10 0,-1-4 0,-3-1 0,0-7 0,0 0 0,0-4 0,0 0 0,0-27 0,0 4 0,0-11 0,0 14 0</inkml:trace>
  <inkml:trace contextRef="#ctx0" brushRef="#br0" timeOffset="37901">9740 15463 24575,'28'0'0,"8"0"0,10 0 0,19 0-1624,-27 0 1,2 0 1623,9 0 0,2 0 0,5 0 0,1 0-1154,7 0 0,2 0 1154,-20 0 0,1 0 0,-1 0 0,20 0 0,-2 0 0,1 0 0,-2 0 49,-1 0 1,-4 0-50,-17 0 0,-1 0-168,5 0 1,-3 0 167,5 0 0,15 0 1324,-16 0-1324,-4 0 2609,-21 0-2609,0 0 1400,-14 0-1400,2 0 458,-8 0-458,-8-3 0,-4 2 0,-5-5 0,8 6 0,2-3 0</inkml:trace>
  <inkml:trace contextRef="#ctx0" brushRef="#br0" timeOffset="39608">12499 14956 24575,'0'-17'0,"0"-6"0,0 0 0,0-8 0,0-2 0,0 4 0,0-7 0,3 8 0,1 1 0,1 0 0,1 9 0,-5 0 0,2 8 0,-3 6 0,0 22 0,0 4 0,0 27 0,0 2 0,4 13-477,-2-29 1,2 0 476,3 4 0,1-1 0,2 22 0,-2-23 0,-1-1 0,2 22-421,1 6 421,-1-7 0,0-8 0,0-11 0,-1-1 0,-4-5 0,3-4 932,-6-6-932,2 0 442,-3-4-442,0 0 0,0 3 0,0-3 0,0 0 0,0 0 0,0-1 0,0-6 0,0 6 0,0-11 0,0 4 0,0-4 0,0 0 0,0 0 0,0 0 0,-3-3 0,-3 3 0,-4-2 0,-8 3 0,-5 0 0,0 4 0,-13 2 0,12-2 0,-12 5 0,8-4 0,-4 1 0,0-2 0,4-3 0,1 0 0,5-1 0,4 0 0,0-3 0,5-1 0,-1-3 0,4 0 0,1 0 0,3 0 0,-1 0 0,1 0 0,6 0 0,3 0 0,8-3 0,6-1 0,1-3 0,4-4 0,5 2 0,25-2 0,-18 3 0,4 5 0,3 1 0,-5 0 0,0 1 0,29 1-299,-21 0 1,-1 0 298,-2 0 0,20 0 0,-11 0 0,0 0 0,-6 0 0,-11 0 0,-2 0 0,-12 0 0,0 0 0,-7 0 597,-5 0-597,2 0 0,-5 0 0,-2 0 0</inkml:trace>
  <inkml:trace contextRef="#ctx0" brushRef="#br0" timeOffset="41164">13600 13624 24575,'17'14'0,"3"5"0,7 5 0,3 6 0,6 10 0,-5-4-594,7 16 594,-5-4-402,-15-16 1,0 1 401,2-3 0,-1 1 0,-3 3 0,-1 0 0,1-4 0,1 0 0,2 5 0,-2 0 0,8 23 0,-1-9 0,-13-16 0,-3-1 0,1 2 0,-2-2 0,1 2 0,0 12 0,-3 16-553,4 1 553,-8 1 0,1-30 0,0 0 0,-2 30 0,0 0 0,1-27 0,-2 1 0,0-2 0,-2 0 0,-4 3 0,-1 1-349,0 1 0,-1 1 349,-6-3 0,0 0 0,3 4 0,1 0 0,-3-4 0,-2 0 0,3 3 0,-1-1 0,-1-1 0,-1-1 0,0 3 0,0 1 0,3 0 0,-1-1 0,-1-2 0,0-1 0,2 0 0,0-2 823,-11 16-823,1 1 0,6-15 0,0 4 0,1-9 556,0-3-556,4-9 1198,2-7-1198,6-1 71,-2-8-71,6-17 0,-3 0 0,3-6 0,0 7 0</inkml:trace>
  <inkml:trace contextRef="#ctx0" brushRef="#br0" timeOffset="42875">6431 13705 24575,'0'10'0,"0"12"0,-7-5 0,-1 11 0,-12 3 0,-6 5 0,-1 3 0,-11 13-962,5-4 962,12-15 0,0 1 0,1-4 0,0 1 0,2 1 0,0 1 0,-2 0 0,0 0 0,3-4 0,-1 2 0,-1 7 0,1 1 0,0-8 0,2-1-11,-5 24 11,0-2 0,11-16 0,-2 1 0,0 0 0,4 4 0,-2 1 0,0 1 0,9 1 0,-3-10 0,-1 1-257,5 0 1,-1-1 256,-3 32 0,4-6 0,0-20 0,0-1 0,0 6 0,0-7 0,0-1 0,0 8 0,0 4 0,0-6 936,4-5-936,4 0 11,4-6-11,8-4 539,7 14-539,6 0 0,1 5 0,3 3 0,-6-14 0,1 4 0,2-5 0,-4-1 0,10 2 0,-2 4-424,7-1 424,-8 1 0,9-3 0,-5-1 0,4-3 0,-4-2 0,2-5 0,6 6 0,-19-14 0,0-1 0,22 13 0,-1-3 0,-14-10 0,-8-5 0,7 4 0,-8-8 0,4 7 424,-5-6-424,4 3 0,-7-5 0,2 4 0,-4-3 0,0 3 0,-4-4 0,0 0 0,-5-1 0,-3 1 0,-1-4 0,-2 3 0,-1-5 0,-3 4 0,0-2 0,-3 3 0,0-2 0,0-2 0</inkml:trace>
  <inkml:trace contextRef="#ctx0" brushRef="#br0" timeOffset="61799">21113 10360 24575,'-9'0'0,"-1"0"0,-8 0 0,7 0 0,-9 3 0,9 1 0,-1 3 0,0 2 0,-1 11 0,4-4 0,-9 10 0,9-3 0,-2-4 0,-4 11 0,7-10 0,-3 2 0,3 0 0,-2-4 0,5 4 0,-2-4 0,7 3 0,0-3 0,0 4 0,0 0 0,0 10 0,0-3 0,0 3 0,0-1 0,0-3 0,0-4 0,0 1 0,0-7 0,0 1 0,7 2 0,5-2 0,3-4 0,8 8 0,5-10 0,3 11 0,12-6 0,-4 4 0,10-4 0,1 0 0,6 0-729,0 1 729,6 0 0,2 0-625,-26-8 1,1-1 624,3 1 0,2-1 0,-1-1 0,1-1 0,5 0 0,1 0 0,-2-2 0,-1-1 0,3 1 0,1-1 0,0 1 0,0 0 0,1-3 0,-2 0 0,-12 0 0,0-1 0,5-2 0,2 0 0,-4 0 0,-1 0 0,-5 0 0,1 0-200,9 0 0,-1 0 200,8 0 0,-19 0 0,2 0 0,4 0 0,0 0 0,18 0 0,-11 0 0,1 0-744,10 0 744,-12 0 0,1 0-307,-7 0 0,0 0 307,7 0 0,1 0 0,3 0 0,2 0-475,7 0 0,2 0 475,3-3 0,2 0-716,-17 3 1,1 0 0,-1-1 715,1-1 0,0 0 0,0 0-808,2 0 1,1 0 0,2 0 807,-4 2 0,3 0 0,1 0 0,-2-1-678,12-3 1,-2 0 0,2 0 677,-8 1 0,2 2 0,-1-1 0,-4 0 0,0-2 0,-3-1 0,0 1 0,9-1 0,0 1 0,3-1 0,-9-1 0,2 0 0,0 0 0,-3 1 0,5 0 0,-2 0 0,4-1 0,-1 0 0,4-2 0,0 0 0,-5 1-320,-4 2 1,-4 0 0,2 0 319,5-3 0,1-1 0,1 0-83,0 2 0,2 0 0,-2 0 83,-5 0 0,-2 0 0,1 0 0,0 1 0,0 0 0,0-1 0,0 1 0,0-1 0,0 1 0,3 1 0,1 0 0,-1 0 0,-1-1 0,-2-1 0,1 1 0,-1 1 0,1 0 0,-1 1 0,0 2 0,-1 0 0,0-1 424,15-3 0,-2 1-424,-19 4 0,0 1 0,-1 0 0,16-3 0,-2 0 0,-3 3 0,-1 0 1152,-2 0 0,-3 0-1152,-13 0 0,0 0 0,3 0 0,0 0 0,-2 0 0,-2 0 0,-2 0 0,1 0 0,2 1 0,0-2 0,0-1 0,-3-1 0,12 2 1369,-9-3 1,-1-1-1370,4 0 3048,11-1-3048,3-2 0,3 3 0,-10-4 0,19-1 0,-13 1 2475,10-1-2475,-8 3 0,3-1 0,1-2 0,2-1-655,-13 4 0,1 0 1,1 0 654,-2 0 0,1-1 0,-5 1 0,0 0 0,-3 1-130,1 0 1,-1 1 129,15-4 0,2-1 0,-17 4 0,-1-1 0,10-3-26,-15 3 1,-3 1 25,-3 2 0,7-4 0,-13 7 2709,4-5-2709,-5 5 583,-4-3-583,3 1 61,-6 2-61,2-2 0,0 3 0,-2-3 0,2 2 0,-4-5 0,1 5 0,-4-2 0,2 0 0,-5 3 0,3-3 0,-4 0 0,-3-1 0,0-2 0,-3 0 0,0-3 0,-10-2 0,1-3 0,-17-5 0,0-2 0,-12-5 0,-3-5 0,-3 4-418,-9-11 418,3 10-444,17 8 1,-1 0 443,2 4 0,0 1 0,-23-11 0,22 14 0,0 1 0,-14-3 0,-15-1 0,24 5 0,0 1 0,-24 2 0,24-1 0,0 2 0,-24 5 0,27-2 0,-1 1 0,-3 2 0,0 0 0,-4 0 0,0 0 0,1 0 0,-1 0 0,0 0 0,1 0 0,6 0 0,0 0 0,-2 0 0,0 0 0,3 0 0,0 0 0,-31 0 0,29 0 0,-1 0 0,-1 0 0,0 0 0,3 0 0,-1 0 0,-9 0 0,1 0 0,6 0 0,-1 0-939,-9 0 1,-2 0 938,-1 0 0,-1 0 0,-10 3 0,-2 0-1376,1 0 0,-2 1 1376,18 0 0,-2 0 0,0 1 0,-3-1 0,0 1 0,-1-1-812,1 0 1,-1 1 0,-1-1 811,-4 1 0,-1 0 0,1-1 0,5 1 0,0-1 0,0 0 0,-5 1 0,-1 0 0,0-1 0,4 1 0,0-1 0,-3 1-620,1-1 1,-4 0-1,1-1 1,3 1 619,1 1 0,3-1 0,-3 1 0,1-2 0,-4 1 0,0 0 0,4 0-424,0 0 0,3 1 0,-2-1 424,-5 1 0,-1-1 0,-1 1 0,-2 0 0,-1-1 0,2 1 0,5 0 0,1-1 0,1 1-55,-1-1 1,1 1-1,0-1 55,2 1 0,1-1 0,0 0 131,3 1 0,0-1 1,0 0-132,3 1 0,1-1 0,0 0 745,-19 2 0,2 0-745,5 0 0,4 0 879,12-1 1,0 0-880,-19 2 0,1-2 0,26-2 0,0-1 0,-15 2 0,0-2 909,15-2 0,1 0-909,-3 3 0,0-1 0,-1-1 0,0 0 0,4 1 0,-1 1 0,-11 0 0,2-1 0,-9-1 0,7 2 0,-1 0 0,-18-3 0,30 0 0,-2 0 0,-2 0 0,0 0 0,2 0 0,0 0 0,-3 0 0,1 0 0,3 0 0,0 0 0,-4 0 0,1 0 2153,-17 0-2153,20 0 0,-2 0 0,-1 0 0,1 0 0,-22 0 0,18 0 0,0 0 0,-17 0 0,9 0 0,-17 0 0,14-9 0,14 2 0,-1-1 0,-13-10 0,16 7 0,1 0 0,-1-5 1913,-13-2-1913,11 1 1548,-4 0-1548,3 4 994,1-3-994,1 6 213,0-5-213,3 6 0,-3-7 0,5 7 0,0-6 0,-6 5 0,9-1 0,-7 3 0,9-4 0,-5 3 0,-6-3 0,5 1 0,-9 1 0,8-5 0,-8 5 0,13-4 0,-7 1 0,8 1 0,1-3 0,0 7 0,5-3 0,4 7 0,-3-3 0,6 7 0,-2-7 0,3 6 0,4-2 0,1 3 0,2 0 0,1 0 0,0 0 0,0 0 0,0 3 0,0 0 0,-1 4 0,-2-1 0,2 0 0,-2 0 0,2 0 0,1-2 0,0 1 0,0-4 0,-3 5 0,2-6 0,-6 6 0,-6-1 0,-4 6 0,5-6 0,3 2 0</inkml:trace>
  <inkml:trace contextRef="#ctx0" brushRef="#br0" timeOffset="70177">8542 17703 24575,'0'-23'0,"0"-3"0,0-2 0,0-9 0,0 12 0,0-15 0,0 19 0,-3-7 0,2 11 0,-2 7 0,6 3 0,-2 18 0,1 7 0,-2 25 0,5 8 0,0 7-454,2-17 1,1 0 453,0-4 0,1 0 0,2 14 0,0-2 0,-3-14 0,0-1 0,2 10 0,0 0 0,1 15 0,-4-23 0,0-1 0,3 22 0,-2-14 0,-3-10 0,-1-6 0,-4-9 0,0-1 0,0-7 907,0 3-907,0-6 0,0 9 0,-6-5 0,-7 11 0,-11 2 0,-6 2 0,5-1 0,-8-1 0,14-8 0,-9 3 0,10-5 0,0-3 0,5-1 0,3-3 0,-3-4 0,6 0 0,-3-3 0,7-3 0,0 0 0,6-3 0,0-1 0,7 1 0,0-3 0,3 1 0,4-2 0,-2 6 0,2-2 0,-3 5 0,-1-5 0,0 5 0,1-5 0,-1 5 0,1-5 0,-1 3 0,0-1 0,1-2 0,3-2 0,-3 1 0,8-7 0,5-2 0,2-1 0,4-3 0,-2 4 0,-4 1 0,1 2 0,-2 2 0,-7 4 0,-2 3 0,-7-2 0,-1 5 0,-5-4 0,-2 4 0,-2-1 0</inkml:trace>
  <inkml:trace contextRef="#ctx0" brushRef="#br0" timeOffset="71476">8841 17593 24575,'0'5'0,"0"-3"0,0 21 0,0-2 0,0 11 0,0 11 0,0 2 0,8 11 0,2-6 0,9 5 0,-3-20 0,1 7 0,-2-15 0,-3-3 0,8 7 0,-12-18 0,10 9 0,-7-15 0,2 3 0,4-6 0,-2 1 0,10-4 0,-1 2 0,8-3 0,-4 0 0,3 0 0,1 0 0,6 0 0,6 0 0,-1 0 0,-4 0 0,3 0 0,-9 0 0,0 0 0,-7-3 0,-8-1 0,0-3 0,-8-3 0,-1 3 0,-5-3 0,-1 1 0,-3-1 0,0-4 0,0-3 0,0-1 0,0-9 0,0 4 0,-7-8 0,-2 3 0,-7-4 0,0 0 0,-1 0 0,2 4 0,-5 0 0,0 5 0,-3 3 0,-4 1 0,-1 3 0,-9 3 0,-2 1 0,-10-1 0,9 7 0,-13-6 0,13 7 0,-9 0 0,6-3 0,4 7 0,2-3 0,-5 1 0,8 2 0,-4-2 0,7 3 0,8 0 0,-4 0 0,5 0 0,4 0 0,0 0 0,5 0 0,-1 0 0,4 0 0,3 0 0,5 0 0</inkml:trace>
  <inkml:trace contextRef="#ctx0" brushRef="#br0" timeOffset="72822">8824 16730 24575,'0'-17'0,"0"-1"0,0-1 0,0-6 0,0 5 0,0-3 0,0 6 0,0 7 0,0 0 0,0 10 0,0 10 0,0 6 0,0 13 0,0-6 0,0 13 0,4-7 0,8 23 0,-2-16 0,9 11 0,-11-20 0,7 9 0,-7-11 0,5 13 0,-5-19 0,2 5 0,-6-11 0,2 0 0,-5 5 0,2-7 0,-3 5 0,0-6 0,0 1 0,0-2 0,0 0 0,0-2 0,0 2 0,0-3 0,-3 1 0,0-1 0,-1 0 0,-1 0 0,4 0 0,-5-3 0,3 0 0,0-13 0,6 2 0,5-14 0,10 3 0,-3 1 0,8-5 0,-8 8 0,7-4 0,-11 6 0,6 1 0,-10 6 0,2 0 0,-5 5 0,-2-2 0</inkml:trace>
  <inkml:trace contextRef="#ctx0" brushRef="#br0" timeOffset="74366">10626 17407 24575,'17'0'0,"6"0"0,5 0 0,9-7 0,13 0 0,-13-5 0,15 3 0,-12-4 0,5 7 0,-1-9 0,-7 13 0,-14-11 0,9 11 0,-19-10 0,6 11 0,-15-5 0,-2 6 0</inkml:trace>
  <inkml:trace contextRef="#ctx0" brushRef="#br0" timeOffset="79514">12185 17119 24575,'0'-27'0,"0"10"0,0-23 0,0 15 0,0-17 0,0 8 0,0-8 0,0 4 0,0-1 0,0 2 0,0 10 0,0 4 0,0 9 0,0 1 0,0 15 0,0 2 0,0 10 0,0 2 0,0-3 0,0 9 0,3-6 0,5 19 0,3-19 0,6 24 0,-2-19 0,1 15 0,4-7 0,9 19 0,-6-11 0,-3-8 0,-2 0 0,1 2 0,13 16 0,-19-27 0,7 13 0,-13-18 0,3 2 0,-1-5 0,-5-6 0,4 3 0,-7-3 0,1 0 0,-2 0 0,0 0 0,0 0 0,0 0 0,0 0 0,0 1 0,0-1 0,-2 0 0,-2 3 0,-6-2 0,3 6 0,-6-3 0,6 4 0,-6-4 0,5 3 0,-1-6 0,-1 3 0,3-4 0,0 0 0,2 0 0,2-3 0,-1 3 0,-1-5 0,4 4 0,-5-4 0,6 4 0,-6-2 0,3 3 0,-3 0 0,2 1 0,-1-1 0,1 0 0,-2 0 0,3 0 0,-3 3 0,3-2 0,-1 2 0,-2-3 0,6 0 0,-3 1 0,0-4 0,3 2 0,-3-7 0,3-1 0,3-7 0,1-3 0,2-1 0,1 1 0,3-1 0,-3 1 0,6-5 0,-2 4 0,3-3 0,-1 3 0,1 3 0,3-2 0,1 5 0,4-6 0,0 6 0,-3-2 0,2 2 0,-3 1 0,4 3 0,-4-2 0,-4 5 0,-5-5 0,-3 5 0,1-1 0,-1 2 0,-6 0 0,-3 0 0,-4 0 0,-2 0 0,3 0 0,0 0 0,2 0 0,2 0 0</inkml:trace>
  <inkml:trace contextRef="#ctx0" brushRef="#br0" timeOffset="106173">23762 4426 24575,'0'6'0,"0"0"0,0 7 0,0-2 0,0 10 0,0 2 0,0 4 0,0 5 0,0 6 0,0 6 0,0-9 0,0 30 0,0-36 0,0 36 0,0-18 0,0-8 0,0 18 0,7-35 0,-2 25 0,9-23 0,-5 8 0,9-9 0,-6-5 0,7 4 0,-5-4 0,4 1 0,1-4 0,3-1 0,0-3 0,0 4 0,-4-1 0,3-3 0,-3-1 0,1-3 0,2 1 0,-7-2 0,3-2 0,-3 2 0,-4-5 0,2 2 0,-5-3 0,3 0 0,-4 0 0,0 0 0,-3 0 0,0 0 0</inkml:trace>
  <inkml:trace contextRef="#ctx0" brushRef="#br0" timeOffset="107951">24347 4645 24575,'0'10'0,"0"3"0,0-3 0,0 3 0,0 9 0,0 2 0,0 13 0,0 1 0,0 6 0,0-10 0,0 12 0,0-11 0,-4 14 0,-1-5 0,0-10 0,-2 2 0,2-9 0,-3 5 0,1-4 0,-1 3 0,0-8 0,1 0 0,3-2 0,-2-7 0,5 0 0,-2-5 0,3-15 0,0-4 0,0-12 0,0-4 0,0-2 0,0-4 0,0 4 0,0-3 0,0 3 0,0-4 0,3 4 0,-2-3 0,5 8 0,-1-8 0,5 2 0,-2-5 0,2 8 0,0-3 0,-3 17 0,2-4 0,-3 10 0,0 0 0,1 3 0,-1 0 0,0 3 0,0 0 0,-3 3 0,0 0 0,0 6 0,1 2 0,2 2 0,1 4 0,4 1 0,20 17 0,-7-4 0,15 1 0,-14-4 0,-2-8 0,1 4 0,-1-4 0,-7-5 0,0-5 0,-9-4 0,3 1 0,-4-1 0,0-3 0,0 0 0,0-3 0,0-3 0,0 0 0,-3-11 0,3-1 0,-2-7 0,4 0 0,-1-5 0,1 0 0,0-1 0,0-3 0,-1 3 0,1-4 0,0 0 0,0 4 0,0-3 0,0 4 0,-1-1 0,1 1 0,-1 5 0,1 0 0,-1 4 0,0 0 0,-3 5 0,-1 3 0,-3 0 0,-3 7 0,-4 0 0,3 3 0,-2 0 0</inkml:trace>
  <inkml:trace contextRef="#ctx0" brushRef="#br0" timeOffset="109004">24906 4346 24575,'3'4'0,"3"1"0,4-1 0,13 11 0,-7-3 0,7 4 0,-6-3 0,7 4 0,1 7 0,0 2 0,-1 2 0,-4-5 0,1 10 0,3-2 0,-2 11 0,-3-2 0,6 9 0,-14 1 0,9-4 0,-10 7 0,3-2 0,-8-4 0,3 13 0,-6-21 0,2 10 0,-4-10 0,0-2 0,0-5 0,0-4 0,-4-2 0,-3-4 0,-5 5 0,0-4 0,-2 3 0,2-4 0,1 0 0,-3 0 0,6-3 0,-3-2 0,5-7 0,-1-1 0,4-3 0,-3-2 0,6-4 0,-3-20 0,3-7 0,0-22 0,0 23 0,0 1 0</inkml:trace>
  <inkml:trace contextRef="#ctx0" brushRef="#br0" timeOffset="115541">7658 10848 24575,'0'6'0,"0"0"0,0 1 0,0 2 0,0 5 0,0 0 0,0 0 0,0-1 0,0-3 0,0 0 0,0 5 0,0-4 0,0 2 0,0 0 0,0-6 0,0 5 0,0-2 0,0 4 0,0 3 0,0 1 0,0-3 0,-3 5 0,2-5 0,-8 4 0,7-2 0,-4-7 0,6-1 0,0-3 0,0 0 0,0 0 0,-2-2 0,1-4 0,-2-7 0,3-3 0,0-4 0,0-3 0,0 3 0,0-8 0,0 8 0,0-7 0,0 6 0,0-2 0,0 3 0,0 1 0,0 3 0,0-3 0,0 3 0,0-4 0,3 1 0,-2-1 0,5 4 0,-6 1 0,6 2 0,-6 1 0,6 3 0,-3 0 0,3 3 0,0 0 0,-2 3 0,1 0 0,-4 3 0,4 0 0,-4 0 0,1 0 0,1 4 0,-2-3 0,2 5 0,0-5 0,-3 6 0,6-3 0,-2 3 0,3 1 0,-1-1 0,1 0 0,0 1 0,-1-1 0,1 1 0,0-1 0,-1 1 0,1-4 0,-1-1 0,0-3 0,0 0 0,-2 0 0,-2 0 0,1-2 0,0-2 0,4-2 0,-1 0 0,0 0 0,0 0 0,0-2 0,0-2 0,-3-2 0,3-3 0,-3 2 0,1-6 0,1 6 0,-1-6 0,-1 3 0,3-3 0,-2 2 0,0-1 0,1 1 0,-1-2 0,2 3 0,1-3 0,-1 3 0,1-4 0,3-3 0,-2 2 0,2-2 0,0 4 0,-3-1 0,3-3 0,0 2 0,-2-2 0,2 3 0,-4 1 0,4-7 0,0 3 0,3 0 0,-6 5 0,1 8 0,-7 1 0,1 3 0</inkml:trace>
  <inkml:trace contextRef="#ctx0" brushRef="#br0" timeOffset="116874">7836 11716 24575,'3'-16'0,"1"4"0,3-12 0,10-5 0,-3 0 0,7-4 0,2-2 0,3-6 0,-4 7 0,0 1 0,-1 7 0,10-25 0,-8 18 0,4-7 0,-7 5 0,-1 14 0,0-11 0,0 11 0,-3-2 0,1 3 0,-4 6 0,6-9 0,-8 10 0,4 0 0,-8 3 0,3 0 0,-1 3 0,-2-2 0,3 2 0,-4 4 0,0-3 0,0 6 0,0-6 0,0 3 0,-2-3 0,-8-1 0,-9 1 0,4 2 0,-3 1 0</inkml:trace>
  <inkml:trace contextRef="#ctx0" brushRef="#br0" timeOffset="135191">11672 15031 24575,'0'17'0,"0"1"0,-3 9 0,10 11 0,3 2 0,14 14-687,8-1 687,-3 3 0,9-2 0,-16-18 0,12 1 169,-14-16-169,10 12 0,-11-15 0,4 1 0,-6-12 0,4-3 518,6-2-518,-5-2 0,35-8 0,-23-1 0,2-1 0,4 4 0,2 0-340,3-7 1,-1 0 339,-8 10 0,-2 0 0,24-15 0,3 7 0,-17-1 0,5-1 0,-15 4 0,-2-3 0,-14 4 0,-4 2 0,-4-4 679,-7 0-679,0-8 0,-3 0 0,0-19 0,0 2 0,0-26 0,0 9-505,0 18 0,0-1 505,0-1 0,0 2 0,0-21-423,0-12 423,0 22 0,0-5 0,0 0 0,0 12 0,0 5 0,0 2 988,0 8-988,0-4 445,0 5-445,0 4 0,0 1 0,-6 3 0,1 1 0,-7 2 0,4 2 0,-1 2 0,3 1 0,0 3 0,2-3 0,-1 5 0,4 1 0,-2 4 0,3 5 0,0 1 0,0 4 0,0 3 0,0 1 0,0 4 0,0 0 0,0 5 0,0 0 0,0 5 0,0 0 0,0 1 0,0 4 0,0 7 0,0 6 0,0 0 0,5 11-854,0-3 854,0-20 0,0 1 0,0 0 0,1 0 0,1 7 0,2 1-928,-1 3 1,2 2 927,1 3 0,1 2 0,2 2 0,1 1-1053,0 0 0,1 0 1053,4 0 0,1-1 0,-4-3 0,2 0 0,4 0 0,-1-3-289,-8-17 0,-1-1 289,3 6 0,-1-2 0,7 8 642,-7 4-642,6-8 1642,-13-15-1642,3-6 2335,-4-4-2335,0-8 754,-4-1-754,0-3 20,0-3-20,-3-6 0,3-4 0,-3-15 0,0 2 0,0-11 0,0 18 0,0-1 0</inkml:trace>
  <inkml:trace contextRef="#ctx0" brushRef="#br0" timeOffset="136629">11328 16748 24575,'0'2'0,"0"3"0,10 8 0,-1 4 0,18 4 0,-3-1 0,11 8 0,2-5 0,-5 11 0,11-2 0,-7-1 0,-1-8 0,2 1 0,-9-11 0,1 7 0,-2-8 0,-1-5 0,-7-1 0,3-5 0,-5 2 0,-2-3 0,6 0 0,2 0 0,0 0 0,8-4 0,-4-4 0,10-5 0,-3-3 0,-2 3 0,0-6 0,-4 5 0,1-6 0,-6 2 0,-5 6 0,-7-5 0,-1 3 0,-6-1 0,-1-2 0,-3-1 0,0 4 0,0-7 0,0 2 0,0-7 0,-3 3 0,-2-4 0,-6 0 0,3 4 0,-7-3 0,4 3 0,-4 5 0,1-3 0,3 10 0,-2-3 0,9 8 0,-5 2 0,6 2 0,-1 4 0,2 2 0,2 5 0,0 1 0,0 12 0,0 2 0,0 8 0,12 10 0,4 4-442,0-15 1,2 2 441,-1 0 0,2 0-779,5 7 1,1 2 778,-1-1 0,2 1 0,5 4 0,1 1 0,-3-5 0,-1 0 0,3 0 0,-1 0 0,-3-7 0,-2-2 0,15 17-164,1 0 164,-15-23 0,4 7 0,-11-15 805,-4-4-805,-5-6 1612,-4-5-1612,-3-8 187,0-3-187,-3-7 0,0 7 0,0 1 0</inkml:trace>
  <inkml:trace contextRef="#ctx0" brushRef="#br0" timeOffset="138541">16791 16590 24575,'0'14'0,"0"3"0,-11 2 0,-8 14 0,-7-6 0,-14 13 0,3-9-422,-15 8 422,8 2 0,-8-1 0,24-9 0,-11 8 0,18-13 0,-10 14 0,10-14 0,4 5 0,7-16 0,3 4 0,4-7 422,0-5-422,3 2 0,0-2 0,3-4 0,3 0 0,4-3 0,8 3 0,0-2 0,8 5 0,2-1 0,4 3 0,5 0 0,-4 0 0,5 1 0,-1-1 0,-4 0 0,9 0 0,-9 0 0,0 0 0,-7 3 0,3 4 0,-7 2 0,-1 0 0,-6 9 0,-7-6 0,-1 12 0,-3-8 0,-4 7 0,0 7 0,0 7 0,0 5 0,-9-8 0,-3-1-770,-12 19 770,3-19 0,-5 0 0,2-13 0,-2-2 0,-4 1 0,-2-3 0,-1-2 0,0-2 0,-23 10 0,23-17 0,1-3 0,-15 4-83,-10 1 83,13-6 0,2-5 0,13-4 0,-3 0 0,14-3 766,0-7-766,4-6 21,-6-11 1,10 13 0,-1-2 0</inkml:trace>
  <inkml:trace contextRef="#ctx0" brushRef="#br0" timeOffset="141946">29168 11120 24575,'15'4'0,"6"10"0,-10-6 0,16 12 0,-12-10 0,7 4 0,-9-6 0,5 5 0,-7-6 0,5 6 0,-9-9 0,2 5 0,1-5 0,-3 5 0,9-4 0,-4 7 0,5-8 0,-7 5 0,3-5 0,-3 2 0,3-2 0,-2 2 0,1 1 0,-2-1 0,0 0 0,0-2 0,-4-1 0,0-1 0,0-1 0,0 2 0,0-3 0,0-6 0,-2-10 0,3-13 0,-2-28 0,4 18 0,3-4-1719,3-16 0,2-4 1719,-2 14 0,1-3 0,0 2 0,-3 4 0,0 2 0,1-2 0,3-9 0,1-2 0,-2 6 0,-4 7 0,0 0-482,1 1 1,2-3 0,-2 5 481,-2 5 0,0 3-179,2-8 1,-1 1 178,3-15 0,-4 31 0,-6 5 0,-2 19 0</inkml:trace>
  <inkml:trace contextRef="#ctx0" brushRef="#br0" timeOffset="158409">23545 363 24575,'0'9'0,"0"1"0,0 4 0,0 8 0,0 6 0,0 11 0,0 4 0,0 0 0,0 1 0,0 11 0,0-22 0,0 19 0,0-32 0,0 16 0,3-16 0,1 5 0,3-16 0,-4 6 0,3-13 0,-3 4 0,3-6 0,0 0 0,0 0 0,1 0 0,-1 0 0,0-3 0,0 0 0,0-7 0,0 0 0,4-4 0,5-4 0,5-1 0,0-4 0,3-6 0,-7 5 0,8-4 0,-11 1 0,5 3 0,-7 1 0,1 2 0,-2 2 0,-3 1 0,-3 1 0,-1 3 0,-3 1 0,0-1 0,0 4 0,0-3 0,0 3 0,0 0 0,0-3 0,0 6 0,-6-2 0,1 5 0,-7-2 0,2 5 0,-4-2 0,4 3 0,-3 0 0,3 0 0,-4 0 0,4 0 0,-3 0 0,3 0 0,0 0 0,-3 0 0,6 0 0,-5 0 0,1 3 0,1-2 0,-3 2 0,4-3 0,-4 0 0,3 0 0,4-3 0,3 2 0,3-1 0</inkml:trace>
  <inkml:trace contextRef="#ctx0" brushRef="#br0" timeOffset="159782">24605 441 24575,'0'3'0,"0"2"0,0 8 0,0 14 0,0 3 0,0 0 0,0 10 0,0-15 0,0 17 0,0-9 0,0 5 0,0-11 0,0 0 0,0-12 0,0 5 0,0-12 0,0-1 0,0-5 0,0-4 0</inkml:trace>
  <inkml:trace contextRef="#ctx0" brushRef="#br0" timeOffset="161082">23590 1404 24575,'0'35'0,"0"7"0,0 15-1317,0-19 0,0 2 1317,0-1 0,0 2 0,0 12 0,0 2 0,0-6 0,0-2 0,0-5 0,0 0 0,0 3 0,0-2 369,0 17-369,0 4 0,0-13 541,0-19-541,0-9 0,0-9 0,0-5 0,0-11 0,0-3 0</inkml:trace>
  <inkml:trace contextRef="#ctx0" brushRef="#br0" timeOffset="162287">24514 1502 24575,'0'6'0,"0"3"0,0 10 0,0 0 0,0 8 0,0-1 0,0 2 0,0 4 0,0 0 0,0 5 0,0-4 0,0 0 0,0-2 0,0-3 0,0 4 0,0 0 0,0-9 0,0 3 0,0-12 0,0 0 0,3-1 0,4-9 0,0 2 0,2-6 0,0 0 0,2 0 0,6 0 0,-3 0 0,7 0 0,-6 0 0,10-4 0,-5 4 0,16-12 0,-6-1 0,8-10 0,-7-7 0,7 3 0,-7-6 0,8 2 0,-9 1 0,-1 1 0,-9 5 0,-2 1 0,-6 1 0,-2 4 0,-3 1 0,-3 3 0,-1 1 0,-3-1 0,0-3 0,-6 2 0,-5 1 0,-8 0 0,-3 3 0,-4-1 0,2 1 0,-7 7 0,4 0 0,-6 4 0,1 0 0,0 0 0,0 0 0,4 0 0,6 0 0,4 0 0,5 0 0,2 0 0,2 0 0,6 3 0,-3 0 0,-1 1 0,3-2 0,-2-2 0</inkml:trace>
  <inkml:trace contextRef="#ctx0" brushRef="#br0" timeOffset="168217">27288 322 24575,'0'6'0,"0"0"0,0 3 0,0 1 0,0 8 0,0 0 0,0 4 0,0-4 0,0 3 0,0-3 0,0 1 0,0-2 0,0-4 0,0 1 0,0-1 0,0-3 0,0 0 0,0-4 0,3-3 0,3 3 0,5-5 0,2 2 0,4-3 0,-2 0 0,6 0 0,-3 0 0,4 0 0,0 0 0,5 0 0,-4-7 0,8-2 0,-12-2 0,6-4 0,-13 5 0,4-4 0,-8 0 0,1 4 0,-2-3 0,0-1 0,-4 3 0,1-10 0,-4 10 0,0-6 0,0 3 0,0 1 0,0-1 0,0 4 0,0-3 0,0 7 0,0-4 0,0 4 0,-3 3 0,-1 0 0,-5 3 0,2 0 0,-9 0 0,4 0 0,-9 0 0,3 0 0,0 0 0,-4 3 0,4 1 0,0 0 0,0 2 0,5-5 0,3 2 0,0 0 0,4-2 0,3 1 0,0-2 0</inkml:trace>
  <inkml:trace contextRef="#ctx0" brushRef="#br0" timeOffset="169155">27490 969 24575,'0'9'0,"0"9"0,0-2 0,0 19 0,0-15 0,0 16 0,0-8 0,0-4 0,0-2 0,0-9 0,0-3 0,0-6 0,0-5 0,0-5 0</inkml:trace>
  <inkml:trace contextRef="#ctx0" brushRef="#br0" timeOffset="171020">27607 2221 24575,'-3'10'0,"-4"6"0,-7-4 0,1 9 0,-9 4 0,4 4 0,-8 9 0,4 2 0,-4 9 0,15-14 0,-9 7 0,15-10 0,-3 2 0,4 3 0,4-13 0,0-3 0,0-11 0,0 0 0,0-4 0,0 0 0,2-3 0,2 0 0,5-3 0,1 0 0,4 0 0,-1 0 0,-3 0 0,2 0 0,-5-3 0,2 3 0,-3-9 0,0 5 0,-2-6 0,2-5 0,-2-5 0,3-6 0,1-5 0,0 4 0,0-11 0,0 5 0,1-9 0,-1 8 0,0 2 0,-1 5 0,0 9 0,0 0 0,0 8 0,-4 9 0,0 3 0,-3 14 0,0-1 0,0 12 0,0 5 0,0 12 0,4-4 0,0 8 0,10 9 0,-4-14 0,-2 0 0,-1 0 0,2-3 0,-4-6 0,-1 0 0,5 4 0,-1 6 0,-3-6 0,-1-5 0,-4-7 0,0-7 0,0-2 0,0-7 0,0-1 0,0-3 0,0 0 0,0 0 0,0 0 0,0 1 0,0-1 0,0 0 0,0 0 0,0 0 0,-6 0 0,2 0 0,-9 1 0,3-1 0,-4-2 0,-3 2 0,3-5 0,-8 2 0,8-3 0,-7 0 0,6 0 0,-2 0 0,3 0 0,1 0 0,3-2 0,0-2 0,4-2 0,3 3 0,0 0 0</inkml:trace>
  <inkml:trace contextRef="#ctx0" brushRef="#br0" timeOffset="181894">28610 241 24575,'0'9'0,"0"-2"0,0 2 0,0-3 0,0 0 0,0 0 0,0 0 0,0 1 0,0 6 0,0-5 0,0 5 0,-3-4 0,2 5 0,-2-3 0,3 2 0,0-3 0,0-4 0,0 11 0,0-6 0,0 6 0,0 1 0,0-4 0,0 0 0,0-2 0,0-5 0,0 3 0,0-4 0,3-3 0,0 0 0,3-3 0,0 0 0,0 0 0,0 0 0,0-3 0,1 0 0,-1-3 0,0-1 0,0 1 0,0 0 0,0 0 0,0 0 0,0 2 0,0-1 0,-3 1 0,0-2 0,-3 0 0,0 0 0,0 0 0,0 0 0,0-1 0,3 1 0,-3 0 0,3 0 0,-3 0 0,0 0 0,0 0 0,3 2 0,0 1 0,1 6 0,-2 0 0,1 4 0,1 2 0,2 5 0,1 4 0,5 9 0,4 1 0,6 6 0,4 1 0,-5-6 0,3 4 0,-8-10 0,5 10 0,-6-10 0,-3 3 0,-2-8 0,-3 0 0,0-5 0,-4 1 0,0-4 0,-3 2 0,0-5 0,0 6 0,0-6 0,0 2 0,-6 0 0,-1-2 0,-7 3 0,-3-3 0,-1 0 0,-4-3 0,-5 3 0,4-6 0,-8 3 0,7-4 0,-2 0 0,7 0 0,2 0 0,4 0 0,2 0 0,2 0 0,6-3 0,0-1 0,3-2 0,0 0 0,0 0 0,0 3 0,0 0 0</inkml:trace>
  <inkml:trace contextRef="#ctx0" brushRef="#br0" timeOffset="183736">28822 1116 24575,'-6'3'0,"2"6"0,-6-1 0,6 5 0,-5-3 0,8 0 0,-5-4 0,6 3 0,0-2 0,9 0 0,-3-4 0,14-3 0,-1 0 0,1 0 0,15 0 0,-15 0 0,16 0 0,-13 3 0,8 1 0,-3 4 0,4 0 0,-4 0 0,2 3 0,-6-2 0,-2 1 0,-1 1 0,-6 0 0,2 0 0,-7 1 0,3-1 0,-5 2 0,1 0 0,-2 1 0,-1-4 0,-2 3 0,-1-6 0,-3 5 0,0-5 0,0 6 0,0-3 0,0 3 0,0 1 0,-4 3 0,-3 1 0,-9 5 0,-3-4 0,-5 4 0,-3-7 0,7 0 0,-2-5 0,9-5 0,-1 1 0,4-3 0,1-1 0,3-3 0,-1 0 0,4-3 0,-3-4 0,2-3 0,-6-7 0,-5-16 0,2 3 0,-5-12 0,9 10 0,-3 0 0,4 4 0,4 1 0,1 5 0,0 4 0,2 1 0,-2 6 0,3 2 0,0 3 0,0 0 0,-3 2 0,2-1 0,-4 1 0,1-2 0,-2-3 0,0 2 0,-4-6 0,0 3 0,-4-4 0,0-3 0,1 3 0,1-4 0,0 5 0,1-1 0,1 4 0,1 0 0,2 4 0,4 3 0,0 0 0</inkml:trace>
  <inkml:trace contextRef="#ctx0" brushRef="#br0" timeOffset="186739">29263 2087 24575,'0'9'0,"0"-2"0,0 3 0,0-1 0,0 1 0,0 7 0,0-2 0,0 6 0,0-7 0,0 7 0,0 2 0,0 0 0,0 4 0,0-1 0,0-3 0,0 8 0,0-8 0,0 0 0,0-2 0,0-3 0,0-3 0,0 2 0,0-10 0,0 5 0,0-5 0,0 6 0,6-3 0,1 0 0,1 0 0,4-1 0,-5-2 0,10 0 0,-5-1 0,8-2 0,-5 2 0,7-1 0,0-2 0,0-3 0,0 0 0,0 0 0,0 0 0,0 0 0,5 0 0,5-8 0,2-1 0,4-12 0,-5-1 0,-7 2 0,6-5 0,-7 5 0,5-6 0,-5 2 0,-3 4 0,-10 3 0,4 0 0,-9 6 0,0-4 0,-5 5 0,-2 0 0,0-2 0,0-2 0,-10-5 0,4 0 0,-16-4 0,6 8 0,-11-5 0,3 5 0,-7-1 0,-1 0 0,-2 4 0,-3 3 0,5 2 0,0 6 0,0-3 0,4 4 0,1 0 0,9 0 0,-3 0 0,6 0 0,-2 0 0,3 0 0,4 0 0,-3 0 0,7 0 0,-4 0 0,4 0 0,0 0 0,0 0 0,-1 3 0,1 0 0,0 3 0,0-2 0,-3 1 0,-5-1 0,5 0 0,-1-1 0</inkml:trace>
  <inkml:trace contextRef="#ctx0" brushRef="#br0" timeOffset="195895">18235 13407 24575,'0'0'0</inkml:trace>
  <inkml:trace contextRef="#ctx0" brushRef="#br0" timeOffset="45046.27">28954 4395 24575,'0'33'0,"0"-6"0,0 21 0,0-4 0,0 12 0,0 2-550,0-21 1,0 1 549,0 27 0,2-19 0,1-1 0,-2 7 0,3-15 0,1-1 0,0 5 269,0 4-269,3-7 0,-8-15 0,7-6 0,-7-4 0,3-5 0,-3-2 0</inkml:trace>
  <inkml:trace contextRef="#ctx0" brushRef="#br0" timeOffset="46476.27">29399 4238 24575,'0'-11'0,"0"-1"0,0 2 0,0-4 0,0 1 0,0-4 0,0 6 0,0-1 0,0 11 0,0 11 0,0 10 0,0 2 0,4 13 0,9-9 0,1 16 0,11-2 0,-11-10 0,6 10 0,-12-19 0,7 10 0,-7-9 0,2-4 0,-3-4 0,-3-1 0,-2-6 0,-2 2 0,0-3 0,0 0 0,0 0 0,0 0 0,0 0 0,-2 0 0,-9 4 0,-9 6 0,-10 5 0,1 0 0,-4 4 0,8-5 0,-3 1 0,5-2 0,5-8 0,4 2 0,4-6 0,4 0 0,2-7 0,2-11 0,5-4 0,4-3 0,9-9 0,8 6 0,1-4 0,4 1 0,-7 8 0,2-7 0,-2 10 0,-6-4 0,1 9 0,-10 1 0,2 1 0,-2 6 0,-1-3 0,0 3 0,-3-3 0,2 3 0,-4-6 0,5 5 0,-3-4 0,3 1 0,-3 1 0,0 0 0</inkml:trace>
  <inkml:trace contextRef="#ctx0" brushRef="#br0" timeOffset="47433.27">29612 4165 24575,'0'13'0,"0"4"0,0 2 0,0 7 0,3-3 0,8 1 0,-3-7 0,9-3 0,-7-1 0,1-5 0,1-2 0,-2-6 0,0 0 0,0 0 0,-7-3 0,0 0 0,-3-4 0,0 1 0,0-3 0,0 2 0,0-14 0,0 0 0,0-6 0,3 0 0,1 9 0,0 0 0,-1 5 0,-3 3 0,0-3 0,-6 9 0,-2-2 0,-9 6 0,3 0 0,-4 0 0,5 0 0,-1 0 0,4 0 0,1 0 0,2 0 0,1 0 0,3 2 0,-3-1 0,6 4 0,-3-4 0,3 2 0</inkml:trace>
  <inkml:trace contextRef="#ctx0" brushRef="#br0" timeOffset="48131.27">29592 3796 24575,'0'9'0,"6"-2"0,-5 6 0,21 3 0,-16-1 0,17 4 0,-13-6 0,1 1 0,-2-1 0,-2-3 0,-4 0 0,0-4 0,-3-6 0,0 2 0,0-4 0</inkml:trace>
  <inkml:trace contextRef="#ctx0" brushRef="#br0" timeOffset="49189.27">30044 3839 24575,'-6'0'0,"0"0"0,2 3 0,2 1 0,2 9 0,0-2 0,-4 14 0,3-5 0,-3 11 0,4-8 0,0 9 0,0-12 0,0 0 0,0-11 0,3-5 0,4-2 0,7-2 0,4 0 0,4 0 0,0 0 0,-4 0 0,3 0 0,-2 0 0,-1 0 0,-1 0 0,0 0 0,-6 0 0,6 0 0,-10 0 0,2 0 0,-3 0 0,0 0 0,0 3 0,0 0 0,-2 3 0,-2 0 0,1 4 0,-2 0 0,2 7 0,-3-2 0,0 6 0,0-3 0,0 4 0,-8 9 0,-5-1 0,-13 9 0,-1-9 0,-6 0 0,4-10 0,10-6 0,5-7 0</inkml:trace>
  <inkml:trace contextRef="#ctx0" brushRef="#br0" timeOffset="53833.27">9334 8958 24575,'0'6'0,"0"0"0,0 7 0,0 2 0,0 7 0,-3-3 0,-9 3 0,-22 15 0,-6 7-867,4-15 0,-2 2 867,4 1 0,0-1 0,3-6 0,-2-2-576,-7 6 0,1 1 576,12-5 0,0 0 0,-11 3 0,2-1-245,-10 17 245,1-3 0,15-11 0,4-1 0,3-5 1604,12-7-1604,4-7 1241,4-6-1241,3-12 71,0 0 1,0-2-1,0 7 1</inkml:trace>
  <inkml:trace contextRef="#ctx0" brushRef="#br0" timeOffset="54962.27">9054 8687 24575,'0'-7'0,"0"1"0,0 0 0,0-3 0,0-2 0,0-2 0,0-1 0,0 1 0,0 3 0,0 0 0,0 4 0,0 5 0,0 9 0,0 17 0,4 3 0,4 15 0,9-9 0,-3 3 0,6-3 0,-8-2 0,4 0 0,-3-5 0,-3-4 0,-3-6 0,0-7 0,-3 0 0,-2-4 0,-2 0 0,0-3 0,0 0 0</inkml:trace>
  <inkml:trace contextRef="#ctx0" brushRef="#br0" timeOffset="56085.27">9099 9096 24575,'7'-13'0,"-2"-2"0,8 0 0,-1-10 0,2 12 0,1-17 0,3 14 0,-5-6 0,4 4 0,-10 10 0,6-8 0,-3 11 0,0-4 0,0 2 0,-4 1 0,0 3 0,0-3 0,0 6 0,0-6 0,0 5 0,0-4 0,0 4 0,0-4 0,0 4 0,0-4 0,0 4 0,1-2 0,-7 3 0,2 0 0,-5 0 0</inkml:trace>
  <inkml:trace contextRef="#ctx0" brushRef="#br0" timeOffset="57326.27">9304 8566 24575,'0'2'0,"0"0"0,0 14 0,0-1 0,0 3 0,11 9 0,-2-11 0,10 7 0,-5-10 0,-1 0 0,10 1 0,-10-4 0,6-3 0,-13-4 0,0-3 0,0 0 0,4 0 0,-4 0 0,7 0 0,-3-3 0,4-1 0,-4 0 0,6-2 0,-5-1 0,7-1 0,-1-5 0,-3 2 0,7 0 0,-6 1 0,-1 3 0,-5 1 0,-3 0 0,0 0 0,0-1 0,-3 1 0,0 0 0,-3 0 0,0 0 0,-3-4 0,0 3 0,-7-2 0,0 2 0,-8 3 0,4-2 0,-7 6 0,2-3 0,1 3 0,-3 0 0,3 0 0,-1 0 0,-2 0 0,7 0 0,-4 0 0,5 0 0,-1 0 0,1 0 0,3 0 0,-3 0 0,3 0 0,-1 0 0,-1 0 0,2 3 0,-4-3 0,1 3 0,2-3 0,2 0 0,3 0 0,0 0 0,-1 0 0,1 0 0,3 0 0,0 0 0</inkml:trace>
  <inkml:trace contextRef="#ctx0" brushRef="#br0" timeOffset="58155.27">9357 8246 24575,'0'18'0,"0"-9"0,0 15 0,0-12 0,3 2 0,0-2 0,4-2 0,-3 4 0,2-1 0,-6-3 0,3-3 0,-3-4 0</inkml:trace>
  <inkml:trace contextRef="#ctx0" brushRef="#br0" timeOffset="59540.27">9867 8176 24575,'0'6'0,"0"0"0,0 0 0,0 0 0,0 3 0,0-2 0,0 6 0,0-6 0,0 2 0,0-3 0,0 0 0,0 4 0,3-4 0,0 4 0,1-4 0,1 0 0,-1-3 0,2 0 0,0-3 0,0 0 0,0 0 0,0 0 0,0 0 0,3 0 0,1 0 0,8 0 0,-4-3 0,7 2 0,-6-2 0,6 0 0,-7 2 0,3-5 0,-3 5 0,-1-2 0,0 3 0,1 0 0,-1 0 0,-3 0 0,3 0 0,-6 0 0,2 0 0,-3 0 0,-2 3 0,-2 0 0,-2 3 0,0 0 0,0 0 0,0 4 0,0 0 0,0 3 0,0 1 0,0-1 0,0 4 0,-3-2 0,-3 2 0,-5 0 0,-3-3 0,0 4 0,0-5 0,1 0 0,-1-2 0,4-2 0,-3-2 0,6-1 0,-2 0 0,3-2 0,0-1 0,-1-1 0,4-1 0,0 2 0</inkml:trace>
  <inkml:trace contextRef="#ctx0" brushRef="#br0" timeOffset="118033.27">8113 11125 24575,'0'9'0,"0"1"0,0 4 0,0 3 0,0 1 0,0 9 0,0 0 0,0 5 0,0 0 0,0 1 0,0-1 0,0-5 0,0 4 0,0-3 0,0-1 0,0 0 0,0-1 0,0-2 0,0 6 0,0-6 0,0 2 0,0 10 0,0-10 0,0 10 0,0-14 0,0 0 0,0-3 0,0-2 0,0-7 0,0-1 0,0 1 0,0-3 0,0-4 0,0-10 0,0-23 0,0 0 0,-7-12 0,5 10 0,-5 0 0,3-5 0,-1 3 0,-3-3 0,3 0 0,-2 4 0,6-5 0,-6 6 0,2-5 0,1 8 0,-4-7 0,4 8 0,-1 1 0,-2 0 0,7 9 0,-7-3 0,6 6 0,-5 1 0,5 5 0,-1-1 0,-1 6 0,2-5 0,-4 8 0,4 1 0,-2 11 0,3 0 0,-3 15 0,2-7 0,-6 12 0,2-4 0,-3 5 0,4 6 0,-4 0 0,3 5 0,0 1 0,2-6 0,-1 4 0,3-13 0,-3 2 0,4-12 0,0-2 0,0-7 0,0-1 0,0-3 0,0-8 0,0-7 0,0-9 0,0-4 0,0-5 0,0 4 0,0-8 0,0 3 0,0 0 0,0 2 0,0-1 0,0 8 0,0-7 0,0 8 0,0-4 0,0 3 0,0 2 0,0 4 0,0-1 0,0 4 0,0 9 0,0 10 0,0 5 0,0 7 0,0-3 0,0 9 0,0-4 0,0 8 0,0-3 0,0 4 0,0 0 0,0 0 0,0-5 0,0 0 0,0-5 0,3 0 0,-2 0 0,2-4 0,0 3 0,-2-6 0,2 2 0,0-4 0,-2 1 0,2-1 0,0 1 0,-2-1 0,2 0 0,0-2 0,-3-2 0,3-8 0,-3-9 0,0 3 0,0-5 0</inkml:trace>
  <inkml:trace contextRef="#ctx0" brushRef="#br0" timeOffset="120598.27">8817 9049 24575,'0'13'0,"0"6"0,12 14 0,-1 11 0,15 6 0,2 2 0,-8-7 0,9-2 0,-15-10 0,10 1 0,-11-7 0,1-8 0,-7-2 0,-3-7 0,2-1 0,-3-2 0,3-4 0,0 0 0,-3-6 0,0-8 0,-3 0 0,0-10 0,-4-2 0,-3 0 0,-5-8 0,-4 3 0,1 1 0,-1 0 0,1 5 0,4 0 0,1 7 0,-1-6 0,7 13 0,-3-5 0,10 10 0,0 3 0,4 6 0,-1 8 0,1 1 0,0 6 0,0-7 0,1 7 0,-2-6 0,1 2 0,0-4 0,-1-3 0,1 0 0,-1-4 0,-3 0 0,3 0 0,-3-3 0,0-3 0,0-7 0,-25-23 0,10 11 0,-19-23 0,17 23 0,-6-8 0,4 4 0,1 4 0,2 2 0,5 3 0,1 4 0,2 1 0,4 2 0,-2 1 0,3 0 0,0 0 0,3 2 0,1 12 0,6 8 0,2 7 0,4 8 0,0 2 0,-1-4 0,2 7 0,-2-13 0,-4 0 0,0-6 0,-5-7 0,0-1 0,1-3 0,-1 0 0,0-2 0,-3-7 0,-3-5 0,-8-9 0,-8-7 0,0 0 0,-4-4 0,9 10 0,1 1 0,3 7 0,3 0 0,2 9 0,2 9 0,11 13 0,9 13 0,7 6 0,3-4 0,-4 2 0,-1-8 0,-3 3 0,-2-4 0,-6-6 0,-3-6 0,-1-7 0,-4-1 0,-3-11 0,0 3 0,-3-7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4T02:43:42.730"/>
    </inkml:context>
    <inkml:brush xml:id="br0">
      <inkml:brushProperty name="width" value="0.05292" units="cm"/>
      <inkml:brushProperty name="height" value="0.05292" units="cm"/>
      <inkml:brushProperty name="color" value="#FF0000"/>
    </inkml:brush>
  </inkml:definitions>
  <inkml:trace contextRef="#ctx0" brushRef="#br0">16777 1762 24575,'13'0'0,"6"0"0,14 0 0,4 0 0,22 0-1782,-9 2 1,2 1 1781,-9 0 0,-1 0 0,2 2 0,-1 1-189,3-1 0,1 1 189,-1-1 0,0 0 0,-2 3 0,-1 0 0,8-4 0,-2-1 0,-15 4 0,1-1 0,17-2 0,-1-1 0,1 6 0,2-3 0,3-1 0,6 5 0,-20-5 0,0 0 0,-8 0 0,-2 0 714,25 5-714,-7-1 0,-13-4 0,-2 0 0,4 3 0,-1-5 0,2 0 0,6 5 0,15-7 0,0 3-689,-5-4 689,-19 0 0,0 0 0,15 0 0,-19 0 0,0 0 0,29 0 0,2 0 0,-26 0 0,-1 0 0,26 0 0,-30 0 0,0 0 0,30 0 0,-26 0 0,1 0 0,-4 0 0,1 0 0,5 0 0,2 0 0,-1 0 0,1 0 163,4-2 0,1-1-163,2 0 0,1-1 0,0-1 0,0-1 0,0 0 0,0 1 0,1-1 0,-2 0 0,-12 3 0,-1 0 226,8-2 0,-2 0-226,11 0 0,-20 0 0,1 0 0,21 0 111,-6-3-111,-6 7 727,-2-7-727,-4 3 1436,1 0-1436,3-3 767,-4 7-767,6-6 97,-1 2-97,0 0 0,1-3 0,-1 7 0,0-3 0,1 0 0,-1 3 0,-5-6 0,5 6 0,-10-3 0,9 4 0,-9-3 0,4 2 0,0-3 0,-3 4 0,3 0 0,0 0 0,-4 0 0,9 0 0,-8 0 0,8 0 0,-4 0 0,0 0 0,5 0 0,-5 0 0,0 0 0,4 0 0,-8 0 0,8 0 0,-4 0 0,0 0 0,5 0 0,0 0 0,8 5 0,5 0 0,0 0 0,-11 3 0,8-8 0,-7 4 0,4 0 0,-1-3 0,-6 3 0,-4-4 0,-2 0 0,0 0 0,1 0 0,6 0 0,-1 0 0,-13 0 0,5-4 0,-11 3 0,13-2 0,-4 3 0,9 0 0,-8 0 0,3 0 0,-5 0 0,10 0 0,4 0 0,10 0 0,-6 0 0,-6 0 0,-2 3 0,-13-2 0,7 3 0,-13-1 0,0-2 0,-6 2 0,-4-3 0,1 0 0,-1 0 0,1 0 0,3 0 0,-3 0 0,4-6 0,-5 2 0,0-9 0,1 6 0,-1-3 0,1 3 0,-1-3 0,-3 3 0,0-2 0,-4 2 0,0 1 0,0 0 0,0 0 0,-3 0 0,0 0 0,-3 0 0,3-4 0,-2-4 0,5-4 0,-2-4 0,4-5 0,0-6 0,0 0 0,0-15 0,1 13 0,3-7 0,1 4 0,-1 5 0,4-4 0,-7 9 0,2 1 0,-4 12 0,-1-1 0,-2 9 0,-1-3 0,-3 4 0,0 0 0,0 0 0,0 0 0,0 0 0,0-4 0,0 0 0,0-3 0,0-1 0,-3-3 0,-1 2 0,-4-6 0,1-2 0,-1 0 0,-3-4 0,-2-10 0,1 15 0,-4-19 0,5 22 0,-4-8 0,0 5 0,-4-1 0,-1 0 0,-4-1 0,0 4 0,0-3 0,2 7 0,-1-3 0,1 4 0,0 0 0,3 4 0,-2-3 0,3 6 0,-4-2 0,3-1 0,-2 3 0,7-2 0,-7 3 0,6 0 0,-2 3 0,7-2 0,-3 6 0,3-3 0,-36 3 0,14 0 0,-4 0-1085,-19 0 0,-3 0 1085,-2 0 0,-2 0 0,17 0 0,-1 0 0,0 0 0,-15 0 0,1 0 0,-3 0 0,-3 0-1335,13 0 0,-4 0 0,-1 0 1335,-5 0 0,-2 0 0,2 0 0,4 0 0,2 0 0,-3 0 0,5 0 0,-3 0 0,0 0 0,3 0 0,0 0 0,3 0 0,-2 0 0,4-1 0,-2-1 0,0 0 0,1 1-897,-10 0 1,0 1 0,1-1 896,0-3 0,0 0 0,1 0 0,8 3 0,0 1 0,1-1-591,-3-1 1,0 0 0,1 0 590,5 2 0,1 0 0,0 0-106,-19 0 0,0 0 106,0 0 0,2 0 0,7 0 0,0 0 835,1 0 1,1 0-836,5 0 0,3 0 1166,9 0 1,0 0-1167,0 0 0,0 0 0,-21 0 0,0 4 0,3-3 0,16 6 2453,6-6-2453,11 3 2302,8-4-2302,1 0 1669,-22 0-1669,-4 0 0,3-1 0,-3 2-287,3 1 0,-1 0 287,-1-1 0,-2 0-1043,-18 1 0,-1 0 1043,13-2 0,-2 0 0,0 0 0,-5 0 0,1 0-936,8 0 0,0 0 1,-1 0 935,-7 0 0,-2 0 0,0 0 0,1 0 0,0 0 0,0 0 0,3 0 0,0 0 0,0 0 0,0 0 0,1 0 0,0 0-598,2 0 1,1 0 0,0 0 597,-16 0 0,2 0-82,-1 0 1,4 0 81,18 1 0,2-2 0,-8-1 0,2 0 0,-17 0 543,25-2 1,-1-1-544,-26 4 0,12-3 0,1 0 2640,10 3-2640,-3-3 2290,9 4-2290,-5 0 1203,1 0-1203,-16 0 621,11 0-621,-14 0 0,23 0 0,-5 0 0,6-3 0,5 2 0,-5-3 0,13 4 0,1 0 0,-2 0 0,12 0 0,-11 0 0,12 0 0,-2 0 0,6 3 0,-3 3 0,3 1 0,-3 2 0,-1 6 0,1-3 0,-4 17 0,2-4 0,1 11 0,4-10 0,0 3 0,2-12 0,-2 6 0,3-6 0,0 5 0,0-1 0,0 6 0,0-7 0,0 6 0,0-11 0,0 10 0,0-10 0,0 14 0,0-3 0,0 9 0,0-5 0,0 0 0,0-2 0,3 0 0,-2-3 0,2-6 0,0-1 0,-2-4 0,2 7 0,-3-7 0,0 7 0,0-6 0,3 6 0,-2-7 0,3 13 0,-4-5 0,0 3 0,0-6 0,0-9 0,0 3 0,0-3 0,0 4 0,3-1 0,-3-3 0,3 3 0,-3-3 0,3 3 0,-2 1 0,5-1 0,-5 0 0,2 1 0,0-1 0,-3-3 0,3 3 0,-3-3 0,3 0 0,-2 0 0,1-1 0,-2-2 0,0 2 0,0-3 0,0 0 0,0 0 0,0 0 0,0 1 0,3-4 0,-2 2 0,1 1 0,-2 4 0,0-1 0,3 0 0,-2-3 0,4 0 0,-4 0 0,4 0 0,-4 0 0,4 0 0,-4 0 0,4 0 0,-4 1 0,4-4 0,-4 2 0,5-4 0,-6 2 0,3-3 0</inkml:trace>
  <inkml:trace contextRef="#ctx0" brushRef="#br0" timeOffset="17030">6938 4223 24575,'18'0'0,"7"0"0,14 0 0,9 0 0,3 0 0,5 0 0,-15 0 0,17 0 0,-21 0 0,24 0 0,-17 0 0,5 0 0,-10 0 0,3 0 0,8 0 0,-13 0 0,27 0 0,-32 0 0,28 0 0,-15 0 0,5 0 0,-1 0 0,-5 0 0,-1 0 0,-5 0 0,0 0 0,-11 0 0,4 0 0,-8 0 0,8 0 0,-8 0 0,8 0 0,-3 3 0,4-2 0,5 3 0,-4-4 0,9 0 0,-8 0 0,3 0 0,-5 0 0,0 0 0,0 0 0,0 0 0,0 0 0,0 0 0,-4 0 0,3 0 0,-4 0 0,5 0 0,1 0 0,4 0 0,-4 0 0,9 0 0,-4 0 0,1 0 0,3 0 0,-9 0 0,9 0 0,-8 0 0,3 0 0,-5 0 0,0 0 0,-5 0 0,0 0 0,-1 0 0,-2 0 0,2 0 0,1 0 0,-4 0 0,3 0 0,-4 0 0,0 0 0,0 0 0,-3 0 0,2 0 0,-7 0 0,7 0 0,-3 0 0,1 0 0,2 0 0,-3 0 0,4 0 0,0 0 0,-4 0 0,3 0 0,-3 0 0,5-3 0,-5 2 0,-1-3 0,0 4 0,-2 0 0,2-3 0,0 3 0,-3-6 0,8 5 0,-8-5 0,7 2 0,-7-3 0,7 0 0,-2-1 0,7 1 0,-3-1 0,4 0 0,-1 4 0,-6-5 0,5 4 0,-7-5 0,4 3 0,1-1 0,-5 1 0,3-4 0,-3 0 0,0-3 0,3-1 0,-2 1 0,-1 0 0,3-1 0,-7 2 0,0-2 0,-4 5 0,-4 1 0,0 3 0,0-1 0,-2 1 0,-2 0 0,-2-7 0,3 2 0,-2-7 0,2 5 0,0-1 0,-2 1 0,6-14 0,-6 6 0,2-15 0,-3 9 0,0-1 0,0 1 0,0-5 0,0 3 0,0-4 0,0 2 0,-3 8 0,-1-8 0,-11-7 0,5 4 0,-8-4 0,10 12 0,-6 3 0,6 1 0,-3 4 0,4 1 0,0-1 0,0 7 0,-3-5 0,3 5 0,-6-2 0,6 3 0,-6-3 0,-3 0 0,4 2 0,-10-2 0,11 3 0,-10 2 0,6-5 0,-11 5 0,7-3 0,-12 0 0,3 2 0,-4-2 0,-11 2 0,-2 0 0,-17 4-982,-2 1 982,26 3 0,-1 2 0,0-1 0,0 0 0,-7 0 0,-1 0-887,-4 0 0,0 0 887,-1 0 0,0 0 0,-3 0 0,0 0 0,4 0 0,0 0 0,0 0 0,1 0 0,2 0 0,1 0 0,-3-1 0,0 2-541,10 1 1,0 0 540,-6-2 0,1 1 0,5 4 0,2-1-266,-2-3 1,1 0 265,-26 3 0,31-1 0,1-1 0,-19-1 611,-10 7-611,6-7 0,0 3 0,5 0 0,2-3 0,6 7 0,-1-7 1673,1 7-1673,4-7 1195,2 2-1195,5 1 646,0-3-646,4 2 243,-3-3-243,8 4 0,-8-4 0,8 4 0,-4-1 0,5-2 0,0 5 0,0-5 0,-1 6 0,5-6 0,-7 5 0,5-2 0,-6 1 0,3 1 0,-3-1 0,-2-1 0,-4 3 0,4-3 0,-3 4 0,4-4 0,-6 3 0,1-6 0,4 6 0,2-6 0,-1 6 0,4-6 0,-4 5 0,1-5 0,6 2 0,-5 1 0,10-3 0,-6 5 0,7-5 0,0 5 0,1-5 0,3 4 0,-1-1 0,2-1 0,3 3 0,-4-3 0,4 3 0,-4 1 0,4-1 0,-3 3 0,1 1 0,-2 4 0,0 3 0,2 1 0,-6 9 0,5 0 0,-6 1 0,6 3 0,-5-3 0,5-1 0,-2 0 0,0-1 0,-1 3 0,0-5 0,2 0 0,7-11 0,-3 0 0,5 1 0,-5 2 0,5-2 0,-4 12 0,4-6 0,-2 8 0,3-6 0,0 0 0,0-4 0,0 3 0,0-3 0,0 1 0,0 2 0,0-7 0,0 7 0,0-7 0,0 4 0,0-1 0,0-3 0,0 7 0,3-2 0,1 3 0,7 0 0,-3 0 0,6 0 0,-3 0 0,1 0 0,2 0 0,-4-4 0,1-1 0,-1-6 0,-4-2 0,1 0 0,-4-2 0,3 0 0,-6-2 0,6-4 0,-6 1 0,3-2 0</inkml:trace>
  <inkml:trace contextRef="#ctx0" brushRef="#br0" timeOffset="21144">14003 4169 24575,'18'0'0,"13"0"0,34 0-2292,-18 0 0,4 0 2292,13 0 0,3 0-1249,-12 0 1,2 0-1,2 0 1249,-10 0 0,3 0 0,0 0 0,1 0-606,6 0 0,2 0 0,1 0 1,0 0 605,-9 0 0,1 0 0,0 0 0,0 0 0,1 0 0,1 0 0,2 0 0,-1 0 0,0 0 0,-3 0 0,2 0 0,-2 0 0,-1 0 0,2 0-573,5 0 0,2 0 0,-1 0 0,-2 0 573,5 0 0,-2 0 0,1 0 0,-12 0 0,1 0 0,1 0 0,-2 0-155,15-1 0,-2 1 0,-1 1 155,-8 0 0,-1 2 0,-3-2 612,5 0 0,-1 0-612,3 2 0,-3-1 1419,-18-1 1,0-2-1420,5 1 0,1 0 1525,-3 0 0,-3 0-1525,21 0 0,-3 0 0,-11 0 2969,-6 0-2969,4-4 1851,-9 0-1851,5-5 1079,-6-2-1079,0 2 498,0-3-498,0 8 0,0-3 0,5 2 0,-4 0 0,9-3 0,-3 4 0,4-5 0,0 4 0,1-3 0,11 3 0,-9-4 0,15-1 0,-11 1-561,13 0 561,0-1 0,-28 7 0,0 0 0,1-1 0,-2-1 0,24 4 0,-24-3 0,-1-1 0,19 4 0,10-3 0,-24 2 0,-1 0 0,-2 2 0,0-1 0,-2-1 0,1 0 0,3 0 0,-4 0 0,0 1 0,17-3 0,-22 4 561,-1 0-561,-4 0 0,-2 0 0,-7 0 0,3 0 0,-6 0 0,1 0 0,-2 0 0,4 0 0,3 0 0,1 4 0,4 0 0,5 3 0,0 1 0,11 0 0,-5 0 0,4 1 0,0-1 0,-4 0 0,9 5 0,-8-4 0,3 3 0,-5-4 0,0 3 0,0-2 0,0 3 0,0-4 0,0 0 0,5 0 0,7 1 0,-4-1 0,19 1-517,-5 1 517,-20-8 0,1 1 0,0 2 0,0-1 0,4-3 0,-1-1 0,22 4 0,-23-1 0,0-1 0,21-1 0,-23 3 0,0 1 0,23-4 0,2 3 0,-15 0 0,-1-3 0,-7 6 0,-9-6 0,-2 3 0,-4-4 0,-3 3 517,2-2-517,-10 2 0,5 0 0,-6-3 0,1 6 0,-2-5 0,0 4 0,-2-4 0,2 2 0,-2-3 0,-1 0 0,0 0 0,0 0 0,35 0 0,9 0 0,-6 0 0,4 0-1380,2 0 0,3 0 1380,-6 0 0,4 0 0,0 0-972,4 0 1,1 0 0,0 0 971,-4 0 0,0 0 0,2 0-706,-4 0 0,2 0 0,1-1 0,-4 2 706,2 1 0,-2 0 0,2 0 0,-2 0 0,3 0 0,0-1 0,-3 2 0,7 1 0,-1 0 0,-4 1 0,11 1 0,-3 0-444,-1 0 1,-3 0 443,-17-1 0,-2 0 0,7 0 0,0 0 709,-7-2 0,-1 0-709,27 1 0,-12-4 0,11 0 0,-9 0 2431,-5 0-2431,5-4 0,-17-1 0,20-4 0,-10 0 0,9 0 0,-9 0 0,-12 4 0,1 0 0,20-4 0,-20 4 0,1 0 3058,27-5-3058,-27 5 0,1 0 0,-1 0 0,1 0 0,5 2 0,2 0 191,-1-1 1,1-1-192,1 2 0,-1 0 0,4 0 0,-1 0 0,-3 0 0,-1 1 0,-9 0 0,1 0 0,14 2 0,-1-1 0,17-3 0,-15 4 0,1 0 0,-14 0 0,-1 0 0,7 0 0,0 0 0,-3 0 0,0 0 0,0 0 0,1 0-13,-1 0 0,-2 0 13,21 0 0,3 4 0,-4 2 0,-5 3 0,8 0 0,-15 0 0,4 0 39,-6 0-39,1-5 0,11 5 0,-18-8 474,16 3-474,-19 0 1084,9-3-1084,0 3 524,-4-4-524,-2 0 0,-5 0 0,-5 0 0,0 0 0,-5 0 0,-4 0 0,-1 0 0,-3 0 0,-4 0 0,-1 0 0,-3 0 0,0 0 0,0 0 0,1 0 0,-1 0 0,0 0 0,-3 0 0,0 0 0</inkml:trace>
  <inkml:trace contextRef="#ctx0" brushRef="#br0" timeOffset="23466">7867 5155 24575,'32'0'0,"12"0"0,0 0 0,6 0-3113,6 0 0,5 0 3113,-10 0 0,3 0 0,1 0-1137,7 0 0,3 0 0,0 0 1137,-11 0 0,1 0 0,0 0 0,0 0 0,3 0 0,-1 0 0,1 0 0,1 0 0,3 0 0,1 0 0,0 0 0,1 0 0,0 0 0,1 0 0,-1 0 0,-2 0 0,4 0 0,-2 0 0,3 0 0,-5 0 0,3 0 0,-1 0 0,-3 0 0,-3 0 0,-2 0 0,2 0 0,-1 0 0,4 0 0,0 0 0,-3 0 0,8 0 0,-2 0 0,3 0 0,-14 0 0,3 0 0,1 0 0,-1 0 0,-5 0 0,5 0 0,-4 0 0,3 0-186,4 0 1,4 0-1,1 0 1,-7 0 185,-6 0 0,-5 0 0,3 0 0,10 0 0,2-1 0,0 2 0,-4 2 0,0 1 0,0 1-515,0 1 0,0 0 0,-2 3 515,-4 1 0,-1 1 0,-1 1 0,-2-2 0,0 1 0,-1 0 235,18 7 1,0-1-236,-7-4 0,-3-1 1254,-14-1 1,-1 0-1255,5 0 0,-1-2 0,11 6 0,-19-5 0,1 0 0,-2-2 0,0 0 0,24 5 0,-20-8 0,-1 0 2982,11 4-2982,13 0 0,-23 0 2621,1-1-2621,-2 0 2332,0 3-2332,-12-5 1009,-2 0-1009,-14-6 0,-3 0 0,0 0 0,12 0 0,13 0 0,14 0 0,18 0-749,-6 0 749,-23 0 0,0 0 0,5 0 0,0 0 0,5 0 0,0 0 0,-6 0 0,0 0 0,6 0 0,-1 0 0,17 0 0,5 0 0,-10 0 0,-21 3 0,-2-2 0,-14 5 0,-4-5 0,-5 2 0,-3-3 749,0 0-749,0 0 0,0 0 0,1 0 0,-1 0 0,3 0 0,1 0 0,7 0 0,2-6 0,3 1 0,9-11 0,3 3 0,4-3 0,4-2 0,-13 3 0,24-8 0,-26 10 0,26-9 0,-19 9 0,5-4 0,3 0 0,-9 4 0,9-3 0,-13 7 0,7-3 0,-13 4 0,4 0 0,-9 1 0,-1 3 0,-4-2 0,-2 5 0,-2-2 0,-3 3 0,0-2 0,-3 1 0,0-2 0</inkml:trace>
  <inkml:trace contextRef="#ctx0" brushRef="#br0" timeOffset="32792">12852 6694 24575,'37'0'0,"7"0"0,13 0-1044,-23 0 1,2 0 1043,6 3 0,2-1-701,7 1 0,0 1 701,1 2 0,0-1-513,7-2 0,0 1 513,-4 4 0,1 0 0,4-7 0,0 0 0,-4 5 0,-1-1 0,0-4 0,0-2 0,-3 1 0,-2 0-578,-15 0 0,0 0 578,27 0 0,-4 0 306,-16 0-306,9 0 0,2 0 0,-4 0 0,9 0 0,2 0 0,-15 0 0,10 0 1333,-15 0-1333,7 0 1893,-13 0-1893,3 0 1432,-5 0-1432,0 0 669,-5-3-669,4 2 38,-3-3-38,4 4 0,0 0 0,0 0 0,0 0 0,-4 0 0,3 0 0,-8 0 0,8 0 0,-8 0 0,3 0 0,-3 0 0,-1 0 0,0 0 0,0 0 0,4 0 0,-3-3 0,8 2 0,-8-2 0,23-1 0,-20 0 0,34-4 0,-33 1 0,13 2 0,-18-1 0,-3 5 0,2-6 0,-7 6 0,7-5 0,-7 5 0,8-6 0,-8 3 0,7 0 0,-7-2 0,7 2 0,-6 0 0,6-2 0,-7 5 0,4-5 0,-5 5 0,0-2 0,-2 3 0,1 0 0,-5 0 0,2 0 0,1 0 0,0 0 0,0 0 0,3-3 0,-3 2 0,3-2 0,1 3 0,-1 0 0,0 0 0,-2 0 0,1 0 0,-2 0 0,4 0 0,-4 0 0,2 0 0,-5 0 0,6 0 0,-6 0 0,5 0 0,-1 0 0,2 0 0,0-3 0,1 2 0,-1-5 0,-3 6 0,3-3 0,-3 0 0,3-1 0,1 0 0,-4 1 0,3 0 0,-3-1 0,3 0 0,1 1 0,-1 0 0,0 3 0,1-3 0,-1 0 0,-3 2 0,0-2 0,-4 3 0,0 0 0,0 0 0,0 0 0,-3 0 0,0 0 0</inkml:trace>
  <inkml:trace contextRef="#ctx0" brushRef="#br0" timeOffset="38923">23349 8130 24575,'0'-22'0,"12"-9"0,-2-3 0,4 3 0,0-4 0,-8 11 0,8-3 0,-8 4 0,0 9 0,-6 10 0,0 5 0,0 16 0,0-1 0,0 15 0,0 7 0,0 2 0,0 21 0,0-3 0,0-5 0,0 13 0,0-13-611,0 11 611,0-2 0,0-12 0,0-1 0,0-15 0,0-3 0,0-8 0,0-9 0,0 3 611,0-10-611,0 2 0,0-3 0,-3 0 0,-7 1 0,-15 8 0,-4-2 0,-5 6 0,-2 2-850,-10 4 850,1-3 0,-1 0 0,2 5-162,11-12 0,0-1 162,-8 8 0,-4 0 0,8-9 0,13-2 0,6-4 0,11-6 0,7-2 836,7-8-836,3-2 338,17 0-338,3-4 0,13 6 0,12-5 0,3 5 0,-22 6 0,-2 0 0,19-5 0,13 8-600,-13-4 600,11 4 0,-2-4 0,-6 3 0,-6-3 0,-6 4 0,-2 0 0,-13-4 0,3 3 0,-10-2 0,-4 3 600,-1 0-600,-7 0 0,0 0 0,-4 0 0,0 0 0,-3-3 0,-3 3 0,-10-3 0,4 3 0,-3 0 0</inkml:trace>
  <inkml:trace contextRef="#ctx0" brushRef="#br0" timeOffset="40319">23834 8154 24575,'0'6'0,"0"7"0,0 2 0,0 12 0,0 0 0,0-3 0,0 6 0,0-11 0,0 12 0,0 12 0,0-7 0,0 6 0,0-16 0,0 1 0,0-4 0,0 8 0,0 6 0,0-6 0,0 9 0,12-11 0,-3-4 0,12 2 0,6-9 0,0 0 0,16-6 0,-16-6 0,4-6 0,-9 0 0,1 0 0,13 0 0,-5-12 0,11 2 0,-3-15 0,0 7 0,-5-4 0,0 0 0,1 1 0,-4-2 0,-2 2 0,-11 8 0,-1-8 0,-11 9 0,-3-4 0,-3-3 0,0 0 0,-17-17 0,-13 3 0,4 10 0,-2 1 0,-19-8 0,17 15 0,-2 2 0,-13 1 0,-14 0 0,23 8 0,-6-3 0,26 3 0,-17-3 0,17 0 0,-7 1 0,3-7 0,-1 1 0,0-1 0,5 3 0,7 4 0,3 2 0,-1-1 0,1 4 0,3-4 0,-5 1 0,3-5 0,-10-4 0,4 2 0,-6-8 0,7 7 0,-1-5 0,4-1 0,0 4 0,0-3 0,4 6 0,-4-1 0,7 7 0,-3-1 0</inkml:trace>
  <inkml:trace contextRef="#ctx0" brushRef="#br0" timeOffset="43556">20255 7144 20146,'0'22'0,"0"5"2080,0 5-2080,0-7 751,0 10-751,0-6 387,0 0-387,0 7 1211,0-17-1211,0 3 0,0-9 0,0-8 0,0-2 0,0-13 0,0 0 0,0-4 0,0 4 0,0-2 0,0 1 0,0 1 0,0-3 0,3 6 0,0 1 0,3 0 0,4 3 0,0-4 0,12-4 0,-3 3 0,7-3 0,6-1 0,-8 0 0,12-1 0,-12 2 0,2 4 0,-8-1 0,-4 4 0,-4 1 0,-4 3 0,0 0 0,0 0 0,-3 6 0,3 2 0,-5 9 0,4-3 0,-4 7 0,5-2 0,-1 3 0,2 0 0,-3 0 0,2-4 0,-2 3 0,0-7 0,2 4 0,-5-8 0,2-1 0,-3-3 0,0 0 0,0-2 0,0-2 0</inkml:trace>
  <inkml:trace contextRef="#ctx0" brushRef="#br0" timeOffset="44493">20856 7315 24575,'22'0'0,"10"0"0,2 0 0,15 0 0,-10 0 0,4 0 0,-6 0 0,-4 0 0,10 0 0,-15 0 0,0 0 0,-14 0 0,-5 0 0,-2 0 0,-7 0 0,2 0 0,-5 0 0</inkml:trace>
  <inkml:trace contextRef="#ctx0" brushRef="#br0" timeOffset="45230">20955 7583 24575,'28'0'0,"3"0"0,1 0 0,7 0 0,-6 0 0,14 0 0,-12 0 0,9 0 0,-7 0 0,-13 0 0,-2 0 0,-12 0 0,-1 0 0,-5 0 0,-2 0 0</inkml:trace>
  <inkml:trace contextRef="#ctx0" brushRef="#br0" timeOffset="46766">21550 7098 24575,'2'-7'0,"2"-2"0,9 1 0,-1-4 0,5 4 0,0 1 0,-2 4 0,6 3 0,-7 0 0,7 0 0,-3 0 0,1 0 0,2 0 0,-3 0 0,4 0 0,0 0 0,-4 3 0,3 4 0,-9 4 0,5 7 0,-10-4 0,4 7 0,-4-3 0,-3 4 0,-1 0 0,-3 0 0,0 0 0,0 1 0,0-5 0,-6 3 0,-3 1 0,-10 3 0,-6 3 0,4-8 0,-12 4 0,14-8 0,-10 7 0,7-7 0,6-1 0,-5-4 0,14-5 0,-7 1 0,8-4 0,3-3 0,3-4 0,3-5 0,3 2 0,1-2 0,-1 2 0,3 1 0,1 0 0,8 2 0,0 1 0,4 3 0,0 0 0,4 0 0,-2 0 0,2 0 0,1 0 0,-8 0 0,6 3 0,-10 1 0,2 3 0,-4-1 0,-2 4 0,-2-3 0,-2 6 0,-1-6 0,1 5 0,-4-1 0,0 2 0,-3 4 0,0-2 0,0 6 0,0-3 0,0 4 0,0 4 0,0 2 0,0 0 0,-7 3 0,-1-8 0,-8 3 0,1-4 0,1 0 0,-4-3 0,3-1 0,-3-4 0,1-4 0,2 0 0,-2-3 0,4 0 0,-1-4 0,-3 0 0,2-3 0,-2 0 0,0 0 0,2 0 0,1 0 0,1 0 0,6 0 0,-2 0 0,3 0 0,2 0 0,2 0 0</inkml:trace>
  <inkml:trace contextRef="#ctx0" brushRef="#br0" timeOffset="49177">23877 7200 24575,'22'0'0,"-3"0"0,17 0 0,4 0 0,-5 0 0,17 0 0,-17 0 0,9 0 0,-2 0 0,-13 0 0,-1 0 0,-11 0 0,-7 0 0,0 0 0,-7 6 0,0 2 0,-3 2 0,0 6 0,-7-1 0,-1 7 0,-7 0 0,4 0 0,-3 1 0,6-5 0,-6-1 0,7-4 0,-3 1 0,6-4 0,-1-1 0,4-3 0,-5 0 0,6 0 0,-3-5 0,12-5 0,-1-3 0,8 1 0,1 3 0,-3 3 0,8 0 0,-8 0 0,7 0 0,-7 0 0,8 0 0,-8 0 0,0 0 0,-2 0 0,-5 0 0,3 2 0,-4 2 0,0 2 0,0 0 0,-3 0 0,0 0 0,-3 0 0,0 0 0,0 0 0,0 0 0,0 4 0,0-4 0,0 7 0,0-3 0,0 0 0,0 3 0,0-6 0,0 5 0,0-5 0,-3 3 0,3-4 0,-6 0 0,3 0 0,-4 0 0,4 0 0,-2 0 0,1 0 0,1 0 0,-3-3 0,3 3 0,-3-5 0,-3 4 0,2-4 0,-2 1 0,3 1 0,0-2 0,0 1 0,-1 1 0,1-2 0,3 4 0,-3-4 0,6 4 0,-6-4 0,6 4 0,-6-4 0,3 4 0,-1-1 0,-1-1 0,1 2 0,1-1 0,-3 2 0,3 0 0,-3 0 0,2 0 0,-1-3 0,4 3 0,-4-3 0,1 3 0,-2 0 0,3 0 0,-3-2 0,3 1 0,0-2 0,-3 1 0,3 1 0,-1-1 0,-1-1 0,1 2 0,1-1 0,-3-1 0,6 3 0,-6-6 0,6 6 0,-6-6 0,5 6 0,-4-6 0,2 3 0,-1 0 0,-1-3 0,4 6 0,-2-15 0,3-5 0,4-14 0,0-4 0,1 14 0,-2 4 0</inkml:trace>
  <inkml:trace contextRef="#ctx0" brushRef="#br0" timeOffset="53686">25012 8290 24575,'26'0'0,"12"0"0,8 0 0,-13 0 0,3 0-927,3 0 0,1 0 927,0 0 0,0 0 0,-3 0 0,-1 0 213,-2 0 1,-1 0-214,13 0 347,9 0-347,-21 0 0,-3 0 0,-16 0 943,-1 0-943,-17 0 0,4 0 0,-7 0 0</inkml:trace>
  <inkml:trace contextRef="#ctx0" brushRef="#br0" timeOffset="88434">26370 7901 24575,'0'2'0,"0"0"0,0 7 0,0 0 0,3 1 0,1 4 0,6-1 0,1 5 0,6-4 0,-2 4 0,7 1 0,-7-8 0,3 7 0,-5-8 0,1 3 0,3-2 0,-3 2 0,4-5 0,-5 1 0,0 1 0,1-3 0,3 3 0,-3-3 0,4 0 0,-8 0 0,2-1 0,-1-2 0,2 2 0,0-6 0,-2 3 0,1-3 0,-2 0 0,4 0 0,3 0 0,-3 0 0,7 0 0,-2 0 0,-1 0 0,3 0 0,-3 0 0,4-3 0,0-1 0,-4-6 0,4 2 0,-8-2 0,0 0 0,-1 2 0,-6-1 0,3-1 0,-4 3 0,0-6 0,-2 6 0,-1-2 0,-3 3 0,0-4 0,0 3 0,0-5 0,0 1 0,0-2 0,0-4 0,0 2 0,0-6 0,0 3 0,0-4 0,0 3 0,0-2 0,0 3 0,0-1 0,0 2 0,0 4 0,0 2 0,0 2 0,0 3 0,0 0 0,0 5 0,0 8 0,0 12 0,0 7 0,0 17 0,0 8 0,4 13-747,-1-26 0,0 1 747,2 3 0,1 1 0,-1 1 0,0-1 0,1 8 0,0-2 0,3 15-278,-4-20 0,1-2 278,2 7 0,-3-14 0,0-1 0,4 11 0,0-2 0,-5-16 0,0-4 0,-2-9 1450,-1-5-1450,2-3 600,-3-5-600,0-5 0,0 0 0,0-2 0</inkml:trace>
  <inkml:trace contextRef="#ctx0" brushRef="#br0" timeOffset="89994">27723 8015 24575,'28'-16'0,"16"-8"0,-8 1 0,16-13 0,-1 6 0,-17 6 0,8-1 0,-22 13 0,6 0 0,-11 2 0,1 6 0,-20 1 0,-7 3 0,-11 7 0,-14-2 0,-10 16 0,-7 4-639,19-12 0,-1 1 639,-2 5 0,1 0 0,-24 3-281,26-6 0,1 1 281,-18 6 0,1 4 0,9-1 0,5-4 0,11 1 0,2-8 1240,4 7-1240,5-3 600,3 3-600,-3 0 0,5 0 0,-1 0 0,2 0 0,4 0 0,1-4 0,3-1 0,0-3 0,0-1 0,0-3 0,6 0 0,5-3 0,7-3 0,9 2 0,0-5 0,16 3 0,-3-4 0,4 0 0,3 0 0,-7 0 0,-6 0 0,0 0 0,14 0 0,14 0 0,-19 0 0,0 0 0,-4 0 0,-2 3 0,-10 2 0,-4 2 0,-6 0 0,-7-1 0,0 4 0,-3 4 0,0 0 0,0 7 0,0-2 0,-3 7 0,-1 2 0,-3 14 0,0-2 0,0 4 0,0-7 0,0 0 0,-3-4 0,-5 5 0,-4-11 0,-7-4 0,4-5 0,-6-4 0,-2-2 0,0-2 0,-4-5 0,5 1 0,4-5 0,-3 2 0,6-3 0,-2 0 0,3 0 0,-13 0 0,-3 0 0,6 0 0,5 0 0</inkml:trace>
  <inkml:trace contextRef="#ctx0" brushRef="#br0" timeOffset="91782">28971 7854 24575,'0'10'0,"0"-1"0,0-3 0,0 4 0,0 4 0,0 4 0,0-3 0,0 10 0,-12 0 0,2 13 0,-16 11 0,3-4-421,-4 10 421,3-5 0,-2 0 0,12-10 0,-18 15 0,24-27 0,-14 26 0,16-14 0,-6 0 0,6 7 0,-4-13 0,9 3 421,-3-10-421,4 0 0,0-12 0,0-2 0,0-7 0,0 0 0,6-3 0,5 0 0,8-3 0,7 0 0,2 0 0,14-4 0,-11 3 0,15-7 0,-12 3 0,10-4 0,-6 1 0,-1-1 0,-5-2 0,-4 2 0,-2-2 0,-4 0 0,0 3 0,0-6 0,-3 3 0,-2-3 0,-4 3 0,1-1 0,-4 1 0,-1 1 0,-2 0 0,-1 4 0,0 0 0,-3 0 0,0 0 0,-3 0 0,0 0 0,0-1 0,0 1 0,-13-3 0,4 1 0,-19-2 0,8 3 0,-11-1 0,8 0 0,-3 1 0,7-1 0,-2 4 0,7-2 0,0 3 0,1-1 0,6 1 0,-3 3 0,1 0 0,2 0 0,-2 0 0,-1 0 0,3 0 0,-2 0 0,-1 0 0,3 0 0,-2 0 0,0 0 0,2 0 0,-3 0 0,4 0 0,-3 0 0,2 0 0,-3 0 0,1 0 0,2 0 0,-3 0 0,4 0 0,0 0 0,0 0 0,0 0 0,-4 0 0,3 0 0,-5 0 0,1 0 0,-2 0 0,-1 0 0,1 0 0,3 0 0,0 0 0,4 0 0,0 0 0,3 0 0,0 0 0</inkml:trace>
  <inkml:trace contextRef="#ctx0" brushRef="#br0" timeOffset="125509">16089 11700 24575,'18'0'0,"-2"0"0,20 0 0,-2 0 0,15 0 0,1 0 0,-4 0 0,1 0 0,-11 0 0,0 0-670,14 0 0,1 0 670,-16 0 0,0 0 0,-1 0 0,2 0 0,2 0 0,0 0 0,1 0 0,1 0 0,2 0 0,1 0 0,-4 0 0,0 0 0,10 1 0,1-2 0,-9-3 0,0-2-734,17 3 1,0-1 733,-14-6 0,1-1 0,8 5 0,2 0 0,-8-4 0,0-1-598,-3 3 1,-1-1 597,3-2 0,-1 1 0,-5 4 0,-1 0-174,1-3 1,-2 0 173,22 3 0,-1-12 0,-13 4 0,4 0 0,-1-3 0,-11 4 840,-1-4-840,-4 1 1723,-6 4-1723,0-3 1355,-5 4-1355,-4-4 431,-4 5-431,-4-3 0,-2 3 0,-3-6 0,0 2 0,-5-2 0,0-1 0,-11-2 0,1-8 0,-18 1 0,6-11 0,-12 5 0,-2-7 0,-7-3-747,-10 2 747,3-3 0,-7 8 0,4-2 0,12 13 0,-1 0 0,6 5 0,1 0 0,-7-5 0,0 2 0,10 9 0,2 1 0,-2-2 0,1 0 0,-26-6 0,25 6 0,1 0 0,-25-6 0,0-3 0,0 5 0,0 3 0,0-3 0,-6 3 0,19 1 0,4 4 0,0 1 0,3-1 0,-7 0 0,-1 0-116,6 4 116,6-1 0,-2 0 0,-11 6 0,-6-7 0,-3 7 0,9-3 0,1 4 0,6 0 0,6 0 0,5 0 742,4 0-742,6 0 121,3 6-121,0 5 0,0 8 0,-2 7 0,4 2 0,-4 14 0,7-11 0,-8 15 0,8-6 0,-4 5 0,4 4 0,0-1 0,4 3 0,-3-1 0,7 5 0,-3-10 0,4 3 0,0-4 0,0-1 0,0-4 0,4-2 0,0-10 0,7 0 0,-3-5 0,6 0 0,-6 0 0,5-4 0,-1 3 0,-2-6 0,1 6 0,-1-7 0,-3 3 0,3-3 0,-4-4 0,1 2 0,-4-5 0,3 3 0,-5-4 0,1 0 0,-2 0 0,3 0 0,-2 0 0,2 0 0,-3 0 0,2 0 0,-1 0 0,2 0 0,-3 0 0,0-5 0,3-5 0,-3 0 0,3-2 0</inkml:trace>
  <inkml:trace contextRef="#ctx0" brushRef="#br0" timeOffset="143362">3455 10016 24575,'0'-26'0,"0"5"0,0-15 0,0-2 0,0-7 0,0-5 0,0 6 0,0 7 0,0 13 0,6-3 0,-2 18 0,3 6 0,-4 25 0,1 12 0,-4 21 0,9 10-782,-4-27 0,1 2 782,-1 6 0,2 1 0,3-3 0,0-1-380,-4-3 1,-1-1 379,3 0 0,-1-2 0,3 26-350,-1 1 350,0-12 0,0-10 0,-1-14 0,-1-5 1472,-3-6-1472,-1-7 805,-3-1-805,0-3 396,0 0-396,0 0 0,0 1 0,0-1 0,0 3 0,-3 5 0,-5 4 0,-8 10 0,-4-8 0,-1 11 0,-6-9 0,5 6 0,-6-3 0,3-1 0,2-4 0,0-1 0,1-5 0,4-3 0,0 3 0,8-7 0,-3 2 0,6-2 0,-2-4 0,6-3 0,0-3 0,3-3 0,3-1 0,13-8 0,0 3 0,16-8 0,1 0 0,11-3 0,6 0 0,-5 2 0,3-1 0,-15 5 0,4 0 0,-9 2 0,-5 7 0,-6 1 0,-7 4 0,-1 3 0,-8 0 0,-2 0 0</inkml:trace>
  <inkml:trace contextRef="#ctx0" brushRef="#br0" timeOffset="146622">3958 9618 24575,'0'7'0,"0"-1"0,0 7 0,0-2 0,0 10 0,0 2 0,0 0 0,0 13 0,0-7 0,0 18 0,0-12 0,0 18 0,0-18 0,0 8 0,0-6 0,0-8 0,0 7 0,0-9 0,0 5 0,0-4 0,0 3 0,0-8 0,0 4 0,0-5 0,0 0 0,3 0 0,1-4 0,3-1 0,3 0 0,1-2 0,3-1 0,3-1 0,-3-5 0,4 2 0,-1-3 0,-3 0 0,7 0 0,-6-3 0,6-1 0,-3-3 0,4 0 0,5 0 0,-4 0 0,8 0 0,1 0 0,2 0 0,8-4 0,-9 0 0,9-5 0,-8 1 0,-2-3 0,-1 2 0,-8-5 0,4 5 0,-9-4 0,-1 5 0,-6-5 0,-2 3 0,-2-4 0,0 4 0,-1-7 0,-2 6 0,3-10 0,-7-2 0,4 0 0,-4-8 0,0 3 0,0-9 0,0 4 0,0-9 0,0 3 0,0 1 0,0 1 0,0-1 0,0 5 0,-4 0 0,0 7 0,-3 3 0,-7-5 0,-4 5 0,-3 0 0,1 12 0,7 3 0,0 4 0,-1-3 0,0 0 0,-4 0 0,1 0 0,2 0 0,-6 0 0,3 0 0,0 0 0,-10-4 0,12 7 0,-11-6 0,13 6 0,0 0 0,1 1 0,3 3 0,-4 0 0,1-3 0,-1 2 0,4-2 0,-3 3 0,3 0 0,-3 0 0,-1 0 0,1-3 0,2 2 0,-1-2 0,5 3 0,-6-3 0,3 3 0,0-3 0,-3 0 0,3 2 0,-1-2 0,-1 3 0,1-3 0,1 2 0,1-2 0,3 3 0,-1 0 0,1 0 0,0 0 0,0 0 0,0 0 0,0 0 0,0 0 0,-1 0 0,1 0 0,0 0 0,0 0 0,0 0 0,0 0 0,-1 0 0,1 0 0,0 0 0,3-6 0,0 2 0,3-6 0,0 4 0,0 0 0,3 3 0,-3-3 0,6 5 0,-6-1 0,3 2 0</inkml:trace>
  <inkml:trace contextRef="#ctx0" brushRef="#br0" timeOffset="148560">3893 8742 24575,'0'9'0,"0"1"0,0 0 0,0 7 0,0-2 0,0 3 0,0 8 0,0-11 0,0 11 0,0-12 0,0 3 0,0 1 0,0-4 0,3 0 0,-2-2 0,1-5 0,-2 3 0,0-4 0,0 0 0,3-3 0,0 3 0,1 0 0,1 1 0,-4 2 0,4-3 0,-4 1 0,2-1 0,-1-3 0,2 0 0,-1-6 0,0-4 0,-3-3 0,0-3 0,0-1 0,3 0 0,-3-3 0,6 3 0,-2-4 0,0 5 0,2-1 0,-2 1 0,2 3 0,1-3 0,-1 3 0,0-1 0,1-1 0,-1 5 0,1-3 0,-1 1 0,3 2 0,-2-3 0,6 3 0,-6 4 0,2 0 0,1 3 0,-4 0 0,4 0 0,-4 0 0,0 0 0,0 0 0,3 0 0,-2 0 0,6 0 0,-6 6 0,6 1 0,-6 11 0,6-4 0,-5 7 0,5-3 0,-4 4 0,1-3 0,-3 2 0,0-7 0,0 3 0,-1-7 0,-2 3 0,-1-6 0,-3 2 0,0 1 0,0-4 0,0 4 0,0-13 0,0-2 0,0-2 0,0 1 0</inkml:trace>
  <inkml:trace contextRef="#ctx0" brushRef="#br0" timeOffset="149939">5405 9790 24575,'44'0'0,"-3"-7"0,2 1 0,11-11 0,-7 7 0,15-9-1021,-6 5 1021,-6-1 335,-10 0-335,6 5 169,-15-1-169,21-1 0,-26 6 0,6-1 517,-22 5-517,-1 1 0,-3-2 0,-5 3 0,1 0 0,-5 0 0</inkml:trace>
  <inkml:trace contextRef="#ctx0" brushRef="#br0" timeOffset="154125">6617 8798 24575,'0'23'0,"0"7"0,0 11 0,0-7 0,0 2 0,0 0 0,0 2-466,0 5 0,0 0 466,0 21 0,0-30 0,0 0 0,0 30 0,0-13 0,0-1 0,0 11 0,0-12 0,0-1 0,0-7 126,0 20-126,0-17 0,0 0 0,0-7 0,0-5 0,0 1 0,0-1 699,0 0-699,3 0 107,-2 0-107,6 0 0,-6 0 0,3 0 0,-1 0 0,-2-4 0,6 3 0,-6-8 0,3 3 0,-4-8 0,3 0 0,-3-8 0,3-1 0,-3-3 0,3-2 0,-2-4 0,2-7 0,-3-7 0,0-4 0,0-9 0,0 4 0,0-8 0,0-2 0,0-6 0,0-10 0,0-7-548,0 21 1,0-1 547,0-2 0,0-2 0,0-6 0,0-1 0,-3-1 0,0 2 0,3 8 0,-1 0 0,-1-7 0,-1 2 0,3-17-225,0 25 1,0-1 224,0-20 0,0 12 0,0 7 0,0 9 0,0 5 1069,0 6-1069,0 3 475,0 1-475,0-1 0,0 1 0,0-1 0,0 1 0,0-1 0,0 1 0,0 2 0,0-1 0,0 5 0,-3-6 0,2 3 0,-4 0 0,4-3 0,-2 6 0,0-6 0,2 6 0,-2-2 0,1 3 0,1 0 0,-2-1 0,3 7 0,0 4 0,7 10 0,4 1 0,12 3 0,6 2 0,5 1 0,4 5 0,3 6 0,9-4 0,-4 3 0,8-3-741,-1 4 741,-25-15 0,2 1 0,-1-1 0,0 0 0,24 21-253,-8-15 253,-2 7 0,-8-8 0,7 4 0,-7-5 0,-2 3 732,-6-7-732,-4-2 262,-1-4-262,0-1 0,-4-2 0,2 5 0,-6-8 0,-1 0 0,0-5 0,-6 3 0,2-2 0,-3 1 0,0-2 0,0 0 0,0 0 0,0 0 0,0 0 0,0 0 0,0 3 0,0-2 0,-2-4 0,-1-5 0,-3-14 0,0 3 0,0-17 0,-9-4 0,-1-10 0,0 16 0,0-1-532,0-1 0,0-1 532,-3-5 0,0-1 0,1-3 0,1 0-746,-3-2 0,1 1 746,4-1 0,0 2 0,-1 5 0,1 2-344,3 1 1,1 1 343,-14-27 0,13 29 0,1 0 0,-9-29 0,1 8 0,3 12 0,1 6 0,3 15 944,5-3-944,-5 15 1513,5-6-1513,-4 13 786,4-5-786,-1 14 0,2 0 0</inkml:trace>
  <inkml:trace contextRef="#ctx0" brushRef="#br0" timeOffset="161839">8077 8881 24575,'6'0'0,"0"-3"0,0 0 0,0-3 0,3-1 0,5-3 0,9-1 0,10-9 0,11 1 0,0-6 0,0 10 0,-2-5 0,-8 7 0,3-4 0,-10 5 0,0 1 0,-12 4 0,-2 3 0,-7 1 0,0 3 0,-3 0 0,0 0 0</inkml:trace>
  <inkml:trace contextRef="#ctx0" brushRef="#br0" timeOffset="164196">9004 8296 24575,'0'-18'0,"0"6"0,0-14 0,0-2 0,0-1 0,0-13 0,0 9 0,0-4 0,0 4 0,0 6 0,0 0 0,0 1 0,0 6 0,0-2 0,0 9 0,0 3 0,0 0 0,0 9 0,0 8 0,0 4 0,0 5 0,0 6 0,0-3 0,3 17 0,2-2 0,19 28-1101,-8-19 1101,2-9 0,2 0 0,4 12-330,-5-17 0,1 1 330,9 26 0,-1-8 0,-9-17 0,0-1 0,0 2 0,18 23 0,-20-21 0,8 9 0,-7-4 0,2-7 1064,-8-5-1064,2-5 697,-6-4-697,2-1 0,-6-6 0,1-2 0,-4-3 0,2 0 0,-3 0 0,0 0 0,3 4 0,0 0 0,1 3 0,2 4 0,-2-2 0,0 2 0,2-4 0,-2 1 0,-1-4 0,0 3 0,0-7 0,-2 4 0,2-4 0,-3 0 0,0 0 0,0 0 0,0 0 0,0 0 0,0 0 0,-3 0 0,-4 1 0,0-1 0,-6 0 0,-1 1 0,0 0 0,-7 3 0,6-2 0,-6 6 0,7-7 0,-4 4 0,5-5 0,-1 1 0,4-1 0,-3 1 0,9-1 0,-5-2 0,6 1 0,0-1 0,-3-1 0,3 2 0,-4-1 0,1 2 0,3 0 0,-3-3 0,3 3 0,-3-6 0,0 6 0,2-3 0,-1 0 0,1 0 0,1 0 0,-3-2 0,6 4 0,-6-4 0,14-7 0,-2-3 0,10-7 0,-3 3 0,1-1 0,-1 1 0,4-1 0,-2 0 0,6-1 0,-2-3 0,-1 3 0,9-5 0,-8 6 0,13-7 0,-4 5 0,1-4 0,2 4 0,-4 4 0,1-3 0,-1 7 0,-5-3 0,-4 4 0,-4 0 0,-5 3 0,-3-1 0,0 4 0,0-1 0,0 2 0,-2 0 0,-2 0 0</inkml:trace>
  <inkml:trace contextRef="#ctx0" brushRef="#br0" timeOffset="167321">9190 7386 24575,'10'0'0,"13"0"0,7 0 0,32 9 0,-29-2 0,1 3-1143,7 2 1,3 3 1142,5 4 0,2 1 0,2-5 0,-2 0 0,-5 3 0,0 0 0,10-1 0,0 1 0,-13 3 0,0 2 0,12 0 0,0 2 0,0 6 0,-3 2 0,-6-8 0,-1 1 0,1 8 0,-1 0 0,-7-7 0,-1 1 0,1 7 0,-3 1-287,-4-6 0,-3-1 287,0 5 0,-4 1-291,2 17 291,5 5 0,-21-22 0,-3 0 0,12 16 0,-12-7 0,-3-2 0,-1-8 0,-2 9 0,-2-1 0,1-11 0,0 8 0,0 1 0,0 9 0,-4 14 0,0-16 0,-10 6 0,5-18 0,-8 14 0,8-11 1607,-4-1-1607,6-9 1204,-1-5-1204,4-6 339,-2-7-339,6-1 0,-6-5 0,6-8 0,-3-11 0,3-5 0,0 3 0,0 8 0</inkml:trace>
  <inkml:trace contextRef="#ctx0" brushRef="#br0" timeOffset="168640">2800 9282 24575,'0'10'0,"0"0"0,0-1 0,0 1 0,0 12 0,0 7 0,0 4 0,0 15 0,0-3 0,0 11 0,0 0-850,0 6 850,0-27 0,0 1 0,0-1 0,0 1 0,0 6 0,0 0 0,0-3 0,0 0 0,0 3 0,0 1 0,0 3 0,0 1 0,0-4 0,0 1-790,0 6 0,0 0 790,5-3 0,0 0 0,1 0 0,0 0 0,5 4 0,1-2 0,0-8 0,1-2 0,-2 7 0,1-1-403,-1-11 0,2-2 403,1 4 0,1-2 0,9 17 0,4-10 0,7 3 0,-13-22 0,19 23 747,-17-27-747,9 11 1574,5-8-1574,-8-7 915,12 6-915,-9-11 0,5 3 0,0-4 0,10 1 0,-8-1 0,9-3 0,13 4 0,-19-8 0,23 4 0,-21-5 0,11 4 0,0-3 0,-5 7 0,3-7 0,-9 7 0,-1-4 0,-7 1 0,-10 2 0,0-7 0,-9 7 0,-4-7 0,-4 6 0,-4-5 0,0 2 0,-3-3 0,0 0 0</inkml:trace>
  <inkml:trace contextRef="#ctx0" brushRef="#br0" timeOffset="184245">3604 12083 24575,'55'0'0,"10"-14"0,-23 6 0,2-3-2143,2-6 0,2-4 2143,12-4 0,2 1-837,-19 9 0,1 1 1,1-3 836,6-5 0,2-4 0,0 3 0,0 5 0,0 3 0,1-2 0,4-6 0,1-1 0,-4 3 0,6 1 0,0 1 0,-13 4 0,4-1 0,1-1 0,-4 3 0,-5 2 0,-3 1 0,4-2 0,3-3 0,5-3 0,1 0 0,-4 3 0,2 0 0,-1 3 0,-3-1 0,11-7 0,2-2 0,-1 5 0,3-1 0,-3 2 0,0 0 0,1-1 0,-14 4 0,3-2 0,2-1 0,-2 1 0,12-3 0,-1 0 0,-2 0 0,-5 1 0,-3 0 0,2-1 0,8-1 0,0-1 0,-3 0 0,-13 4 0,-2 1 0,-1 0-281,4 0 1,0 2-1,-1-1 281,-2 1 0,1 0 0,-1 0 0,3-1 0,1 1 0,-1-1 0,-2 1 0,-1-1 0,0 1-497,0-1 0,0 1 0,-1-1 497,18-9 0,0 1 0,0 4 0,-1 1 0,-3-2 0,0 0 0,-1 0 0,-1 0 193,-6 3 1,-1 0-194,0-2 0,-2 0 0,-5 3 0,-1 1 756,3 1 0,-1 0-756,-5 0 0,0-1 0,2 2 0,0 0 0,-3-2 0,0 0 0,3 0 0,1-1 0,0 0 0,0 1 0,1 2 0,-1 0 0,-1-2 0,1 0 0,-1 2 0,0-1 0,-1-1 0,-2 0 1831,25-6-1831,-20 3 0,0 2 0,10-1 0,-9-1 0,0 0 0,-8 8 0,-2-1 0,4-3 0,0 0 0,0 1 0,0 0 0,3-2 0,1-1 460,3 0 1,1 0-461,1 0 0,-1 0 0,4-1 0,-1 1 0,-3 0 0,-1 0 0,1 0 0,-1 0 0,-2 0 0,-1 1 492,-7 4 1,0 0-493,2-3 0,-1 1 0,19-3 0,11-8 0,-13 6 0,-1 0 0,6 0 0,-9-4 0,9 3 0,-11-3 1120,-10 9-1120,7-7 642,-12 7-642,13-8 1241,-13 5-1241,7-1 490,-13 6-490,-1 0 0,-4 4 0,-5 0 0,-3 3 0,-1 1 0,-2 3 0,-1-3 0,-3 0 0,0-3 0,-6 0 0,2 2 0,-1 1 0</inkml:trace>
  <inkml:trace contextRef="#ctx0" brushRef="#br0" timeOffset="185403">859 11106 24575,'27'0'0,"5"0"0,7-4 0,10-10 0,-18 5 0,1-3-374,0-2 0,1-1 374,6-1 0,-1 1 0,-3 0 0,0 0 0,1 0 0,-2 0 0,19-9 0,6 0 0,-24 8 184,18-5-184,-19 9 0,-13 1 0,-8 7 0,-19 4 0</inkml:trace>
  <inkml:trace contextRef="#ctx0" brushRef="#br0" timeOffset="186114">1151 11748 24575,'27'0'0,"5"0"0,18-4 0,2-6-694,-18 5 0,1-1 694,-3-5 0,-1-1 0,22 1 0,7-12 0,-25 11 451,7-6-451,-10 6 230,0 0-230,-4 8 0,-9 0 0,-11 4 176,-12 0 1,0 0 0,-2 0 0</inkml:trace>
  <inkml:trace contextRef="#ctx0" brushRef="#br0" timeOffset="192628">16443 8640 24575,'39'0'0,"8"0"0,5 0-1382,-18 0 0,2 0 1382,10 0 0,2 0 0,0 0 0,0 0 0,11 0 0,0 0-922,-3 0 0,-1 0 922,5 0 0,0 0 0,-4 0 0,0 0 0,0 0 0,-3 0 73,-14 0 1,-2 0-74,4 0 0,-1 0-255,18 0 255,6 0 0,-2 0 0,-12 0 0,-1 0 0,-5 0 0,-1-8 1185,0 6-1185,-4-13 2136,3 14-2136,-9-10 1069,4 6-1069,-5 1 326,0-3-326,-4 3 0,-1-1 0,-9-1 0,-1 5 0,-4-2 0,-2 3 0,-2 0 0,-3 0 0,0 0 0,-5 0 0,-5 0 0,-3 0 0,-2 0 0,3 0 0,3 0 0,0 0 0</inkml:trace>
  <inkml:trace contextRef="#ctx0" brushRef="#br0" timeOffset="198065">17068 11816 24575,'3'-3'0,"3"6"0,4 4 0,1 4 0,1-2 0,-2 1 0,4-3 0,3 3 0,-6-3 0,2-1 0,-6 3 0,2-4 0,-4 3 0,3-7 0,-7 4 0,2-1 0,-1 2 0,2 0 0,2 0 0,0 0 0,0 0 0,0 0 0,0 3 0,0-2 0,1 6 0,-1-6 0,0 2 0,4 0 0,-3-2 0,2 3 0,-3-4 0,0 0 0,0 0 0,0 0 0,4 3 0,-4-2 0,4 2 0,-4-2 0,0-1 0,0 0 0,0 0 0,0 0 0,0 0 0,0 0 0,0 0 0,0-3 0,0 0 0,1-3 0,-1-3 0,-3-3 0,0-1 0,0-6 0,1-1 0,-1-1 0,4-6 0,-3 3 0,4-9 0,4-11 0,6-7 0,-3 7 0,2-1-1045,17-18 1045,-10 13 0,1-2-960,-1 6 1,1 1 959,7-7 0,0-3 0,-2-4 0,1 0 0,5 3 0,-2 3 0,-10 9 0,-1 2-335,3-2 1,0 3 334,8-14 0,0-4 0,-2 6 0,-6 9 0,-6 12 906,-3 0-906,-8 14 1944,-2-1-1944,-1 7 195,0 2 1,-3 2 0,0 2 0</inkml:trace>
  <inkml:trace contextRef="#ctx0" brushRef="#br0" timeOffset="207053">4947 16227 24575,'0'-9'0,"0"-5"0,0-1 0,0-16 0,0 6 0,0-12 0,0-6 0,0 9 0,0-20 0,0 19 0,0-7 0,0 4 0,0 5 0,0 4 0,0 7 0,0 17 0,0 29 0,0 0 0,0 27 0,0-1 0,13 2 0,-1 7 0,3 2-291,1-20 1,1 2 290,-1 14 0,1 7 0,-2-10-525,-4-18 1,0-3 524,2 27 0,-1-4 0,0-13-44,-5-10 1,0 0 43,6 9 0,-5 0 0,-5-24 547,-3-4-547,0-5 1075,0-3-1075,0 0 95,0 0-95,0 0 0,0 0 0,-9 4 0,0 1 0,-8 3 0,-1 0 0,4-1 0,-3 1 0,3-1 0,4-2 0,0-2 0,4-3 0,3 0 0,-3 0 0,6-12 0,3-4 0,15-18 0,7-1 0,15-7 0,-9 10 0,13-9 0,-14 13 0,5-4 0,-8 6 0,-9 9 0,-4 1 0,-4 6 0,-4 1 0,-3 3 0,0 0 0</inkml:trace>
  <inkml:trace contextRef="#ctx0" brushRef="#br0" timeOffset="208041">5321 15873 21813,'0'10'0,"0"-1"1331,0 1-1331,0 4 465,0 8-465,0 6 237,0 9-237,0 26 0,0-26 0,0 1 0,0 2 0,0 0 0,0-4 0,0-3 0,12 16 729,2-9-729,16-6 0,-8-12 0,9-3 0,-12-8 0,12-2 0,-2-2 0,-1-7 0,-4 0 0,-10 0 0,-4 0 0,-4-3 0,4-8 0,-3-4 0,11-8 0,-1-18 0,7-6 0,-7-14 0,-2 12 0,-6-11 0,-4 19 0,-1-9 0,-4 7 0,0 5 0,-3-1 0,-10 1 0,0 10 0,-10 4 0,-21-3 0,7 13 0,-22-6 0,20 15 0,-8 2 0,7 3 0,-4 0 0,6 0 0,5 0 0,12 0 0,2 0 0,15 0 0,1 0 0</inkml:trace>
  <inkml:trace contextRef="#ctx0" brushRef="#br0" timeOffset="209039">5177 15034 24575,'0'14'0,"7"3"0,-3-3 0,10 3 0,11 24 0,-14-23 0,11 19 0,-22-37 0,0-1 0,0-12 0,0-2 0,0-3 0,0-3 0,0 2 0,0-12 0,0-3 0,3-5 0,5 7 0,11-14 0,2 19 0,11-17 0,-7 27 0,3 3 0,-6 11 0,4 3 0,2 0 0,0 0 0,-2 0 0,1 0 0,-8 6 0,3 1 0,-9 7 0,-3-1 0,0 0 0,-3 1 0,-3-4 0,-1-1 0,-3-3 0,-3-2 0,-7-2 0,6-2 0,-5 0 0</inkml:trace>
  <inkml:trace contextRef="#ctx0" brushRef="#br0" timeOffset="209963">6320 15597 24575,'13'0'0,"11"0"0,36-5 0,-4 0-1492,-12-3 1,1 0 1491,-8 3 0,-2-1 0,-1-1 0,-1-1 393,1 1 0,-1 0-393,12-6 526,4-2-526,-15 7 0,-10 1 0,-11 6 385,-6-1 0,-4 2 0,0 0 0</inkml:trace>
  <inkml:trace contextRef="#ctx0" brushRef="#br0" timeOffset="211323">7408 14826 24575,'0'23'0,"0"23"0,0 8-965,4-16 0,1 0 965,-3-3 0,3 1 0,8 18 0,2 1 0,-11-17 0,1-2 0,8 12 0,0-3 0,-7 11 622,7-10-622,-8 4 319,2-13-319,-6-13 0,3-6 0,-4-8 989,2-7-989,-1-6 0,-2-27 0,-8-8 0,-4-17 0,-11-5-1127,4 1 1127,5 24 0,1 0 0,-2-23 0,2 25 0,0-1 0,-2-24-230,4 26 0,0 0 230,-6-24 0,3 6 0,3 7 0,3 5 0,1 5 0,4 6 0,1 9 1100,3 1-1100,0 6 487,2 5-487,9 3 0,8 3 0,9 0 0,9 8 0,15 13 0,-22-7 0,1 3-756,5 6 0,2 1 756,1-2 0,1 0 0,1 4 0,1 1 0,2-1 0,0-1 0,-2 0 0,0 0 0,2 0 0,-2-1 0,15 6-191,-26-13 0,-2-1 191,10 5 0,-1-3 0,-1 2 0,-13-12 0,-2 3 1481,-12-7-1481,-1-1 413,-3-3-413,0 0 0,-2-3 0,-2-4 0,-2-7 0,0-4 0,0-14 0,0-7 0,-9-18-637,4 23 0,-1-3 637,-2-5 0,-1-1 0,-1-8 0,-1-1-1035,2-3 0,0-2 1035,-3-3 0,0 1 0,3 12 0,0 2-255,1-1 0,0 2 255,-6-14 0,4 2 0,1 16 0,2 12 275,3 14 1,1 8 0,0 3 0</inkml:trace>
  <inkml:trace contextRef="#ctx0" brushRef="#br0" timeOffset="214577">3249 16937 24575,'0'-6'0,"3"0"0,0-4 0,4 0 0,3-1 0,5-6 0,3 5 0,10-8 0,-9 6 0,11-2 0,-6 5 0,3-4 0,4 3 0,-8-3 0,4 3 0,-5 1 0,6-5 0,-9 10 0,8-12 0,-9 10 0,-3-1 0,2-3 0,-11 8 0,4-3 0,-4-2 0,0 8 0,-8-5 0,3 6 0,-7 0 0</inkml:trace>
  <inkml:trace contextRef="#ctx0" brushRef="#br0" timeOffset="-214015.73">3409 17377 24575,'9'0'0,"5"0"0,9-7 0,0 2 0,3-6 0,-4 4 0,0-4 0,5 2 0,1-2 0,-1 3 0,0-3 0,-5 3 0,-4-2 0,-1 3 0,-3 3 0,-4-2 0,-1 5 0,-3-1 0,0 2 0,0 0 0,-5 0 0,-5 0 0,-6 0 0,2 0 0,2 0 0</inkml:trace>
  <inkml:trace contextRef="#ctx0" brushRef="#br0" timeOffset="-211258.73">5776 17786 24575,'0'-14'0,"0"1"0,0-5 0,0 0 0,0-4 0,0 3 0,0 2 0,0 4 0,0 8 0,0 5 0,3 19 0,2 5 0,11 18 0,-2-7 0,14 25-733,0-12 733,-13-16 0,0-1 0,10 16 0,0 6 0,-6-7-117,4-1 117,-5-2 0,-7-16 0,-4-4 0,0-6 0,-3-7 728,-1 0-728,-3-4 122,0 0-122,0 0 0,0 0 0,0 0 0,0 0 0,-6 3 0,-2 1 0,-5 4 0,2-1 0,-1-2 0,1 1 0,1-5 0,0 6 0,1-3 0,-2 7 0,-4 2 0,-4 4 0,4-1 0,-5 5 0,5-4 0,0 4 0,0-5 0,4-7 0,1 1 0,6-9 0,1-3 0,3-8 0,0-10 0,4-4 0,2-1 0,6-2 0,2 3 0,0 0 0,0-3 0,4 5 0,-3-5 0,12-3 0,-1-2 0,0-2 0,2 3 0,-8-3 0,5 3 0,-5 1 0,-1 2 0,-6 7 0,-2 1 0,-2 5 0,-3 5 0,0-1 0,-2 4 0,-2-2 0</inkml:trace>
  <inkml:trace contextRef="#ctx0" brushRef="#br0" timeOffset="-210275.73">6215 17550 24575,'0'11'0,"0"-2"0,0 4 0,0-5 0,0 8 0,0-2 0,0 9 0,0 0 0,0 8 0,0 2 0,0 0 0,3 4 0,10 0 0,9-2 0,3-6 0,8 0 0,-5-12 0,5 3 0,-1-4 0,-4-7 0,-5-2 0,-6-7 0,-4 0 0,-3 0 0,3 0 0,-3 0 0,-2-6 0,3-2 0,-2-9 0,2-6 0,3-4 0,-1-5 0,-1 4 0,3-3 0,-4 8 0,2-14 0,-2 13 0,-3-8 0,-4 10 0,-1 0 0,-3 7 0,0-1 0,0 9 0,-6-6 0,-2 6 0,-9-3 0,-6 2 0,-4 4 0,-5-3 0,4 2 0,-3 1 0,8 1 0,-4 3 0,9 0 0,4 0 0,1 0 0,6 0 0,-3 0 0,7 0 0,0 0 0</inkml:trace>
  <inkml:trace contextRef="#ctx0" brushRef="#br0" timeOffset="-209026.73">6002 16815 23571,'0'-10'0,"0"3"496,0-2-496,0 3 168,0-1-168,10 4 84,-2 0-84,9 0 256,-3 2-256,3-5 0,1 5 0,0-2 0,4 3 0,0 0 0,-2 0 0,1 0 0,-10 6 0,-2 1 0,-5 15 0,2-3 0,-5 8 0,2-5 0,-3-4 0,0 3 0,0-6 0,0-1 0,0-2 0,0-5 0,0 2 0,0 1 0,0-3 0,0 2 0,0-3 0,0 0 0,0 0 0,3-5 0,4-5 0,7-4 0,0-2 0,7 6 0,-3-2 0,4 5 0,0-2 0,-3 3 0,-2 0 0,-4 0 0,-2 0 0,-2 0 0,-3 3 0,1 7 0,-4 1 0,0 10 0,-3-3 0,0 5 0,0-1 0,0 4 0,0-3 0,0 4 0,-3-5 0,-1-4 0,-3-1 0,3-7 0,-1 0 0,1-4 0,1 0 0,-3-3 0,3-3 0,-1-1 0,2-1 0</inkml:trace>
  <inkml:trace contextRef="#ctx0" brushRef="#br0" timeOffset="-208151.73">7539 17140 24575,'16'-28'0,"5"-1"0,16-7 0,5-6-1123,-16 20 1,1 0 1122,1-3 0,0 0 0,2 1 0,0 2 565,18-16-565,-2 5 0,-11 7 406,-5 1-406,-6 8 0,-9 5 0,-6 9 1148,-3 3-1148,-5 0 0,-2 0 0</inkml:trace>
  <inkml:trace contextRef="#ctx0" brushRef="#br0" timeOffset="-207009.73">8594 16219 24575,'0'17'0,"6"1"0,12 15 0,5 2 0,7-4 0,2 0-1120,0 9 1120,4-9 0,0 0 0,2 2 175,4-1-175,-3-2 0,-16-14 0,5 1 0,-10-10 0,-4-1 842,-1-5-842,-7 1 103,4-2-103,-7-6 0,6-5 0,-3-12 0,8-5 0,-5-4 0,2 5 0,1-9 0,-7 7 0,7-14 0,-7 10 0,3-4 0,-4 0 0,0 8 0,-4-3 0,0 10 0,0 4 0,0 3 0,0 6 0,0 12 0,0 10 0,3 6 0,6 17 0,7-2 0,12 11 0,-12-17 0,2 1-506,4 2 0,1 0 506,0 3 0,1 0 0,2 0 0,-1-1 0,15 15 0,-18-19 0,-1 0 0,6 8 0,4 4 0,-10-17 0,-6-6 0,-6-7 0,-2-5 0,-4-3 0,0-3 0</inkml:trace>
  <inkml:trace contextRef="#ctx0" brushRef="#br0" timeOffset="-205764.73">9768 15809 24575,'0'10'0,"0"0"0,0 0 0,0-1 0,0 1 0,0 0 0,-3 3 0,-1 1 0,-6-4 0,-1 3 0,1-3 0,-3 4 0,6-1 0,0 0 0,1 1 0,5-1 0,-2 4 0,3-3 0,0 0 0,0-5 0,0-3 0,0 3 0,10 2 0,-2 0 0,13 2 0,-2-1 0,3-1 0,0 0 0,0-4 0,4 1 0,-3-4 0,8-1 0,2-3 0,0 0 0,4 0 0,-5 0 0,0 0 0,-4 4 0,3 0 0,-8 3 0,4 1 0,-9 2 0,3 1 0,-9 7 0,4-3 0,-8 6 0,3 1 0,-4 2 0,-3 2 0,0 1 0,-4-4 0,0 8 0,0-8 0,0 3 0,0-4 0,-4 0 0,0-3 0,-6-2 0,0-4 0,0-3 0,-3 0 0,6-4 0,-2 1 0,2-4 0,1 0 0,3-6 0,0-4 0,3-7 0,0 6 0,0-2 0</inkml:trace>
  <inkml:trace contextRef="#ctx0" brushRef="#br0" timeOffset="-204506.73">10740 15275 24575,'0'9'0,"0"1"0,0 4 0,0-1 0,0 5 0,0-4 0,0 16 0,0-5 0,0 13 0,0-1 0,0-8 0,0 6 0,0-2 0,0 5 0,0 6 0,0 11 0,0-18 0,0 11 0,0-16 0,0 7 0,0 4 0,0-5 0,0-1 0,0-5 0,0-4 0,4 3 0,0-15 0,10 6 0,1-15 0,11 4 0,2-7 0,-1 0 0,9-4 0,-7 0 0,8 0 0,-5-4 0,5-8 0,13-18 0,-7-3 0,-7-1 0,1-2 0,-13 12 0,-1 0 0,5-6 0,-1 0 0,14-10 0,-15 6 0,-1 4 0,-6-2 0,-4 14 0,-4 1 0,-5 6 0,-3 2 0,-3 3 0,-6 2 0,-5 2 0,-7 2 0,-5 0 0,-8 0 0,2 0 0,-13 3 0,13 5 0,-12 5 0,12 3 0,-14-3 0,10 2 0,-4-2 0,5 3 0,0-4 0,-1 3 0,6-6 0,0 2 0,5-3 0,4 2 0,-3-2 0,6 1 0,-2-2 0,3 0 0,1-3 0,2-1 0,2-3 0,3 0 0,0 0 0,-4 0 0,6 0 0,-2 0 0</inkml:trace>
  <inkml:trace contextRef="#ctx0" brushRef="#br0" timeOffset="-203300.73">9537 18499 24575,'3'-17'0,"9"-3"0,5-8 0,8-2 0,1-8 0,-5 11 0,2-4 0,-3 11 0,3 0 0,-3-2 0,-6 10 0,-1-1 0,-3 6 0,0 4 0,-3-3 0,-4 5 0,-3-2 0</inkml:trace>
  <inkml:trace contextRef="#ctx0" brushRef="#br0" timeOffset="-202558.73">9744 18978 24575,'2'-13'0,"8"-10"0,11-6 0,8-7 0,9-14 0,0 7 0,-6 1 0,3-2 0,-13 19 0,8-10 0,-11 16 0,-4 1 0,-6 7 0,-2 5 0,-4 3 0,0 3 0</inkml:trace>
  <inkml:trace contextRef="#ctx0" brushRef="#br0" timeOffset="-201535.73">10708 17431 24575,'0'9'0,"0"1"0,0 4 0,0 3 0,0 6 0,0-4 0,0 7 0,0-8 0,0 4 0,0-4 0,0-1 0,0-3 0,0-1 0,0 1 0,0-4 0,0-1 0,0-3 0,0 0 0,15-2 0,3-2 0,24-2 0,4 0 0,4 0 0,-16 0 0,1 0 0,13 0 0,15 0 0,-29 0 0,-2 0 0,-10 4 0,-4-1 0,-1 4 0,-3 0 0,-4-1 0,-1 14 0,-5-4 0,-1 12 0,-3-1 0,0 0 0,0 5 0,0 1 0,0-6 0,-7 4 0,-2-8 0,-6 0 0,1-6 0,-3-3 0,-7 0 0,0-3 0,0-4 0,6-3 0,5-4 0,-1 0 0,4 0 0,-3 0 0,7 0 0,-7-3 0,-11-2 0,13 1 0,-8 0 0</inkml:trace>
  <inkml:trace contextRef="#ctx0" brushRef="#br0" timeOffset="-200445.73">11181 17241 24575,'17'14'0,"20"8"0,4-9 0,12 6 0,-9-14 0,-7 2 0,-10-6 0,0 2 0,-9-3 0,-4 0 0,-5 0 0,-3 0 0,0 0 0,1-2 0,-4-5 0,0-3 0,-3-4 0,0-3 0,0-6 0,0-4 0,0-6 0,0-16 0,0 17 0,0-20 0,0 18 0,0 0 0,0 2 0,0 10 0,0 7 0,0 7 0,0 12 0,0 10 0,0 9 0,0 4 0,3 5 0,10 5 0,10 3 0,10 11-670,5-3 670,0 5 0,-6-16-48,2 1 48,-4-8 0,-5-4 0,2-3 0,-16-13 0,2 0 668,-6-4-668,-1-2 0,-3-2 0,0-2 0</inkml:trace>
  <inkml:trace contextRef="#ctx0" brushRef="#br0" timeOffset="-199333.73">11921 16689 24575,'7'14'0,"12"5"0,3 1 0,4 1 0,1 2 0,-4-7 0,1 0 0,3-5 0,-9-4 0,-4-3 0,-5-1 0,-3-3 0,0 0 0,0 0 0,4-3 0,0-4 0,4-7 0,-1-1 0,-1-6 0,5 2 0,-8-3 0,10-6 0,-11 5 0,3 0 0,-7 2 0,-1-7 0,-3-3 0,0-2 0,0 5 0,0 9 0,0 2 0,-3 3 0,2 4 0,-7-5 0,6 13 0,-4-1 0,6 17 0,0 9 0,0 5 0,12 5 0,9 12 0,12 3-617,-13-18 1,0 0 616,1 3 0,-1 1 0,3 0 0,1 0 0,-3 0 0,0 0-97,-1-6 1,0-1 96,-1 2 0,0-1 0,9 10 0,4 7 0,-11-15 0,-2-10 0,-8-6 1220,-2-8-1220,-3-3 0,-2 0 0,-2-3 0</inkml:trace>
  <inkml:trace contextRef="#ctx0" brushRef="#br0" timeOffset="-196435.73">6599 11826 24575,'13'-10'0,"4"-10"0,11-2 0,7-8 0,1 0 0,6 3 0,-15-1 0,3 7 0,-5-2 0,-1 3 0,10-6 0,-13 3 0,6 2 0,-9 6 0,-2 2 0,-3 5 0,-7-1 0,0 5 0,0 2 0,-2 2 0,-2 0 0</inkml:trace>
  <inkml:trace contextRef="#ctx0" brushRef="#br0" timeOffset="-195656.73">6635 12251 24575,'17'-7'0,"-2"-7"0,7-2 0,1-4 0,7-8 0,-1 6 0,-5 1 0,-1-1 0,-5 10 0,1-4 0,-1 3 0,-8 6 0,2 0 0,-8 1 0,5 6 0,-8-3 0,2 3 0</inkml:trace>
  <inkml:trace contextRef="#ctx0" brushRef="#br0" timeOffset="-192693.73">7954 11660 24575,'0'-14'0,"0"-3"0,0-1 0,0-4 0,0-1 0,0 5 0,0 1 0,0 7 0,0 6 0,0 22 0,0 4 0,0 16 0,8-1 0,1-8 0,12 17 0,1-10 0,-1 3 0,4 2 0,-4-11 0,1 7 0,3-2 0,-9-7 0,0-4 0,-5-7 0,-5-4 0,1 1 0,-3-4 0,-1-1 0,-3 0 0,0-2 0,0 3 0,0-1 0,0-2 0,0 6 0,-6-3 0,1 3 0,-8 0 0,2 5 0,1-4 0,-4 3 0,3 1 0,1-4 0,-4 3 0,7-3 0,-6-1 0,5 0 0,-2 5 0,3-4 0,-3 3 0,3-3 0,-3-1 0,0 1 0,3-1 0,-3-3 0,4-1 0,0-2 0,2-1 0,1-23 0,15-24 0,2-9 0,-1 18 0,0 2 0,9-9 0,3 1 0,-8 5 0,8-1 0,-9 6 0,4 4 0,-6 3 0,0 9 0,0-4 0,-4 8 0,2-1 0,-5 2 0,3 1 0,-4 3 0,0 0 0,-3 3 0,0 0 0</inkml:trace>
  <inkml:trace contextRef="#ctx0" brushRef="#br0" timeOffset="-191771.73">8279 11584 24575,'0'6'0,"0"4"0,0 0 0,0 3 0,0 5 0,0 4 0,0 1 0,0 8 0,0-3 0,7 0 0,5-1 0,5 0 0,1-10 0,5 2 0,-4-12 0,8 0 0,-5-3 0,0 0 0,-4-4 0,3 0 0,-10 0 0,2 0 0,-7 0 0,1 0 0,-1 0 0,0-6 0,-3-2 0,12-15 0,-9 3 0,14-12 0,-7-6 0,-1 8 0,5-17 0,-5 18 0,2-13 0,-3 8 0,-6 2 0,-1 9 0,-4 5 0,0 5 0,-6-1 0,-6 7 0,-6-2 0,-4 8 0,0-2 0,0 3 0,-7 0 0,10 0 0,-1 0 0,7 0 0,6 0 0,-3 0 0,4 2 0,0 2 0,0-1 0,3 0 0,0-3 0</inkml:trace>
  <inkml:trace contextRef="#ctx0" brushRef="#br0" timeOffset="-190502.73">8060 10808 24575,'9'0'0,"1"0"0,4 0 0,-1 0 0,1 0 0,-1 0 0,-3 0 0,3 0 0,-6 0 0,2 3 0,-6 3 0,3 5 0,-5 10 0,2-5 0,-3 9 0,0-6 0,0-1 0,0 3 0,0-7 0,0 0 0,0 3 0,-3-6 0,2 6 0,-8-4 0,8-2 0,-5-2 0,6-9 0,0-4 0,0-6 0,5 0 0,7-4 0,2 10 0,7-6 0,-6 9 0,2-5 0,-4 5 0,1-2 0,-4 3 0,-1 0 0,-3 0 0,0 0 0,0 0 0,0 3 0,1 7 0,-3 5 0,-1 7 0,-3 0 0,0 0 0,0 0 0,0 0 0,0 0 0,0-3 0,0-2 0,0-4 0,0-3 0,0 0 0,0-4 0,-3 0 0,2 0 0,-4-3 0,2 0 0,-4-3 0,4 0 0,0 0 0</inkml:trace>
  <inkml:trace contextRef="#ctx0" brushRef="#br0" timeOffset="-189732.73">9099 10987 24575,'18'-6'0,"9"-8"0,-3 2 0,11-12 0,5-5 0,-9 9 0,13-11 0,-19 15 0,7 2 0,-9-1 0,-1 5 0,-7 5 0,-2-2 0,-7 7 0,0 0 0,-6 0 0,0 0 0</inkml:trace>
  <inkml:trace contextRef="#ctx0" brushRef="#br0" timeOffset="-188550.73">9880 10391 24575,'6'19'0,"2"2"0,6-10 0,0 5 0,8-4 0,-3 2 0,4 1 0,-2 0 0,-3-5 0,4-2 0,0-5 0,0-3 0,0 3 0,0-2 0,14 2 0,-6-3 0,8 0 0,-15 0 0,-6 0 0,-7-2 0,-3-5 0,-2 0 0,-1-10 0,-1-2 0,1-4 0,-4-8 0,0 3 0,0-4 0,-4-5 0,3 3 0,-7-3 0,4 9 0,0 2 0,0 11 0,4 2 0,0 6 0,0 10 0,0 10 0,0 6 0,0 12 0,12 2 0,2 5 0,12 6 0,0-5 0,-5-6 0,8 0 0,-11-5 0,9 2 0,-14-7 0,5-5 0,-11-8 0,2-1 0,-6-5 0,0-2 0</inkml:trace>
  <inkml:trace contextRef="#ctx0" brushRef="#br0" timeOffset="-187444.73">10693 9977 24575,'0'10'0,"0"-3"0,0 5 0,0-2 0,0 1 0,0 5 0,0-8 0,-3 12 0,2-12 0,-8 14 0,7-10 0,-4 4 0,6-7 0,0-3 0,6-2 0,2-1 0,9 0 0,1-2 0,4 8 0,0-7 0,0 8 0,-4-3 0,4 1 0,-4 2 0,4-3 0,0 4 0,-4-1 0,0 8 0,-5-3 0,2 6 0,-1-3 0,-2 8 0,-1 2 0,-3 9 0,0 2 0,-3-1 0,-1 4 0,-4-9 0,0 4 0,0-9 0,0-2 0,-3-7 0,-4-2 0,0-7 0,-6 0 0,6-7 0,-2 0 0,3-3 0,-4 0 0,3 0 0,-2 0 0,3 0 0,0 0 0,-1-6 0,1 2 0,-1-9 0,4 9 0,0-2 0</inkml:trace>
  <inkml:trace contextRef="#ctx0" brushRef="#br0" timeOffset="-186362.73">11407 9709 22486,'0'10'0,"0"4"1016,0 0-1016,0 17 351,0-6-351,0 12 178,0 0-178,0 1 544,0-4-544,0 13 0,0-17 0,0 23 0,0-13 0,0 4 0,0-11 0,0-2 0,0-4 0,0 1 0,0-2 0,0-4 0,0-7 0,3 2 0,8-10 0,4 3 0,7-2 0,-4-4 0,8-1 0,-7-3 0,12 0 0,-12 0 0,11 0 0,-10 0 0,6-3 0,-10-4 0,0-1 0,-6-5 0,1 3 0,-1-4 0,-4 1 0,1-1 0,-3 1 0,-1-1 0,-3 1 0,0 2 0,0 2 0,0 3 0,-3 2 0,-4 2 0,-3 2 0,-7 0 0,-2 0 0,-3 0 0,0 0 0,0 3 0,-5 1 0,4 4 0,0-4 0,6 2 0,7-5 0,-3 2 0,6-3 0,0 0 0,5 0 0</inkml:trace>
  <inkml:trace contextRef="#ctx0" brushRef="#br0" timeOffset="-185330.73">12262 9683 24575,'-6'0'0,"11"-3"0,1-3 0,10-9 0,-2 1 0,5-17 0,6 9 0,-2-20 0,16 4 0,-9-8-454,-6 19 0,1 0 454,13-21 0,-1 5-88,-2 4 88,-9 9 0,8-1 0,-8 2 0,3 4 0,-10 6 904,-1 3-904,-8 7 92,0 5-92,-4 2 0,0 2 0,-9 2 0,4-1 0,-7 2 0</inkml:trace>
  <inkml:trace contextRef="#ctx0" brushRef="#br0" timeOffset="-184039.73">13122 8857 24575,'0'-10'0,"0"0"0,0-4 0,0 4 0,0 9 0,0 10 0,0 14 0,0 0 0,8 18 0,6-9 0,8 16 0,15-1-831,-2 5 831,-11-24 0,1 0 0,9 23-85,2-13 85,-10-1 0,-1-7 0,1 5 0,-5-10 0,-5 2 827,-6-13-827,-3 3 89,-1-6-89,-2-2 0,-2 0 0,-2-2 0,0 6 0,0-6 0,0 5 0,-3-2 0,-3 1 0,-5 1 0,1-4 0,-3 4 0,6-5 0,-3 6 0,4-6 0,0 2 0,2-3 0,-1 0 0,1 0 0,1 0 0,-2 0 0,1 0 0,-2 0 0,0 0 0,2 1 0,-1-1 0,4 0 0,-1-6 0,2-8 0,3-3 0,4-14 0,5 5 0,7-7 0,1 3 0,0 1 0,3-1 0,-4 5 0,0 1 0,-2 4 0,-3 0 0,-4 4 0,-1 1 0,-3 5 0,0-1 0,-2 4 0,-2-2 0</inkml:trace>
  <inkml:trace contextRef="#ctx0" brushRef="#br0" timeOffset="-183103.73">10887 12149 24575,'11'-10'0,"10"-2"0,1-11 0,11 0 0,2-7 0,11-2 0,-3 0-448,-16 10 0,0-1 448,20-15 0,-3-10 220,-14 24-220,-4-12 0,-13 23 0,6-9 0,-11 17 0,2 9 676,-16 7-676,-7 16 0,4-18 0,-3 7 0</inkml:trace>
  <inkml:trace contextRef="#ctx0" brushRef="#br0" timeOffset="-182447.73">11143 12478 24575,'6'-13'0,"11"-6"0,14-7 0,5-1 0,8-4 0,-14 13 0,6-2 0,-9 8 0,1-3 0,-1 2 0,-12 3 0,-2 6 0,-10 2 0,0 2 0</inkml:trace>
  <inkml:trace contextRef="#ctx0" brushRef="#br0" timeOffset="-181330.73">11945 11335 24575,'0'-6'0,"0"18"0,-7 4 0,-2 22 0,-8 1 0,-5 4 0,3 6 0,-6-4 0,10-1 0,-9-2 0,14-9 0,-10 4 0,12-5 0,-4-8 0,8-6 0,-2-5 0,5-6 0,-2 2 0,3-3 0,16-2 0,2-2 0,16-2 0,8 0 0,-11 0 0,21 0 0,-17 0 0,14 0 0,-5 0 0,-1 0 0,-5 0 0,-5 0 0,-7 0 0,-7 0 0,-2 0 0,-7 0 0,-1 3 0,-2 7 0,-4 5 0,1 7 0,-4 0 0,0 16 0,0-8 0,0 18 0,-12-10 0,2 0 0,-14-4 0,3-2 0,0-8 0,-2 1 0,5-8 0,0-6 0,8-5 0,4-3 0</inkml:trace>
  <inkml:trace contextRef="#ctx0" brushRef="#br0" timeOffset="-180237.73">12308 11458 24575,'0'17'0,"0"2"0,0-1 0,6 3 0,2-10 0,10 3 0,0-4 0,4-1 0,-4-2 0,-1-4 0,-3-3 0,-1 0 0,1 0 0,-4 0 0,-1 0 0,1-3 0,-3-4 0,2-3 0,5-4 0,-9 0 0,12-4 0,-12 0 0,2 0 0,-1-4 0,-5 4 0,3-4 0,-4 0 0,0 0 0,0 3 0,0-2 0,0 7 0,0 0 0,0 4 0,0 10 0,-3 9 0,2 3 0,-2 11 0,3 0 0,0 5 0,0 9 0,0 1 0,8 11 0,6-4 0,0-6 0,10-2 0,-11-9 0,13 7 0,-13-14 0,3-2 0,-10-16 0,0 0 0,-3-3 0,0 0 0</inkml:trace>
  <inkml:trace contextRef="#ctx0" brushRef="#br0" timeOffset="-178944.73">12793 11166 24575,'14'-10'0,"4"4"0,0-11 0,1 9 0,6-6 0,-6 6 0,8 0 0,-9 4 0,-1 4 0,-3 0 0,-4 0 0,-1 0 0,-3 0 0,0 0 0,0 0 0,1 6 0,-4 6 0,0 6 0,-3 19 0,0-15 0,0 35 0,0-33 0,0 29 0,-3-29 0,-5 12 0,-1-8 0,-2-5 0,4-1 0,0-8 0,3-4 0,-2-1 0,6-8 0,-3-5 0,3-7 0,0 1 0,3-3 0,4 3 0,7-1 0,0 2 0,7 1 0,-6 1 0,6 3 0,-3-2 0,0 5 0,3-2 0,-6 3 0,6 0 0,-7 0 0,4 0 0,-5 0 0,0 0 0,1 0 0,-4 3 0,3 3 0,-6 4 0,3 8 0,-4-4 0,2 7 0,-5 2 0,1 0 0,-4 3 0,0-4 0,0 0 0,0 5 0,0-8 0,-7 7 0,3-12 0,-10 0 0,7-1 0,-3-6 0,4 3 0,0-7 0,-1 0 0,1-3 0,0 0 0,3-3 0,0 2 0,3-1 0</inkml:trace>
  <inkml:trace contextRef="#ctx0" brushRef="#br0" timeOffset="-172969.73">12982 12115 24575,'0'10'0,"0"8"0,0 6 0,0 8 0,0 11 0,0-3 0,0-8 0,0 3-918,0 32 918,0-22 0,0 2-1007,0 4 0,0 0 1007,0 4 0,0 2-729,0-12 0,0 1 0,0 0 729,0 20 0,0 1 0,0-21 0,0 0 0,0 1 0,0-1 0,0-1 0,0 1 0,0 19 0,0 0 0,0-19 0,0 0 0,0 0 0,0 1 0,0-1 0,0 0 0,-2 1 0,0-1 0,0 0 0,2 19 0,-1 0 0,-5 0 0,1-2 0,4-7 0,0 0 0,-4 3 0,0-1-730,4-6 0,0 0 730,-1 3 0,-1 0 0,-2-8 0,1 0 0,3-1 0,-1 0 96,-5-2 1,0-2-97,6 24 0,-6-29 0,0 0 0,5 21 0,-3-23 0,1 0 0,4 29 0,-4-2 0,-1-6 0,-1 0 0,-2-6 1477,7-1-1477,-6-6 2217,2 1-2217,-4-1 1868,1-5-1868,3 0 641,-2-6-641,6-5 183,-6 0-183,6-9 0,-2-4 0,0-5 0,2-3 0,-1 0 0,2 0 0,0 0 0,0 1 0,-3-1 0,2 3 0,-2 1 0,3 7 0,-3 2 0,2-1 0,-2 3 0,0-7 0,2 7 0,-5-6 0,5-1 0,-2-2 0,3-5 0,0 2 0,0-2 0,0-1 0,-2 0 0,1 0 0,-5 3 0,5-2 0,-5 6 0,6-7 0,-6 7 0,5-6 0,-5 2 0,5-3 0,-4 0 0,4 0 0,-1 0 0,-1 1 0,-1-4 0,-2 0 0,0-3 0,0 0 0,0 0 0,0-3 0,-8-4 0,-2-9 0,-7-4 0,-6-5 0,-1-4 0,-5-2 0,-5-5 0,3-4 0,-10-4 0,17 3 0,-10-5 0,17 11 0,-4-4 0,7 10 0,8 2 0,5 9 0,1 4 0,8 10 0,5 18 0,5 2 0,11 18 0,-2-5 0,5 6 0,-5-6 0,3 4 0,3 7 0,-4-8 0,8 13 0,-11-21 0,1 8 0,3-7 0,-8 2 0,-1-8 0,-2-4 0,-5-3 0,1-5 0,-2 3 0,-1-4 0,-3 0 0,2 0 0,-4 0 0,5-3 0,-6 3 0,6-3 0,-3 0 0,0 3 0,3-3 0,-3 3 0,0 0 0,3 0 0,-3-2 0,1 1 0,1-1 0,-2-1 0,3 0 0,0-1 0,1-1 0,-1 2 0,0-1 0,0-1 0,0 2 0,0-1 0,0-1 0,0 2 0,0-1 0,0-1 0,0 2 0,0-3 0,0 3 0,0-3 0,0 3 0,0-3 0,4 0 0,0 0 0,21 0 0,1 0 0,21 0 0,-2-8 0,5-7 0,-11 0 0,8-7 0,-18 9 0,-1 0 0,1 2 0,-18 4 0,10-1 0,-17 4 0,-1 1 0,-5 3 0,-2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4T02:49:48.344"/>
    </inkml:context>
    <inkml:brush xml:id="br0">
      <inkml:brushProperty name="width" value="0.05292" units="cm"/>
      <inkml:brushProperty name="height" value="0.05292" units="cm"/>
      <inkml:brushProperty name="color" value="#FF0000"/>
    </inkml:brush>
  </inkml:definitions>
  <inkml:trace contextRef="#ctx0" brushRef="#br0">2518 3076 24575,'27'0'0,"9"0"0,20 0 0,8 0-1397,-27 0 1,3 0 1396,6 0 0,1 0-838,5 0 0,1 0 838,5 0 0,3 0-530,-16 0 0,1 0 0,0 0 530,1 0 0,0 0 0,1 0 0,7 0 0,1 0 0,2 0-854,-8 1 1,1 1-1,1 0 1,-1 0 853,15 1 0,0 0 0,1-1 0,-8 0 0,1 0 0,0 1 0,-1-1 0,-7 1 0,0 1 0,-1-1 0,1 0 0,1-1 0,1 0 0,0 0 0,0 0 0,0 1 0,-1 1 0,1 0 0,0 0 0,0 0 0,0-1 0,1 1 0,0 0 0,1-1 0,2 1 0,-1 0 0,0 0 0,1 1 0,0 1 0,0 0 0,-3-1 0,6 0 0,-2-1 0,1 2 0,-9 1 0,1 0 0,1 1 0,-3-2 0,6-1 0,-1 0 0,0 0-582,9 4 1,1 0 0,0 0 581,-15-5 0,-1 0 0,2-1 0,1 2-100,11 2 0,4 2 0,0-1 1,0 0 99,-13-2 0,1 0 0,0 0 0,-1-1 0,1 1 0,-1 0 0,0-1 0,0 1 0,-1 0 0,-1 0-94,5 2 0,0 0 1,-3 0-1,-1-2 94,1-1 0,-2 0 0,-1 0 0,-5 2 0,0 2 0,3-1 0,3-2 0,4 1 0,1-1 0,-4 0 0,0 1 0,-2 0 0,2 0 0,-2 1 0,3 0 0,0 0 0,-4-2 389,-2-1 1,-2 0 0,-1-1-390,1 2 0,0 1 0,0-2 0,3 0 0,1-1 0,-1 0 0,-2 1 0,0-1 0,0 0 0,5-1 0,1-1 0,-1 0 0,-4 0 0,-2 0 0,1 0 0,2-2 0,1 0 0,-1 0 0,0 0 0,1 0 0,-1 0 0,-2 0 0,-1 0 0,2 0 183,7 0 1,1 0 0,0 0-184,-5 0 0,-1 0 0,1 0 0,5 0 0,0 0 0,1 0 0,-1 0 0,1 0 0,-1 0 0,-2 0 0,-1 0 0,2 0 0,4 0 0,1 0 0,-1 0 0,-5 0 0,0 0 0,0 0 0,4 0 0,1 0 0,2 0 0,-5 0 0,3 0 0,0 0 0,0 0 0,0 0 0,1 0 0,0 0 0,0 0 0,-1 0 0,0 0 0,0 0 0,-2 0 0,-5 0 0,0 0 0,-2 0 0,-4 0 0,21-1 0,-3 2 49,-19 0 0,1 1 1,-1 0-50,17 1 0,-2 1 0,0 2 0,0 0 0,-4 0 0,-2 0 670,-17-2 0,1 2-670,19 2 0,-2 1 1023,-1 1-1023,1 1 0,2 0 0,4 5 0,-22-8 0,0 0 0,18 6 0,-24-9 0,1 0 0,26 4 0,-22-4 0,1 0 0,-4 0 0,0 0 0,-1 0 0,2 0 0,2 0 0,0 0 0,-2-2 0,0 0 0,5 2 0,1-1 0,-2-3 0,-1-1 0,0 3 0,0-1 0,3-2 0,0 0 0,-7 2 0,1 1 0,6-3 0,0 1 1121,-6 1 1,-1 0-1122,4-2 0,-1 0 0,-3 0 0,0 0 0,4 0 0,-1 0 0,16 0 0,-10 0 0,-1 0 0,14-4 0,-19 2 0,1-2 0,24-10 0,-1-1 0,-5-4 0,-23 8 0,1-2 0,-4 1 0,1-1 0,3-2 0,0 0 0,-3 0 0,0 1 0,2-1 0,0 0 0,-4-2 0,0 1 0,21-6 0,-1-8 0,-12 12 2267,6-5-2267,-5-2 1578,4 7-1578,-9-3 1110,3 5-1110,-5-1 562,0 1-562,0 0 0,-11 5 0,8-1 0,-17 6 0,7-1 0,-10 0 0,-3 4 0,0-3 0,0 5 0,-2-4 0,1 4 0,-4-4 0,7-2 0,0-3 0,5-4 0,1 1 0,-1-1 0,17-15 0,-2-4 0,13-10 0,-14 9 0,14-17 0,-22 23 0,18-27 0,-16 21 0,5-9 0,-4-1 0,-1 1 0,-2-13 0,-6 15 0,1-13 0,-6 16 0,1-1 0,-1-3 0,0 9 0,1-10 0,0-7 0,-4 4 0,-1-15 0,-4 10-585,0-11 585,0-2 0,0 30 0,0-2 0,-1 1 0,-2 0 0,-3 0 0,-3 0 0,-2 0 0,-5-2-957,-10-8 1,-5 0 956,-3 4 0,-3-1-876,5 9 1,-1-1-1,-3 2 876,-2 4 0,-2 1 0,-2 0-1025,-3-4 0,-2 0 1,-2 1 1024,-8 0 0,-3 2 0,-1 0-658,14 6 0,1-1 0,-1 2 0,-2 1 658,-5-1 0,-1 2 0,0 1 0,0 0-432,3-1 0,1 1 0,-1 0 1,0 1 431,-7 0 0,-1 2 0,0-1 0,1 0 0,4 0 0,0-1 0,0 0 0,-1 1 0,-3 0 0,-1 0 0,0 1 0,-1 0-354,-1-1 0,-1-1 0,-1 2 0,1-1 354,-1 2 0,0-1 0,-1 1 0,0 1 0,9 1 0,0 0 0,0 1 0,-1-1 0,0 1-201,-2 1 1,0 0 0,0 0-1,0 0 1,0 0 200,2 0 0,1 0 0,-1 0 0,0 0 0,0 0-137,-7-2 1,0 0 0,0 0-1,-1-1 1,1 1 136,4 2 0,0-1 0,0 1 0,0-1 0,-1 0-96,-3-1 1,-1 0 0,0 0 0,0-1 0,1 2 95,1 0 0,1 0 0,0 1 0,0 0 0,1 0-41,1 1 1,0 0 0,1 1-1,-1 0 1,1-1 40,-1-1 0,0 0 0,0-1 0,1 1 0,4 2 118,0 1 0,4 1 1,0 0-1,-2-1-118,-9-2 0,-3-1 0,1 0 0,3 2 0,-1 2 0,3 1 0,-3 0 0,6-2 0,-2-1 0,0 1 0,1 0 213,4 2 1,2 1 0,0 1 0,1-1-214,-12-1 0,1 0 0,2 0 618,4 1 1,1 0-1,3 0-618,-6 2 0,3-1 0,-4-3 0,3 0 1518,17 3 0,2 1-1518,-4-3 0,0 0 1668,5 3 1,1-1-1669,-11-2 3586,6-2-3586,17 6 2017,8-5-2017,4 5 1104,4-2-1104,-51 9 0,24 1 0,-3 3-1085,-22 2 0,-3 1 1085,1 5 0,0 0-944,15-9 1,-1 0-1,0-1 944,0 0 0,0 0 0,-4-1 0,-4-1 0,-4-2 0,-4 1 0,-4-1 0,7 0 0,-5 0 0,-3 0 0,0 0 0,2 0 0,3 0-615,4 1 0,4-1 0,1 1 1,-3-1-1,-5 0 615,2-1 0,-6-1 0,-3 1 0,-3-1 0,1 0 0,3-1 0,5 1 0,6 0-915,-4-1 0,8 1 0,1-1 0,-5 0 915,-8 0 0,-4-1 0,-2 0 0,2-1 0,5 1 0,9 0 0,3 0 0,2 0 0,1 0-106,-8 0 1,3 0 0,0 0 105,-1 0 0,1 0 0,2 0 0,-15 0 0,2 0 0,-1 0 0,2 0 479,9 0 1,3 0-480,9 0 0,2 0 0,3 0 0,0 0 2112,-21 0-2112,-6 0 0,8 0 0,7 0 0,5 0 0,1 0 0,-12 0 0,3 0 0,-11 0 0,1 0 2066,27 0 1,0 0-2067,-1 0 0,0 0 0,-2 0 0,-1 0 0,1 0 0,-1 0 0,4 2 0,-1 1 0,-6-1 0,0 1 0,6 2 0,0 0 0,-5 1 0,-1-1 0,3 0 0,-1 0 0,-2 0 0,-1 1 0,4 1 0,0 0 0,-4 1 0,2 1 0,5 1 0,0 0 0,-5 0 0,-1 1 0,6-1 0,0 0 0,-2 2 0,-1 1 0,1 0 0,-1 0 0,3 5 0,-1 0 0,-3 1 0,0 0 0,3 2 0,0 0 0,-1 0 0,1 1 0,0 1 0,0 1 0,-1 0 0,1 1 0,0 1 0,-1 1 0,1-3 0,0 0 0,-1 2 0,1 0 0,5-2 0,1-1 0,-3 3 0,2 0 0,-17 18 0,24-21 0,1 1 0,-18 19 2182,5 3-2182,4 5 0,1 1 0,4 4 0,13-25 0,1 0 0,-14 26 0,7-5 0,5-8 0,0 0 0,4 10 0,0-11 0,0-1 0,3 7 0,4 13 0,2-14 0,2-15 0,2 1 0,-1 23 0,8 6 0,1-30 0,2 0 0,4 3 0,3-1 0,2-1 0,1 0 96,2 0 1,0 0-97,-2 3 0,1-1 0,0-5 0,1-1 0,0 2 0,-1-2 188,18 23-188,-7-16 0,2 7 0,-9-13 803,5 4-803,3-5 419,-9-6-419,3-3 974,-9-3-974,2-4 161,-7 0-161,0-3 0,-4-2 0,-1-3 0,-2 1 0,2-1 0,-5 0 0,1-3 0,-4 3 0,4-3 0,-4 0 0,1 0 0</inkml:trace>
  <inkml:trace contextRef="#ctx0" brushRef="#br0" timeOffset="8030">16860 5037 24575,'0'14'0,"0"3"0,0-3 0,0 12 0,0-2 0,0 8 0,3 0 0,6 5 0,4-4 0,-4 0 0,5-2 0,-8-3 0,2-1 0,-2-4 0,-5-2 0,2-10 0,0-1 0,-3-4 0,3-3 0,-3-2 0,0-8 0,0-8 0,0-2 0,0-4 0,0-2 0,0-4 0,0-6 0,0 1 0,0 0 0,0-5 0,0 8 0,0-7 0,0 16 0,0-1 0,0 7 0,0 4 0,3 3 0,0 4 0,3 3 0,3 0 0,2 0 0,6 0 0,5 0 0,2 0 0,12 8 0,-12 1 0,18 17 0,-20-6 0,12 15 0,-18-8 0,5 7 0,-5-2 0,-4 0 0,0-5 0,-5 0 0,1-5 0,-1-4 0,-3-1 0,1-6 0,-4-2 0,2-3 0,-3-3 0,0 0 0</inkml:trace>
  <inkml:trace contextRef="#ctx0" brushRef="#br0" timeOffset="8873">17502 5259 24575,'32'0'0,"11"-4"0,2-10 0,17-2-1127,-27 2 1,1-1 1126,0 2 0,-1 0 0,2-2 0,-3 0 715,13-4-715,5-7 0,-22 12 373,9-3-373,-17 6 0,-8 7 0,-4 1 0,-7 3 0,0 0 0</inkml:trace>
  <inkml:trace contextRef="#ctx0" brushRef="#br0" timeOffset="9831">17640 5544 24575,'26'0'0,"7"0"0,11 0 0,6-8 0,-9 6 0,11-15 0,-22 12 0,18-5 0,-19 7 0,-1 3 0,-11 0 0,-7 0 0,-1 0 0,-3 0 0,0 0 0,1 0 0,-1 0 0,0 0 0,0 0 0,0-6 0,0 4 0,-2-4 0,-1 6 0</inkml:trace>
  <inkml:trace contextRef="#ctx0" brushRef="#br0" timeOffset="11387">18222 4721 24575,'0'-19'0,"0"-2"0,0 3 0,3-1 0,4-2 0,8 6 0,0-6 0,12 0 0,-2 1 0,13-1 0,0 8 0,-4 5 0,7 4 0,12 4 0,-19 0 0,2 0 0,-1 0 0,-12 0 0,21 0 0,-26 6 0,4 6 0,-10 11 0,3 1 0,-11 2 0,-1 1 0,-3-8 0,0 11 0,0-11 0,0 8 0,0-1 0,-3-2 0,-4-2 0,-4-1 0,-3-2 0,2-1 0,2-1 0,0-4 0,6-2 0,-5-2 0,8-3 0,-4 0 0,4-5 0,-2-5 0,3-10 0,3-1 0,8 1 0,0 1 0,10 5 0,-2-3 0,3 7 0,4 1 0,-3 3 0,4 0 0,-5 0 0,4 0 0,-2 0 0,2 0 0,1 0 0,0 0 0,5 4 0,6 9 0,-4 6 0,-1 3 0,-8 1 0,-3-3 0,-6 2 0,-1 1 0,-1-1 0,-6 0 0,3 0 0,-7 0 0,-1-3 0,-3 2 0,0-7 0,0 7 0,0-6 0,0 6 0,0-7 0,-6 3 0,-2 1 0,-5-4 0,-2 7 0,-3-2 0,-2 4 0,0 0 0,-3 1 0,3-5 0,1 0 0,-2-5 0,7 0 0,-4-3 0,5-2 0,-5-2 0,4 0 0,-3 0 0,-1 0 0,4 0 0,-7 0 0,6 0 0,-2 0 0,3-3 0,4-1 0,-3 0 0,6-3 0,-2 3 0,-14-3 0,16 0 0,-13 0 0</inkml:trace>
  <inkml:trace contextRef="#ctx0" brushRef="#br0" timeOffset="16417">23633 1657 24575,'0'-18'0,"0"-4"0,7-6 0,7-9 0,12-3 0,2 6 0,2 1 0,16-7-233,-16 14 1,1 4 232,23 9 0,-7 8 0,4 1 0,3 4 0,-15 0 0,10 0 0,-9 11 0,0 13 0,-14 7 0,5 18 0,-12 3-318,0 11 318,-13-28 0,-2 0 0,-1 3 0,-1 1 0,-1-4 0,-2 1 0,-5 6 0,-3 0 0,0-8 0,-3-1 0,-2-2 0,-2-2-234,-22 22 234,6-9 0,-4-1 0,5-10 0,8-8 0,5-9 0,8-4 774,3 0-774,19-11 243,6 0-243,19-12 0,1 4 0,11-4 0,-9 4 0,13 0 0,-13 1 0,9-1 0,-6 0 0,-5 4 0,-5-2 0,-10 3 0,-6-3 0,-4 3 0,-5 1 0,-2 3 0</inkml:trace>
  <inkml:trace contextRef="#ctx0" brushRef="#br0" timeOffset="17199">24585 1385 24575,'0'27'0,"4"9"0,11 17 0,10 2-1367,-2-15 0,3 0 1367,-8-10 0,1 0 0,10 7 0,-1 0 0,-6-3 0,-2-1 188,17 22-188,-18-26 0,-1-2 0,3 8 605,0-2-605,-1-6 0,-12-8 0,1-8 0,-8-5 0,2-6 0</inkml:trace>
  <inkml:trace contextRef="#ctx0" brushRef="#br0" timeOffset="18371">25235 1045 24575,'0'6'0,"0"0"0,-7 7 0,3-5 0,-15 18 0,10-17 0,-6 13 0,6-12 0,-2 4 0,4-1 0,-2 1 0,8-4 0,-2-1 0,3-3 0,0 0 0,0 0 0,6 4 0,1 0 0,16 13 0,-2-3 0,8 14 0,0-8 0,6 4 0,1-4 0,6 0 0,-7-8 0,12 2 0,-7-10 0,9 3 0,-6-4 0,1-1 0,-6 1 0,-1-5 0,-9 3 0,-2-3 0,-8 0 0,0 2 0,-5-2 0,-3 3 0,0 2 0,-4 1 0,1 4 0,0 3 0,-3 1 0,-1 4 0,-3 5 0,0-8 0,0 7 0,0-8 0,0 4 0,0-4 0,-6 3 0,-3-3 0,-5 1 0,-1 2 0,8-13 0,0 2 0</inkml:trace>
  <inkml:trace contextRef="#ctx0" brushRef="#br0" timeOffset="19275">23757 3814 24575,'51'-32'0,"-15"5"0,-5 8 0,1-1-1498,13-14 1498,-9 11 0,1-1 0,-3 3 0,0 0 0,6-3 0,-1 0 0,-6 3 0,-2 2 0,26-8 487,-14 2-487,-14 13 248,3 3-248,-17 2 0,-2 7 0,-7 0 0,-3 0 0,0 0 0</inkml:trace>
  <inkml:trace contextRef="#ctx0" brushRef="#br0" timeOffset="20045">24724 2845 24575,'0'9'0,"0"1"0,0 4 0,4 7 0,2-5 0,7 14 0,11 0 0,4 10 0,8 2 0,1 3-518,0 2 518,6 3 0,-13-8 0,9-2 0,-17-11 0,4 9 0,-6-11 0,-8-1 0,-2-15 0,-7-2 129,3-6 1,-6 0-1,3-3 1</inkml:trace>
  <inkml:trace contextRef="#ctx0" brushRef="#br0" timeOffset="21414">25374 2588 24575,'22'-7'0,"-2"-6"0,16-4 0,-5-12 0,-1 15 0,2-14 0,-12 19 0,3-10 0,-9 12 0,-10 3 0,-5 8 0,-8 6 0,1 7 0,-5-6 0,5 10 0,-9-9 0,5 9 0,-11 3 0,-1-3 0,3 2 0,-6-3 0,3 0 0,-1 4 0,-19 13 0,11-10 0,-13 14 0,20-16 0,-2 4 0,8-1 0,-1-4 0,2 4 0,4-6 0,0 0 0,4-7 0,4 1 0,1-9 0,8 0 0,6-5 0,16-2 0,10 0 0,15 0 0,8 0-803,7 5 803,-26-3 0,0 2 0,22 5 0,-11-4 0,-2 1 0,0 3 0,-6-4 0,-1 0-7,0 3 7,9 1 0,-15-1 0,-7 0 0,-9-1 0,-8 3 803,0 0-803,-6 4 7,-1 3-7,-3 6 0,0 4 0,0 5 0,0 0 0,0 0 0,-4 0 0,-4-4 0,0-2 0,-2-7 0,-1-2 0,4-7 0,-2-1 0,3-5 0,-1-2 0,-10-2 0,10 0 0,-7 0 0</inkml:trace>
  <inkml:trace contextRef="#ctx0" brushRef="#br0" timeOffset="22833">26101 2482 24575,'9'-10'0,"6"-5"0,0 3 0,3-5 0,-5 6 0,1-2 0,-4 3 0,-1 0 0,-6 21 0,-3-4 0,-11 19 0,-5-11 0,-8 9 0,-4 0 0,-7 7 0,-5 0 0,-1 4 0,2-8 0,9 2 0,-9 2 0,8-4 0,-5 3 0,7-5 0,10-6 0,4-4 0,5-6 0,7-3 0,10-2 0,5 2 0,10-2 0,5 3 0,1 1 0,9 0 0,-4 0 0,9 1 0,-4-1 0,6-3 0,-1-1 0,-5-1 0,-1-2 0,-4 3 0,-6-1 0,0-2 0,-5 5 0,0-1 0,-4 2 0,-1 0 0,0 3 0,-5 0 0,5 8 0,-9 5 0,3 0 0,-3 8 0,-4-3 0,-1 4 0,-3 0 0,0-5 0,0 4 0,0-8 0,-3 0 0,-1-2 0,-3-6 0,-3 2 0,3-4 0,-6-2 0,6 1 0,-6-4 0,6 1 0,-3-5 0,4-1 0,3-3 0,0 0 0</inkml:trace>
  <inkml:trace contextRef="#ctx0" brushRef="#br0" timeOffset="23936">25074 4775 24575,'6'-9'0,"6"-2"0,21-9 0,-2-1 0,17-6 0,4-1-2260,6 0 2260,-21 10 0,3 0 0,-2 2 0,2 0 0,2-5 0,1 0 0,-1 5 0,1-1-802,-3-2 0,1-2 1,0 1 801,9-1 0,1-1 0,-5 1 0,3-1 0,-5 1-62,-2 2 0,-1 0 62,13-6 0,0-1 0,-9 7 0,0-2-995,8-10 0,2-2 995,2 6 0,-1-2 0,-5-5 0,1-2 0,-7 7 0,3 0 0,-5 0 0,-4-3 0,0-1 0,2 3 0,3 0 0,-4 1 0,-4-2 0,-2 1 26,10-5 1,0 0-27,-15 10 0,0 1 825,4-3 0,-3 3-825,-1-2 1158,17-6-1158,-21 12 2406,-2 3-2406,-13 8 266,-1 5 0,-5 2 0,-2 2 0</inkml:trace>
  <inkml:trace contextRef="#ctx0" brushRef="#br0" timeOffset="31251">26654 665 24575,'0'13'0,"0"9"0,11 3 0,3 3 0,17 11 0,1 4 0,1 3 0,4 7 0,-5-8 0,-8-9 0,1 1 0,-13-4 0,4-4 0,-3 2 0,-3-13 0,-6-4 0,2-4 0,-6-4 0,3-6 0,-3-8 0,0-7 0,0-22 0,0 2 0,-4-14 0,-6-7 0,-4 4-282,2 18 1,-1 0 281,-2-18 0,-12-9 0,16 11 0,-10-1 0,8 7 0,0 12 0,5 9 0,4 5 0,4 8 0,3 9 563,8 7-563,5 12 0,12 3 0,2 4 0,5 1 0,-2-4 0,2 2 0,-3-6 0,1 2 0,-5-8 0,-5-1 0,-6-4 0,-4-3 0,-3-1 0,0-3 0,-4 0 0,0 0 0,-3-6 0,3-10 0,-1-8 0,3-13 0,0 8 0,0-12 0,0 7 0,1-10 0,-1 6 0,1 1 0,-1 5 0,-1 4 0,1 5 0,-1 6 0,-1 7 0,3-3 0,-2 9 0,2-1 0,-3 5 0,0 0 0,0 3 0,1 7 0,7 6 0,7 8 0,4 0 0,9 6 0,-4 0 0,0 0 0,10 15 0,-14-22 0,10 21 0,-16-24 0,-1 8 0,-5-10 0,-3-4 0,-1-4 0,-4-4 0,0-3 0,-3 0 0,0-3 0</inkml:trace>
  <inkml:trace contextRef="#ctx0" brushRef="#br0" timeOffset="33205">27939 1446 24575,'-10'13'0,"-1"2"0,-11 5 0,0 7 0,-11-1 0,6 9 0,-3-1 0,0 1 0,12-10 0,-10 8 0,16-14 0,-12 10 0,7-2 0,2-7 0,1 2 0,6-5 0,-2-3 0,6 3 0,-2-3 0,5-1 0,-5 1 0,5-1 0,-2-3 0,3 3 0,0-3 0,0 0 0,0-1 0,0-2 0,0-1 0,0 0 0,3-3 0,4 0 0,3-3 0,7 0 0,1 0 0,4 0 0,5 0 0,-4 0 0,8 0 0,-3 0 0,4-4 0,0 0 0,0-1 0,0-2 0,-5 6 0,-4-3 0,-2 4 0,-6 0 0,2 0 0,-7 0 0,3 0 0,-7 0 0,4 0 0,-4 0 0,0 0 0,0 0 0,0 0 0,0 6 0,-2 2 0,-1 5 0,-3 5 0,0 0 0,0 4 0,0 4 0,0 2 0,0 4 0,0 0 0,0 5 0,-4 1 0,-1 1 0,-3 3 0,-5-4 0,0 1 0,-4 3 0,-4-8 0,4-1 0,-8 0 0,5-8 0,-5 4 0,-4-4 0,9-6 0,-7 1 0,9-6 0,-1-3 0,2-1 0,1 0 0,5-6 0,-1 2 0,-1-6 0,2 0 0,-5 0 0,3 0 0,-1 0 0,1 0 0,-1 0 0,4 0 0,-3 0 0,6 0 0,-2 0 0,5-3 0,2 0 0,2-4 0,0 1 0,0 3 0,0 0 0</inkml:trace>
  <inkml:trace contextRef="#ctx0" brushRef="#br0" timeOffset="40944">27774 1955 24575,'0'-9'0,"0"-10"0,0 0 0,0-8 0,0 5 0,0 7 0,0 2 0,0 3 0,0 12 0,0 3 0,0 42 0,0 4 0,1-10 0,2 2-560,2-8 0,0 1 560,3 9 0,1 1 0,2-2 0,0 0 0,0 3 0,0 0 0,-5-9 0,0-2 0,2 2 0,-2-2-7,-1 16 7,5 4 0,-2-7 0,-3-15 0,-1-6 0,-4-14 0,0-5 1119,0-3-1119,0-8 8,0-12-8,0-20 0,0-32-1104,-2 23 1,-1-3 1103,-5-17 0,-3-4-872,3 21 0,-2-2 1,0 1 871,-1 2 0,-2 1 0,0-1 0,0-4 0,0 0 0,1 3 0,-2 0 0,-1 0-570,-2-12 0,0 2 570,6 18 0,1 2-43,-3-1 0,1 2 43,-3-11 1743,4 22-1743,7 16 2702,1 25-2702,3 15 0,0 19 0,0 11 47,2-28 1,1 2-48,2 7 0,1 0 0,5 1 0,0-1-281,-3-5 0,1-2 281,3-1 0,0-2-69,2 17 69,4 0 0,-4-6 0,-3-15 1341,-4-7-1341,0-12 720,-1-3-720,0-5 78,1-12-78,0-11 0,-3-8 0,5-25 0,-4 0-614,0 17 0,0-2 614,3-1 0,-1 1 0,-1 6 0,-1 0-138,5-5 1,0 2 137,-1-11 0,8-3 0,-8 17 0,2 17 0,-4 6 1210,-1 10-1210,0 0 293,1 14-293,0 4 0,5 19 0,0-4 0,4-4 0,-1-3 0,-1-12 0,0 3 0,-4-3 0,-1-4 0,-2-1 0,-1-6 0,-3-10 0,0-1 0,-3-10 0,-3 5 0,-1 3 0,1 0 0,-3 7 0,6 6 0,-3 8 0,3 17 0,0 6 0,0 15 0,4 1 0,1-4 0,3 1 0,0-13 0,0-2 0,0-5 0,-1-12 0,-1-2 0,-2-7 0,1-5 0,-4 1 0,2-5 0</inkml:trace>
  <inkml:trace contextRef="#ctx0" brushRef="#br0" timeOffset="42670">28408 1433 24575,'0'6'0,"0"7"0,0 12 0,0 4 0,0 13 0,0 2 0,0 12-678,4 8 678,3-29 0,1 0 0,0 1 0,0-2 0,11 19-163,-1 6 163,-4-19 0,0 9 0,1-15 0,-9-2 0,0-10 0,-6-4 673,0-4-673,0-5 168,0-34-168,0 1 0,0-24 0,-12 1 0,4 1 0,-18-10 0,16 15 0,-11-5 0,8 12 0,-5-10 0,1 1 0,4 9 0,1-2 0,7 16 0,2-2 0,3 9 0,0-1 0,0 4 0,3 3 0,0 5 0,3 2 0,3 0 0,5 0 0,4 6 0,9 3 0,6 11 0,11-2 0,0 7 0,11-1 0,-15-6 0,13 8 0,-13-12 0,9 8 0,-6-4 0,-5-5 0,-5-1 0,-10-5 0,-6 0 0,-7-1 0,-1-2 0,-3-1 0,-2-6 0,-2 0 0,-2-7 0,0 0 0,0-3 0,0-5 0,-7-10 0,1-6 0,-11-15 0,7-1-933,-9-12 933,12 27 0,-1-1 0,-3 0 0,1 0 0,2 4 0,1-1-166,0-1 0,-1 1 166,-5-19 0,3-4 0,-3 7 0,4 15 0,1 2 0,4 14 0,-2 4 917,6 10-917,-3 4 348,3 6-348,-3-2 0,2 1 0,-4-4 0,4 2 0,-2-3 0</inkml:trace>
  <inkml:trace contextRef="#ctx0" brushRef="#br0" timeOffset="48613">12261 7895 24575,'17'0'0,"4"0"0,16 0 0,13 0 0,2 0-537,-11 0 0,0 0 537,-7 0 0,0 0-624,18 0 1,2 0 623,-13 0 0,0 0 0,12 0 0,2 0 0,-8 0 0,0 0 0,4 0 0,0 0 0,-4 0 0,0 0 0,3 0 0,0 0 0,-6 0 0,-1 0 0,7 0 0,0 0 0,-6 0 0,-1 0 0,3 0 0,0 0 0,1 0 0,-1 0 0,-3 0 0,1 0 0,2 0 0,0 0 0,1 0 0,-1 0 0,-3 0 0,1 0 0,2 0 0,0 0 0,-3 0 0,0 0-478,-1 0 1,1 0 477,0 0 0,-1 0 0,-3 0 0,0 0 0,4 0 0,-2 0 0,19 0 0,-23 0 0,-1 0 0,22 0 0,-23 0 0,0 0 0,29 0-414,-2 0 414,-11 0 0,3 0 0,-9 0 0,4 0 0,0 0 0,1 0 0,0 0 692,-10 0-692,1 0 1454,-7 0-1454,15 0 1051,-9 0-1051,7 0 493,-13 0-493,3 0 0,-10 0 0,0 0 0,-5 0 0,0-3 0,0 2 0,-4-6 0,-1 7 0,-3-3 0,-1 0 0,-3 2 0,3-2 0,-6 3 0,2 0 0,-3 0 0,0 0 0,-5 0 0,-2 0 0</inkml:trace>
  <inkml:trace contextRef="#ctx0" brushRef="#br0" timeOffset="52475">21752 7148 15597,'-10'0'0,"0"0"3846,4 0-3846,22 0 1549,0 0-1549,21 0 0,0 0 0,2 0 0,1 0 0,4 0 0,3 0 0,-1 0 0,-14 0 832,22-7-832,-16 5 2751,-8-6-2751,-3 8 0,-14 0 0,-3 0 0,0 0 0,-4 0 0,-3 0 0,0 0 0</inkml:trace>
  <inkml:trace contextRef="#ctx0" brushRef="#br0" timeOffset="53269">21802 7463 24575,'27'0'0,"3"0"0,13 0 0,-9 0 0,12 0 0,-10 0 0,8 0 0,-7 0 0,-10 0 0,-7 0 0,-7 0 0,-7 0 0,0 0 0,-5 0 0,1 0 0,-5 0 0</inkml:trace>
  <inkml:trace contextRef="#ctx0" brushRef="#br0" timeOffset="54666">22826 7228 24575,'0'-18'0,"0"4"0,0-3 0,0-5 0,0 2 0,0-6 0,0 8 0,0 0 0,0 5 0,0 2 0,0 11 0,0 8 0,0 15 0,0 5 0,0 4 0,0 10 0,4-2 0,-3 0 0,10 0 0,-5-6 0,7 10 0,-5-1 0,1-5 0,-1 0 0,0-6 0,0-5 0,-4 0 0,-1-9 0,-3 3 0,0-7 0,0 4 0,0-5 0,0-3 0,0 3 0,-3-3 0,-4 3 0,-3 1 0,-4-1 0,1 1 0,-4 0 0,-2 0 0,-3 0 0,4-2 0,-3 1 0,6-5 0,-2 2 0,7-3 0,0-1 0,4-3 0,0 0 0,2-6 0,2 0 0,2-7 0,2 3 0,2-5 0,9 1 0,-1 0 0,5-2 0,0 5 0,1-5 0,1 5 0,2-3 0,-3 4 0,0 3 0,3-3 0,-6 3 0,2 0 0,-7-1 0,3 4 0,-7-5 0,4 3 0,-1 0 0,-2-3 0,2 3 0,-3-1 0,0-1 0,1 4 0,-1-4 0,0 4 0,-3-5 0,0 3 0,-3 0 0,0 0 0</inkml:trace>
  <inkml:trace contextRef="#ctx0" brushRef="#br0" timeOffset="56191">23289 7088 24575,'0'9'0,"0"1"0,0 4 0,0-4 0,0 3 0,0-7 0,0 7 0,0-3 0,0 0 0,0 3 0,0 5 0,0-2 0,0 6 0,0-1 0,0-5 0,0 9 0,0-14 0,0 10 0,0-10 0,0 3 0,0 2 0,0-5 0,0 10 0,0-6 0,0 2 0,0-4 0,3 1 0,0-4 0,3-1 0,-2-3 0,1 0 0,-2 1 0,4-4 0,-1 0 0,0-3 0,0 0 0,3 0 0,1 0 0,4 0 0,-1 0 0,4 0 0,6 0 0,0 3 0,8-2 0,-3 2 0,4-3 0,0 0 0,0 0 0,0 0 0,-4 0 0,-2 0 0,-8 0 0,-1 0 0,-3 0 0,-4-3 0,3-3 0,-6-1 0,2-6 0,-3 6 0,1-3 0,-4 1 0,0 2 0,-3-2 0,0-1 0,0 0 0,-4-7 0,-4-6 0,-7-1 0,-26-24 0,12 23 0,-4-2 0,-2 2 0,-3 6 0,-15-6 0,10 12 0,10 5 0,0 0 0,2 4 0,8-3 0,0 6 0,6-2 0,7 3 0,-3 0 0,6 0 0,-3 0 0,4 0 0,0 0 0,3 0 0,0 0 0</inkml:trace>
  <inkml:trace contextRef="#ctx0" brushRef="#br0" timeOffset="57891">23425 6321 24575,'0'-9'0,"0"-1"0,2-1 0,2 2 0,2 3 0,3 3 0,-2-3 0,2 5 0,1-1 0,-3 2 0,2 0 0,0 0 0,1 0 0,1 0 0,-2 0 0,0 0 0,-2 0 0,3 6 0,-1 1 0,-1 6 0,2 5 0,-4-7 0,-2 9 0,-1-9 0,-3 6 0,0 1 0,0-4 0,0 7 0,0-6 0,0 2 0,-6-4 0,1 1 0,-5-1 0,4 0 0,-1-2 0,1-2 0,-1-3 0,4 0 0,-2 0 0,7-3 0,1 0 0,8-3 0,6 0 0,-3 0 0,7 0 0,-2 3 0,-1 1 0,-1 0 0,-4 2 0,1-2 0,-1 0 0,-3 1 0,0-1 0,-4 2 0,0 0 0,0 0 0,-3 3 0,0 1 0,-3 4 0,0-1 0,0 1 0,0 3 0,0-3 0,0 7 0,0-10 0,0 10 0,-3-13 0,0 8 0,-4-9 0,1 2 0,0-3 0,0 0 0,-1 0 0,1-2 0,3-4 0,0-11 0,3 6 0,0-5 0</inkml:trace>
  <inkml:trace contextRef="#ctx0" brushRef="#br0" timeOffset="58910">24189 6935 24575,'26'0'0,"7"0"0,11 0 0,13 0 0,6 0-761,-24 0 1,-1 0 760,17 0 0,-15 0 0,-1 0 0,10 0 149,-15 0 0,1 0-149,15 0 299,-6 0-299,-12 0 0,-9 0 0,-9 0 769,-1 0-769,-6 0 38,-1-3 1,-3 3 0,-3-3 0</inkml:trace>
  <inkml:trace contextRef="#ctx0" brushRef="#br0" timeOffset="61049">25828 7054 24575,'0'-13'0,"0"2"0,0-5 0,0-4 0,0-3 0,0-3 0,0 11 0,0-6 0,0 10 0,0-3 0,3 1 0,-3 6 0,3-2 0,-3 3 0,0 5 0,0 9 0,0 11 0,0 14 0,0 5 0,0 5 0,0 6 0,5 8-753,0 7 753,2-29 0,1 0 0,2 23 0,8 2 0,-4-9 0,1 5 0,-2-11 0,-5-2 0,0-20 0,-1-1 0,-3-8 0,-1-4 753,-3-1-753,0-3 0,0 0 0,0 0 0,0 0 0,0 0 0,0 0 0,-3 1 0,-4-4 0,0 2 0,-5-1 0,1 2 0,-6 1 0,3 0 0,-8 0 0,8 0 0,-3 0 0,-1 0 0,4 0 0,-4 0 0,5 0 0,-1-1 0,4-2 0,1-1 0,8-9 0,5 2 0,7-9 0,6 5 0,11-11 0,0 10 0,10-11 0,-6 15 0,5-10 0,1 9 0,0-6 0,-5 4 0,-6 3 0,-5-1 0,-4 5 0,-4-5 0,-5 5 0,-3-2 0,0 3 0,-2-3 0,-2 0 0,-2 0 0,0 0 0</inkml:trace>
  <inkml:trace contextRef="#ctx0" brushRef="#br0" timeOffset="62456">26600 6807 24575,'0'12'0,"-3"2"0,-7 17 0,1-11 0,-19 23 0,18-26 0,-18 12 0,19-15 0,-18 24 0,16-15 0,-12 13 0,15-10 0,1-13 0,4 10 0,23-16 0,14-9 0,19-4 0,-8-2 0,-4 4 0,-8 4 0,10 0 0,-8 6 0,-2 2 0,-19 10 0,-4 0 0,-2 14 0,-4-8 0,-1 8 0,-3-14 0,0 13 0,-6-8 0,-2 9 0,-6-8 0,-4-5 0,-1-1 0,0-4 0,-2 1 0,1 1 0,4-7 0,-2 0 0,11-9 0,1 0 0,3 0 0</inkml:trace>
  <inkml:trace contextRef="#ctx0" brushRef="#br0" timeOffset="63539">27145 6724 24575,'0'6'0,"0"0"0,-3 3 0,0-5 0,-4 7 0,1-3 0,-1 5 0,1-3 0,-1 2 0,0 5 0,-2-3 0,4 6 0,-1-3 0,6-6 0,0 6 0,0-11 0,0 4 0,3-4 0,13 0 0,15 5 0,1-3 0,8 7 0,-17-7 0,10 6 0,-16-3 0,5 3 0,-14-1 0,1 1 0,-2 17 0,-3-9 0,-1 24 0,-3-7 0,0 1 0,-4 8 0,0-20 0,-12 13 0,-2-11 0,-4 8 0,2-9 0,-1 3 0,3-12 0,3-1 0,3-12 0,9-5 0,0-2 0,0 0 0</inkml:trace>
  <inkml:trace contextRef="#ctx0" brushRef="#br0" timeOffset="64539">27900 7018 24575,'0'0'0</inkml:trace>
  <inkml:trace contextRef="#ctx0" brushRef="#br0" timeOffset="65386">27900 7018 24575,'15'0'0,"-3"0"0,11 0 0,-8 0 0,2 0 0,-4 0 0,1-3 0,-1 2 0,0-2 0,1 3 0,3 0 0,1 0 0,4-3 0,0 2 0,5-2 0,1 3 0,-1-3 0,4 2 0,7-6 0,-8 6 0,6-2 0,-18 0 0,-1 2 0,-3-2 0,-1 3 0,1 0 0,-1 0 0,-3 0 0,-1 0 0,-2 0 0,2 0 0,-2 0 0,2 0 0,-3 0 0,0-2 0,0 1 0,-2-5 0,-2 3 0,-8 0 0,5 0 0,-5 3 0</inkml:trace>
  <inkml:trace contextRef="#ctx0" brushRef="#br0" timeOffset="66805">29059 6782 24575,'0'-13'0,"10"-16"0,-1-1 0,6-8 0,0 11 0,-1-1 0,1 12 0,-2-1 0,-7 24 0,-3 15 0,-3 7 0,0 13 0,0 21 0,0-1-287,4-24 0,0 0 287,2 19 0,7-3 0,-4-9-51,0 10 51,0-16 0,-4 4 0,-2-15 0,-3-2 0,0-8 572,0 0-572,0-5 53,0 1-53,0-1 0,0 0 0,0 1 0,0-1 0,0 1 0,0-4 0,0 2 0,-2-5 0,-2 3 0,1-4 0,-3 0 0,3 0 0,-7 0 0,3 0 0,-5-2 0,2 2 0,-14-2 0,4 3 0,-8-3 0,10 2 0,-3-2 0,6 0 0,-2 2 0,7-5 0,0 2 0,4-3 0,3 2 0,0 2 0,6-1 0,0 0 0,10-6 0,-2-1 0,16-12 0,-3 3 0,14-8 0,6 3 0,7 0 0,-6 2 0,3 0 0,-9 4 0,0 0-330,7 0 0,-1 0 330,-10 2 0,-2 2 0,17 2-108,-15-1 1,0 0 107,10-1 0,6 3 0,-36 1 0,-2 4 0,-7 0 0,0 0 0,0 0 0</inkml:trace>
  <inkml:trace contextRef="#ctx0" brushRef="#br0" timeOffset="70232">24936 9111 24575,'6'9'0,"4"1"0,-3 4 0,6-1 0,-3 0 0,4-2 0,-4 5 0,0-8 0,-4 3 0,0-6 0,1-4 0,-4 4 0,2-4 0,-1 2 0,2-3 0,3 0 0,-2 0 0,6 0 0,-3 0 0,3 3 0,4 1 0,-2 2 0,6 2 0,-7-4 0,0-1 0,-1-3 0,-6 0 0,2 0 0,-3 0 0,0 0 0,0 0 0,0 0 0,0-3 0,-2-4 0,1 0 0,-1-9 0,5 5 0,7-11 0,8 1 0,-3 2 0,11-6 0,-7 5 0,5-6 0,-2 5 0,-5 2 0,-5 5 0,-1 0 0,-3 4 0,-4 0 0,-1 6 0,-3-1 0,-2 2 0,-4-1 0,-1 1 0,-2 3 0</inkml:trace>
  <inkml:trace contextRef="#ctx0" brushRef="#br0" timeOffset="72033">25721 10647 24575,'3'22'0,"4"-9"0,5 16 0,-1-17 0,3 14 0,2-7 0,-4-1 0,9 1 0,-13-9 0,6 4 0,-8-8 0,0 1 0,4-1 0,-4-6 0,4 3 0,-4-3 0,0 0 0,0-6 0,1-1 0,12-16 0,4-8 0,23-12-550,-23 17 0,0-1 550,7-1 0,0-1 0,11-20 0,-14 21 0,0 1 0,6-14-77,9-2 77,-11 7 0,-7 12 0,-9 6 0,-5 8 0,-4 3 1096,0 4-1096,-2 6 0,-2-2 0,-2 1 0</inkml:trace>
  <inkml:trace contextRef="#ctx0" brushRef="#br0" timeOffset="73270">25006 12289 24575,'10'3'0,"0"1"0,8 10 0,-3-8 0,3 10 0,5-2 0,-8-3 0,12 5 0,-3-6 0,0-2 0,-3 0 0,-5-2 0,-9-5 0,12 2 0,-8-3 0,9 0 0,-3-4 0,1 0 0,14-11 0,3-8 0,16-11-739,-21 12 0,1-1 739,2 0 0,2-1 0,-1 0 0,0 1-146,-6 2 0,-1 2 146,23-13 0,-11 6 0,5-2 0,-14 10 0,-6 1 1455,-15 14-1455,-3 0 0,-3 3 0,0 0 0</inkml:trace>
  <inkml:trace contextRef="#ctx0" brushRef="#br0" timeOffset="91819">17640 15545 24575,'32'0'0,"-6"8"0,10-1 0,2 2-1102,3 14 1102,1-5 0,3 1-904,11 6 904,-16-5 0,-1 0 0,6-1 482,9 13-482,-28-11 0,11-3 0,-12 0 532,-3-10-532,-12-1 992,-1-4-992,-3-3 0,1 0 0,-1-3 0,1-12 0,8-7 0,9-22 0,8 1-1066,-7 0 1,0-2 1065,2 4 0,2-1 0,-4 2 0,0-4 0,2 1-1139,1 0 1,0 0-1,2-2 1139,3-5 0,2-1 0,1-2 0,-9 10 0,1-2 0,0 0 0,-1 3 0,4-6 0,-2 3 0,2-2 0,4-9 0,0-1 0,-2 3 0,3-4 0,-2 3-649,-4 4 1,-1 0 648,0 3 0,-3 2-238,4-8 238,0 0 0,-4 14 1555,-11 20-1555,-4 7 3421,-2 9-3421,-3 1 1748,-2 6-1748,-10-2 0,3 1 0,-5-2 0</inkml:trace>
  <inkml:trace contextRef="#ctx0" brushRef="#br0" timeOffset="101273">6711 6428 24575,'9'0'0,"2"0"0,2 0 0,4 0 0,-2 0 0,6 0 0,-7 0 0,7 0 0,-7 0 0,8 0 0,-8 0 0,7 0 0,-3 0 0,14 0 0,-3 0 0,13 0 0,-9 0 0,9 0 0,-3 0 0,4 0 0,0 0 0,1 0 0,-1-3 0,0 2 0,1-3 0,-1 0 0,-5-1 0,19-3 0,-15 3 0,10 2 0,-10-1 0,-3 3 0,4-3 0,0 4 0,1-4 0,5 3 0,-10-3 0,9 4 0,-15 0 0,5 0 0,-6 0 0,-5 0 0,0 0 0,5 0 0,6 0 0,-2 0 0,0 0 0,-9 0 0,-4 0 0,3 0 0,-8 0 0,3 0 0,-9 0 0,4 0 0,-9 0 0,2 0 0,-3 0 0,0 0 0,-14 0 0,7 0 0,-11 0 0</inkml:trace>
  <inkml:trace contextRef="#ctx0" brushRef="#br0" timeOffset="103303">19719 17846 24575,'7'0'0,"7"0"0,24 0 0,2 0 0,21 0-1371,3 0 1371,-25 0 0,1 0 0,3 0 0,-1 0 0,25 0 0,-27 0 0,0 0 0,27 0 0,-31 0 0,0 0 0,-1 0 0,-1 0 334,16 0-334,5 0 0,-20 0 0,12 0 0,-23 0 0,12 0 1037,-17 0-1037,11 0 0,-10 0 0,6 0 0,7 0 0,-9 0 0,23 0 0,-22 0 0,16 0 0,-18 0 0,4 0 0,-1 0 0,-2 0 0,2-6 0,-4 4 0,0-5 0,0 7 0,-4-3 0,0 3 0,-5-3 0,0 3 0,-2-3 0,-2 2 0,-3-2 0,0 3 0,-3 0 0,0 0 0</inkml:trace>
  <inkml:trace contextRef="#ctx0" brushRef="#br0" timeOffset="105222">24792 15739 24575,'11'-22'0,"5"-6"0,5-1 0,11-17 0,-4 4 0,-2 5 0,11-19 0,-19 32 0,7-24 0,-16 36 0,-9 17 0,3 17 0,-3 17 0,0 4 0,5 12 0,4-3-311,-1-14 0,0-1 311,3 12 0,-4-16 0,-1 0 0,-1 12 0,4 6 0,-4-7 0,-1-12 0,-4-5 0,0-9 0,0-1 622,0-3-622,0-1 0,-6-2 0,-1 1 0,-11-1 0,-6 8 0,-5 2 0,-11 10 0,-7 7-642,20-18 0,0 0 642,-7 5 0,1 0 0,5-4 0,0-1 0,-5 5 0,1 0 0,-5 3 0,-7 8 0,14-15 0,0 4 0,6-8 0,9 0 1284,5-9-1284,4 1 0,2-3 0,12-9 0,5-7 0,9-6 0,10-8 0,2 3 0,15-2 0,8-4-516,-26 15 1,1-1 515,3-2 0,0 0 0,4 2 0,-1 0 0,-2-1 0,0-1 0,5 1 0,1 1 0,-5 0 0,-2 0-301,25-10 301,-1 4 0,-14 1 0,6 0 0,-7 0 0,-7 5 0,-10 2 0,-4 4 0,-6-1 1015,-6 5-1015,-2-3 317,-3 5-317,0-1 0,-3 2 0,0 0 0</inkml:trace>
  <inkml:trace contextRef="#ctx0" brushRef="#br0" timeOffset="106486">27765 14547 24575,'0'10'0,"0"11"0,0-5 0,-7 15 0,1 1 0,-14 12 0,4 7 0,-5-6 0,3 17 0,5-20 0,5 15 0,4-13 0,4-6 0,0-1 0,0-5 0,0-8 0,9 4 0,24-3 0,-3-2 0,29 4 0,-28-18 0,2 2 0,2-1 0,4-3 0,-2-1 0,1 1 0,3-4 0,6-3 0,-6 0 0,-11 0 0,3 0 0,-16-3 0,-6-3 0,-1-9 0,-4 1 0,-2-7 0,-1-7 0,-3-1 0,0-8 0,0-6 0,-4-2 0,0 4 0,-19-13 0,9 27 0,-17-13 0,7 16 0,-5 3 0,-4 1 0,-5 3 0,5 5 0,-4-1 0,5 9 0,4-3 0,1 6 0,9-2 0,1 0 0,3 2 0,4-5 0,0 3 0,7-3 0,0 2 0,3 2 0</inkml:trace>
  <inkml:trace contextRef="#ctx0" brushRef="#br0" timeOffset="107723">28488 14129 24575,'0'12'0,"0"-5"0,0 6 0,0-4 0,0-2 0,0 5 0,0-5 0,0 6 0,0-6 0,0 5 0,0-2 0,0 8 0,0 0 0,0 0 0,0-4 0,0 2 0,0-8 0,0 9 0,0-10 0,0 2 0,0-3 0,0 0 0,3 0 0,3 1 0,1-1 0,9 1 0,-1-1 0,7 2 0,16 0 0,-13-1 0,17 2 0,-9-1 0,0 0 0,9 1 0,-9-1 0,9 0 0,-8 0 0,3 1 0,-10-2 0,4 1 0,-7 3 0,2 1 0,-4 2 0,-3 4 0,-2-3 0,-2 6 0,-4 2 0,0 0 0,-7 4 0,-1-5 0,-3 0 0,0 0 0,0-4 0,0 3 0,-6-7 0,-16 14 0,-14-5 0,5-4 0,-3 0-626,-5 0 0,-2 0 626,2-1 0,-2 1 0,-12 1 0,0-1 0,8 0 0,0 0 0,1-4 0,-1-1 0,-1 2 0,3-1 0,9-4 0,2-2-62,-4-1 1,1 0 61,-16 5 0,8-4 0,19-5 0,6 0 0,8-4 1244,7-3-1244,0-4 32,3-7 1,0 6 0,0-2 0</inkml:trace>
  <inkml:trace contextRef="#ctx0" brushRef="#br0" timeOffset="110033">29482 13588 24575,'0'6'0,"0"0"0,0 0 0,0 0 0,0 4 0,-3-3 0,-1 5 0,-2-2 0,-4 4 0,2 3 0,-5-3 0,5 7 0,-2-2 0,3 3 0,-3-4 0,2 3 0,-3-3 0,7 0 0,-2 3 0,5-6 0,-3 2 0,4 0 0,0-6 0,0 6 0,0-10 0,0 5 0,0-2 0,0 0 0,0 5 0,3-8 0,1 5 0,5-5 0,1 2 0,3-2 0,1 6 0,3-5 0,1 2 0,4-3 0,-3 0 0,2 1 0,-3-1 0,4-3 0,-4-1 0,-1-3 0,-3 0 0,-1 0 0,-3 0 0,0-6 0,-4 2 0,1-9 0,-1 6 0,1-6 0,-1 3 0,1-3 0,-1-1 0,2-8 0,3-2 0,-3 1 0,7-7 0,-4 10 0,1-6 0,-2 7 0,0-4 0,-5 11 0,1-3 0,-6 9 0,0-1 0,-3 1 0,0 0 0,-7 0 0,3-1 0,-2 1 0,-1 0 0,4-1 0,-4 1 0,4 0 0,3 0 0,-3-1 0,5 1 0,-1 0 0,-1 3 0,2-3 0,-4 6 0,1-3 0,-2 3 0,0 0 0,0 0 0,0 0 0,0 0 0,-1 0 0,1 0 0,3-3 0,-3 2 0,6-4 0,-6 1 0,3-2 0,-1 0 0,-1 3 0,4-3 0,-4 3 0,4-3 0,-2 0 0,6 5 0,1 5 0,2 6 0,0 0 0,1 6 0,4 4 0,5 4 0,5 8 0,4 2 0,1 2 0,5 8 0,-8-14 0,10 9 0,-11-6 0,8 2 0,-5-1 0,-4-1 0,3-4 0,-10-1 0,5 0 0,-8-6 0,0-4 0,0 3 0,-4-3 0,0 1 0,0 2 0,0-7 0,-3 3 0,-1 1 0,-3-4 0,0 3 0,0 0 0,0-2 0,0 2 0,0 0 0,0-2 0,0 6 0,0-3 0,-3 0 0,-4 3 0,-4-6 0,-4 6 0,2-7 0,-1 0 0,0-1 0,1-6 0,-1 3 0,4-3 0,-3-4 0,6 0 0,-2-3 0,3 0 0,-1 0 0,1 0 0,0 0 0,0-6 0,-17-3 0,15 1 0,-11 0 0</inkml:trace>
  <inkml:trace contextRef="#ctx0" brushRef="#br0" timeOffset="111638">28501 14311 24575,'0'-13'0,"0"2"0,0-1 0,0 5 0,0-6 0,0 6 0,0-2 0,0 2 0,0 1 0,3-3 0,8 1 0,-3-1 0,6-1 0,-1 2 0,-5-5 0,13 9 0,-10-8 0,3 4 0,3-3 0,-6-2 0,3 3 0,-4-4 0,0 4 0,-3-3 0,3 6 0,-4-3 0,0 4 0,0 0 0,0 0 0,0 0 0,4-1 0,-4 1 0,4-1 0,-4 1 0,0 3 0,0-3 0,0 3 0,0 0 0,0-3 0,0 5 0,-5-1 0,-5 2 0,-6 0 0,3 0 0,1 0 0</inkml:trace>
  <inkml:trace contextRef="#ctx0" brushRef="#br0" timeOffset="120140">29173 15826 24575,'0'2'0,"0"3"0,0 12 0,0 2 0,0 3 0,4 9 0,4-2 0,10 19 0,9-7 0,1 4 0,-2-6 0,3-4 0,-7-7 0,7 6 0,-12-10 0,2 0 0,-8-3 0,-4-10 0,3 6 0,-7-10 0,1 5 0,-1-5 0,-3 3 0,0-10 0,0-1 0</inkml:trace>
  <inkml:trace contextRef="#ctx0" brushRef="#br0" timeOffset="121065">29018 16361 24575,'9'-3'0,"7"-14"0,8-1 0,8-21 0,-6 16 0,3-10 0,-10 14 0,5-6 0,-4 2 0,-2 7 0,-4 2 0,-4 11 0,0-1 0,-4 4 0,0 0 0,-5 0 0,1 0 0,-5 0 0</inkml:trace>
  <inkml:trace contextRef="#ctx0" brushRef="#br0" timeOffset="122513">30100 15466 24575,'0'-23'0,"0"-3"0,0-2 0,0-4 0,0 8 0,0-6 0,3 8 0,-3 2 0,3 17 0,1 13 0,0 16 0,7-2 0,5 8 0,5 1 0,9 2 0,-7 3 0,6-4 0,-8 0 0,5 0 0,-5-8 0,-5 0 0,-7-14 0,-2 4 0,-1-9 0,1 2 0,-4-3 0,0 0 0,-3 0 0,0 0 0,0 1 0,0-1 0,0 0 0,0 0 0,0 3 0,0 4 0,0 7 0,-3-6 0,-1 11 0,-2-17 0,-1 11 0,1-12 0,-1 5 0,-2-5 0,1 6 0,-4-6 0,4 3 0,-4-3 0,5-1 0,-3 0 0,4 0 0,3 0 0,-3 0 0,3-2 0,-1 1 0,-1-4 0,4 4 0,-4-2 0,4 3 0,8-18 0,7-5 0,4-8 0,6-3 0,-5 8 0,6-9 0,-5 5 0,4-5 0,-5 10 0,0 1 0,-1 0 0,-4 6 0,0-4 0,-4 9 0,-1-3 0,-3 7 0,0-3 0,0 6 0,0-3 0,-2 3 0,-2 0 0</inkml:trace>
  <inkml:trace contextRef="#ctx0" brushRef="#br0" timeOffset="123740">29183 16324 24575,'7'-13'0,"3"-5"0,-3 7 0,10-6 0,-6 7 0,7-8 0,-7 3 0,2 1 0,1 4 0,-3 0 0,6 2 0,-13-1 0,5 5 0,-8-1 0,4 4 0,-4-5 0,4 3 0,-1-3 0,2-4 0,3 0 0,-1-7 0,5 2 0,-2-6 0,7 6 0,-4-2 0,4 3 0,-5 3 0,-3 2 0,0 2 0,-4 4 0,0 0 0,0 3 0,-9 0 0,-2 0 0,-8 0 0,-1 0 0,7 0 0,1 0 0</inkml:trace>
  <inkml:trace contextRef="#ctx0" brushRef="#br0" timeOffset="124702">28508 17527 24575,'27'-6'0,"9"-4"0,19-23-1779,-25 14 1,3 0 1778,16-11 0,6-5-1507,-7 2 0,3-3 0,0-1 1507,-11 9 0,0-2 0,0 0 0,4-2-600,0 0 0,3-3 0,2 0 0,0-1 0,0 0 600,0-1 0,1-1 0,-1 1 0,2-1 0,0 0-520,-4 4 1,0-1 0,1 0 0,1 0 0,0 0 0,1 1 519,4-3 0,2 0 0,0 0 0,0 0 0,-1 1 0,-3 2-333,-1 1 1,-3 1 0,-1 2 0,1-1 0,1-1 332,0 2 0,2-2 0,1 0 0,-1 1 0,-4 2 0,-4 4 71,4-1 1,-6 3-1,4-2-71,9-7 0,6-5 0,-2 0 0,-10 8 878,-7 6 1,-3 2-879,8-5 0,4-1 0,-7 2 0,-14 7 0,-1 2 0,8-1 0,-1 2 3267,11-9-3267,-21 10 4886,-4 9-4886,-14-1 3916,3 6-3916,-4 0 1814,0 0-1814,0 0 0,0-6 0,0 4 0,1-4 0,-1 6 0,0 0 0,-3 0 0,0 0 0</inkml:trace>
  <inkml:trace contextRef="#ctx0" brushRef="#br0" timeOffset="150842">23993 14922 24575,'13'0'0,"37"0"0,-9 0 0,4 0 0,5 0-1582,-12 0 1,0 0 1581,12 0 0,1 0 0,1 0 0,-2 0 0,-9 0 0,-1 0 147,3 0 0,-3 0-147,17 0 575,0 0-575,-13 0 0,-11 0 0,-14 0 1591,-3 0-1591,3 0 589,5 0-589,18 0 0,4 0 0,10 0 0,-22-1 0,1 2 0,30 3 0,-5 1 0,-1 8 0,-19-3 0,4 6 114,-11-7-114,-11 2 0,-8-4 0,-4-1 0,-4-3 0,-3 0 0,0-3 0</inkml:trace>
  <inkml:trace contextRef="#ctx0" brushRef="#br0" timeOffset="151615">24466 14442 24575,'0'10'0,"0"4"0,0 13 0,0 7 0,0 21 0,0 10-1097,0-23 0,0 2 1097,0 3 0,0 0 0,0 5 0,0-2 0,0-12 0,0 0 0,0 10 0,0-1-183,0 15 183,0-23 0,0 0 0,0 17 0,0-12 0,0-11 0,0-14 0,0-2 1605,0-11-1605,0 4 772,0-4-772,0 0 0,0 0 0,0 7 0,-4 6 0,3 5 0,-10 7 0,10-8 0,-9-1 0,6-8 0,0-4 0,-1-7 0,4-10 0,-2 4 0,3-6 0</inkml:trace>
  <inkml:trace contextRef="#ctx0" brushRef="#br0" timeOffset="153989">30280 16818 24575,'0'17'0,"0"1"0,-8 14 0,-1 2 0,-13 9 0,3 6 0,-7 2 0,11-11 0,-6 13 0,11-13 0,-3 16 0,4-10 0,4 7 0,1-18 0,4 7 0,0-9 0,0-1 0,0-5 0,0 9 0,6-15 0,11 15 0,3-23 0,8 14 0,-1-14 0,3 11 0,2-10 0,1 5 0,-5-10 0,-1 2 0,-5-4 0,-4-3 0,-1 0 0,-7-4 0,0 0 0,-4 0 0,0 0 0,0 0 0,-3-6 0,0 1 0,-3-7 0,0-2 0,0-1 0,0-6 0,0 3 0,0-1 0,-7-2 0,0 7 0,-8-7 0,-3 6 0,0-4 0,-9 4 0,-1 3 0,-4 1 0,0 6 0,4-2 0,2 6 0,4-2 0,3 3 0,2 0 0,7 0 0,0 0 0,7 0 0,0 0 0</inkml:trace>
  <inkml:trace contextRef="#ctx0" brushRef="#br0" timeOffset="155223">30501 16906 23654,'0'9'0,"0"-2"455,0 9-455,0 4 154,0 7-154,0 10 78,0 7-78,0 1 0,0 10 0,4-5 0,9 6 0,6-6 0,-1-14 0,17 11 234,-21-28-234,20 16 0,-16-21 0,0-3 0,-1-1 0,5-3 0,-10-3 0,9 0 0,-11-4 0,4 0 0,3 0 0,-3 0 0,12 0 0,-2 0 0,3 0 0,4 0 0,-3-4 0,0 3 0,-2-9 0,-4 9 0,-4-12 0,-4 11 0,-4-6 0,-4 7 0,-3-8 0,0 5 0,-3-9 0,0 3 0,-4-7 0,-2 2 0,-6-6 0,-6 2 0,-7-9 0,1 7 0,-15-13 0,8 12 0,-3-1 0,1-1 0,-11-1 0,7 2 0,-6-1 0,16 9 0,5 7 0,0-3 0,4 4 0,-4 0 0,4-1 0,-4 1 0,4 0 0,-4-4 0,4 3 0,0-2 0,4 3 0,1 0 0,6 1 0,-2 2 0,2 2 0,4 2 0,0 0 0</inkml:trace>
  <inkml:trace contextRef="#ctx0" brushRef="#br0" timeOffset="169364">5638 9327 24575,'10'-19'0,"15"-15"0,6 10 0,-3 0 0,3-1-869,-4 7 0,3 0 869,7-6 0,5 1 0,14-4 0,1 2 0,-13 6 0,-1 3 0,14-4 0,-4 4 0,-5 6 390,17 6-390,-28 4 0,24 0 328,-26 0-328,2 7 0,-7 50 0,-12-5 0,-10-7 0,-2 10 0,-1-1-920,-2-9 1,-2-1-1,-1 1 920,-1 9 0,0 2 0,-2-2 0,0 8 0,-4 0 0,-8-9 0,-6 2 0,2-7 0,0-7 0,-1 0-274,-5 8 0,-3 5 1,3-8 273,4-18 0,2-2-271,-6 16 0,0 1 271,-13 7 0,20-20 0,1-1 0,-10 12 0,8-13 2534,8-11-2534,4-7 1776,4 0-1776,3-13 832,6-6-832,15-11 0,11-9 0,24 0-595,-26 7 1,2 0 594,2 6 0,2 0 0,2-8 0,-2 2-376,18-4 376,-23 10 0,-1-1 0,6-5 0,7 0 0,-14 2 0,-3 8 0,-4-2 0,-9 9 0,-4-2 0</inkml:trace>
  <inkml:trace contextRef="#ctx0" brushRef="#br0" timeOffset="170117">6861 9020 24575,'0'21'0,"0"8"0,8 10 0,1-6 0,4 3-663,5-1 1,1 1 662,-2-2 0,0 1-528,6 10 0,1-1 528,7 15 0,-9-17 0,0 2 0,-4-7 0,1-1 0,-1 0 0,-1 0 141,-3-2 0,0 0-141,9 18 0,-4-3 0,-10-29 0,-3-3 0,-6-14 0</inkml:trace>
  <inkml:trace contextRef="#ctx0" brushRef="#br0" timeOffset="171580">7701 8525 8191,'20'-13'0,"-2"2"5063,-8 11-5063,-3-3 2818,-5 5-2818,-4-1 1719,-2 8-1719,-5-2 6784,-2 6-6784,-6-5 0,-2 2 0,1-3 0,-9 9 0,8-7 0,-6 13 0,-1-13 0,10 12 0,-15-8 0,11 5 0,-2-3 0,4-1 0,1 0 0,-2 4 0,0-3 0,0 7 0,6-8 0,-2 7 0,1-6 0,0 6 0,3-7 0,-3 7 0,6-6 0,-2-1 0,4-2 0,2-5 0,-2 3 0,6-4 0,-3 0 0,3 0 0,0 0 0,0 3 0,3 1 0,1 7 0,3-2 0,0 2 0,3 0 0,1-5 0,3 4 0,3-8 0,-3-1 0,7-4 0,-2-3 0,3 0 0,0 0 0,4 0 0,-3 0 0,8 0 0,-8 0 0,8 0 0,-8 0 0,8 0 0,-7 0 0,7 0 0,-8 0 0,3 0 0,-4 0 0,0 0 0,-3 0 0,2 3 0,-7 1 0,3 6 0,-6 1 0,2 6 0,-5 5 0,3 6 0,-3 9 0,1 1 0,-1 6 0,-3 11 0,-1-9 0,-4 15 0,0-16 0,-18 11 0,-3-9-424,-2-17 0,-4 0 424,4-5 0,0 0 0,-9 7 0,1-2 0,-8 6-92,13-11 0,1-3 92,-5-5 0,-4 8 0,7-13 0,9-1 0,4-7 0,7-1 0,5-3 0</inkml:trace>
  <inkml:trace contextRef="#ctx0" brushRef="#br0" timeOffset="172603">5538 12125 24575,'7'-18'0,"0"4"0,11-4 0,6-1 0,5-2 0,6-5 0,3 0 0,7-1-432,8-6 432,-3 5 0,1-5 0,-13 12 0,-1 4 0,1-3 0,-10 10 0,4-5 0,-14 4 0,-1 7 432,-6-5-432,-2 8 0,-3-2 0,-5 3 0,-5 0 0,-1 0 0,-1 0 0</inkml:trace>
  <inkml:trace contextRef="#ctx0" brushRef="#br0" timeOffset="173317">6628 10910 24575,'0'17'0,"0"11"0,3 1 0,6 4 0,3 2 0,8 6-1003,4 7 0,2 1 1003,3-2 0,-3-6 0,2 3 0,-7-10 0,0 0 0,6 5 0,0-2 0,-8-7 0,-1-1 300,2 2 1,-2-2-301,-1 1 342,4 13-342,-6-19 0,-7-3 0,1-10 0,-8-5 0,1-3 0</inkml:trace>
  <inkml:trace contextRef="#ctx0" brushRef="#br0" timeOffset="174555">7498 10505 24575,'-13'4'0,"1"6"0,-9 3 0,1 9 0,-7-6 0,6 6 0,-5-6 0,7 6 0,-5-2 0,4 4 0,5-2 0,1 1 0,6-5 0,-7 12 0,6-9 0,-6 15 0,6-9 0,-2 1 0,3 3 0,0-12 0,1 3 0,3-9 0,1-2 0,3-2 0,6-6 0,2 0 0,13-7 0,-1 4 0,10-8 0,-6 7 0,7-2 0,-4 3 0,1 0 0,3 0 0,-8 0 0,0 0 0,-6 0 0,-4 0 0,1 0 0,-1 3 0,2 12 0,-4 1 0,0 20 0,-2 4 0,-1-1 0,-3 15 0,-1-15 0,-4 16 0,0-10 0,0 4 0,-4-11 0,-4-1 0,-4-9 0,-3-6 0,1-4 0,4-8 0,-3-4 0,6-3 0,-2-3 0,6 0 0,0 0 0</inkml:trace>
  <inkml:trace contextRef="#ctx0" brushRef="#br0" timeOffset="175814">8110 10380 24575,'0'9'0,"-3"2"0,-3 2 0,-14 10 0,0-7 0,-9 12 0,7-12 0,-7 8 0,6-12 0,-6 11 0,11-11 0,3 3 0,5-6 0,4 1 0,2-3 0,1 2 0,3-3 0,0 0 0,0 0 0,0 0 0,0 4 0,0 0 0,0 7 0,6-3 0,-1 4 0,8-1 0,-3-6 0,4 6 0,0-10 0,3 3 0,-3-6 0,8-1 0,-8-3 0,7 0 0,-3 0 0,4 0 0,0 0 0,0 0 0,-3 0 0,2 4 0,-3 0 0,0 3 0,0 6 0,-4 3 0,-3 6 0,0 4 0,-3 2 0,0 9 0,0-4 0,-3 9 0,-1-8 0,-4 8 0,0-9 0,0 0 0,-11-6 0,2-5 0,-10 1 0,5-4 0,3-5 0,-2-5 0,6-3 0,-2-2 0,2-1 0,1-3 0,0-10 0,2 1 0,1-2 0,3 5 0</inkml:trace>
  <inkml:trace contextRef="#ctx0" brushRef="#br0" timeOffset="176703">6643 12655 24575,'18'-3'0,"3"-4"0,21-17 0,9-6-1915,-13 9 0,3-1 1915,6 0 0,2-1 0,3-2 0,3-2 0,-13 7 0,1 0 0,4-4 0,4-4 0,4-3 0,1-2 0,-3 2 0,4-3 0,-3 1 0,3-1-837,-12 8 0,3-1 0,1-1 0,-1 0 0,-4 3 837,13-9 0,-4 1 0,-2 4 0,-10 6 0,-2 2 0,0-1-98,7-5 0,1-1 0,-3 1 98,5 0 0,-1 0-702,7-6 0,0 0 702,3 5 0,-4 2 374,-23 7 0,-1 1-374,8-3 0,-2 2 0,6 0 3551,5-8-3551,-5 10 2403,-10 1-2403,-8 7 2279,-2-1-2279,-12 9 183,-1-2 0,-5 3 0,-2 0 0</inkml:trace>
  <inkml:trace contextRef="#ctx0" brushRef="#br0" timeOffset="178381">8848 11844 24575,'0'10'0,"0"11"0,0-5 0,0 20 0,0-12 0,0 17 0,0-12 0,0 13 0,0-4 0,0 6 0,0-6 0,0-1 0,0-9 0,0-2 0,3-4 0,4 0 0,8-3 0,4-4 0,3-1 0,4-6 0,2 3 0,4-6 0,0-2 0,5-3 0,2 0 0,-1 0 0,-1 0 0,6 0 0,-4-11 0,1 1 0,7-21 0,-20 4 0,-3 4 0,-2-3 0,-2-10 0,6-14 0,-13 12 0,2-24 0,-3 23 0,-7-20 0,-1 30 0,-4-9 0,-4 1 0,-13 7 0,-6-4 0,-15 12 0,-2 0 0,2 9 0,-10 0 0,2 4 0,-4 0 0,1 4 0,5 1 0,6 4 0,5 0 0,7 0 0,7 0 0,2 0 0,7 0 0,0 3 0,4 0 0,-3 4 0,2-1 0,-6 0 0,3 1 0,-4 0 0,1-4 0,-5 0 0,4-3 0,-3 0 0,9 0 0,2 0 0</inkml:trace>
  <inkml:trace contextRef="#ctx0" brushRef="#br0" timeOffset="184423">8256 12137 24575,'0'17'0,"-12"11"0,-1-3 0,-18 18 0,-2 0-1041,13-12 0,0 3 1041,-1 0 0,1 1 0,-1 1 0,0 1 190,3-4 0,0-2-190,-6 12 0,-1 4 0,15-19 0,-9 5 0,14-6 1573,-2-9-1573,7-1 129,0-7-129,0 0 0,0-4 0,0 0 0,3-3 0,4 3 0,7-2 0,4 3 0,9 0 0,-4 1 0,8 0 0,-4-1 0,5 1 0,0 0 0,0-3 0,0-2 0,-4-3 0,3 0 0,-3 0 0,-1 0 0,4 0 0,-8 0 0,8 0 0,-8-6 0,8 1 0,-2-14 0,-1 5 0,9-10 0,-11 3 0,5 1 0,-7-4 0,-2 9 0,2-8 0,-5 7 0,-4-2 0,-2 5 0,-6 2 0,-1 2 0,-3 3 0,-3 0 0,0-1 0,0 1 0,-3 3 0,0-3 0,-10 2 0,1 1 0,-9-1 0,3 4 0,0 0 0,-3 0 0,6 0 0,-6 0 0,6 0 0,-2 0 0,4 0 0,-1 0 0,1 0 0,-5 4 0,0 0 0,-4 3 0,-15 4 0,7-2 0,-12 2 0,10-3 0,0 0 0,0 0 0,4 0 0,1-1 0,9 0 0,1 0 0,3-3 0,4 2 0,1-6 0,2 3 0,4 0 0,-2-3 0,4 6 0,-5-6 0,6 6 0,-6-6 0,3 6 0,-3-5 0,0 1 0,-1 1 0,1 0 0,0 1 0,0 1 0,-4-4 0,3 4 0,-2-1 0,3-1 0,3 2 0,-3-1 0,3-1 0,-1 2 0,1-10 0,3-4 0,0-9 0,0-8 0,0 2 0,0-7 0,0 18 0,0-1 0</inkml:trace>
  <inkml:trace contextRef="#ctx0" brushRef="#br0" timeOffset="194407">29591 6088 24575,'-17'0'0,"-11"0"0,-1-3 0,-25-3 0,-6-8-1529,7 5 0,-5-1 1529,1-1 0,-4-1-1098,8 4 1,-3 2 0,-1-1 1097,-3 0 0,-1 0 0,-2 1-1096,8 2 1,-2 0 0,-2 0-1,-1 1 1096,6 1 0,0 0 0,-2 0 0,-2 1 0,-4 0-462,2-1 1,-4 1 0,-2 0 0,-2 0 0,0 0-1,0 0 1,2 0 461,3 1 0,1 0 0,0 0 0,0 0 0,0 0 0,0 0 0,-1 0-229,-1 0 1,0 0 0,-1 0 0,1 0 0,-1 0 0,0 0 0,1 0 228,0 0 0,-1 0 0,0 0 0,1 0 0,0 0 0,1 0 0,3 0-116,-1 0 0,4 0 0,0 0 0,0 0 0,0 0 0,-3 0 116,1 0 0,-2 0 0,-1 0 0,-1 0 0,2 0 0,1 0 0,2 0-26,-6 0 0,3 0 0,1 0 0,0 0 0,-1 0 26,-4 0 0,-1 0 0,0 0 0,2 0 0,4 0 101,6 0 1,4 0-1,0 0 1,-2 0-102,-13 0 0,-3 0 0,0 0 0,4 0 412,-6 0 0,4 0 0,4 0-412,15 0 0,3 0 0,1 0 1152,-20 1 1,6-2-1153,1-3 1872,19 2 1,1-1-1873,-19-7 4251,21 2-4251,6 1 2778,3 2-2778,-32 3 0,-11 1 0,13 1 0,-4 0-755,-3 2 0,-5 0 0,2 0 755,17 0 0,2 0 0,1 1 0,-20 5 0,2 1-493,6-2 1,2-1 492,4 2 0,0 1 0,-9 2 0,3 1 0,18-6 0,0 1 0,-14 6 0,0 1 0,16-6 0,2 0-360,-1 1 0,0 2 360,-4 4 0,2 0 0,-10 10-143,-5 12 143,22-6 0,-4 9 0,3 2 0,-1 8 0,-4-2 0,14-8 0,-7 2 3126,9-8-3126,-5 6 1513,0-2-1513,4 1 939,-3-3-939,7 1 198,-3 1-198,8-4 0,-3 8 0,7-9 0,-4 9 0,8-4 0,2 6 0,3-1 0,0 6 0,0-9 0,0 8 0,0-10 0,0 5 0,0 12 0,3-8 0,2 3 0,3-8 0,1 2 0,5 12 0,-4-9 0,7 7 0,-2-4 0,-2-8 0,4 12 0,-3-16 0,-1 0 0,3 4 0,-7-8 0,7 3 0,-4-5 0,1 0 0,2 0 0,-3-4 0,10 8 0,-2-11 0,6 4 0,-3-6 0,4-7 0,-3 3 0,12-2 0,-11-5 0,11 3 0,2-1 0,-8-2 0,28 6 0,-21-9 0,-4-1 0,1-1 0,18 2 0,-18-4 0,1-1-557,-1 2 1,2-2 556,6-1 0,2 0-3208,0 2 1,6 0 3207,-3-4 0,8-1 0,0 0 0,-4 0 0,13 2 0,0 1-513,-16-3 0,4 0 0,0 0 0,-4 0 513,17 3 0,-5 0 0,2-2 0,3-1 0,-10 2 0,2 0 0,0 0 0,-6 0 0,-1 0 0,1 0 0,5-2 0,0 0 0,-1 1 0,-7 1 0,-2 0 0,1 0 0,2-2 0,1 0 0,-1 0-493,13 0 1,-2 0 492,-10 0 0,-2 0-2,1 0 1,-2 0 1,-13 0 0,0 0 0,8 0 0,0 0 0,-7 0 0,0 0 4862,23 0-4862,2 4 0,-15-3 2782,-1 3-2782,-2-4 1744,-3 0-1744,4 4 0,12-3 0,-3 3 241,-18-4 0,0 0-241,30 0 0,-26 0 0,1 0-473,3 0 0,2 0 473,-1 0 0,1 0-753,5 0 0,1 0 753,-2 0 0,-1 0 0,3-1 0,1 2 0,4 1 0,0 1-966,5-3 0,0 1 966,1 5 0,0-1-526,-16-4 1,1-2 0,-1 2 525,20 5 0,1-1-485,-18-4 0,2-1 1,-1 1 484,-1 0 0,-1 2 0,-1-2 0,1 0 0,0-2 0,-1 1 0,20 0 0,-4 0 100,-21 0 1,-2 0-101,10 1 0,-3-2 1195,3-11-1195,-15 5 0,1-2 0,-4-4 0,0-3 0,26-12 0,-23 15 0,1 1 0,-4 0 0,1 0 0,9-1 0,2 0 220,8 0 0,2 2-220,3-1 0,2 1 0,-13 4 0,1 1 0,0 0 0,15 0 0,-1 0 0,0 2 0,0 1 0,0 0 0,-2 1 0,-9 2 0,-2 0 0,4 0 0,-1 0 1007,-6 0 1,-3 0-1008,20-4 0,-24 4 0,-1-1 0,11-6 0,15 6 0,-27-6 0,-1 0 0,10 1 0,-4 0 0,-2-3 0,1-3 1127,13-1-1127,-11-4 481,-7 0-481,4 1 2033,-1-1-2033,-3-4 620,-6 5-620,-1-4 0,-8 6 0,-2-4 0,-6-1 0,0-3 0,-4 0 0,-3-25 0,0-10 0,-4 19 0,0 0 0,0-22 0,0 6 0,0 10 0,0-1 0,0-10 0,0 10 0,0-4 0,0 11 0,0-4 0,0 8 0,-4-3 0,-1 5 0,1 0 0,-4-5 0,4 3 0,-4-3 0,-1 0 0,1 3 0,-1-8 0,1 9 0,-4-4 0,3 0 0,-3 3 0,4-3 0,0 0 0,-5-7 0,3-1 0,-3 1 0,0 2 0,4 3 0,-7 1 0,3 1 0,1 9 0,1 1 0,1 9 0,5 1 0,-4 6 0,6 5 0,-3 3 0,2 3 0,1 0 0</inkml:trace>
  <inkml:trace contextRef="#ctx0" brushRef="#br0" timeOffset="196161">21077 12867 24575,'13'0'0,"12"0"0,14 0 0,18 0 0,7 4-786,-26 1 0,0 1 786,-1 2 0,-2 0 0,25 3 305,-6 2-305,-16-8 0,0 3 0,-5-3 0,-10-2 0,-9-3 1186,-5 0-1186,-6-19 0,11-19 0,5-13 0,-5 8 0,2-4 0,0-4 0,0 0-1493,2-3 1,1-1 0,1-1 0,1-3 1492,-1 2 0,3-4 0,-1-1 0,0 3 0,-2 4 0,1-7 0,-2 4 0,1 1-666,1 0 0,0 0 0,-1 4 666,1-3 0,-2 5-404,-2 5 0,-1 3 404,4-3 0,-2 4 0,2-12 0,-7 27 0,-9 17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4T02:52:28.264"/>
    </inkml:context>
    <inkml:brush xml:id="br0">
      <inkml:brushProperty name="width" value="0.05292" units="cm"/>
      <inkml:brushProperty name="height" value="0.05292" units="cm"/>
      <inkml:brushProperty name="color" value="#FF0000"/>
    </inkml:brush>
  </inkml:definitions>
  <inkml:trace contextRef="#ctx0" brushRef="#br0">5564 8737 24575,'8'32'0,"1"5"0,18 8 0,3 8-973,-11-23 1,2 0 972,1 0 0,0 0 0,-2-3 0,0 0 627,13 14-627,0-2 321,-11-15-321,2 0 0,-6-8 0,-1-6 997,-3-7-997,4 1 0,-1-4 0,6 0 0,17-18 0,-2-9 0,6-6-2215,-6 3 0,3-2 0,4-6 2215,-8 7 0,3-4 0,3-3 0,1-1 0,0-1 0,0 0-764,2-4 0,-1 0 0,2-1 1,0-2-1,1 0 0,3-2 764,-10 10 0,2-1 0,2-2 0,1 0 0,0-1 0,0 0 0,-1 1 0,0 1 0,-2 0-438,5-5 0,-2 0 0,0 1 1,0 1-1,-1-1 0,2-1 1,2 0 437,-5 4 0,1-2 0,2 0 0,1-2 0,0 2 0,-1-1 0,-2 3 0,-1 1 0,-2 2-342,3-2 0,-2 3 1,-2 1-1,-1 1 1,1 0-1,1-2 342,3-4 0,1-1 0,1-1 0,-1 1 0,-1 0 0,-1 3 89,1-2 1,-1 1-1,-1 1 1,-2 2-1,-2 3-89,3-1 0,-3 3 0,3-3 290,0-3 0,4-5 1,-1 1-1,-6 7-290,4 1 0,-4 3 1267,3-8 0,-2 2-1267,11-3 0,-28 23 0,-13 12 0</inkml:trace>
  <inkml:trace contextRef="#ctx0" brushRef="#br0" timeOffset="1096">8776 12286 24575,'6'0'0,"8"11"0,-3-5 0,13 21 0,-9-21 0,14 31 0,-16-26 0,11 21 0,-9-13 0,1-1 0,2 0 0,-5-4 0,-2-1 0,1-5 0,-7 0 0,3-7 0,-4 2 0,2-3 0,7 0 0,11-12 0,10-7 0,6-6-2163,-5 1 1,2-3 0,6-5 2162,-4 4 0,4-4 0,4-2 0,1-2 0,1 0 0,-1 0-773,2-2 1,-1-1-1,1 0 1,1-1-1,2-1 1,3-1 772,-8 6 0,2-2 0,3-1 0,0 0 0,1-1 0,0 0 0,-1 1 0,-1 0 0,-3 3-443,3-4 0,-1 2 0,-3 0 0,1 1 1,0 0-1,1-1 0,2-1 443,-4 3 0,2-2 0,2-1 0,1 0 0,0 0 0,-1 1 0,-2 2 0,-3 1 0,-2 3-383,7-6 0,-3 3 0,-3 2 1,0 1-1,2-3 383,-3 2 0,3-3 0,0 1 0,-1 0 0,-3 2 0,-3 5 287,8-5 1,-5 4 0,-5 3-1,-2 1 1,-5 3 0,8-3-1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4T02:53:33.423"/>
    </inkml:context>
    <inkml:brush xml:id="br0">
      <inkml:brushProperty name="width" value="0.05292" units="cm"/>
      <inkml:brushProperty name="height" value="0.05292" units="cm"/>
      <inkml:brushProperty name="color" value="#FF0000"/>
    </inkml:brush>
  </inkml:definitions>
  <inkml:trace contextRef="#ctx0" brushRef="#br0">6819 1484 24575,'22'0'0,"19"0"0,6 0 0,-11 0 0,3 0-1114,4 0 1,1 0 1113,0 0 0,1 0-1010,16 0 0,2 0 1010,-6 0 0,1 0-450,-12 0 0,1 0 0,-1 0 450,19-1 0,0 2 0,-19 0 0,0 1 0,-1 0 0,16 1 0,-1 1 0,5 1 0,-2 2 0,-2 2 0,-2-1-677,-3-1 1,0-1 676,-1 3 0,-1-1 0,-3 1 0,0-1 0,0-2 0,0 0 0,0 5 0,-1-1 0,-2-3 0,-1-1 19,-10 1 1,0 1-20,11-2 0,-1-1 0,17 4 0,-24-4 0,0 1 0,21 3 0,-5 0 1423,-4 0-1423,9 1 0,-16-1 0,4-1 0,-6-3 2338,1 3-2338,-11-7 1734,3 3-1734,-12-4 1071,-2 0-1071,-1 0 345,-6 0-345,-1 0 0,-2 0 0,-5 0 0,3 0 0,-4 0 0,0 0 0,-3 2 0,2-1 0,-4 2 0,2-3 0</inkml:trace>
  <inkml:trace contextRef="#ctx0" brushRef="#br0" timeOffset="2843">4696 2627 24575,'6'0'0,"0"0"0,12 0 0,3 0 0,16 0 0,13 0 0,8 0-499,-24 0 0,2 0 499,2 0 0,0 0 0,5 0 0,0 0 0,0 0 0,1 0-831,6-1 1,0 2 830,-3 1 0,0 1 0,4 0 0,0 0 0,0 3 0,0-1 0,0-1 0,-1-1 0,2 0 0,-2-1 0,-2-2 0,-1 0 0,0 0 0,-2 0-512,22 0 512,-30 0 0,-1 0 0,22 0 0,6 0 0,-2 0 0,-23 0 0,-1 0 0,12-4 0,-7 2 0,1-2 0,4-4 0,-10 2 0,-1 1 0,10 0-155,13-4 155,-15 8 0,17-3 0,-10 0 0,9 3 0,-16-3 0,4 4 878,-6 0-878,-5 0 1681,-5 0-1681,-7 0 583,-7 0-583,-2 0 184,-7 0-184,-1 0 0,-3 0 0,1 0 0,-4 0 0,0 0 0</inkml:trace>
  <inkml:trace contextRef="#ctx0" brushRef="#br0" timeOffset="4088">4649 4138 24575,'18'0'0,"7"0"0,19 0 0,19 0-1736,-24 0 0,2 0 1736,9 0 0,2 0 0,4 0 0,0 0 0,3 0 0,1 0-831,-12 0 0,2 0 0,-1 0 831,-4 0 0,-1 0 0,2 0 0,12 0 0,2 0 0,-1 0 0,-8 0 0,-1 0 0,1 0 0,5 0 0,1 0 0,-1 0 0,-2 0 0,-1 0 0,-1 0 0,-4 0 0,-1 0 0,0 0-125,2 0 1,1 0 0,-4 0 124,2 0 0,-2 0-510,11 0 1,-1 0 509,-18 0 0,-2 0 0,4 0 0,-1 0 1258,25 0-1258,-20 0 2585,-7 0-2585,-13 0 2012,-3 0-2012,-11 0 368,0 0 1,-7 0-1,0 0 1</inkml:trace>
  <inkml:trace contextRef="#ctx0" brushRef="#br0" timeOffset="5409">16553 1274 24575,'0'13'0,"8"31"0,17 10 0,-15-21 0,1 0 0,10-1 0,0-4 0,2 12 0,3-12 0,-3-1 0,-4-15 0,0 3 0,-2-1 0,-7-10 0,7 2 0,-9-6 0,8 0 0,-9-3 0,0 0 0,-1-10 0,-6-2 0,7-8 0,-3-3 0,0 3 0,4-8 0,-8 3 0,8-4 0,-4 4 0,3 1 0,0 9 0,1-3 0,-2 10 0,1-3 0,-1 11 0,-3 3 0,0 10 0,0 5 0,-2 23 0,6-3 0,-2 14 0,4-6 0,8 6 0,-2 1 0,8 6 0,-6-10 0,1 1 0,-1-8 0,0 4 0,-4-5 0,-1-5 0,-4-10 0,-1-6 0,-4-7 0,0-1 0,-3-5 0,0-1 0</inkml:trace>
  <inkml:trace contextRef="#ctx0" brushRef="#br0" timeOffset="6628">17208 1265 24575,'9'0'0,"1"-6"0,7-2 0,2-10 0,0 5 0,-1-4 0,-1 6 0,-2 0 0,-1 4 0,-5 4 0,-6 0 0,-3 8 0,-11-3 0,-4 12 0,-3-6 0,-8 6 0,11-3 0,-16 1 0,11 5 0,-3-5 0,1 4 0,8-3 0,-1-3 0,2 8 0,2-4 0,0 7 0,-3-3 0,6 9 0,-3-4 0,0 3 0,3 1 0,-3-4 0,3 4 0,4-9 0,-2-1 0,5-3 0,-2-4 0,3-1 0,0-3 0,3 0 0,11-3 0,12 0 0,12-3 0,6 0 0,-1 0 0,6 0 0,1 0 0,6 0 0,-5 0 0,-2 0 0,-6 0 0,-5 0 0,-5 3 0,-10 1 0,0 12 0,-11 0 0,4 8 0,-12-2 0,-1 5 0,-3 0 0,0 5 0,0 0 0,0 5 0,0-3 0,-7 3 0,-6-4 0,-4-1 0,-8 3 0,9-11 0,-7-1 0,4-8 0,1-4 0,-18 0 0,24-7 0,-13 0 0</inkml:trace>
  <inkml:trace contextRef="#ctx0" brushRef="#br0" timeOffset="7639">17934 1082 24575,'0'6'0,"0"-4"0,0 13 0,0-1 0,0 9 0,0 0 0,0 13 0,0 3 0,0 6 0,0 10 0,0-5-406,0 12 406,0-4 0,0-11 0,8-1 0,-3-17 0,11 8 0,-5-13 0,4-2 0,-2-15 406,-3 2-406,0-9 0,-1 3 0,0-3 0,1-3 0,-1-3 0,-2-5 0,-1 1 0,-2-2 0,-1 1 0,-3-2 0,0-1 0,0 1 0,0-1 0,0 1 0,0 3 0,0 0 0,0 4 0,-6 3 0,-2 0 0,-5 3 0,-5 0 0,4 0 0,-3 0 0,6 0 0,2 0 0,3 0 0,0 0 0,2 0 0,1 0 0</inkml:trace>
  <inkml:trace contextRef="#ctx0" brushRef="#br0" timeOffset="8772">18288 1042 24575,'3'-13'0,"4"4"0,12-8 0,1 1 0,12-1 0,-4-2 0,0 6 0,3 2 0,-4 3 0,5-4 0,5-1 0,7-3 0,-9 0 0,5 4 0,-20-1 0,5 7 0,-10-3 0,2 9 0,-7-3 0,3 3 0,-7 0 0,11 3 0,-8 12 0,9 11 0,0 18 0,1 6 0,8 6-787,-7 6 787,-8-29 0,0-2 0,2 22-151,0 7 151,-5-21 0,-1 10 0,1-15 0,-2-2 0,-2-10 781,-2-4-781,-3-4 157,0-1-157,0-6 0,0 2 0,0 0 0,0 1 0,0 4 0,0-1 0,-3 1 0,-1-1 0,-6 4 0,5-8 0,-2 0 0</inkml:trace>
  <inkml:trace contextRef="#ctx0" brushRef="#br0" timeOffset="9597">18592 1480 24575,'6'0'0,"10"0"0,-1 0 0,9 0 0,8-8 0,-2-5 0,12-2 0,-2-5 0,9 1 0,-10 1 0,0 1 0,-8 2 0,-4 6 0,15-6 0,-3 10 0,-5-2 0,-4 7 0,-16 0 0,3 0 0,-5-6 0,-4 2 0,-3-9 0,-5 9 0,0-2 0</inkml:trace>
  <inkml:trace contextRef="#ctx0" brushRef="#br0" timeOffset="10748">16278 3765 24575,'44'-27'0,"-3"6"0,-6-6 0,4-3-2139,-2 5 0,3-1 2139,-3-1 0,2-1 0,-1 1 0,6-3 0,1 0 0,-7 4 0,2-2 0,-5 5 658,-6 5 0,0 2-658,23-14 0,-1 1 0,0 4 0,-17 10 0,-3 2 698,-6 1-698,-12 12 0,-16 0 0,4 0 0,-7 0 0</inkml:trace>
  <inkml:trace contextRef="#ctx0" brushRef="#br0" timeOffset="11733">17503 2766 24575,'0'10'0,"0"4"0,3 4 0,5 13 0,5-2 0,9 19 0,0-3-699,11 13 699,-18-27 0,1 1 0,4 1 0,0 1 0,-7-2 0,0 0-62,5 3 1,-1-1 61,2 12 0,0-3 0,-8-21 0,-7-8 0,-1-5 173,-5-8 1,1 1 0,-2-5-1</inkml:trace>
  <inkml:trace contextRef="#ctx0" brushRef="#br0" timeOffset="12774">17839 2953 24575,'6'-13'0,"-1"-1"0,11 0 0,16-16 0,-6 11 0,12-5 0,-16 15 0,0 1 0,10-3 0,-7 2 0,3 3 0,-7 6 0,-3 0 0,4 6 0,4 25 0,-8 8 0,-5 1 0,-3 5 0,-6-1 0,-1 0 0,1-6 0,0 1 0,-4-2 0,0-2 0,0 3 0,-11 16 0,2-18 0,-11 5 0,9-19 0,0-3 0,-2 8 0,4-2 0,-1 5 0,7-2 0,3-10 0,0 3 0,3 0 0,7-2 0,14-1 0,10-6 0,0-7 0,7-2 0,-12-3 0,8 0 0,-9-6 0,4-7 0,-3-9 0,-3 1 0,2-4 0,-14 10 0,9-8 0,-4 4 0,16-11 0,-20 15 0,6-2 0</inkml:trace>
  <inkml:trace contextRef="#ctx0" brushRef="#br0" timeOffset="13991">18458 2712 24575,'13'-3'0,"3"-9"0,6 3 0,6-14 0,5 5 0,3-8 0,-4 8 0,0 1 0,3-2 0,2 2 0,0 4 0,-6 7 0,18-2 0,-21 8 0,9 0 0,-20 0 0,8 9 0,-18 8 0,-3 21 0,-1 2 0,-3 9 0,0-6 0,0 1 0,0-14 0,-4 10 0,-11-1 0,1-3 0,-8 1 0,11-20 0,1-3 0,4-4 0,2-1 0,1-3 0,3-5 0,24-15 0,-9 4 0,25-7 0,2 10 0,-11 6 0,14-3 0,-21 4 0,2 0 0,-8 0 0,5 6 0,-8 2 0,2 9 0,-7 6 0,-2 4 0,-4 16 0,0-3 0,-4 9 0,0 0 0,0 1 0,-7-9 0,-2 5 0,-11-12 0,2 5 0,-13 9 0,7-16 0,0-1 0,6-16 0,11-11 0,1-8 0,3 3 0,3-5 0</inkml:trace>
  <inkml:trace contextRef="#ctx0" brushRef="#br0" timeOffset="15091">19223 2384 24575,'0'9'0,"0"1"0,0 3 0,3 5 0,8-3 0,1 10 0,35 12 0,-7-7 0,-12-9 0,1-2 0,28 4 0,-20-2 0,6-8 0,-21 0 0,2-12 0,-13 5 0,5-6 0,-13-12 0,0-1 0,-3-15 0,0 0 0,0-9 0,0-2 0,4-10 0,5-1 0,6-12-247,-3 29 1,0 2 246,7-22 0,4-1 0,-6 15 0,2-5 0,-3 14 0,-2 9 0,-5 15 0,-6 9 0,0 3 493,-3 8-493,6 17 0,4 5 0,6 13 0,4-1 0,5 9 0,-1-6 0,-2-10 0,0-1-499,10 18 1,-2-3 498,2 1 0,-10-17 0,-1-1 0,-4-5 0,-6-11 0,-4-8 0,-1-7 0,-3-4 0,0-3 0</inkml:trace>
  <inkml:trace contextRef="#ctx0" brushRef="#br0" timeOffset="16246">17322 5120 24575,'33'-20'0,"12"-8"0,5-3 0,-3 4 0,3-3-2615,1-2 1,5-3-1,0 1 2615,-3 3 0,0 0 0,2 0-655,-9 3 1,1 0 0,1-1 0,0 0 654,2-1 0,0-1 0,0 0 0,1 1 0,2 0 0,2 0 0,-1 1 0,0 0 0,-5 1 0,-1 0 0,1 0 0,1 0-324,6-1 1,1-1 0,0 1-1,-1 0 324,-6 2 0,-1 1 0,-1-1 0,1 1 0,5-2 0,0 1 0,1-1 0,-2 2 0,-3 3 0,-2 2 0,1-1 0,0 0 0,4-2 0,0-1 0,1 1 0,-1 1 0,-1 3 0,0 1 0,0 1 0,0-2 0,5-5 0,0-1 0,0 1 0,-4 2 0,-1 5 0,-3 2 0,2-2-441,11-7 1,2-1 0,-5 3 440,-2 6 0,-3 1 643,6-8 1,-1 1-644,-9 5 0,-3 2 1254,-7 2 0,-2 0-1254,-5 2 0,-2 0 4177,26-5-4177,-38 6 686,-3 5 0,-12 2 0,2 1 0</inkml:trace>
  <inkml:trace contextRef="#ctx0" brushRef="#br0" timeOffset="18839">20039 570 24575,'0'18'0,"0"7"0,0-1 0,0 33 0,0-24 0,8 27 0,-3-35 0,7 6 0,-4-4 0,2 6 0,-5-4 0,5 3 0,-6-4 0,0-5 0,0 5 0,-1-10 0,-3 4 0,3-11 0,-3 9 0,0-9 0,0 3 0,0-5 0,0-15 0,0-13 0,0-15 0,-4-15 0,-6-8-475,1 26 1,-1-2 474,-1-2 0,0 0 0,-8-23-243,11 24 0,2 1 243,-8-19 0,4-5 0,-3 8 0,8 6 0,1 9 0,4 2 0,0 14 0,0 1 926,0 6-926,3 5 509,0 3-509,3 3 0,7 3 0,3 9 0,11 1 0,3 11 0,-3-8 0,6 5 0,-9-2 0,7-2 0,-7-2 0,-1-1 0,-6-6 0,-7 1 0,3-5 0,-7-1 0,4-3 0,-4-3 0,-3-4 0,3-7 0,-5-9 0,6-4 0,-6-5 0,5 4 0,-1-3 0,-1 3 0,3 0 0,-3 6 0,0 4 0,2 5 0,-6-1 0,6 4 0,-3 3 0,3 5 0,1 4 0,-4 9 0,3 4 0,-2 11 0,7 2 0,3 9 0,6 1 0,-2 6 0,8 5 0,-2 1 0,-2-9 0,4 11 0,-9-22 0,5 18 0,-7-19 0,-2 2 0,-3-12 0,-3-5 0,-1-5 0,0-3 0,-2-5 0,-2 1 0,-2-5 0</inkml:trace>
  <inkml:trace contextRef="#ctx0" brushRef="#br0" timeOffset="20504">20840 1862 24575,'0'17'0,"0"-2"0,0 10 0,0-1 0,0 8 0,0-4 0,0 13 0,0-19 0,0 24 0,0-21 0,4 12 0,-3-5 0,2-4 0,-3-2 0,0-8 0,3-4 0,-2-1 0,1-12 0,-2-10 0,0-11 0,-3-8 0,2-14 0,-10 2 0,9-6 0,-7 13 0,0 0 0,-2-16 0,4 12 0,-2-1 0,-9-26 0,8 11 0,-4-7 0,5 20 0,0-9 0,1 11 0,0 5 0,3 10 0,-1 7 0,5 6 0,-1 6 0,11 15 0,8 1 0,16 10 0,5-1 0,11-2 0,8 8-494,-23-14 0,2 0 494,0 2 0,0 0 0,6 1 0,-1-1 0,14 9 0,-18-11 0,-2-1 0,12 6-220,10 4 220,-13-7 0,-7 5 0,-9-12 0,-6 3 0,-5-4 977,-6 0-977,-2-1 231,-3-3-231,-3-6 0,0-8 0,-3-8 0,0-12 0,-8-3 0,2-10 0,-11-5 0,3-7 0,-1 9 0,1-13 0,6 20 0,-1-9 0,1 15 0,3 2 0,-1 14 0,5 4 0,-2 5 0,0 5 0,0 2 0,-1 2 0,2 0 0</inkml:trace>
  <inkml:trace contextRef="#ctx0" brushRef="#br0" timeOffset="47080">18848 6899 24575,'0'-32'0,"0"-11"0,0-2 0,0-11 0,0 10 0,0-7 0,0 8 0,4-6 0,-3 7 0,6 7 0,-6 9 0,3 5 0,-4 9 0,0 5 0,0 11 0,0 7 0,0 9 0,4 14 0,1 2 0,7 9 0,2 6 0,8 1-590,-1 12 590,1-4 0,-7-6 0,3 7 0,-8-12 0,4 15 0,-5-6 0,0-6 0,-4 5 0,-1-10 0,-4 15 0,0-23 0,0 16 0,-8-13 0,-1-5 0,-12 8 0,4-16 590,-8 8-590,8-7 0,-7 0 0,9-5 0,-4-4 0,8-5 0,2-2 0,2-5 0,1 3 0,3-4 0,-3-3 0,5 2 0,-1-10 0,5 0 0,13-18 0,13-13 0,-3 13 0,2 0-420,-3-2 1,1 1 419,9-2 0,1 0-654,-4 0 0,1 0 654,4-2 0,1 1 0,-9 3 0,1 0 0,1-1 0,1 1 0,-3 2 0,-1 0 0,17-14 0,-2 2 0,-26 20 783,-6 3-783,-2 2 341,-3 5 0,-3 2 0,0 2 0</inkml:trace>
  <inkml:trace contextRef="#ctx0" brushRef="#br0" timeOffset="48357">19450 6324 24575,'0'26'0,"0"7"0,0 11 0,0-5 0,0 21 0,0-28 0,0 6 0,0 2 0,0 13 0,0-14 0,0-1 0,0 10 0,0 17 0,0-32 0,0 18 0,3-20 0,8-11 0,6 12 0,2-16 0,8 4 0,-3-6 0,8-5 0,-4 6 0,8-6 0,-7 2 0,8-3 0,-5 0 0,0 0 0,0 0 0,0 0 0,0 0 0,-4-3 0,0-2 0,-9-3 0,-3 0 0,-7 0 0,-3 0 0,1 0 0,-1-6 0,-3 2 0,4-13 0,-7 2 0,4-7 0,-4-15 0,0 2 0,0-14 0,0-1 0,0 0 0,-5-6 0,-3 11 0,-9-3 0,0 14 0,-12-4 0,6 4 0,-11 0 0,9 8 0,-7 1 0,3 5 0,-4 3 0,4-7 0,-3 7 0,8-2 0,-7 3 0,11-2 0,-6 5 0,11-4 0,-2 9 0,7-1 0,-3 5 0,9-1 0,-5 4 0,8-2 0,-1 3 0</inkml:trace>
  <inkml:trace contextRef="#ctx0" brushRef="#br0" timeOffset="50534">23927 1544 24575,'0'13'0,"0"6"0,0-3 0,3 9 0,1-10 0,0 7 0,2 0 0,-2-4 0,0 3 0,-1-10 0,-3 6 0,0-10 0,0 2 0,0-8 0,0-15 0,0-3 0,0-7 0,0-2 0,0 3 0,0-10 0,0-4 0,0 4 0,8-9 0,5 7 0,10-4 0,3 5 0,4-1 0,-5 9 0,12-3 0,-8 12 0,3-2 0,-1 6 0,-8 2 0,4 7 0,-9 1 0,-1 3 0,-3 0 0,-1 6 0,-2 5 0,-1 7 0,-3 4 0,5 5 0,-4-4 0,3 8 0,-3-4 0,0 1 0,-4 3 0,3-8 0,-7 0 0,7-2 0,-6-10 0,2 2 0,-3-7 0,0 0 0,0-5 0,0-5 0,0-3 0,0 0 0,0 4 0</inkml:trace>
  <inkml:trace contextRef="#ctx0" brushRef="#br0" timeOffset="51384">24687 1302 24575,'0'0'0</inkml:trace>
  <inkml:trace contextRef="#ctx0" brushRef="#br0" timeOffset="52604">24614 1741 24575,'9'0'0,"-2"0"0,-1 0 0,-3 0 0</inkml:trace>
  <inkml:trace contextRef="#ctx0" brushRef="#br0" timeOffset="53726">24621 1790 24575,'18'-3'0,"9"-10"0,-3 0 0,10-12 0,-10 12 0,8-11 0,-7 11 0,3-7 0,3 4 0,-8 2 0,4-2 0,1-4 0,0 4 0,6-9 0,3 3 0,-7 1 0,8-8 0,-11 12 0,2-7 0,-6 9 0,-6 1 0,-3 4 0,-4 0 0,-1 6 0,-8 2 0,-2 2 0,-2 0 0,0 0 0</inkml:trace>
  <inkml:trace contextRef="#ctx0" brushRef="#br0" timeOffset="54716">24668 1447 24575,'3'-10'0,"0"3"0,7-9 0,10-1 0,6-7 0,3 3 0,4-8 0,0 7 0,8-13 0,15 6-441,-29 10 1,1 0 440,7 1 0,1-1 0,-5-1 0,-1 0 0,24-11-373,1 4 373,-9 5 0,10-2 0,-6 1 0,-10 5 0,-9 6 0,-4 4 0,-8 1 0,3 3 863,-9 1-863,-3 3 391,-1 0-391,-8 0 0,1 0 0,-5 0 0</inkml:trace>
  <inkml:trace contextRef="#ctx0" brushRef="#br0" timeOffset="56416">25748 639 24575,'13'0'0,"-5"0"0,9 0 0,-3 0 0,0 0 0,7 0 0,-7 0 0,4 0 0,-5 0 0,1 0 0,-1 0 0,-3 3 0,-1 0 0,-3 3 0,-2 4 0,-1-3 0,-3 2 0,0-3 0,0 0 0,0 0 0,0 0 0,0 0 0,0 0 0,0 0 0,-3 0 0,-1 1 0,1-1 0,0 0 0,3 0 0,0 0 0,0 3 0,0 1 0,0 4 0,0-1 0,0 4 0,6-2 0,2 2 0,6 0 0,-1-2 0,1 2 0,0-4 0,3 1 0,-3 0 0,7-3 0,-6-1 0,2-3 0,0 0 0,4 3 0,-3-6 0,2 2 0,-7-6 0,0 0 0,5 0 0,0 0 0,0 0 0,3 0 0,-3-3 0,1-4 0,2-4 0,-7 0 0,3-2 0,-7 6 0,0-6 0,-4 6 0,1-6 0,-4-1 0,0-4 0,-3-4 0,0-5 0,0-1 0,0-4 0,0-5 0,0 4 0,0-5 0,0 6 0,0 5 0,0 4 0,0 9 0,0 4 0,0 13 0,0 5 0,4 15 0,0 5 0,8 9 0,2 7 0,9 12 0,-11-25 0,1 2 0,11 23 0,2 3-1064,-6-16 1,0 1 1063,-1-3 0,1 3 0,-2-6 0,-2-6 0,-1-2-146,2 7 1,0-2 145,5 7 0,2 13 0,-4-17 0,-7-9 0,-3-11 0,-3-8 523,-4-4 0,0-3 1,-3 0-1</inkml:trace>
  <inkml:trace contextRef="#ctx0" brushRef="#br0" timeOffset="58276">19102 5437 24575,'29'-19'0,"3"-7"0,-2 0 0,10-9 0,-9 13 0,7-12 0,-5 16 0,3-11 0,-3 12 0,-1 0 0,-13 3 0,3 9 0,-8-1 0,-4 6 0,-1 0 0,-3 0 0,-3 3 0,0 3 0,-3 1 0,0 2 0,-3-6 0,0 0 0,-6-6 0,1-4 0,2 2 0,3-1 0</inkml:trace>
  <inkml:trace contextRef="#ctx0" brushRef="#br0" timeOffset="59816">18819 5167 24575,'0'17'0,"3"-2"0,10 11 0,7 13 0,6-1 0,-2 4 0,-5-18 0,-4-3 0,-1 1 0,1-2 0,3 2 0,-7-12 0,2 0 0,-7-4 0,1-2 0,-1-2 0,3-2 0,1 0 0,3 0 0,-2-6 0,2 5 0,-6-8 0,5 8 0,-5-4 0,3-2 0,-4 0 0,0-2 0,-2 3 0,1-4 0,-1-4 0,3-4 0,5-14 0,5-2 0,10-11 0,-10 17 0,1-1 0,1 1 0,1 0 0,14-23 0,-2 3 0,-7 17 0,0-3 0,-5 10 0,-5 9 0,-5 5 0,-4 7 0,0 0 0,-3 6 0,0 0 0,-3 3 0,0 0 0,0 4 0,0 0 0,0 7 0,0 6 0,0 9 0,3 2 0,2 13 0,12-1 0,3 10-889,8 0 889,-11-24 0,0 0 0,0-3 0,1 1 0,3 7 0,0-1 0,14 15 0,-16-22 0,0-1 0,8 12 0,4 1 0,-6-7 0,-5-10 0,-4-6 0,-7-8 0,-3-3 0,-2-4 0,-2-3 0</inkml:trace>
  <inkml:trace contextRef="#ctx0" brushRef="#br0" timeOffset="60841">20781 6407 24575,'29'-24'0,"15"-5"0,-15 7 0,4-1-2046,11-5 0,1-1 2046,-1-3 0,0 1 0,-2 2 0,1 0 0,4-2 0,3-1 0,6-3 0,0 1 0,-6 6 0,-1 0 0,-2-1 0,-3 2 1264,11-1-1264,-26 12 668,4 0-668,-7 7 0,-14 0 0,1 8 2160,-10-1-2160,-2 2 0,-2 0 0</inkml:trace>
  <inkml:trace contextRef="#ctx0" brushRef="#br0" timeOffset="62570">22196 5163 24575,'0'-18'0,"0"-3"0,0-11 0,0-5 0,0 12 0,0-10 0,0 11 0,0-8 0,0 8 0,0 5 0,0 10 0,0 30 0,3-4 0,10 30 0,11-1 0,1-13 0,3 2 0,0 0 0,1 3 0,1-1 0,2 2 0,-1-1-806,6 6 0,-1-2 806,-2 5 0,-1-2 0,-4-11 0,-2-2-152,6 15 152,1-1 0,-10-12 0,-8-7 0,-5-9 0,-1-4 1598,-6-2-1598,-2-5 166,-2 3-166,0-4 0,0 0 0,0 3 0,0-2 0,0 2 0,-3 0 0,-4 2 0,-3-1 0,-7 3 0,2-5 0,-2 5 0,-1-2 0,4 3 0,-7 0 0,6 0 0,-11 5 0,5 1 0,-8 5 0,6-5 0,0-1 0,4-1 0,-3 1 0,6-3 0,1 1 0,6-10 0,2 3 0,4-4 0,0 0 0,3-6 0,11-8 0,3-13 0,15-9 0,7-6 0,5-1-594,12-1 594,-5 0 0,5 0 0,-7 0 0,-10 11 0,8-8 0,-14 13 0,9-5 0,-4 1 0,-14 13 0,1-3 0,-15 10 0,3 2 0,-7 1 0,0 3 0</inkml:trace>
  <inkml:trace contextRef="#ctx0" brushRef="#br0" timeOffset="63806">22675 4861 24575,'0'-11'0,"0"-1"0,0 1 0,0 1 0,0-11 0,0 1 0,0-1 0,0-13 0,0 23 0,0-15 0,7 12 0,1 3 0,6-6 0,-1 13 0,4-2 0,6 6 0,4 0 0,11 0 0,0 0 0,24 0-821,-9 0 821,-12 0 0,0 0 0,-4 0 0,-1 0 0,21 0-141,-21 0 1,-1 0 140,2 0 0,13-4 0,-13 7 0,-16 0 0,0 8 809,-14 2-809,0 1 293,-4 8-293,-3-3 0,0 12 0,0-4 0,0 6 0,-4 15 0,-1-16 0,-9 33 0,5-33 0,-9 22 0,9-16 0,-7 0 0,6 4 0,-1-8 0,2 3 0,1-5 0,4-5 0,-3 0 0,6-9 0,-2-1 0,3-6 0,0-2 0,0-3 0,0 0 0,10-3 0,2 0 0,14-3 0,7-8 0,11-6 0,12-10-733,-21 7 1,1-1 732,3 0 0,0-1 0,5-5 0,0-1 0,-4 1 0,1-1 0,2 0 0,0 0 0,-8 0 0,-1 0 0,5 1 0,0-1 0,-8 0 0,-1 0-95,1 2 0,-1 0 95,12-14 0,-3 2 0,-9 9 0,-4 2 0,-7 8 0,-10 9 0,-5 4 0,-1 3 0</inkml:trace>
  <inkml:trace contextRef="#ctx0" brushRef="#br0" timeOffset="65012">23932 4054 24575,'7'0'0,"2"-6"0,24-12 0,-2-9 0,20-11-795,-2 0 795,5-1 0,-13 14 0,2 0 196,-14 13-196,8-5 0,-10 8 0,4 2 0,2 7 0,-4 0 599,2 0-599,-4 0 0,-11 10 0,10 21 0,-12 11 0,-1 8 0,-5 3 0,-8-13 0,0 4 0,-4-12 0,-4 4 0,-3-15 0,-10 15 0,5-16 0,-7 4 0,11-7 0,-4-3 0,8-4 0,2 0 0,0-4 0,8-3 0,-1-3 0,12-7 0,2-1 0,7-2 0,4 2 0,7 0 0,0 0 0,5 3 0,-1-3 0,-4 7 0,15-3 0,-18 4 0,11 0 0,-17 0 0,2 0 0,-4 7 0,-4 1 0,0 9 0,-3 6 0,-3 5 0,0 14 0,-8-11 0,1 27 0,-5-21 0,0 18 0,-12-12 0,3-9 0,-16 7 0,4-15 0,1 5 0,1-8 0,2-2 0,5-6 0,0-6 0,9-6 0,0-3 0</inkml:trace>
  <inkml:trace contextRef="#ctx0" brushRef="#br0" timeOffset="66122">24856 3625 24575,'3'10'0,"13"5"0,10 6 0,9 0 0,12 5 0,-1-3 0,10 5 0,-11-13 0,3 5 0,-15-14 0,4 2 0,-9-4 0,-6-4 0,-5 0 0,-3 0 0,-4 0 0,-1 0 0,-5-3 0,5-7 0,-4-1 0,5-11 0,0 4 0,-5-9 0,6-5 0,-7-2 0,5-3 0,-5 5 0,0 0 0,-4-5 0,0 3 0,0 2 0,0 5 0,-4 5 0,0 4 0,-3 0 0,0 5 0,1 2 0,0 5 0,2 6 0,1 10 0,3 24 0,20 27 0,-4-19 0,3 1 0,4-1 0,3-2-534,0 1 1,0-3 533,-4-10 0,0-2 0,-2 3 0,-1 1-19,19 18 19,-6-10 0,2 0 0,-10-17 0,1 7 0,-2-4 0,-7-2 0,-4-9 0,-5-3 0</inkml:trace>
  <inkml:trace contextRef="#ctx0" brushRef="#br0" timeOffset="67075">26271 3494 24575,'15'-23'0,"11"-9"0,18-16 0,-1 4-555,-16 14 0,0 1 555,11-5 0,-14 10 0,0 1 0,10-8 363,-4 5-363,0 3 184,-20 15-184,-1 2 0,-12 6 0,0 0 0</inkml:trace>
  <inkml:trace contextRef="#ctx0" brushRef="#br0" timeOffset="68423">27153 2590 24575,'0'-35'0,"0"-2"0,3 17 0,4-19 0,0 25 0,3-10 0,-4 21 0,-2 6 0,12 14 0,-1 6 0,7 6 0,6 4 0,2 1 0,4 2 0,-4-1 0,3 2 0,-1-2 0,8 6 0,-1-1 0,5 9 0,-4-2 0,-16-20 0,-2-2 0,4 12 0,-1-3 0,2 1 0,-4 2 0,-13-24 0,-4-3 0,-2 6 0,-1-9 0,-3 5 0,0-6 0,0 3 0,0 4 0,-3 0 0,-4 0 0,-4 0 0,-18 13 0,1 2 0,-15 18 0,6-8 0,9-7 0,-3 3 0,12-15 0,1 2 0,6-6 0,8-8 0,1-7 0,16-15 0,-3-5 0,26-24 0,4-9 0,-17 28 0,-1-1 0,16-24 0,-9 17 0,1 2 0,-7 5 0,7-1 0,-19 19 0,1-1 0,-6 6 0,0 2 0,0-1 0,-2 2 0,-2 0 0</inkml:trace>
  <inkml:trace contextRef="#ctx0" brushRef="#br0" timeOffset="79495">2572 8945 24575,'17'0'0,"9"0"0,24 0 0,8 0-1341,-17 0 1,2 0 1340,0 0 0,2 0 0,9 0 0,1 0 0,-3 0 0,0 0-741,7 0 1,0 0 740,-11 0 0,0 0 0,6 0 0,0 0 0,-11 0 0,1 0 0,6 0 0,0 0-39,-7 0 0,1 0 39,-1 0 0,-1 0 0,0 0 0,0 0 0,0 0 0,1 0 0,1 0 0,-1 0 0,4 0 0,-1 0 0,21 0 0,-30 0 0,-1 0 0,22 0-241,-23 0 0,0 0 241,29 0 0,-2 0 0,-11 0 0,-3 0 1145,-9 0-1145,3 0 1783,11 0-1783,-12 3 1186,11-2-1186,-15 3 608,15-4-608,10 3 0,-6-2 0,-20 1 0,-2 0 0,8-2 0,-6 0 0,0 0 0,11 0 0,11 0 0,4 0 0,-14 0 0,15 0 0,-20 0 0,-4 0 0,22 0 0,-18 0 0,20 0 0,-5 0 0,-2-4 0,-6 3 0,-9-2 0,-17 3 0,-5-3 0,0 2 0,-9-2 0,-2 3 0,-4-3 0,-1 0 0,-6-4 0,2 4 0,-2 0 0</inkml:trace>
  <inkml:trace contextRef="#ctx0" brushRef="#br0" timeOffset="91159">6095 11639 24575,'31'0'0,"15"0"0,6 0-749,-18 0 1,0 0 748,1 0 0,1 0 0,6 0 0,2 0-647,-1-1 0,1 2 647,5 1 0,2 1 0,-4-1 0,0 2 0,3 1 0,2 1 0,-2-3 0,1 0 0,0 2 0,0 0 0,0-1 0,0-1 0,0 0 0,-1 0 0,1 0 0,0-1 0,-3-2 0,-2 0 0,1 0 0,-1 0 0,3 0 0,0 0 0,-8 0 0,-1 0 0,5 0 0,-1 0 330,-2 0 0,-1 0-330,-3 0 0,0 0 0,6 0 0,-2 0 0,14 0 0,0 0 0,-17 0 0,4 0 0,1 0 709,-1 0-709,0 0 0,12 0 0,-8 0 0,3 0 0,-2 4 0,-9 1 0,-5 0 0,0 0 0,9 3 276,0-5 1,0 0-277,8 5 0,-11-8 0,2 1 0,22 7 0,-29-7 0,0-1 0,18 5 0,-13-5 0,0 0 0,5 0 0,-5 2 0,1 0 0,11-1 0,10 8 0,-27-6 0,-1-1 0,14 4 0,19-2 0,-9 1 0,-9-4 0,-6 4 0,0 0 0,-3-4 0,7 4 0,0 0 0,-7-3 0,-5 2 0,3 1 0,-1-4 0,0-1 0,-3 2 0,1 0 0,14 0 0,1 1-613,-11-3 1,0 1 612,7 1 0,1 0 0,0-1 0,0-2 0,4 1 0,0 0-797,0 0 0,0 0 797,-1 0 0,1 0 0,0 0 0,0 0 0,4 0 0,0 0 0,-7 0 0,0 0 0,6 0 0,0 0 0,-6 0 0,-2 0-570,-8 0 0,0 0 570,15 0 0,-3 0 53,2 0-53,-8 0 0,1 0 0,13 0 0,-23 0 0,0 0 0,28 0 0,-28 0 0,-1 0 0,18 0 805,8 0-805,-9 0 0,5 0 0,0 0 0,-6 0 0,5 5 0,-11-4 0,5 3 0,0 0 1567,-9-3-1567,8 3 1316,-10-4-1316,0 4 791,0-4-791,-6 4 296,0-4-296,5 0 0,-4 0 0,4 0 0,0 0 0,13 0 0,-13 0 0,16 0 0,-19 0 0,4 0 0,-5 0 0,-7 0 0,-7 0 0,-2 0 0,-7 0 0,-1 0 0,-3 0 0,0 0 0,0 0 0,-2 0 0,-1 0 0</inkml:trace>
  <inkml:trace contextRef="#ctx0" brushRef="#br0" timeOffset="177942">5743 13800 24575,'0'22'0,"0"9"0,0-6 0,0 16 0,0-7 0,0 9 0,0 6 0,0-9 0,0 7 0,0-18 0,0 7 0,0-17 0,0 11 0,0-14 0,0 9 0,0-6 0,0 3 0,0 4 0,0-3 0,0 13 0,0-11 0,0 11 0,0-9 0,0 5 0,0-4 0,0-5 0,0-9 0,0-5 0,0-3 0,0-5 0,0 1 0,0-5 0</inkml:trace>
  <inkml:trace contextRef="#ctx0" brushRef="#br0" timeOffset="178983">5344 14258 24575,'13'0'0,"11"0"0,22 0 0,12 0-1184,-20 0 0,1 0 1184,0 0 0,0 0 0,1 0 0,-1 0 323,25 0-323,-3 0 0,-4 0 0,-5 0 0,-2 0 491,-13 0-491,-13 0 0,1 0 0,-7 0 1199,1 0-1199,-2 0 355,0 0-355,1 0 0,4 0 0,0 0 0,1 3 0,3 2 0,-3-1 0,4 3 0,-9-7 0,-1 7 0,-7-7 0,0 6 0,-4-5 0,0 2 0,0-1 0,-3 2 0,-3-1 0,-3 0 0,-3-3 0,2 0 0,1 0 0</inkml:trace>
  <inkml:trace contextRef="#ctx0" brushRef="#br0" timeOffset="180456">5901 16463 24575,'27'0'0,"15"0"0,10 0 0,-9 0 0,4 0-1963,-2 0 1,1 0 1962,17 0 0,2 0-1124,0 0 0,1 0 1124,-18 0 0,2 0 0,-1 0 0,1 0 0,0 0 0,1 0 0,1 0 0,2 0 0,-1 0 0,-3 0 0,0 0 0,0 0 0,-3 0 0,0 0 0,-2 0-289,16 0 1,-2 0 288,5 0 0,-2 0 0,-9 0 0,0 0 0,10 0 0,0 0 0,-11 0 0,0 0-639,7 0 1,-1 0 638,-6 0 0,0 0 0,11 0 0,0 0-141,-6 0 1,0 0 140,-12 0 0,1 0 0,0 0 0,10 0 0,1 0 0,-12 0 0,1 0 0,-2 0 0,10 0 0,-2 0 482,-3 0 1,0 0-483,0 0 0,-2 0 529,-10 0 1,0 0-530,6 0 0,0 0 561,-7 0 1,-2 0-562,23 0 2113,-8 0-2113,-15 0 1572,-3 0-1572,-12 0 1040,-2 0-1040,-7 0 436,-1 0-436,-5 3 0,-2-3 0,-2 3 0</inkml:trace>
  <inkml:trace contextRef="#ctx0" brushRef="#br0" timeOffset="188288">11665 13156 24575,'14'0'0,"0"0"0,13 0 0,6-4 0,11 3 0,0-3 0,-4 4 0,1 0 0,-7 0 0,4 0 0,-5 0 0,-11 0 0,0 11 0,-13-2 0,5 13 0,-10-4 0,0 4 0,-1 4 0,-3 7 0,0 0 0,-11 9 0,-10 4 0,5-17 0,-3 1-618,-3 0 1,-1 2 617,-1 8 0,-1 0 0,-1-8 0,1-1 0,3 2 0,2 0 0,1-4 0,0-2 0,-11 14 0,6 7 0,0-22 0,12 5 0,2-20 0,6 2 1235,2-12-1235,2-5 0,3-6 0,3-4 0,5 4 0,6-4 0,1 6 0,9-6 0,0 5 0,20-3 0,2 4 0,11 4 0,-11 0 0,-6 4 0,-13 3 0,-5 4 0,-5 7 0,-9 4 0,-1 5 0,1-1 0,-2 4 0,1 2 0,-1 9 0,-5-4 0,0 9 0,-4-8 0,0 8 0,0-9 0,0 4 0,-3-5 0,-5-4 0,-4-2 0,-3-4 0,4-4 0,-2-3 0,6-6 0,-3-3 0,4 1 0,3-1 0,-3-3 0,3 0 0,-11-3 0,9 0 0,-5 0 0</inkml:trace>
  <inkml:trace contextRef="#ctx0" brushRef="#br0" timeOffset="189494">12443 13538 24575,'0'-18'0,"6"-4"0,2 4 0,16-10 0,16-4 0,-1 0 0,4 8 0,-11 4 0,-4 8 0,4 3 0,-4 2 0,3 7 0,-4 0 0,5 0 0,0 0 0,0 0 0,-8 6 0,3 6 0,-15 6 0,3 10 0,-2 16 0,-8-3 0,4 20 0,-9-4 0,0-5 0,-7 3 0,-8-6 0,-2-14 0,-9 12 0,6-22 0,-6 12 0,6-16 0,1-1 0,9-8 0,0-4 0,6-4 0,2-8 0,5-11 0,13-5 0,6 1 0,11-2 0,4 4 0,-4 5 0,9-1 0,-8 5 0,8-1 0,-13 5 0,7 0 0,-17 4 0,3 0 0,-12 0 0,0 14 0,-3 9 0,-2 10 0,-1 9 0,-4-3 0,-4 4 0,0-9 0,-13 7 0,0-11 0,-10 9 0,2-9 0,-5-1 0,5-5 0,-3-3 0,5-2 0,5-8 0,0 0 0,1-4 0,-6 0 0,-4 4 0,9-6 0,3 3 0</inkml:trace>
  <inkml:trace contextRef="#ctx0" brushRef="#br0" timeOffset="190641">13287 13258 24575,'10'0'0,"13"0"0,2-3 0,17-6 0,2-1 0,-12 2 0,19-5 0,-20 11 0,13-6 0,-11 8 0,-7 0 0,-11 0 0,-2 0 0,-9 6 0,-1 14 0,-3 5 0,0 18 0,0 0 0,-5 8 0,0 5 0,-7-11 0,6 8 0,-9-13 0,13 9 0,-12-15 0,12-6 0,-5-11 0,7-7 0,0-1 0,6-11 0,10-4 0,8-9 0,13-2 0,7 4 0,6-4 0,12 6 0,-15 2 0,13 4 0,-20 5 0,9 0 0,-16 0 0,-1 0 0,-14 6 0,-3 10 0,-5 8 0,-5 13 0,-2 7 0,-3 0 0,-8 11 0,-12-3-806,-10 6 806,8-30 0,-1 0 0,3 2 0,-1-1 0,-26 16-238,13-4 238,-5-6 0,3-4 0,5-1 0,-7-3 0,14-8 0,1-7 796,9-2-796,5-7 62,3 0 0,2-3 0,2 0 0</inkml:trace>
  <inkml:trace contextRef="#ctx0" brushRef="#br0" timeOffset="191868">14354 13318 24575,'0'-7'0,"0"1"0,0-3 0,0-1 0,0-12 0,0 2 0,0-2 0,0-9 0,0 14 0,0-13 0,0 11 0,7-3 0,0 7 0,7-2 0,-4 10 0,7-6 0,-2 5 0,7-6 0,0 9 0,0-5 0,0 9 0,9-2 0,-10 3 0,14 0 0,-19 0 0,14 0 0,-15 0 0,7 0 0,-12 10 0,8 3 0,-9 5 0,6 9 0,-11-3 0,3 8 0,-2 5 0,-1 7 0,0 6 0,-4 0 0,0 5 0,-4-5 0,-6 6 0,-8 0-544,-2 0 544,-7 0 0,3 0 0,-3-6 0,5-10 0,1 1 0,1-11 0,6 7 0,-6-3 0,11-7 0,-2-4 544,7-6-544,1-7 0,3 0 0,0-4 0,0 0 0,0 0 0,3-3 0,3 0 0,8-3 0,9 0 0,10 0 0,11-9 0,14-12-802,-26 9 1,0-2 801,8-7 0,-1 1 0,21-6-340,-26 9 1,0 1 339,16-8-175,0 1 175,-6 1 0,-15 10 0,-7 1 1530,-12 7-1530,-1 1 0,-5 3 0,-2 0 0</inkml:trace>
  <inkml:trace contextRef="#ctx0" brushRef="#br0" timeOffset="192938">13870 14899 24575,'0'28'0,"0"8"0,4-8 0,1 15 0,7 0 0,2 2 0,0 10 0,3-5 0,-3 0 0,0-10 0,-2-4 0,-4-8 0,-1-1 0,1-4 0,-4-6 0,1-7 0,-4 0 0,2-7 0,-3 0 0</inkml:trace>
  <inkml:trace contextRef="#ctx0" brushRef="#br0" timeOffset="193741">13602 15461 24575,'22'0'0,"5"-7"0,6-2 0,5-8 0,-4 7 0,19-11 0,-26 18 0,26-19 0,-24 17 0,8-7 0,-10 7 0,0-2 0,-5 3 0,0-3 0,-4 3 0,8-7 0,-11 9 0,11-11 0,-15 11 0,5-8 0,-9 10 0,2-3 0,-5 3 0,-1 0 0</inkml:trace>
  <inkml:trace contextRef="#ctx0" brushRef="#br0" timeOffset="195094">14578 15089 24575,'0'-18'0,"0"2"0,0-20 0,4 7 0,1-13 0,-1 13 0,4-7 0,0 8 0,-3 0 0,5 2 0,-9 11 0,2 1 0,-3 14 0,0 7 0,0 8 0,0 12 0,0 0 0,4 10 0,5 7 0,4-4 0,6 13 0,2-7 0,-3-5 0,4 5 0,-6-12 0,-3 4 0,3-1 0,-7-9 0,2-1 0,-7-9 0,-1-1 0,-3-4 0,0-2 0,0 1 0,0-5 0,0 6 0,0-6 0,0 5 0,-3-2 0,-4 4 0,-3-1 0,-7 1 0,2-3 0,1 2 0,1-6 0,3 3 0,-1-3 0,-1-1 0,5 0 0,-3 1 0,1-1 0,2-3 0,-3 3 0,4-5 0,0 4 0,0-4 0,2 4 0,-1-4 0,4 4 0,-4-4 0,4 4 0,10-13 0,4 2 0,17-16 0,-1 1 0,10-6 0,0 5 0,10-4 0,1 3 0,-4 4 0,7-3 0,-13 9 0,4-5 0,3 2 0,-21 4 0,2 4 0,-19 5 0,-3 3 0,1 0 0,-7 0 0,2 0 0,-5 0 0</inkml:trace>
  <inkml:trace contextRef="#ctx0" brushRef="#br0" timeOffset="196084">12036 17539 24575,'14'0'0,"-3"-3"0,33 2 0,-8-10 0,7 2 0,5-1-1452,-9-2 1,2-3 1451,1 2 0,5-2 0,-2 0-938,12-5 1,0-2 937,-8 4 0,3-2 0,3-1-1153,-4 1 0,3-1 0,2 0 1,-1-1 1152,0-2 0,1 1 0,-1-1 0,1 0 0,2 1 0,0 1 0,0 0 0,-1-1 0,1-2 0,-1 0 0,0 0 0,-1 2 0,-4 3 0,-1 1 0,0 0 0,1 0-557,4-3 1,2 0 0,-1 1 0,-2 0 556,5-1 0,-2 0 0,2-1 0,1-1 0,4-3 0,-2 1 0,-8 4 0,1 2 0,-1 0 0,-5 0 0,5-3 0,1-1 0,-2 2 0,0 2 0,-1 1 0,-1 1 0,1-1 0,-1 1 0,2-2 0,5-5 0,2-1 0,-1 1 0,-4 4 0,0 2 0,0-2 66,-8 2 1,0-1 0,0 0-1,0 0-66,0 1 0,0 0 0,0 0 0,-2 1 0,5-2 0,-1 0 0,-3 1 0,12-7 0,-7 3 0,1 4 1276,5-4-1276,-3 4 0,-12 2 0,-4 0 4328,-7 4-4328,-9-1 3699,-3 3-3699,-9 1 408,1-2 1,-9 7 0,0-1 0</inkml:trace>
  <inkml:trace contextRef="#ctx0" brushRef="#br0" timeOffset="197456">13412 17531 24575,'6'-18'0,"6"-4"0,6 6 0,15-4 0,1 0 0,0 10 0,2-9 0,-4 17 0,12-9 0,-4 10 0,3-3 0,-16 4 0,0 0 0,-9 0 0,3 0 0,-7 8 0,-3 15 0,-5-4 0,-6 17 0,0-7 0,0 0 0,-12 27 0,-2-18 0,-12 21 0,5-25 0,-4 3 0,4-8 0,0 0 0,4-1 0,4-13 0,5-2 0,2-6 0,3-1 0,3-9 0,0-2 0,3-8 0,7-1 0,6 3 0,6 0 0,4 3 0,2 0 0,9 0 0,1 3 0,1 2 0,3 3 0,-9 0 0,0 0 0,-2 0 0,-12 3 0,3 3 0,-8 9 0,-4 3 0,1 4 0,-3 4 0,-1 2 0,-2 4 0,-2 0 0,-3 0 0,0 0 0,0 0 0,0 5 0,-6-8 0,-7 8 0,-3-17 0,-8 8 0,9-10 0,-3 1 0,4-2 0,0-6 0,4-2 0,0-2 0,4-4 0,0 0 0,0-3 0,-12 0 0,12 0 0,-8 0 0</inkml:trace>
  <inkml:trace contextRef="#ctx0" brushRef="#br0" timeOffset="198662">14278 17321 24575,'18'0'0,"13"0"0,-6-3 0,0-1 0,9-4 0,-12 1 0,15 2 0,-9 1 0,3 4 0,-8 0 0,4 0 0,-1 0 0,-7 0 0,7 4 0,-18 2 0,9 9 0,-12 3 0,6 14 0,-3 7 0,-3 12 0,-1 5 0,-4-6 0,0 4 0,0-3 0,-4-1 0,0-10 0,-9 1 0,1-13 0,-4 5 0,4-6 0,2-12 0,3 0 0,4-13 0,0-4 0,6-8 0,1-3 0,2-1 0,4 1 0,0 2 0,4-2 0,3 6 0,1-4 0,4 4 0,0 3 0,5 1 0,-4 3 0,8 0 0,-3 0 0,-1 0 0,0 0 0,-9 0 0,-1 3 0,-3 7 0,-3 5 0,0 7 0,-4 5 0,1-4 0,-4 8 0,-1-3 0,-3 9 0,0-4 0,0 0 0,0-7 0,-3-4 0,-1-4 0,-3 0 0,1-8 0,2-1 0,-2-6 0,3 0 0,0-3 0,0 0 0</inkml:trace>
  <inkml:trace contextRef="#ctx0" brushRef="#br0" timeOffset="199788">15161 17247 24575,'6'-9'0,"11"-7"0,8-4 0,13-7 0,2 1 0,9 4 0,-14 5 0,12 0 0,-18 8 0,3 0 0,-5 6 0,-5 3 0,-7 0 0,1 0 0,-9 0 0,2 2 0,-5 9 0,2 4 0,-5 11 0,2 2 0,-3 8 0,0 3 0,0 9-400,0-6 0,0 2 400,0 13-159,0-15 159,-4 17 0,-1-29 0,-4 13 0,2-16 0,-1 0 793,4-12-793,0-2 166,4-7-166,0-9 0,0-1 0,0-10 0,3 0 0,4 1 0,7-1 0,5 0 0,3 2 0,0 1 0,0 4 0,0 3 0,0 1 0,0 3 0,-4 0 0,-1 0 0,1 0 0,-7 0 0,5 6 0,-8 5 0,2 11 0,-2 6 0,0 4 0,0 5 0,-4 2 0,0 4 0,-4 0 0,0 1 0,0-6 0,0-1 0,0-5 0,-6-4 0,1-6 0,-2-8 0,1-4 0,2-7 0,1 0 0,0-3 0</inkml:trace>
  <inkml:trace contextRef="#ctx0" brushRef="#br0" timeOffset="200903">16001 17113 24575,'14'-10'0,"7"-5"0,8-6 0,9-4 0,8-2 0,-10 4 0,12-4 0,-19 11 0,8 3 0,-9 2 0,-2 6 0,-8 2 0,-4 3 0,-4 0 0,-7 6 0,0 15 0,-3 4 0,0 7 0,0 10 0,0-12 0,0 23 0,-4-13 0,-1 4 0,0 4 0,-5-13 0,8 7 0,-5-10 0,7-4 0,0-5 0,0-6 0,0-7 0,0-1 0,0-3 0,0 0 0,2-2 0,5 1 0,3-4 0,12 2 0,-3-3 0,8 0 0,-1 4 0,2-3 0,0 5 0,-2-1 0,-4 2 0,-4 0 0,0 3 0,-8 0 0,3 4 0,-6 3 0,3 1 0,-6 4 0,0 5 0,-4 0 0,0 1 0,0-2 0,0-3 0,0-5 0,0-1 0,0-4 0,-3 1 0,-4-4 0,0 0 0,-3-4 0,1 0 0,2 0 0,-3-2 0,-5-1 0,9-3 0,-6 0 0</inkml:trace>
  <inkml:trace contextRef="#ctx0" brushRef="#br0" timeOffset="203199">2020 4285 24575,'18'0'0,"9"0"0,13 0 0,23 0-2703,-21 0 0,4 0 2703,-2 0 0,5 0 0,0 0 0,-1 0 0,0 0 0,2 0 0,11 0 0,3 0 0,0 0-1140,-4 0 0,0 0 1,2 0 1139,-10 0 0,2 0 0,1 0 0,0 0-522,2 0 1,0 0 0,1 0 0,2 0 521,-6 0 0,2 0 0,0 0 0,1 0 0,-1 0-634,1 0 0,0 0 0,0 0 0,0 0 0,1 0 634,3 0 0,1 0 0,1 0 0,-1 0 0,0 0 0,-2 0 0,-1 0 0,0 0 0,1 0 0,-1 0-283,3 0 1,-1 0 0,1 0 0,-1 0 0,0 0 282,-1 0 0,0 0 0,0 1 0,-1-2 0,0 1 0,-2-1 0,-1-1 0,1 1 0,0-1 0,1 1 0,8 0 0,1 1 0,2 1 0,-2-2 0,-3 0 0,2-2 0,-3-1 0,-1 0 0,3 1-44,-7 2 1,2 1 0,1 0 0,-3 0-1,-2 0 44,-1-2 0,-4 0 0,0 0 0,0 1 87,0 0 0,-1 1 1,1 1-1,-1-1-87,14 0 0,0 0 0,-1 0 336,-1 0 0,-1 0 0,0 0-336,-3 0 0,-1 0 0,0 0 460,3 0 1,-1 0 0,-1 0-461,-7 0 0,0 0 0,-1 0 0,3 0 0,1 0 0,-1 0 0,0 0 0,-1 0 0,0 0 417,-4 0 0,-2 0 0,1 0-417,2 0 0,1 0 0,-1 0 0,1 0 0,-1 0 0,0 0 0,17 0 0,0 0 0,-19 0 0,0-1 0,-4 2 990,4 1 0,-2 0-990,5 0 0,-3 2 0,12 5 1245,-24-4 1,-1 0-1246,11 7 2913,-6-3-2913,-17 2 2800,-8-4-2800,-4-1 1244,-7 0-1244,0 0 0,-3-2 0,0-2 0</inkml:trace>
  <inkml:trace contextRef="#ctx0" brushRef="#br0" timeOffset="204998">6565 4681 24575,'21'0'0,"3"0"0,4 0 0,3 0 0,1 0 0,2 0 0,-2 0 0,-5 0 0,-5 0 0,-4 0 0,-4 3 0,-4 7 0,-7 5 0,1 22 0,-4-6 0,0 22 0,0-27 0,0 39 0,0-31 0,-7 23 0,-2-20 0,-12-3 0,4-2 0,-4 1 0,9-9 0,1-2 0,5-9 0,2-3 0,1-6 0,3-8 0,6-3 0,1-3 0,7 3 0,-1 0 0,4 4 0,2 0 0,-1 3 0,3 0 0,-7 0 0,7 0 0,-6 0 0,2 0 0,-7 2 0,3 5 0,-6 7 0,3 0 0,-3 12 0,1-7 0,0 12 0,-4-3 0,-1 4 0,-3 5 0,0-4 0,0 15 0,0-22 0,-4 26 0,-9-21 0,0 5 0,-11 0 0,3-11 0,-3 1 0,3 1 0,0-12 0,0 3 0,2-7 0,3-2 0,0-3 0,9-2 0,-3-7 0,8-9 0,2 4 0,0-2 0</inkml:trace>
  <inkml:trace contextRef="#ctx0" brushRef="#br0" timeOffset="206756">5819 4823 24575,'13'0'0,"-2"0"0,10 0 0,-3 0 0,4 0 0,-4 0 0,0 0 0,-1 0 0,-6 0 0,5 0 0,-11 6 0,1-2 0,-6 12 0,0-1 0,0 7 0,0 5 0,0 6 0,0 5 0,0 5 0,0 6 0,-4-13 0,-1-3 0,-2 0 0,-6 1 0,-4 23 0,6-33 0,7-3 0,-2-7 0,5-4 0,-2-1 0,9-6 0,11-3 0,3-1 0,12-2 0,-9 3 0,4 0 0,-5 0 0,0 0 0,-4 6 0,3 2 0,-6 10 0,0 1 0,-1 7 0,-5 2 0,3 9 0,-4-4 0,0 9 0,-3-9 0,-1 5 0,-4-6 0,0 0 0,0-5 0,-3 0 0,-5-5 0,-3-4 0,0-4 0,-1-4 0,5-4 0,-6 0 0,6 1 0,-2-4 0,2 0 0,1-3 0,0 0 0,0 0 0,0 0 0,-12 0 0,12 0 0,-8 0 0</inkml:trace>
  <inkml:trace contextRef="#ctx0" brushRef="#br0" timeOffset="208307">5201 5471 24575,'0'-22'0,"0"1"0,0 0 0,0-2 0,3 5 0,1 1 0,5 3 0,2 1 0,-1 3 0,2 3 0,-5 1 0,6 6 0,-3-3 0,3 3 0,1 0 0,3 0 0,-3 0 0,8 0 0,-8 0 0,7 0 0,-7 0 0,4 6 0,-4 5 0,-3 12 0,-1 0 0,-5 4 0,-2-1 0,-3-3 0,0 8 0,0 2 0,0-8 0,-6 12 0,-2-11 0,-2-1 0,0-1 0,6-14 0,-2-1 0,5-3 0,-1-9 0,2 2 0,3-12 0,0 6 0,13-2 0,-5 5 0,9 1 0,-7 3 0,0 0 0,1 0 0,-1 3 0,-2 8 0,2 4 0,-4 11 0,1-3 0,-1 13 0,-5-7 0,0 8 0,-4-5 0,0-4 0,0-1 0,0-5 0,-4 0 0,-2-4 0,-2-1 0,-5-3 0,2-1 0,1-3 0,-2 0 0,1-4 0,-2 1 0,-1-3 0,-8 2 0,-12-1 0,13 0 0,-3-1 0</inkml:trace>
  <inkml:trace contextRef="#ctx0" brushRef="#br0" timeOffset="209535">4464 5448 24575,'10'-20'0,"22"-1"0,9 6 0,8 3 0,7 12 0,-25 0 0,10 0 0,-16 3 0,-6 3 0,-5 4 0,-2 8 0,-10 2 0,4 3 0,-6-3 0,0-3 0,0 6 0,0-3 0,0 8 0,0-3 0,-6 0 0,5-4 0,-5-2 0,6-17 0,6-4 0,11-8 0,-1 3 0,7 4 0,-9 3 0,2 0 0,-6 3 0,3 7 0,-3 15 0,-1 18 0,-2 3 0,-3 2 0,-4 6 0,0 6 0,-4-17 0,-1-1 0,-3 17 0,-2-25 0,-2-2 0,-12 11 0,-4-1 0,8-6 0,4-17 0,7-13 0,3-3 0,-1 0 0,5-3 0</inkml:trace>
  <inkml:trace contextRef="#ctx0" brushRef="#br0" timeOffset="-213519.73">27802 5609 24575,'0'14'0,"0"7"0,0 20 0,0 14 0,-5 3-1073,0-17 0,-1 2 1073,0-3 0,0 0 0,-2 10 0,0 0 0,0-5 0,0-3 131,5-7 0,-1-1-131,-3 0 0,0-2 0,2 8 0,0 4 0,1-11 0,4-11 0,0-8 1609,0-4-1609,0-10 275,0-10-275,0-6 0,0-18 0,0-6 0,0-17-1210,5-6 1210,-2 21 0,0-1 0,1 0 0,3-1-828,3-7 0,1 0 828,-2-1 0,1 2 0,0 12 0,1 0-131,2-3 0,-1 1 131,-1-6 0,10-4 0,-12 17 1089,1 13-1089,-3 10 1734,-1 7-1734,0 3 305,-2 3-305,2 12 0,-2 5 0,4 17 0,5 2 0,0 4 0,5 6 0,0-4 0,-4 4 0,8 6 0,-11-9 0,11 15 0,-12-16 0,3 9 0,-4-9 0,0 4 0,0-6 0,-5-4 0,4-7 0,-8-5 0,4-9 0,-4-4 0,0-5 0,0-3 0,2-2 0,-1-2 0,2-2 0</inkml:trace>
  <inkml:trace contextRef="#ctx0" brushRef="#br0" timeOffset="-212750.73">27803 6216 24575,'26'0'0,"7"0"0,17 0 0,2 0 0,-18 0 0,0 0 0,13 0 0,13 0 0,-21 0 0,1 0 0,-9 0 0,-16 0 0,-1 0 0,-11 0 0,0 0 0</inkml:trace>
  <inkml:trace contextRef="#ctx0" brushRef="#br0" timeOffset="-212059.73">28468 5860 24575,'22'0'0,"7"0"0,21 0 0,15 0-1262,-27 0 0,2 0 1262,3 0 0,0 0 0,0 0 0,-1 0 474,19 0-474,6 0 0,-28 0 492,1 0-492,-13 0 0,-13 0 0,-4 0 0,-7 0 0,0 0 0</inkml:trace>
  <inkml:trace contextRef="#ctx0" brushRef="#br0" timeOffset="-211296.73">28640 6181 24575,'37'0'0,"7"0"0,13 0-1118,-23 0 0,2 0 1118,3 0 0,1 0 0,3 0 0,-1 0 524,19 0-524,6 0 0,-27 0 414,3 0-414,-10 0 0,-6 0 0,-12 0 285,-2 0 0,-10 0 1,0 0-1</inkml:trace>
  <inkml:trace contextRef="#ctx0" brushRef="#br0" timeOffset="-210503.73">29727 5567 24575,'0'3'0,"0"1"0,0 23 0,0-2 0,0 17 0,0 2 0,0 13 0,0-5 0,0-2-220,0-16 1,0 0 219,0 1 0,0 2 0,0-1 0,0-6 0,0 18 0,0-20 0,0 4 0,0-10 439,0 0-439,0-4 0,0 3 0,0 8 0,0 0 0,0 7 0,0-13 0,0-7 0,0-9 0,0-5 0</inkml:trace>
  <inkml:trace contextRef="#ctx0" brushRef="#br0" timeOffset="-209336.73">29941 5767 24575,'18'-21'0,"0"1"0,-3 11 0,5 0 0,15 4 0,-12 1 0,15 1 0,-18 3 0,-6 0 0,10 20 0,-13-1 0,4 37 0,-11-8 0,-2 3 0,0 3 0,-2-14 0,0 0 0,-5 18 0,-2-1 0,2-23 0,-1-1 0,-9 10 0,-1-3 0,0-2 0,-8 12 0,20-33 0,4-7 0,22-5 0,28-5 0,13 0 0,-27 0 0,1 0 0,5 0 0,-1 0 0,-6 0 0,0 0 0,2 1 0,-2-2 0,9-1 0,-21-2 0,-17 1 0,-3 0 0</inkml:trace>
  <inkml:trace contextRef="#ctx0" brushRef="#br0" timeOffset="-208188.73">30695 5806 24575,'27'0'0,"-4"0"0,34-11 0,-30 8 0,32-11 0,-31 13 0,7-3 0,-12 4 0,-15 0 0,1 3 0,-6 22 0,-3-2 0,0 38 0,0-24 0,-7 14 0,-6-5 0,-4-4 0,2 3 0,1-18 0,9-12 0,15-11 0,8-2 0,16-2 0,-2 0 0,0 0 0,-5 0 0,4 4 0,-8 0 0,10 10 0,-16-3 0,6 10 0,-12 8 0,0-4 0,-3 11 0,-5-12 0,-3 12 0,0-12 0,0 12 0,0-8 0,-4 4 0,-7-4 0,-2-1 0,-6-8 0,1 3 0,3-10 0,-3 2 0,4-7 0,4-1 0,1 1 0,2-4 0,1 0 0,0-3 0,-7 0 0,8 0 0,-5 0 0</inkml:trace>
  <inkml:trace contextRef="#ctx0" brushRef="#br0" timeOffset="-206968.73">31492 5851 24575,'0'9'0,"0"1"0,0 18 0,0-11 0,0 19 0,0-13 0,3 5 0,-2-5 0,8-6 0,-1 0 0,6 1 0,0-2 0,0-3 0,-3-3 0,1-6 0,-4 2 0,1-6 0,-3 0 0,0 0 0,7 0 0,-2 0 0,6 0 0,5-7 0,-2-1 0,15-9 0,-14 3 0,11-6 0,-14 4 0,2-6 0,-3 7 0,-6-2 0,-2 7 0,-2 0 0,-4 4 0,0 0 0,-3 0 0,0 0 0,0-1 0,0 7 0,0 3 0,0 11 0,0 0 0,0 11 0,0-1 0,0 13 0,0-4 0,0 21 0,0-17 0,0 22 0,4-14 0,-3 1 0,7 1 0,-7-18 0,6-1 0,-7-14 0,3-5 0,-3-5 0,0-2 0</inkml:trace>
  <inkml:trace contextRef="#ctx0" brushRef="#br0" timeOffset="-205290.73">27621 7789 24575,'0'22'0,"0"-3"0,0 8 0,0 4 0,0-2 0,0 13 0,0-8 0,0 3 0,0-13 0,0-3 0,0-7 0,0-4 0,0-1 0,0-8 0,0-13 0,0-5 0,0-24 0,0 0 0,0-15-664,0 22 0,0-1 664,0-4 0,0-2 0,0-5 0,0-2 0,1-3 0,3 0 0,3 3 0,1 1 0,0 10 0,1 0-216,4-1 1,3 3 215,12-13 0,1-4 0,1 16 0,-10 15 0,-2 7 0,-4 10 0,-4 1 1298,2 3-1298,-5 6 461,3 5-461,-3 7 0,-2 9 0,-2-4 0,-3 4 0,0-9 0,0 3 0,0-7 0,0 4 0,0-1 0,-3-3 0,-1 3 0,-3-3 0,3-4 0,1 3 0,1-7 0,11 1 0,5-4 0,13-3 0,5 0 0,1 0 0,4 0 0,-9 0 0,8 3 0,-12 1 0,8 10 0,-12 4 0,0 4 0,-10 16 0,-6-12 0,0 14 0,-4-2 0,0 1 0,-12 6 0,-6-7 0,-13-3 0,-4-6 0,-3 1 0,8-5 0,-2-1-391,-12 9 0,0-2 391,-10 4 0,-1-3-64,15-14 64,-4 3 0,11-8 0,10-2 0,6-7 0,7-1 779,0-3-779,4 0 0,3 0 0,0 0 0</inkml:trace>
  <inkml:trace contextRef="#ctx0" brushRef="#br0" timeOffset="-204417.73">28571 7501 24575,'22'0'0,"-3"0"0,17 0 0,-2 0 0,15 0 0,-11 0 0,-1 0 0,11 0 0,-2-4 0,-2 0 0,-10 2 0,18-9 0,-26 10 0,-5-2 0,-3 3 0,-8 0 0,-5 0 0</inkml:trace>
  <inkml:trace contextRef="#ctx0" brushRef="#br0" timeOffset="-203738.73">28606 8022 24575,'22'0'0,"17"0"0,4 0 0,9 0 0,4 0 0,5 0 0,-14 0 0,-3 0 0,-7 0 0,0 0 0,2 0 0,-3 0 0,-3 0 0,-5 0 0,-12 0 0,-4 0 0,-9 0 0</inkml:trace>
  <inkml:trace contextRef="#ctx0" brushRef="#br0" timeOffset="-202595.73">29709 7240 24575,'0'9'0,"0"5"0,0 9 0,0 4 0,4 1 0,8 8 0,6-2 0,8 9 0,4-4 0,-9-6 0,8 1 0,-10-14 0,5 4 0,-5-7 0,-5-8 0,3 1 0,-6-10 0,3 0 0,-5 0 0,1-6 0,6-15 0,8-5 0,4-22 0,-3 17 0,2-2 0,-5 2 0,-1 0-234,4-4 0,1 2 234,10-14 0,-10 8 0,-8 10 0,-3 9 0,-8 6 0,-4 8 0,0 5 0,-3 2 468,0 8-468,0-2 0,0 6 0,0 1 0,0 4 0,0 9 0,4 5 0,0 1 0,5 10 0,-1-5 0,1 5 0,-1 1 0,5 18 0,-7-23 0,5 12 0,-11-29 0,4-7 0,-4 1 0,0-12 0,0 1 0</inkml:trace>
  <inkml:trace contextRef="#ctx0" brushRef="#br0" timeOffset="-201192.73">30732 7383 24575,'14'0'0,"-1"0"0,14-11 0,-14 8 0,17-12 0,-15 7 0,7-3 0,-7-3 0,2 2 0,-10 6 0,2 3 0,-5 5 0,-5 9 0,-6 4 0,-4 3 0,-3-1 0,-5 1 0,0 2 0,-1 3 0,-2-3 0,7-3 0,-7 2 0,6-1 0,-2 1 0,4-1 0,0-1 0,0-3 0,0 3 0,0 1 0,0-4 0,3 7 0,-2-7 0,5 4 0,-4-5 0,4-3 0,-1 6 0,6-6 0,0 3 0,3-5 0,10-1 0,-2-1 0,13 5 0,-3 0 0,9 4 0,-4 0 0,8 1 0,-8-1 0,9 5 0,-8-4 0,0 3 0,-3-4 0,-7-2 0,0-2 0,-1 2 0,-6-3 0,2 3 0,-5 1 0,-1-1 0,-3 4 0,0 2 0,0-1 0,0 3 0,0-3 0,0 4 0,0-4 0,-3 0 0,-1-5 0,-2-3 0,-1-1 0,1-2 0,0-1 0,0 0 0,0-3 0,0 0 0,-1-3 0,1 0 0,0 0 0,0 0 0,-3-3 0,4 2 0,-1-2 0</inkml:trace>
  <inkml:trace contextRef="#ctx0" brushRef="#br0" timeOffset="-199560.73">31626 7304 24575,'0'2'0,"0"3"0,0 8 0,-3-3 0,-4 6 0,-1-5 0,-15 16 0,10-7 0,-11 7 0,4 1 0,-1 5 0,-5 3 0,5 1 0,7-12 0,-5 16 0,12-15 0,-14 22 0,15-15 0,-5 4 0,10-9 0,-3 3 0,4-4 0,0 5 0,0-8 0,0 2 0,0-8 0,3 0 0,5 3 0,6-6 0,5 3 0,-1-7 0,3 3 0,-3-6 0,1 2 0,2-6 0,-7-1 0,3-3 0,-3 0 0,-1 0 0,1 0 0,3 0 0,5-7 0,-2-1 0,11-16 0,-15 8 0,12-16 0,-8 11 0,0-7 0,-1 5 0,-7-3 0,-2 6 0,-2-2 0,-2 9 0,-2 3 0,-1 0 0,-3 4 0,-3 3 0,0 0 0,-10 3 0,2 0 0,-11 0 0,8 0 0,-7 0 0,6 0 0,-6 0 0,7 0 0,-4 0 0,5 0 0,-1 0 0,4 0 0,1 3 0,2-3 0,1 6 0,0-3 0,0 0 0,-3 3 0,2-2 0,-10 2 0,2-2 0,-7 2 0,0-1 0,0-1 0,-5 2 0,-1-5 0,1 6 0,-4-2 0,7-1 0,2-1 0,4-3 0,5 0 0,2 0 0,2 0 0,6 0 0,0 0 0</inkml:trace>
  <inkml:trace contextRef="#ctx0" brushRef="#br0" timeOffset="-198444.73">31949 7462 15270,'17'0'0,"1"0"3953,9 0-3953,-4 0 1607,-1 0-1607,9 0 867,-10 0-867,15 0 2878,-17 0-2878,6 0 0,-10 0 0,-1 0 0,-5 0 0,-5 3 0,-2 7 0,-2 10 0,0 3 0,0 13 0,0-7 0,0 18 0,0-7 0,0 9 0,0 0 0,0 1 0,0 6 0,0-5 0,0-3 0,0-9 0,0-7 0,0-5 0,0-9 0,0-1 0,0-6 0,0-2 0,0-3 0,0-9 0,0-5 0,0-1 0,0-1 0</inkml:trace>
  <inkml:trace contextRef="#ctx0" brushRef="#br0" timeOffset="-197386.73">32029 7928 24575,'22'0'0,"1"0"0,20 0 0,-8 0 0,3 0 0,-2 0 0,-2 0 0,4 0 0,-1 0 0,-5 0 0,-8 0 0,-2 0 0,-12 0 0,-1 0 0,-5 0 0,-2 0 0</inkml:trace>
  <inkml:trace contextRef="#ctx0" brushRef="#br0" timeOffset="-178819.73">22852 9726 24575,'27'0'0,"3"0"0,25 0 0,10 0-1820,-23 1 1,1-2 1819,4-1 0,1-1 0,7 1 0,-1-2 0,-4-4 0,-3 0 16,-8 4 1,-1 0-17,3-3 0,-3 0 815,5 6-815,19-4 0,-28 5 0,-7 0 1818,-9 0-1818,-8 0 948,-1 0-948,-8 0 0,-2 0 0</inkml:trace>
  <inkml:trace contextRef="#ctx0" brushRef="#br0" timeOffset="-177421.73">22772 10115 24575,'21'0'0,"8"0"0,9 0 0,18 0 0,2 0-509,-24 0 1,2 0 508,-1 0 0,-1 0 0,2 0 0,-2 0 209,15 0-209,16 0 0,-29 0 0,15 0 0,-14 0 0,-14 0 0,-1 0 0,-12 0 766,0 0-766,-4 0 10,-3 3 1,0-2-1,-3 1 1</inkml:trace>
  <inkml:trace contextRef="#ctx0" brushRef="#br0" timeOffset="-176068.73">24437 9957 24575,'0'-13'0,"0"-7"0,4-12 0,5-7 0,9-10 0,-7 18 0,9-15 0,-12 25 0,1-3 0,1 10 0,-10 14 0,3 26 0,-3 3 0,0 36 0,0-14 0,0 12 0,0-18 0,0 8 0,0-1 0,0 0 0,0 3 0,0-12 0,0-9 0,0 2 0,0-13 0,0 0 0,0-2 0,0-7 0,0 0 0,0-1 0,0-6 0,0 5 0,0-5 0,-3 6 0,-4-6 0,-3 6 0,-8-2 0,-4 0 0,-11 4 0,4-6 0,-7 6 0,8-6 0,4 2 0,-6-3 0,15-1 0,-4-3 0,10-1 0,5-6 0,11-4 0,15-5 0,12-4 0,21-3 0,3 0-615,0 4 615,-24 8 0,-1 0 0,19-2 0,-13 3 0,-1 2 0,11-1 0,-1 1 0,-26 4 0,-12 0 0,-1 0 0,-3 0 0,-2-3 0,-1 2 0,-3-2 0</inkml:trace>
  <inkml:trace contextRef="#ctx0" brushRef="#br0" timeOffset="-175071.73">24825 10028 24575,'0'6'0,"0"11"0,0-1 0,0 25 0,4-11 0,8 13 0,5-18 0,10 9 0,-3-13 0,2 5 0,-3-14 0,-4-2 0,2-10 0,-7 6 0,0-5 0,-5 2 0,1-3 0,-3 0 0,2-10 0,2-7 0,1-10 0,9-10 0,-5 8 0,5-12 0,-5 7 0,-3-5 0,0 2 0,-6 9 0,-2 6 0,-2 0 0,-3 11 0,-3-5 0,-8 8 0,-4 1 0,-12 0 0,4 6 0,-8-2 0,8 3 0,-8 0 0,-2 0 0,0 0 0,-4 0 0,9 0 0,1 0 0,9 0 0,1 0 0,6 0 0,5 0 0,3 0 0</inkml:trace>
  <inkml:trace contextRef="#ctx0" brushRef="#br0" timeOffset="-173977.73">25004 9144 24575,'0'10'0,"0"2"0,0-1 0,0-1 0,0 6 0,0-8 0,0 12 0,0-9 0,0 3 0,3-7 0,0-4 0,7-3 0,-3 0 0,5 0 0,-2 0 0,8 0 0,-4 0 0,7 0 0,-7 0 0,4 0 0,-5 0 0,-3 0 0,3 0 0,-6 0 0,-1-3 0,-3-4 0,-3 0 0,3-9 0,1 1 0,0-7 0,3-1 0,0 1 0,1 4 0,2 1 0,-3 3 0,0 7 0,-1-2 0,-3 11 0,0-1 0,-3 8 0,0 1 0,0 7 0,0 2 0,0 3 0,0 0 0,0 0 0,4 4 0,0 2 0,0 4 0,3-5 0,-2 4 0,2-11 0,-3 1 0,2-7 0,-5-4 0,2-1 0,-3-5 0,0-2 0</inkml:trace>
  <inkml:trace contextRef="#ctx0" brushRef="#br0" timeOffset="-173110.73">25881 9851 24575,'22'0'0,"12"0"0,6 0 0,21 0 0,-20 0 0,-1 0 0,0 0 0,-1 0 0,-4 0 0,-2 0 0,6 0 0,4 0 0,-9 0 0,-6 0 0,-7 0 0,-10 0 0,-1 0 0,-7 0 0</inkml:trace>
  <inkml:trace contextRef="#ctx0" brushRef="#br0" timeOffset="-170812.73">26881 9744 24575,'0'6'0,"0"7"0,0 7 0,0 3 0,4 8 0,-3-15 0,9 13 0,-1-13 0,9 7 0,-3-5 0,2-4 0,-7-4 0,3-4 0,-3 0 0,4-5 0,-4 2 0,6-3 0,-1 0 0,7 0 0,5 0 0,-4 0 0,8 0 0,-8 0 0,3 0 0,-10-6 0,-3 1 0,1-12 0,-5 2 0,6-8 0,-11-4 0,-1-1 0,-3-9 0,0 4 0,0-4 0,0 5 0,0 4 0,0 5 0,0 9 0,0 5 0,0 15 0,0 3 0,0 18 0,0 1 0,0 4 0,0 5 0,0 1 0,0 0 0,4 5 0,-3-10 0,6 9 0,-2-4 0,0 1 0,-1-7 0,-1-5 0,-2-9 0,2-1 0,-3-7 0,0 0 0,0-7 0,0 0 0</inkml:trace>
  <inkml:trace contextRef="#ctx0" brushRef="#br0" timeOffset="-169547.73">27625 9746 24575,'6'0'0,"3"0"0,1 0 0,0-3 0,3 0 0,-6-4 0,5 1 0,-7-1 0,1 1 0,-16 3 0,1 3 0,-8 7 0,0 4 0,-2 3 0,1 0 0,1 0 0,3-1 0,1 1 0,-1-1 0,1 0 0,-1 1 0,4-1 0,-4 5 0,4-4 0,-2 3 0,3-3 0,5-4 0,-2 2 0,5-5 0,-2 6 0,3-6 0,0 5 0,0 2 0,0 1 0,3 6 0,1-7 0,11 8 0,-4-7 0,8 7 0,-1-7 0,0-1 0,1-3 0,-2-4 0,0 0 0,-6-1 0,6 1 0,-7-1 0,0 4 0,0-3 0,-4 6 0,1-3 0,-4 7 0,0 2 0,-3 3 0,0 0 0,0 0 0,0 18 0,0-13 0,-6 14 0,1-23 0,-8-1 0,6-7 0,0-3 0,4-4 0</inkml:trace>
  <inkml:trace contextRef="#ctx0" brushRef="#br0" timeOffset="-168495.73">28277 9744 24575,'0'6'0,"0"0"0,0 3 0,0 5 0,0 5 0,-3-1 0,-9 9 0,3-8 0,-11 13 0,8-4 0,-9 5 0,11-12 0,-10 20 0,18-22 0,-13 22 0,13-8 0,-5 0 0,7 4 0,0 0 0,0-3 0,0-2 0,0-5 0,0-1 0,0-10 0,10 10 0,-4-18 0,15 7 0,-13-12 0,8 0 0,-6-3 0,1 0 0,-2 0 0,0 0 0,-2 0 0,2-2 0,-2-5 0,2-3 0,-1-4 0,5-7 0,-5 1 0,7-7 0,-7 5 0,3 0 0,-4 0 0,0 7 0,-3-1 0,-4 11 0,-4-1 0,-5 6 0,-4 0 0,2 0 0,-4 6 0,8-5 0,-2 7 0,6-5 0,-3 1 0,3-1 0,0-3 0,0 0 0</inkml:trace>
  <inkml:trace contextRef="#ctx0" brushRef="#br0" timeOffset="-167493.74">28492 9871 24575,'18'0'0,"3"0"0,-3 0 0,14-4 0,-12 3 0,15-7 0,-11 8 0,4-4 0,3 4 0,-8 0 0,-1 0 0,-8 0 0,-1 0 0,-6 0 0,6 0 0,-9 6 0,5 10 0,-8 12 0,7 16 0,-3 7 0,0-6 0,-1 15 0,-4-19 0,0 20 0,0-5 0,0-4 0,0 9 0,0-16 0,0-6 0,0-7 0,0-10 0,0-2 0,0-5 0,0-17 0,0-3 0,0-7 0,0 6 0</inkml:trace>
  <inkml:trace contextRef="#ctx0" brushRef="#br0" timeOffset="-166718.74">28611 10375 24575,'21'0'0,"3"0"0,19 0 0,-4 0 0,22 0 0,-20 0 0,19 0 0,-25 0 0,7 0 0,-14 0 0,-5 0 0,-9 0 0,-8 0 0,-3 0 0</inkml:trace>
  <inkml:trace contextRef="#ctx0" brushRef="#br0" timeOffset="-166022.74">29514 10247 24575,'18'0'0,"7"0"0,25 0 0,8 0-1171,-20-2 0,1-1 1171,-2 0 0,-2 0 0,20-2 749,4-4-749,-29 8 387,18-3-387,-23 4 0,-2 0 0,-14 0 0,-5 0 0,-2 0 0</inkml:trace>
  <inkml:trace contextRef="#ctx0" brushRef="#br0" timeOffset="-164324.74">30390 9993 24575,'0'9'0,"0"-2"0,0 9 0,0-5 0,0 15 0,0-2 0,0 3 0,0 9 0,0-7 0,0 13 0,4-8 0,1 8 0,3-9 0,0 4 0,3-9 0,-3-2 0,6 6 0,-9-11 0,4 3 0,-8-12 0,2-5 0,-3 2 0,0-3 0,0 0 0,0 1 0,0-1 0,0 0 0,0 0 0,-3 0 0,-4-3 0,0 3 0,-5-6 0,5 6 0,-3-3 0,4 0 0,0 3 0,0-6 0,0 3 0,-1 0 0,1-3 0,0 6 0,0-5 0,0 1 0,0-2 0,2 3 0,-5-2 0,5 1 0,-5 1 0,-1-2 0,0 4 0,-3-1 0,-5 0 0,4 2 0,-3-3 0,6 1 0,2-1 0,3 0 0,0-2 0,5 1 0,7-5 0,2 0 0,7-4 0,-5 0 0,17-6 0,4-3 0,8-3 0,-2 4 0,-5 3 0,0 4 0,-4 3 0,3-2 0,-8 6 0,3-2 0,-4 3 0,-3-3 0,2 2 0,-7-2 0,3 0 0,-6 2 0,1-2 0,-5 3 0,2 0 0,-5-3 0,-2 0 0,-2 0 0,0 0 0</inkml:trace>
  <inkml:trace contextRef="#ctx0" brushRef="#br0" timeOffset="-163090.74">30333 10069 24575,'0'6'0,"0"0"0,0 0 0,0 0 0,0 0 0,0 0 0,0 0 0,0 0 0,0 0 0,0 0 0,0 0 0,0 1 0,0-4 0,0 0 0</inkml:trace>
  <inkml:trace contextRef="#ctx0" brushRef="#br0" timeOffset="-161949.74">23199 11932 24575,'2'0'0,"0"0"0,10 0 0,-2 0 0,4 0 0,3 0 0,1 0 0,4 0 0,5 0 0,0 0 0,10 0 0,2-4 0,-5 3 0,12-3 0,-16 4 0,9 0 0,-17 0 0,-1 0 0,-9 0 0,1 0 0,-13 0 0,-1-6 0,-5 5 0,-4-8 0,6 8 0,-2-2 0</inkml:trace>
  <inkml:trace contextRef="#ctx0" brushRef="#br0" timeOffset="-161252.74">23107 12580 24575,'9'0'0,"1"0"0,3 0 0,9 0 0,-3 0 0,12 0 0,-7 0 0,7 0 0,-4 0 0,10 0 0,-8 0 0,3 0 0,-10 0 0,0 0 0,0 0 0,-7 0 0,1 0 0,-9 0 0,0 0 0,-5 0 0</inkml:trace>
  <inkml:trace contextRef="#ctx0" brushRef="#br0" timeOffset="-97866.73">24119 11816 24575,'43'-9'0,"-4"3"0,-6 0 0,2-2-983,-2 1 1,1 0 982,11 1 0,2 0 0,-3-2 0,-1 0 0,-8 5 0,-1 0 270,0-4 0,-2 1-270,8 4 346,4-7-346,-19 9 0,-7 0 0,-12 0 1004,-9 0-1004,-10 4 75,-16-3-75,-4 10 0,-21-1 0,1 13-582,19-11 1,-2 1 581,-2 2 0,-1 1 0,2 2 0,0 0 0,-2-3 0,1 2 0,4 5 0,0 1 0,2-5 0,0 0-73,4 4 0,2-1 73,-17 12 0,4 2 0,9-5 0,0 0 0,5 2 0,6-12 0,4 6 1154,5-12-1154,-1 3 155,7-3-155,1-4 0,3 3 0,0-3 0,0 3 0,3 0 0,14 6 0,9-2 0,13 8 0,10-2 0,1 0 0,6 4 0,-5-8 0,-7 3 0,-2-5 0,-4 3 0,17 4 0,-22-3 0,15 5 0,-16 5 0,-7-4 0,6 29 0,-21-14-384,-2-8 1,-2 1 383,-2 0 0,-2 0 0,0 8 0,0 0 0,-1 0 0,-2 1-605,-7 6 0,-4 0 605,1-8 0,-2-2 0,-4-4 0,-3-3-181,2-3 1,-2-2 180,-17 9 0,0-1 0,-2-13 0,1-6 0,-1-13 0,15 0 0,5-4 0</inkml:trace>
  <inkml:trace contextRef="#ctx0" brushRef="#br0" timeOffset="-96100.73">25280 12118 24575,'0'2'0,"0"11"0,0 16 0,0 9 0,0 6 0,0 18-1237,0-3 1237,0-21 0,0 1 0,0-1 0,0 1 0,0 1 0,0-2 0,-4 24 0,6-14 0,1-2 0,3 7 0,7 12 302,0-24-302,1-18 0,-2 1 0,-1-2 0,2-15 0,-3-1 935,4-6-935,-4 0 0,2 0 0,7 0 0,5-7 0,20-17 0,-8 0 0,10-13 0,-11 11 0,7-11 0,-5-1 0,5-4 0,-18 7 0,-1-2 0,-10 3 0,1-5 0,-2-3 0,-4 9 0,0 0 0,-4 2 0,0 12 0,-4-7 0,0 15 0,0-2 0,0 6 0,0 7 0,0 4 0,3 10 0,2 13 0,2 2 0,2 19 0,0-3 0,1 17-477,-5-27 0,-1 1 477,1-1 0,0 1 0,1 6 0,-1 0 0,0-2 0,0-2 0,5 24 0,-5-25 0,0-2 0,3 12-114,2 15 114,-1-16 0,-1-8 0,-1-15 0,-3-9 0,2-5 0,-5-6 0,1 0 0</inkml:trace>
  <inkml:trace contextRef="#ctx0" brushRef="#br0" timeOffset="-94728.73">26661 12414 24575,'0'-13'0,"0"-3"0,0-6 0,7-4 0,6-3 0,9-5 0,-2 9 0,4-3 0,-6 13 0,1-3 0,-1 6 0,-5 6 0,-3 3 0,0 3 0,-1 0 0,1 0 0,9 15 0,-7-1 0,4 10 0,-5 6 0,-2-5 0,3 12 0,-4-5 0,-4 0 0,0 0 0,-4 1 0,0-6 0,0 0 0,0-9 0,-3-1 0,-1-7 0,-2 0 0,0-4 0,2 0 0,-1 0 0,14-3 0,1 0 0,16-3 0,7 0 0,5 0 0,5 0 0,-4 0 0,-2 3 0,-5 2 0,0 3 0,-8 2 0,-2 5 0,-8 3 0,-2 9 0,-1 5 0,-6 7 0,-2 4 0,-3 6 0,-4 1 0,-19 8-1053,-1-19 1,-7-2 1052,-4-1 0,-6-2 0,6-5 0,-2 1 0,-2-2-881,-1-4 0,0-1 0,-2-1 881,-2 1 0,-1-2 0,0-1 0,-14 3 0,0-2 0,14-4 0,-1-1 0,4-2-482,3-2 0,0 0 482,-14 5 0,0 0 0,20-9 0,1-1-22,-33 7 22,14-5 1690,19-1-1690,12-4 2760,7 0-2760,10-7 0,0 2 0,3-1 0</inkml:trace>
  <inkml:trace contextRef="#ctx0" brushRef="#br0" timeOffset="-93267.73">27933 12364 24575,'0'-18'0,"0"-3"0,0-2 0,0 7 0,0-18 0,0 16 0,0-13 0,4 4 0,8-2 0,6-5 0,8 0 0,-5 8 0,3-6 0,0 7 0,-2-5 0,1 9 0,-5 4 0,-7 10 0,6 0 0,-10 4 0,5 3 0,-5 0 0,6 0 0,-6 0 0,5 3 0,-1 13 0,-1-3 0,1 19 0,-7-9 0,-1 10 0,-3 9 0,0-12 0,0 29 0,0-22 0,-4 23 0,-5-9 0,-9-1 0,-2 5 0,-6-5 0,8-9 0,-4 11 0,5-17 0,-1 14 0,1-5 0,0-6 0,4-1 0,1-5 0,4 0 0,0-4 0,1-2 0,2 1 0,-1-4 0,5 4 0,-2-5 0,3 0 0,0 0 0,0-4 0,0-1 0,0-7 0,0 3 0,0-6 0,0 2 0,0-3 0,0 0 0,0 0 0,0 0 0,0 0 0,0 0 0,2 1 0,2-1 0,5-3 0,5 3 0,4-5 0,4 2 0,0-3 0,0 0 0,0 0 0,-3 0 0,-2 0 0,-4 3 0,-3-2 0,0 2 0,-1-1 0,-3 4 0,0-1 0,-3 0 0</inkml:trace>
  <inkml:trace contextRef="#ctx0" brushRef="#br0" timeOffset="-89559.73">23092 14015 24575,'0'31'0,"0"3"0,0 15 0,0 8-1926,0 6 1926,0-25 0,0 1 0,0-3 0,0 0 0,0 24 158,0-1-158,0-14 0,0 11 0,0-10 427,0-8-427,3-12 0,-2-11 0,2-1 969,-3-5-969,0-2 372,0 2-372,0-3 0,0 0 0,0 0 0,0 0 0,0 0 0,0 0 0,0 1 0,0-4 0,0 0 0</inkml:trace>
  <inkml:trace contextRef="#ctx0" brushRef="#br0" timeOffset="-88708.73">22729 14605 24575,'13'0'0,"11"0"0,16 0 0,23-9-1234,-27 3 0,0 0 1234,6-2 0,2-1 0,3 1 0,-2 1-52,-10 3 0,-1 2 52,6-3 0,1 0 0,24 4 0,0-3 0,-30 3 0,-1 2 0,11-1 611,-10 0-611,-10 0 0,-10 0 0,-1 0 1228,-5 0-1228,-9 0 0,0 0 0</inkml:trace>
  <inkml:trace contextRef="#ctx0" brushRef="#br0" timeOffset="-84831.73">24345 13978 24575,'0'10'0,"0"4"0,0 13 0,0-2 0,0 16 0,0-17 0,0 23 0,0-17 0,0 18 0,0-15 0,0 9 0,0-13 0,0 12 0,0-17 0,0 4 0,0-11 0,0-3 0,0-4 0,0-1 0,0-3 0,0 0 0,0 0 0,0 0 0,0 1 0,0 2 0,0 1 0,0 3 0,0 1 0,0-4 0,0-1 0,0-3 0,0-8 0,0-3 0</inkml:trace>
  <inkml:trace contextRef="#ctx0" brushRef="#br0" timeOffset="-83466.73">25110 14011 24575,'7'-22'0,"6"-6"0,17-2 0,8-6 0,8-2 0,-5 10 0,-2-2 0,-11 17 0,0-3 0,-10 9 0,-1 3 0,-6 1 0,-2 3 0,-3 0 0,3 0 0,-2 3 0,3 3 0,-3 8 0,0 5 0,0 3 0,1 9 0,0-2 0,0 13 0,-3-3 0,-1 16 0,-4-9 0,0 9 0,-8-11 0,-6-5 0,-13 5 0,0-8 0,-8 4 0,4-5 0,-4-1 0,5-4 0,-11 11 0,4-8 0,-6 8 0,13-14 0,-3 5 0,12-7 0,-8 5 0,8-6 0,3-6 0,8-4 0,0-4 0,7-1 0,2-5 0,16-2 0,6-2 0,22-4 0,2-1 0,17-5-658,2 1 658,-6-1 0,3 1 0,-11 0 0,0-1 0,-6 2 0,-1-1 0,-17 2 0,-2 3 0,-15-2 0,-3 5 0,-2-2 0,-2 3 0</inkml:trace>
  <inkml:trace contextRef="#ctx0" brushRef="#br0" timeOffset="-82142.73">26427 13971 24575,'9'-3'0,"9"-5"0,17-5 0,5-8 0,14-3 0,-14 2 0,8 0 0,-15 10 0,4-1 0,-13 6 0,-3 2 0,-7 2 0,-4 3 0,-3 10 0,-5 7 0,-2 6 0,0 8 0,0 2 0,0 0 0,0 4 0,-3-5 0,-5 0 0,-5 0 0,-2-4 0,-1-2 0,1-4 0,1-3 0,0 2 0,0-7 0,-6 9 0,8-8 0,-4 1 0,10-6 0,2-4 0,16-6 0,6-2 0,14-10 0,5 3 0,1-3 0,6 3 0,-6 1 0,4 3 0,-13 1 0,3 4 0,-10 0 0,-4 0 0,-1 0 0,-7 0 0,0 6 0,-4 6 0,2 6 0,-4 19 0,-1-7 0,-3 18 0,0-10 0,-4 6 0,-14 0 0,-7 7-347,2-25 1,-2-2 346,-20 25 0,-3-11 0,4-7-32,5-9 32,-5 3 0,10-11 0,3 1 0,12-8 0,2-3 692,7-1-692,0-3 8,4 0 0,3 0 0,0 0 1</inkml:trace>
  <inkml:trace contextRef="#ctx0" brushRef="#br0" timeOffset="-80875.73">27478 13869 24575,'0'13'0,"0"-2"0,0 15 0,0-2 0,0 8 0,0 5 0,0-4 0,4 9 0,5-3 0,3-1 0,1-9 0,2 1 0,0-10 0,1 3 0,-1-8 0,-3-3 0,-1-8 0,-1 2 0,-1-6 0,0 0 0,2 0 0,2 0 0,14 0 0,-2 0 0,4-6 0,6-7 0,-15 1 0,16-7 0,-13 7 0,4-3 0,-8-4 0,-1 1 0,-7-5 0,0 1 0,-4-4 0,-3 2 0,0-7 0,-4 4 0,0-1 0,0-3 0,0 8 0,0-4 0,0 9 0,0 1 0,-3 3 0,-1 7 0,1 6 0,0 13 0,3 10 0,0 6 0,0 9 0,0 7 0,0 6 0,0 6 0,4 7 0,1-17 0,9 14 0,-5-15 0,9 11 0,-8-5 0,3-8 0,-5-10 0,-1-6 0,-2-12 0,0-2 0,-4-10 0,2 0 0</inkml:trace>
  <inkml:trace contextRef="#ctx0" brushRef="#br0" timeOffset="-79089.73">22736 15449 24575,'2'0'0,"16"0"0,12 0 0,25 0 0,-20 0 0,3 0-1629,27 0 1,3 0 1628,-17 0 0,4 0-825,-4 0 0,8 0 0,1 0 0,-5 0 825,-4 0 0,-3 0 0,3 0 0,3 0 0,5 0 0,-1 0 0,-4 0-751,-3 0 0,-5 0 0,3 0 751,11 0 0,3 0 0,-3 0 0,-13 0 0,-3 0 0,3 0 0,12 0 0,1 0 0,1 0 0,-4 0 0,-1 0 0,-1 0 0,-3 1 0,-2-1 0,1-1 0,2 0 0,0-1 0,-1 0-791,14 1 1,-2 0 790,-3-4 0,-2 0 119,-17 4 1,0 0-120,18-1 0,0-1 987,-22 3 1,-1 0-988,22 0 0,0 0 0,-15 0 0,-3 0 0,-1 0 0,-1 0 0,-1 0 0,0 0 0,1 0 0,-1 0 0,1 0 0,1 0 0,2 0 0,1 0 0,3 0 0,0 0 0,-2 0 0,-1 0 0,4 0 0,-1 0 871,-6 1 1,-2-2-872,27-3 0,-20 4 0,-1 0 0,20-9 0,-27 8 0,1 1 0,27-4 0,-5-1 0,-24 2 0,0 0 0,2-2 0,1 0 0,2 0 0,2 1 0,1-1 0,-1-1 0,2 2 0,-2-1 0,-9 2 0,-1 0 0,8-2 0,-2 0 0,18 0 0,-21 0 0,0 0 0,25-5 0,-5 5 0,2-3 0,4 3 0,-6-1 1959,-6 2-1959,5 0 0,-10 3 0,4-7 1799,-6 7-1799,0-3 1501,-4 1-1501,3 2 870,-9-7-870,4 8 305,-5-8-305,0 7 0,0-2 0,-4 0 0,3 2 0,-3-3 0,-1 1 0,4 2 0,-3-6 0,-1 6 0,4-6 0,-8 6 0,8-6 0,-3 6 0,0-6 0,3 7 0,-4-4 0,5 4 0,-4-3 0,3 2 0,-8-2 0,3 0 0,-7 2 0,-2-3 0,-4 4 0,-3 0 0,0 0 0,-4 0 0,-3 0 0,0 0 0</inkml:trace>
  <inkml:trace contextRef="#ctx0" brushRef="#br0" timeOffset="-76628.73">28080 15495 9658,'-33'5'0,"1"2"5111,0-3-5111,-5 9 2590,4-4-2590,-6 11 1521,7-10-1521,7 8 5695,3-10-5695,5 5 0,2-2 0,1 3 0,1-1 0,5 1 0,2-1 0,-1 5 0,6-4 0,-2 3 0,3-3 0,0-1 0,0 3 0,0 4 0,3-6 0,3 2 0,5-10 0,10 2 0,-1-4 0,35 11 0,-26-12 0,31 12 0,-26-14 0,10 7 0,-1-7 0,-5 6 0,4-6 0,-8 2 0,3-3 0,-5 0 0,-4 0 0,-6 0 0,-1 0 0,-10 0 0,3 0 0,-8 0 0,0 0 0,-3-2 0,0-2 0,-3-2 0,0 0 0,-3 3 0,-4 0 0,-7-1 0,0 1 0,-7-1 0,2-3 0,-3 3 0,0-3 0,0 3 0,4-3 0,-4 3 0,8-3 0,-3 0 0,3 3 0,1-2 0,2 3 0,-1-1 0,5 1 0,-3 1 0,1 1 0,2-2 0,-3 3 0,1 0 0,2 0 0,-2 0 0,2 0 0,1 0 0,0 0 0,-3 0 0,2 0 0,-6 0 0,6 0 0,-2 0 0,-1 0 0,0 0 0,-3 0 0,-1 0 0,1 0 0,-1 0 0,4 0 0,0 0 0,4 0 0,0 0 0,0 0 0,0 0 0,0 0 0,2 3 0,-1-2 0,4 4 0,-4-4 0,1 1 0,1 1 0,-3-2 0,3 1 0,-3-2 0,-1 0 0,1 0 0,0 0 0,3 0 0,0 0 0</inkml:trace>
  <inkml:trace contextRef="#ctx0" brushRef="#br0" timeOffset="-74259.73">26965 15720 24575,'-19'15'0,"0"1"0,-10 13 0,-1 1 0,-5 1 0,0 2 0,4-2 0,-8 5 0,11-1 0,-8 10 0,18-17 0,-2 8 0,9-18 0,-9 10 0,4-4 0,-3-1 0,11-1 0,-1-8 0,8 3 0,-8-3 0,8-4 0,-5 2 0,6-5 0,0 3 0,0-1 0,0-2 0,0 5 0,0-2 0,0 1 0,3 1 0,3-5 0,5 6 0,6-5 0,-3 2 0,7 0 0,-2-2 0,7 3 0,-3-4 0,4-2 0,-1-2 0,2-3 0,0 0 0,2 0 0,-2 0 0,4 0 0,-4 0 0,-2-3 0,-4-2 0,0-5 0,-3-1 0,-2-3 0,1-5 0,-6 5 0,5-4 0,-10 4 0,3 4 0,-4-3 0,1 6 0,-4-2 0,0-1 0,-3 3 0,0-2 0,0 3 0,-10-1 0,2 0 0,-10 0 0,1 0 0,-1 0 0,-4 0 0,-1 3 0,-3-3 0,3 6 0,-4-6 0,0 6 0,8-2 0,-7 3 0,8 0 0,0 0 0,4 0 0,1 0 0,6 0 0,-2 0 0,2 0 0,1 0 0,3 0 0,0 0 0</inkml:trace>
  <inkml:trace contextRef="#ctx0" brushRef="#br0" timeOffset="-71852.73">25483 16080 24575,'-9'13'0,"-3"-5"0,-10 12 0,7-12 0,-7 10 0,-2-2 0,9 0 0,-20 12 0,28-12 0,-20 11 0,15-8 0,-3 0 0,4 7 0,4-7 0,-1 7 0,-3-4 0,6 0 0,-1 10 0,6-11 0,0 9 0,0-7 0,0-4 0,0 7 0,0-8 0,0 0 0,0-1 0,6-3 0,1-1 0,6-2 0,9 2 0,-2-5 0,6 4 0,1-5 0,0 1 0,5 0 0,5-4 0,-8 0 0,7-4 0,-8 0 0,-5 0 0,3 0 0,-12 0 0,0 0 0,-4 0 0,-4-3 0,0 0 0,-3-3 0,0-1 0,-3 1 0,0 0 0,-6 0 0,-2-1 0,-9 3 0,3-2 0,-8 2 0,4 0 0,-8 1 0,2 3 0,-7 0 0,8 0 0,-8 0 0,3 0 0,1 0 0,0 0 0,5 0 0,0 0 0,3 0 0,2 0 0,7 0 0,0 0 0,4 0 0,0 0 0,0 0 0,2 0 0,2 0 0</inkml:trace>
  <inkml:trace contextRef="#ctx0" brushRef="#br0" timeOffset="-70229.73">24660 15988 24575,'-6'6'0,"0"-4"0,-8 10 0,3-4 0,-3 0 0,1 4 0,-1-4 0,3 5 0,-6 1 0,6 0 0,-2-4 0,-1 3 0,4-3 0,0 7 0,0-2 0,2 6 0,-6-3 0,3 4 0,-1 0 0,1 5 0,4-4 0,-5 8 0,4-4 0,-4 5 0,4 1 0,3-1 0,-5 0 0,8 0 0,-9 5 0,10-4 0,-3 4 0,4-5 0,0 0 0,0-4 0,0 3 0,0-12 0,0 3 0,0-9 0,0-3 0,6 0 0,1-4 0,7 1 0,-1-3 0,5-1 0,0-3 0,4 0 0,4 0 0,-3 0 0,8 0 0,-11 0 0,5 0 0,-10-3 0,2-1 0,-4-3 0,1-2 0,-1-2 0,1 0 0,-4-1 0,3 1 0,-3-2 0,0-1 0,0 1 0,0-1 0,-3 4 0,3-3 0,-4 3 0,1-3 0,-1-1 0,1 4 0,-3-3 0,-2 6 0,-2-2 0,0 3 0,0-1 0,0 1 0,0 0 0,0 0 0,0 0 0,0 0 0,-2-1 0,-2 1 0,-2 0 0,-3 0 0,-2-1 0,-2 3 0,-1-2 0,1 6 0,-1-6 0,-3 1 0,-1 2 0,-1-1 0,-2 4 0,3 0 0,-4 0 0,0 0 0,-1 0 0,5 0 0,-3 0 0,6 0 0,-2 0 0,4 0 0,-1 0 0,1 0 0,-1 0 0,4 0 0,0 0 0,1 0 0,2 0 0,-2 0 0,2 0 0,1 0 0,0 0 0,0 0 0,3 0 0,0 0 0</inkml:trace>
  <inkml:trace contextRef="#ctx0" brushRef="#br0" timeOffset="-63530.73">17561 17290 24575,'0'14'0,"0"3"0,-7 6 0,-6 9 0,-5 2 0,-12 9 0,1 3-586,3-9 1,-1 2 585,9-11 0,-1 1 0,-10 14 0,-1 0 0,9-12 0,1-1 0,-4 10 0,0-1 0,-11 13-253,18-18 0,1-2 253,-11 4 0,-1 14 0,2-15 0,9-3 0,4-14 1140,8 3-1140,-4-10 537,6 5-537,-4-2 0,-3 5 0,2-1 0,-6-1 0,10-4 0,-2-2 0,0-2 0,4-3 0,-4 1 0,6-14 0,0-12 0,0 4 0,0-5 0</inkml:trace>
  <inkml:trace contextRef="#ctx0" brushRef="#br0" timeOffset="-62635.73">17091 17400 24575,'0'6'0,"0"0"0,0 0 0,0 3 0,0-2 0,0 6 0,0 1 0,0 8 0,-3 1 0,-15 11 0,-5 2 0,-12 14-1215,-2 0 1,-4 3 1214,8-14 0,-1 1 0,7-4 0,0 2 0,-2 0 0,-2 1 0,-2 0 0,2 0 0,-5 11 0,2 0 0,-7 5 0,5-4-940,4 0 940,7-13 0,0 0 0,0 4 0,8-13 0,0-1 0,0 2 0,6-3 0,7-17 2302,1 0-2302,3-10 1067,0-10-1067,0 2 0,0-8 0,0 13 0,0 0 0</inkml:trace>
  <inkml:trace contextRef="#ctx0" brushRef="#br0" timeOffset="-45270.73">23385 17932 24575,'0'-14'0,"0"1"0,0-1 0,0 1 0,0-1 0,0 4 0,0-3 0,0 6 0,0-2 0,0 3 0,0 0 0,0-1 0,0 1 0,0 0 0,2 3 0,-1-3 0,2 0 0,0-13 0,5 0 0,5-17 0,3 2 0,-3 0 0,3-8 0,-7 14 0,6-19 0,-7 20 0,3-1 0,-5 18 0,0 7 0,0 0 0,0 9 0,1 10 0,5 13 0,5 9 0,11 13 0,0-6 0,4 2 0,-6-5 0,0-2 0,-4-2 0,-2-5 0,-8-7 0,-2-8 0,-3 0 0,-1-8 0,-2-1 0,-1-3 0,-3 0 0,0 0 0,0 0 0,0 4 0,0 4 0,-7 4 0,-2 8 0,-5-6 0,-6 15 0,-5-9 0,-6 13 0,-3-5 0,-1 1 0,-5 1 0,-2 0 0,6-9 0,-6 3 0,12-9 0,-9 5 0,10-5 0,8-5 0,0 2 0,13-10 0,-10 6 0,11-8 0,1 1 0,6-7 0,7-7 0,3-2 0,14-17 0,19 1 0,0-3 0,15-5 0,-24 19 0,6-6 0,-6 7 0,5-4 0,3 4 0,-13-2 0,7 6 0,-13-2 0,-1 4 0,-4 0 0,-8 0 0,2 4 0,-5-3 0,3 6 0,-4-6 0,0 3 0,0-7 0,4 0 0,4-1 0,0-2 0,3 3 0,-3-1 0,-4 2 0,-1 2 0,-3 4 0,0-3 0,-2 5 0,-1-1 0</inkml:trace>
  <inkml:trace contextRef="#ctx0" brushRef="#br0" timeOffset="-44070.73">23939 17645 24575,'0'9'0,"0"-2"0,0 9 0,0-5 0,0 10 0,0 2 0,0-4 0,0 11 0,0-6 0,0 4 0,0 3 0,0-12 0,0 11 0,0-6 0,0 3 0,3-4 0,0-6 0,7-3 0,-3-4 0,16 10 0,-1-10 0,4 10 0,-5-12 0,-3 6 0,0-3 0,0 0 0,3 0 0,-3-4 0,1 3 0,-5-6 0,-2 2 0,-2-6 0,0 0 0,3 0 0,-6 0 0,2 0 0,-3 0 0,0-2 0,1-5 0,-4-3 0,3-4 0,-5 1 0,2-5 0,-3-4 0,0-2 0,0-7 0,0 4 0,0-1 0,0-3 0,0 3 0,0 0 0,0 2 0,-7 4 0,3 3 0,-10 2 0,4 4 0,-4-1 0,1 4 0,-5-4 0,4 4 0,-3-2 0,-1-1 0,4 2 0,-4-3 0,5 1 0,-1 2 0,1 2 0,3 2 0,0 3 0,4 2 0,0 2 0,0 0 0,0 0 0,0 0 0,-1 0 0,1 0 0,0 0 0,0 0 0,0 0 0,2 0 0,2 0 0</inkml:trace>
  <inkml:trace contextRef="#ctx0" brushRef="#br0" timeOffset="-42386.73">23554 17158 24575,'9'0'0,"1"0"0,0 0 0,3 3 0,-3 1 0,0 0 0,3 2 0,-6-5 0,2 2 0,0 0 0,-2-3 0,2 3 0,1 0 0,0 1 0,0 0 0,-1-1 0,1 0 0,-3-3 0,5 3 0,-5-3 0,6 0 0,-7 0 0,10 0 0,-6 0 0,3 0 0,-5 0 0,-4-2 0,-1-2 0,-3-2 0,0-3 0,0-2 0,0-2 0,-3-1 0,2 1 0,-5-1 0,5-3 0,-5 3 0,5-4 0,-5 8 0,6-3 0,-3 6 0,0-5 0,2 5 0,-2-3 0,3 4 0,0 0 0,0 0 0,0 5 0,0 8 0,3 13 0,2 3 0,5 5 0,1-10 0,4 3 0,-2-7 0,2 7 0,-2-6 0,1 2 0,-3-3 0,-2-1 0,-2-3 0,-1 3 0,1-6 0,-1 2 0,-3-3 0,0 0 0,-3 0 0,0 0 0,0 0 0,0-2 0,0-2 0</inkml:trace>
  <inkml:trace contextRef="#ctx0" brushRef="#br0" timeOffset="-41432.73">24881 17865 24575,'23'0'0,"22"0"0,-9 0 0,2 0-1410,1 0 1,2 0 1409,15 0 0,3 0 0,-13 0 0,1 0 0,-2 0 0,4 0 0,0 0 0,17 0 0,-6 0 0,-13 0 894,4 0-894,-13 0 115,-15 0 1,-12 0 0,-5 0 0</inkml:trace>
  <inkml:trace contextRef="#ctx0" brushRef="#br0" timeOffset="-40427.73">26608 17456 22155,'-6'6'0,"2"0"1172,-6 1-1172,4 2 407,0-5-407,-5 12 207,-3-7-207,2 12 634,-10-1-634,5 8 0,-8 5 0,-2 7 0,9 3 0,2-9 0,4 7 0,3-7 0,0 9 0,5-4 0,4-2 0,0-5 0,0-4 0,0-2 0,0-8 0,10 0 0,6-10 0,8 5 0,12-12 0,-3 6 0,6-7 0,9 0 0,-9 0 0,5 0 0,3 0 0,-17 0 0,9-3 0,-24-1 0,-2-2 0,-11 0 0,-2-7 0,0 1 0,-6-9 0,-6 9 0,-12-14 0,0 12 0,-13-10 0,8 8 0,-8 3 0,5 1 0,0 4 0,4 4 0,5-3 0,9 6 0,7-2 0,5 3 0</inkml:trace>
  <inkml:trace contextRef="#ctx0" brushRef="#br0" timeOffset="-39431.73">27266 17369 24575,'0'6'0,"0"0"0,0 4 0,0 0 0,0 0 0,-11 12 0,5-13 0,-9 17 0,8-11 0,-8 8 0,5 4 0,-5 1 0,11 4 0,-8 5 0,10-8 0,-10 24 0,11-21 0,-4 22 0,5-10 0,0-4 0,0 2 0,0-10 0,0-4 0,6-5 0,2-9 0,5-2 0,9-7 0,-6 4 0,9-8 0,-2 2 0,0-3 0,0 0 0,-2 0 0,1-4 0,6-4 0,-1-4 0,0-3 0,1-6 0,-11 5 0,2-1 0,-12 5 0,-4 5 0,-6-9 0,-13 7 0,-13-8 0,-4 11 0,-15-6 0,8 7 0,-9-4 0,11 4 0,15 2 0,9 3 0</inkml:trace>
  <inkml:trace contextRef="#ctx0" brushRef="#br0" timeOffset="-38395.73">27840 17438 24575,'0'13'0,"0"-3"0,0 11 0,0-12 0,0 25 0,0-12 0,-4 15 0,3 6 0,-6-3 0,2 14 0,0-14 0,1 8 0,4-4 0,0 0 0,0 5 0,0-15 0,0-2 0,0-14 0,0-1 0,2-7 0,2-3 0,9-4 0,-2-3 0,14 0 0,-9 0 0,19 0 0,-14-4 0,7 4 0,-11-7 0,-7 4 0,2-6 0,-5 2 0,-1-5 0,-3 5 0,-3-10 0,0 9 0,-6-8 0,-5 5 0,-8-3 0,-7 2 0,2 1 0,-7 3 0,8 0 0,-3 4 0,7 1 0,8 3 0,5 0 0</inkml:trace>
  <inkml:trace contextRef="#ctx0" brushRef="#br0" timeOffset="-37393.73">28345 17417 24575,'0'14'0,"0"-4"0,0 2 0,0 2 0,0-3 0,0 10 0,0 3 0,0 5 0,0 8 0,-4 0 0,3 1 0,-3 11 0,4 2 0,0-6 0,0 3 0,0-10 0,0 1 0,0-7 0,0-5 0,-3-12 0,5-2 0,-1-10 0,8 0 0,-2-3 0,2 0 0,1 0 0,0 0 0,11-7 0,13-9 0,-8 0 0,10-6 0,-18 11 0,0-3 0,-4 4 0,-4-1 0,-4-1 0,-2 1 0,-1-2 0,-9-1 0,-6 4 0,-10-4 0,-6 1 0,-4 1 0,0 0 0,4 8 0,1-3 0,9 6 0,1-2 0,3 3 0,4 0 0,3 0 0,4 0 0</inkml:trace>
  <inkml:trace contextRef="#ctx0" brushRef="#br0" timeOffset="-36618.73">29139 17669 24575,'56'0'0,"0"0"0,6 0 0,-10 0-955,9 0 955,-4 0 0,-10 0 0,7 0 313,-21 0-313,-1 0 159,-12 0-159,-7 0 0,-10 0 0,0 0 0</inkml:trace>
  <inkml:trace contextRef="#ctx0" brushRef="#br0" timeOffset="-35154.73">30143 17471 24575,'0'-7'0,"8"-10"0,0 1 0,3-1 0,2 1 0,-2 5 0,0-1 0,-4-1 0,1 10 0,-6 6 0,4 8 0,-6 12 0,0 0 0,0 13 0,0-2 0,3 4 0,-2 10 0,7-8 0,-4 9 0,5-6 0,-1-5 0,-3 0 0,2-11 0,-6-4 0,2-6 0,-3-7 0,0 0 0,0-4 0,0 0 0,0 0 0,0 3 0,-3-2 0,0 6 0,-7-3 0,3 3 0,-6 1 0,6-4 0,-6 2 0,6-5 0,-3 2 0,4-2 0,0-1 0,0-3 0,0 0 0,0-3 0,0 0 0,-1 0 0,7 0 0,10 0 0,2-3 0,12-1 0,-2-4 0,1 1 0,13-2 0,-7 5 0,8 0 0,-9 1 0,3 2 0,-12-2 0,7 3 0,-12 0 0,0 0 0,-4 0 0,-4 0 0,0 0 0,0 0 0,0 0 0,-6 0 0,-4 0 0,-3 0 0,-5 0 0,5 0 0,-3 0 0,7 0 0,0 0 0</inkml:trace>
  <inkml:trace contextRef="#ctx0" brushRef="#br0" timeOffset="-34134.73">25128 18717 24575,'32'0'0,"10"0"0,4 0 0,16 0-1264,-28 1 0,2-2 1264,7-1 0,0-1 0,20 2 129,-22-4 1,-2 1-130,8 2 0,10-2 543,-18 4-543,-7 0 0,-17 0 0,-2 0 319,-13 0 0,2 0 0,-4 0 1</inkml:trace>
  <inkml:trace contextRef="#ctx0" brushRef="#br0" timeOffset="-33132.73">25211 19034 24575,'9'0'0,"9"0"0,11 0 0,10 0 0,10 0 0,1 0 0,12 0 0,-15 0 0,7 0 0,-16 0 0,-4 0 0,2 0 0,-17 0 0,0 0 0,-10 0 0,-3 0 0,-2 0 0,-2 0 0</inkml:trace>
  <inkml:trace contextRef="#ctx0" brushRef="#br0" timeOffset="-17673.73">26336 18562 24575,'21'0'0,"8"0"0,15 0 0,1 0 0,9 0 0,-14 0 0,13 0 0,-18 0 0,8 0 0,-19 0 0,-6 0 0,-5 0 0,-9 3 0,2 4 0,-6 0 0,0 5 0,0-5 0,-4 9 0,1-8 0,-7 9 0,-10 2 0,4 1 0,-16 5 0,19-8 0,-13 3 0,10-1 0,-4 0 0,2 0 0,8-6 0,3-3 0,1-1 0,11-8 0,0-2 0,9-6 0,3 0 0,1 3 0,9 1 0,-4 3 0,8 0 0,-4 0 0,1 0 0,-2 0 0,-4 3 0,-3 8 0,-1 0 0,-7 10 0,-1-2 0,-3 3 0,-3 0 0,0 0 0,-4 4 0,-4 2 0,-8 0 0,-2 0 0</inkml:trace>
  <inkml:trace contextRef="#ctx0" brushRef="#br0" timeOffset="-16548.73">26981 18693 24575,'22'0'0,"1"0"0,15 0 0,-5 0 0,4 0 0,-5 0 0,0 0 0,0 0 0,-4 0 0,-6 0 0,-4 0 0,-5 0 0,-3 0 0,0 0 0,-7 10 0,0-5 0,-3 15 0,-3-8 0,-4 5 0,-4 0 0,-16 3 0,6-1 0,-21 2 0,22-6 0,-15 1 0,15-5 0,-2 3 0,4-6 0,8 1 0,0-3 0,7 0 0,3-2 0,15-5 0,1-3 0,15-1 0,-3 2 0,4 3 0,0 0 0,0 0 0,-5 0 0,0 0 0,-5 0 0,-4 0 0,-4 0 0,-1 3 0,-6 0 0,-1 4 0,-3 6 0,-3-2 0,0 10 0,0-7 0,0 7 0,0-2 0,-7 3 0,5-17 0</inkml:trace>
  <inkml:trace contextRef="#ctx0" brushRef="#br0" timeOffset="-15442.74">27734 18616 24575,'27'0'0,"9"0"0,-11 0 0,11 0 0,-9 0 0,5 0 0,-4 0 0,-2 0 0,-7 0 0,-5 0 0,-5 0 0,-6 6 0,0 5 0,-3 7 0,0 1 0,0 6 0,0-9 0,-3 9 0,-4-10 0,-8 2 0,3 1 0,-4-6 0,5 1 0,-3-3 0,7-3 0,-2 2 0,11-5 0,6-1 0,3-3 0,6 0 0,1 0 0,-4 0 0,3 0 0,0 0 0,-2 0 0,2 3 0,-4 0 0,1 4 0,-3 6 0,-2-1 0,-2 5 0,-3 0 0,-1 2 0,-3-1 0,0 3 0,0-7 0,-3 7 0,-8-6 0,-1 3 0,4-11 0</inkml:trace>
  <inkml:trace contextRef="#ctx0" brushRef="#br0" timeOffset="-14072.74">28391 18599 24575,'17'0'0,"6"0"0,0 0 0,13-4 0,-7-1 0,13 0 0,-13 2 0,2 3 0,-8 0 0,-9 0 0,0 0 0,-5 0 0,-5 3 0,2 7 0,-6-2 0,0 12 0,0-9 0,0 13 0,-11-4 0,3 1 0,-14-2 0,10-6 0,-9 6 0,9-4 0,-6 3 0,4-5 0,4 1 0,0-4 0,4-1 0,2-3 0,4-3 0,7-3 0,7-1 0,0-5 0,4 6 0,-1-3 0,-3 3 0,4 0 0,-5 0 0,0 0 0,5 0 0,-7 0 0,5 0 0,-9 0 0,6 3 0,-6 3 0,2 1 0,-2 6 0,-4-3 0,0 0 0,-3 3 0,0-3 0,0 3 0,0 1 0,0-1 0,0 1 0,0-1 0,-6 1 0,-1-1 0,-7 0 0,1 1 0,-1-1 0,1 1 0,12-13 0</inkml:trace>
  <inkml:trace contextRef="#ctx0" brushRef="#br0" timeOffset="-7604.73">29207 18730 24575,'13'0'0,"4"0"0,2 0 0,3 0 0,4 0 0,2 0 0,-1 0 0,4 0 0,-3 0 0,4 0 0,-4 0 0,-6 0 0,-4 0 0,-8 0 0,2 0 0,-5 0 0,10 0 0,-6 0 0,6-6 0,-4 5 0,1-8 0,-4 5 0,-3 1 0,-5 0 0</inkml:trace>
  <inkml:trace contextRef="#ctx0" brushRef="#br0" timeOffset="-6744.73">29248 19037 24575,'27'0'0,"1"0"0,4 0 0,5 0 0,7 0 0,-9 0 0,11 0 0,-12 0 0,10 0 0,-6 0 0,-5 0 0,-7 0 0,-4 0 0,-7 0 0,-2 0 0,-9 0 0,-2 0 0</inkml:trace>
  <inkml:trace contextRef="#ctx0" brushRef="#br0" timeOffset="-5907.73">30259 18796 24575,'14'0'0,"5"0"0,14 0 0,17 0 0,2 0 0,10 0 0,0 0 0,-15 0 0,12 0 0,-13-4 0,-1 3 0,-7-3 0,-18 4 0,-7 0 0,-7 0 0,-17 0 0,10 0 0,-13 0 0</inkml:trace>
  <inkml:trace contextRef="#ctx0" brushRef="#br0" timeOffset="-4698.73">30964 18458 12774,'19'-10'0,"-2"5"4653,-4-1-4653,9 6 2051,-7-3-2051,4 2 1141,-3-2-1141,-5 3 3956,3 0-3956,-4 0 0,-4 0 0,0 0 0,0 0 0,0 0 0,0 0 0,0 3 0,-3 7 0,0 5 0,-3 4 0,0 2 0,0-3 0,0 0 0,0 8 0,0-11 0,0 4 0,-6-3 0,1-8 0,-8 8 0,6-9 0,-3 6 0,4-6 0,0-1 0,2 0 0,-5-3 0,8 3 0,-2-2 0,13-1 0,5-3 0,12 0 0,0 0 0,5 0 0,0 0 0,5 0 0,-3 0 0,-2 0 0,-5 0 0,-5 0 0,-4 3 0,-1 0 0,-7 4 0,0 2 0,-6 2 0,-2 2 0,-2 0 0,0 1 0,0 3 0,0 1 0,-6 4 0,-2 0 0,-11 1 0,3-4 0,-2-1 0,5-5 0,-1 1 0,4-4 0,1-1 0,2-3 0,1-2 0,3-2 0,0-2 0</inkml:trace>
  <inkml:trace contextRef="#ctx0" brushRef="#br0" timeOffset="-3507.73">31444 18620 24575,'9'0'0,"1"0"0,7 0 0,-2 0 0,6 0 0,-3 0 0,9 0 0,0 0 0,5 0 0,0 0 0,5 0 0,-8 0 0,3 0 0,-14 0 0,-1 0 0,-7 0 0,0 0 0,-7 3 0,0 0 0,-6 7 0,-5 4 0,0 4 0,-2 0 0,0-1 0,2-3 0,-1-1 0,2-3 0,3 0 0,-1-4 0,7-3 0,-1 0 0,12-3 0,-2 0 0,10 0 0,-3 0 0,0 0 0,3 0 0,-6 0 0,2 0 0,-7 0 0,0 0 0,-4 0 0,0 2 0,-3 2 0,0 5 0,-3 1 0,0 4 0,0-1 0,0 0 0,-3 1 0,-4-1 0,-8 5 0,-5 2 0,-3 0 0,0-1 0,0-1 0,4-2 0,1-1 0,5-6 0,2-2 0,-1-1 0,7-5 0,-1-5 0,6 0 0,0-2 0</inkml:trace>
  <inkml:trace contextRef="#ctx0" brushRef="#br0" timeOffset="-2404.73">32081 18571 24575,'14'0'0,"3"0"0,1 0 0,9 0 0,-8 0 0,7 0 0,-8 0 0,0 0 0,-1 0 0,-6 0 0,-5-3 0,-3 8 0,-3-3 0,0 10 0,0-1 0,0 6 0,-3-3 0,-1 3 0,-10-6 0,6 6 0,-9-9 0,6 6 0,4-8 0,-2 1 0,8-1 0,-7 0 0,6 0 0,-1-2 0,9-1 0,4-3 0,4 0 0,-1 0 0,5 0 0,-4 0 0,7 3 0,-7 1 0,4 3 0,-5-1 0,-3 4 0,3 1 0,-6-1 0,6 6 0,-5-5 0,2 6 0,-6 1 0,-1-4 0,-3 3 0,0 1 0,0-4 0,0 3 0,0-7 0,-3 3 0,-4-6 0,0 3 0,-3-7 0,1 0 0,3-3 0,-1 0 0,5 0 0</inkml:trace>
  <inkml:trace contextRef="#ctx0" brushRef="#br0" timeOffset="-1173.73">32522 18607 24575,'17'0'0,"-1"0"0,15 0 0,2 0 0,-8 0 0,10 0 0,-11 0 0,-4 0 0,5 0 0,-14 0 0,3 0 0,-4 0 0,-7 10 0,0-2 0,-3 13 0,0-3 0,0 4 0,0-3 0,0 6 0,0-6 0,-6 1 0,4-3 0,-7-7 0,6-3 0,-4 2 0,4-5 0,3-1 0,3-3 0,3-4 0,3 1 0,-2-2 0,6 4 0,-6-2 0,5 3 0,-5 0 0,6 0 0,-6 0 0,5 0 0,-5 0 0,3 0 0,-4 0 0,0 3 0,0 0 0,0 7 0,-2 0 0,-1 3 0,-3 0 0,0 5 0,0-4 0,0 7 0,0-6 0,0 2 0,-6-4 0,-2 1 0,-3-1 0,-1 0 0,1 1 0,1-4 0,-3 0 0,6-4 0,-2 0 0,3 0 0,2-2 0</inkml:trace>
  <inkml:trace contextRef="#ctx0" brushRef="#br0" timeOffset="-1173.73">32792 19049 24575,'-1'-3'0,"1"-4"0,0-7 0</inkml:trace>
  <inkml:trace contextRef="#ctx0" brushRef="#br0" timeOffset="121484.27">27298 8739 24575,'32'0'0,"5"0"0,7 0 0,13 0-1973,-20-2 1,4-1 1972,19-4 0,3 0 0,-12 1 0,1-1 0,-3 1 0,3-1 0,-2 1-1108,8 0 1,-1 0 1107,-10 0 0,3-1 0,1 1-744,12 1 1,2 0 0,0-1 743,-5 0 0,-1-1 0,1 1 0,0 2 0,0 2 0,-1-1-656,-5-1 0,0-1 0,0 2 656,-3 2 0,0 2 0,1-3 0,5-3 0,1-2 0,1 1-423,4 4 1,1 2 0,0-1 422,0-4 0,0-2 0,-1 0 0,-4 2 0,-2 1 0,1 0 0,5 0 0,1 2 0,-2-2 0,-4-2 0,-1 0 0,0 0-64,0 3 0,1 1 0,-2 0 64,-5-1 0,-1 1 0,0-1 0,2-3 0,0-1 0,-1 2 0,15 3 0,0 1 317,-16-2 1,-1-2 0,0 1-318,17 4 0,-1 0 0,-20 0 0,1 0 0,-1 0 308,12 1 1,0-2-309,6-4 0,0 0 0,-11 4 0,0-1 0,3-3 0,-1 0 949,-6 2 1,-1 1-950,0 2 0,-2-1 0,-11-3 0,-1-1 1073,4 2 0,-1 1-1073,16-3 0,10-4 0,-6 4 0,-5 0 0,-7-3 2383,-12 7-2383,-5-6 2041,-9 6-2041,-4-2 1364,-5 3-1364,-3 0 0,0 0 0,1 0 0</inkml:trace>
  <inkml:trace contextRef="#ctx0" brushRef="#br0" timeOffset="-6666.46">19467 11642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4T03:08:23.391"/>
    </inkml:context>
    <inkml:brush xml:id="br0">
      <inkml:brushProperty name="width" value="0.05292" units="cm"/>
      <inkml:brushProperty name="height" value="0.05292" units="cm"/>
      <inkml:brushProperty name="color" value="#FF0000"/>
    </inkml:brush>
  </inkml:definitions>
  <inkml:trace contextRef="#ctx0" brushRef="#br0">5032 5099 24575,'23'19'0,"2"-1"0,17 23 0,6-6-876,-21-11 1,1 0 875,2-1 0,0 0 0,-3-1 0,0 0 0,2 1 0,0-2 0,24 13 0,-21-16 0,-1-2 567,12 3-567,10 3 289,-24-13-289,18 3 0,-12-7 0,25-1 0,-24-4 0,23 0-972,0-5 972,-26-5 0,1-5-1035,9-3 1,3-6 1034,-3-6 0,3-5 0,0-3-1158,-9 7 0,0-2 1,0-2-1,3 0 1158,-1 1 0,3-1 0,0-1 0,1-1 0,-1-1-790,2-4 1,0-2 0,-1 0 0,2 0 0,0-1 789,-5 7 0,2-1 0,0-1 0,0 2 0,-1-1 0,-1 2 0,0-3 0,-2 2 0,0 0 0,1 0 0,1-2 0,0 2 0,2-1 0,1-1 0,0 0 0,-1 2 0,-4 1 0,6-6 0,-3 2 0,-1 1 0,1 0-352,1 1 1,0 0 0,0 1-1,0-1 352,-2 1 0,2-2 0,-3 2 0,-5 6 265,3 1 1,-2 2-266,13-17 0,-1 3 0,-19 22 0,-1 1 1330,-2-5 1,0 1-1331,21-9 0,-7 3 0,-4 4 0,-12 12 0,-7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3T02:51:51.729"/>
    </inkml:context>
    <inkml:brush xml:id="br0">
      <inkml:brushProperty name="width" value="0.05292" units="cm"/>
      <inkml:brushProperty name="height" value="0.05292" units="cm"/>
      <inkml:brushProperty name="color" value="#FF0000"/>
    </inkml:brush>
  </inkml:definitions>
  <inkml:trace contextRef="#ctx0" brushRef="#br0">20689 772 24575,'0'6'0,"0"0"0,0 0 0,0 7 0,0 6 0,0 9 0,0 15 0,0 2 0,0 11 0,0 6 0,0-20 0,0 17 0,0-24 0,0 9 0,4-2 0,0-13 0,6-1 0,1-11 0,2-7 0,1-3 0,-1-1 0,5-2 0,-7 0 0,5-1 0,-6-3 0,0 0 0,3 0 0,-6 0 0,2 0 0,-3-3 0,0 3 0,-2-6 0,-2 3 0,-2-3 0,0 0 0,0-4 0,0-8 0,0-6 0,0-13 0,0-2 0,0-16 0,0 3-409,-1 18 0,-2-1 409,-7-28 0,-9-1 0,7 32 0,-1 2 0,-9-11 0,-4-2 0,5 14 0,1 3 0,-3 3 0,6 9 818,-1 6-818,5 3 0,7 5 0,4 0 0</inkml:trace>
  <inkml:trace contextRef="#ctx0" brushRef="#br0" timeOffset="999">21126 515 22479,'0'6'0,"0"3"1020,0 1-1020,0 1 352,0 5-352,0-5 179,0 6-179,0 1 545,0 4-545,0 1 0,0 4 0,0-1 0,0 2 0,0 0 0,0-2 0,0 1 0,0-4 0,0 3 0,0-7 0,0-5 0,0-2 0,5-5 0,7 0 0,2-1 0,7-5 0,-6 2 0,10-3 0,-1 0 0,0 0 0,6 0 0,-11 0 0,7 0 0,-7 6 0,-2-2 0,-7 9 0,0-3 0,-3 4 0,0 3 0,-3 1 0,-1 4 0,-3 10 0,0-3 0,-8 13 0,-5-8 0,-15 10 0,-4-3 0,0-4 0,-2 2 0,8-14 0,-3 4 0,10-10 0,1-1 0,4-7 0,7-2 0,-2-5 0,8-1 0,-1-3 0</inkml:trace>
  <inkml:trace contextRef="#ctx0" brushRef="#br0" timeOffset="2495">20825 2217 8273,'43'8'0,"12"-3"4943,-8 3-4943,8 4 2823,-21-5-2823,-3 8 1723,-9-14-1723,-7 5 6669,2-6-6669,-13 0 144,2-3-144,-6-11 0,-4-1 0,0-11 0,-4 3 0,0-8 0,1 7 0,-1-2 0,-2 4 0,5 3 0,-5 2 0,9 3 0,-5 4 0,6 4 0,-3 3 0</inkml:trace>
  <inkml:trace contextRef="#ctx0" brushRef="#br0" timeOffset="3069">21080 2074 24575,'0'22'0,"0"-3"0,0 8 0,0 4 0,0 3 0,0 15 0,0 8 0,0-19 0,0 20 0,0-2 0,0-6 0,0 8 0,0-39 0,0-2 0,0-11 0,0-2 0,0-4 0</inkml:trace>
  <inkml:trace contextRef="#ctx0" brushRef="#br0" timeOffset="4201">21518 1853 24575,'0'6'0,"0"0"0,0 0 0,0 12 0,0-2 0,0 15 0,0-4 0,0 16 0,0-16 0,0 18 0,0-9 0,0 4 0,0 7 0,0-18 0,0 7 0,0-17 0,0 7 0,0-12 0,3 0 0,3-7 0,1-2 0,10-4 0,-10 2 0,14-3 0,-14 0 0,10 0 0,-7 0 0,0 0 0,3 0 0,-3 0 0,3-3 0,1-4 0,3-4 0,-3 0 0,0 1 0,-1 0 0,-3 3 0,0-2 0,0 2 0,-4 1 0,0-3 0,0-2 0,2-10 0,-1 1 0,-3-6 0,-1 3 0,-3 5 0,0-3 0,0 3 0,0-4 0,-3 3 0,-7 1 0,-5 7 0,-8 1 0,-3 6 0,-2 0 0,-4 4 0,0 0 0,0 0 0,4 0 0,-3 0 0,8 0 0,-4 4 0,9-4 0,4 6 0,1-5 0,6 2 0,-2-3 0,2 0 0,1 2 0,-3 2 0,-1 5 0,2-4 0,2 1 0</inkml:trace>
  <inkml:trace contextRef="#ctx0" brushRef="#br0" timeOffset="6229">21793 1776 24575,'0'-11'0,"0"-1"0,10 4 0,-5-5 0,9 6 0,-8-6 0,7 6 0,-7-3 0,6 3 0,-5 1 0,0 0 0,2 2 0,0-2 0,2 2 0,-1-2 0,-1-1 0,0 4 0,2-3 0,2 6 0,0-9 0,1 7 0,-1-4 0,-3 6 0,3 0 0,-6 0 0,2 0 0,1 0 0,-4 0 0,4 0 0,-4 0 0,0 0 0,0 0 0,0 0 0,0 3 0,0 3 0,-2 4 0,-1 4 0,-3 3 0,0-2 0,0 10 0,0-6 0,0 12 0,0-7 0,-4 6 0,0-2 0,-8 4 0,3-4 0,-6 3 0,7-8 0,-3 3 0,3-4 0,1-3 0,0-5 0,3-5 0,2-3 0,-1 0 0,2 0 0,-1 0 0,2 0 0,0 0 0,2-2 0,2-2 0,2-2 0,0 0 0,0 0 0,0 0 0,0-2 0,0-2 0,0-2 0,0-3 0,1 2 0,2-6 0,1 6 0,1-6 0,1 5 0,-1-4 0,2 4 0,1-2 0,-4 4 0,2-1 0,-5 1 0,3 2 0,-4-1 0,-3 1 0,0 1 0,-3 0 0</inkml:trace>
  <inkml:trace contextRef="#ctx0" brushRef="#br0" timeOffset="7503">20573 3572 24575,'10'0'0,"0"0"0,7 0 0,6 0 0,0-6 0,13 0 0,3-14 0,12 1-722,-21 5 1,2-1 721,11-7 0,3 0 0,-1 2 0,0 0 0,0-1 0,2 0-777,-6 2 1,3-2-1,-3 2 777,4-3 0,1 0 0,-3 1 0,3-1 0,-3 1 0,-2-1 0,2 0 0,1-1 0,4-1 0,-5 2 0,-10 5 0,-1-2-561,11-6 1,4-3 0,-5 1 560,-6 5 0,-2 0 0,16-10 0,0-1 0,-7 5 0,0 0 0,7-4 0,-2 0 0,-12 7 0,-1 0 0,11-9 0,-1 0-419,-12 12 1,-2 0 418,7-7 0,0 0 0,-8 6 0,0 0 0,3-2 0,0-1 0,1 0 0,0 0 0,4-4 0,1 0-51,2 2 0,0 0 51,-5-2 0,0 1 0,4 2 0,0 0 0,-6 1 0,0 0 0,3-1 0,0 1 645,-9 7 0,0 1-645,4-4 0,-1 1 1705,9-2-1705,7-10 1007,-14 12-1007,-5 5 1511,-13 5-1511,-2 5 861,-7 2-861,0 2 0,-3 2 0,0 0 0</inkml:trace>
  <inkml:trace contextRef="#ctx0" brushRef="#br0" timeOffset="9928">23270 538 24575,'6'0'0,"1"1"0,16 18 0,-6-2 0,6 10 0,-9-8 0,12 18 0,-4-8 0,2 7 0,0-4 0,-12-12 0,13 13 0,-5-8 0,1 3 0,-3-6 0,-3 1 0,-1-8 0,-6 1 0,1-9 0,-6 3 0,3-4 0,-2 0 0,-2 0 0,-2-3 0,0 0 0</inkml:trace>
  <inkml:trace contextRef="#ctx0" brushRef="#br0" timeOffset="11059">23750 495 24575,'0'10'0,"0"7"0,0-2 0,0 7 0,0 9 0,0-6 0,0 6 0,0-4 0,0-4 0,0 3 0,0-4 0,0-3 0,0-5 0,0-2 0,3-5 0,0 0 0,3-5 0,4-2 0,-3 0 0,5 0 0,-5 0 0,6 0 0,-3 0 0,0-2 0,3 1 0,-3-5 0,-3 0 0,5-2 0,-8 1 0,6-2 0,-4 5 0,0-5 0,0 2 0,1-2 0,-4 2 0,0-2 0,-3 2 0,0-2 0,0-1 0,0-4 0,0-3 0,0-1 0,0-1 0,-3-2 0,-4 7 0,-1-4 0,-1 8 0,-1 3 0,-6 5 0,1 2 0,-2 0 0,5 0 0,2 0 0,-4 0 0,1 3 0,2 0 0,2 1 0,5 1 0,-1-4 0,4 2 0,-1-3 0</inkml:trace>
  <inkml:trace contextRef="#ctx0" brushRef="#br0" timeOffset="12190">24058 297 24575,'0'19'0,"7"-1"0,-3 2 0,13-2 0,-5-1 0,3 2 0,2-3 0,-8 0 0,5-1 0,-5-1 0,2 4 0,-3-5 0,4-3 0,-8 0 0,2-1 0,0-2 0,-3 3 0,1-1 0,-2-2 0,1 2 0,-2-3 0,1 0 0,-2 0 0,3 0 0,-2-2 0,1-2 0</inkml:trace>
  <inkml:trace contextRef="#ctx0" brushRef="#br0" timeOffset="13549">24053 1429 24575,'0'18'0,"0"-4"0,0 3 0,0-6 0,0 6 0,0-3 0,0-1 0,0 0 0,6-2 0,-2-2 0,8 1 0,-2-6 0,4 2 0,-4-3 0,3-3 0,-3 3 0,3-3 0,-3 0 0,7 0 0,-2 0 0,3 0 0,3 0 0,-3 0 0,9 0 0,-4 0 0,3-3 0,-4-1 0,0-4 0,-3-2 0,-5 3 0,-5-3 0,-3 7 0,0-3 0,-3 3 0,0-3 0,-3 0 0,0-1 0,0-2 0,-6-1 0,-5-1 0,-4-2 0,-6 2 0,-2-4 0,0 3 0,-3 1 0,3 4 0,1-1 0,4 4 0,4 1 0,1 3 0,6 0 0,-2 0 0,3 0 0,0 0 0,-1 2 0,1 2 0,0 5 0,-4-2 0,0 6 0,-4-6 0,4 3 0,1-4 0,2 0 0,4-2 0,0-2 0</inkml:trace>
  <inkml:trace contextRef="#ctx0" brushRef="#br0" timeOffset="14573">24320 1220 24575,'3'13'0,"8"5"0,1-3 0,6 0 0,-3 6 0,-2-8 0,-1 8 0,1-7 0,-6-4 0,-1-1 0,-3-3 0,-3 0 0,0 0 0,0 4 0,0 0 0,0 0 0,6 0 0,-2-7 0,3 0 0,-4-3 0</inkml:trace>
  <inkml:trace contextRef="#ctx0" brushRef="#br0" timeOffset="16185">24622 1081 24575,'0'3'0,"0"1"0,0 10 0,0 3 0,0-6 0,0 9 0,0-9 0,0 10 0,0-6 0,0 2 0,0 0 0,0-2 0,0 2 0,0-7 0,0 7 0,3-6 0,4 3 0,0 2 0,3-7 0,0 4 0,-6-4 0,8-1 0,-8 1 0,3-2 0,-2-4 0,-2 2 0,3-4 0,0 2 0,1-3 0,-1 0 0,0 0 0,0 0 0,0 0 0,-3-3 0,3 0 0,-6-4 0,6 4 0,-6-2 0,6 1 0,-6-2 0,6 0 0,-6 0 0,3 0 0,0-4 0,-2 3 0,2-2 0,-3 3 0,0-1 0,0-2 0,0 2 0,0-2 0,0-1 0,0 0 0,0 0 0,0-3 0,0 3 0,0 0 0,0-3 0,0 3 0,0-4 0,0 1 0,-3 2 0,-1-1 0,-2 5 0,-1-6 0,1 6 0,0-2 0,0 2 0,-1 1 0,-2 0 0,2 2 0,-2-1 0,2 4 0,1-2 0,0 3 0,0 0 0,0 0 0,0 0 0,2 0 0,2 0 0</inkml:trace>
  <inkml:trace contextRef="#ctx0" brushRef="#br0" timeOffset="17209">23791 2807 24575,'28'-24'0,"6"-8"0,-6 10 0,3-2-1890,6-11 1,1-3 1889,2 1 0,2-3-1078,-7 3 1,2-4-1,1 1 1078,0 0 0,0-1 0,2-1-500,-7 6 0,1-1 0,0-1 0,1 0 500,3-1 0,1-1 0,0 1 0,1-1-740,2-1 1,0-2 0,0 1 0,0 1 739,0 0 0,-1 1 0,1 1 0,0 0 0,2 0 0,-1 1 0,1 0 0,-1 0 0,-2 3 0,-1 1 0,0-1 0,0 1-345,11-9 1,-1 0 0,0 1 344,-1 1 0,0 1 0,-1 1 15,-3 3 0,0 0 1,0-1-16,1-1 0,0-1 0,-2 3 480,7-1 0,-1 1-480,-12 5 0,0-2 0,-3 5 1256,-6 8 0,-1 3-1256,9-10 0,-1 1 0,11-7 2748,-1 4-2748,-11 0 3149,-15 19-3149,-6-3 2646,-8 12-2646,0-2 0,-3 3 0,0 0 0</inkml:trace>
  <inkml:trace contextRef="#ctx0" brushRef="#br0" timeOffset="50581">10460 9441 24575,'6'7'0,"3"-1"0,-4 0 0,3-2 0,-4 1 0,2-2 0,0 3 0,0-2 0,0-1 0,0-3 0,0 0 0,0-3 0,-3-1 0,0-2 0,0 0 0,-2 0 0,4 0 0,-4 0 0,4-1 0,-2 1 0,3 0 0,1-3 0,-4 2 0,3-3 0,-3 7 0,1-3 0,-2 3 0,1 0 0,-2-3 0,1 3 0,1-1 0,-2 2 0,1 2 0</inkml:trace>
  <inkml:trace contextRef="#ctx0" brushRef="#br0" timeOffset="53375">12867 9343 24575,'10'0'0,"-1"0"0,-3 0 0,0 3 0,0 0 0,-2 3 0,-2 0 0,-2 1 0,3-1 0,-2 0 0,4 0 0,-4 3 0,4 1 0,-4 4 0,5-1 0,-2 0 0,0 1 0,1-4 0,-4 3 0,4-7 0,-4 4 0,2-4 0,-1 0 0,-1-5 0,2-2 0,-3-5 0,0-1 0,0 1 0,0 0 0,0 0 0,0 0 0,3-4 0,-2 3 0,4-2 0,-4 0 0,5-2 0,-3-2 0,4-1 0,0 1 0,-4-1 0,3 1 0,-2 3 0,2 0 0,-2 4 0,1 3 0,-4 0 0,1 3 0</inkml:trace>
  <inkml:trace contextRef="#ctx0" brushRef="#br0" timeOffset="58351">10429 10091 24575,'0'9'0,"0"-2"0,3 0 0,1 2 0,5-8 0,-2 5 0,0-3 0,1-3 0,0 6 0,2-5 0,-1 2 0,1-3 0,-3 0 0,2 0 0,-3 0 0,0 0 0,0 0 0,0 0 0,0 0 0,0 0 0,0 0 0,4-3 0,-3-4 0,6 0 0,-2-10 0,6 5 0,-5-6 0,4 7 0,-5-1 0,-1 4 0,3-1 0,-7 2 0,4 1 0,-4 3 0,-3 0 0,0 3 0</inkml:trace>
  <inkml:trace contextRef="#ctx0" brushRef="#br0" timeOffset="59868">12898 10072 24575,'10'3'0,"-6"0"0,5 1 0,-6-1 0,3-3 0,0 0 0,0 0 0,0 0 0,4-3 0,4-5 0,0 1 0,7-7 0,-2-2 0,0 1 0,-1-3 0,-5 4 0,-2 1 0,1 2 0,-5 2 0,3-1 0,-4 3 0,4-3 0,-3 1 0,2 2 0,-2-3 0,2 4 0,-2 0 0,2-1 0,-3 4 0,0 0 0,-2 0 0,-2 3 0,-2-3 0</inkml:trace>
  <inkml:trace contextRef="#ctx0" brushRef="#br0" timeOffset="64226">10407 10703 24575,'6'10'0,"4"-1"0,-3 5 0,6-6 0,-2 6 0,2-5 0,0 2 0,-5-1 0,0-4 0,-4 0 0,2-5 0,0 1 0,-3-7 0,0-5 0,4-8 0,11-14 0,9 2 0,9-10 0,-10 11 0,7-5 0,-2-1 0,7-2 0,-7 5 0,-7 8 0,-11 17 0,-7 1 0,0 6 0</inkml:trace>
  <inkml:trace contextRef="#ctx0" brushRef="#br0" timeOffset="66068">12903 10641 24575,'14'0'0,"-4"0"0,3 3 0,-3 0 0,3 4 0,1 0 0,-4-4 0,-1 0 0,-3 0 0,0-2 0,0 1 0,0-2 0,0 0 0,0 0 0,0 0 0,1 0 0,-1 3 0,0-2 0,0 1 0,0 1 0,0-2 0,0 2 0,-3-1 0,3-1 0,-3 2 0,0-9 0,3-5 0,0-6 0,7-9 0,2 3 0,6-2 0,-6 4 0,3 6 0,-4-2 0,-1 3 0,0 4 0,-2-3 0,-2 6 0,-2 0 0,-4 1 0,0 6 0,-3-3 0</inkml:trace>
  <inkml:trace contextRef="#ctx0" brushRef="#br0" timeOffset="71027">5531 14758 8191,'0'-21'0,"0"0"5063,0 14-5063,0-2 2818,0-1-2818,0 0 1719,0-12-1719,0 3 6784,0-12-6784,0 3 0,0-4 0,0 0 0,0 4 0,0 5 0,0 6 0,0 15 0,0 12 0,0 9 0,0 12 0,12-2 0,8 16 0,13-2 0,5 9 0,-6-15 0,3 7 0,-4-13 0,1 9 0,-7-6 0,-5-5 0,-5-3 0,-4-8 0,0 0 0,-5-5 0,1-3 0,-3 3 0,-2-6 0,-2 2 0,0 0 0,0-2 0,0 6 0,0-6 0,0 5 0,0-2 0,0 4 0,0-1 0,-11 10 0,1-3 0,-10 7 0,5 0 0,-5 6 0,4-8 0,-4 10 0,0-10 0,3 7 0,-3-3 0,5-3 0,4-11 0,1 2 0,6-10 0,-2 2 0,6-12 0,-3-5 0,3-15 0,3-5 0,6-9 0,14-9 0,2-5-455,-6 22 1,1-1 454,-3 1 0,0-1 0,3 0 0,0 1-263,14-20 263,3-3 0,-6 16 0,1-8 0,-3 13 0,-8-1 0,-2 9 0,-8 5 896,-1 4-896,-3 1 276,-1 6-276,0 1 0,-3 0 0,0 5 0,-3-1 0</inkml:trace>
  <inkml:trace contextRef="#ctx0" brushRef="#br0" timeOffset="71867">5264 15979 24575,'15'19'0,"-3"-8"0,16 25 0,-2-11 0,14 11 0,3 10 0,4-6 0,-17-3 0,7-4 0,-20-12 0,11 0 0,-12-4 0,-2-9 0,-8 1 0,-3-5 0,0-2 0</inkml:trace>
  <inkml:trace contextRef="#ctx0" brushRef="#br0" timeOffset="72692">5191 16447 24575,'0'-18'0,"7"-8"0,2 3 0,8-15 0,4-6 0,2-1 0,-5 6 0,6 2 0,-6 7 0,-1 5 0,-1 2 0,-13 6 0,3 8 0,-3-1 0,1 10 0,-2 0 0</inkml:trace>
  <inkml:trace contextRef="#ctx0" brushRef="#br0" timeOffset="73709">5902 15834 24575,'0'-13'0,"0"-2"0,0-7 0,0-10 0,0 15 0,0-18 0,0 19 0,0-10 0,0 3 0,0 5 0,0 1 0,0 15 0,6 13 0,7 10 0,11 13 0,-3-14 0,11 9 0,-7-9 0,1 5 0,2-1 0,-13-5 0,3-4 0,-8-6 0,0-2 0,-4-1 0,0 0 0,0 0 0,-3 0 0,0 0 0,-3 0 0,0 0 0,0 0 0,0 0 0,0-2 0,0-2 0</inkml:trace>
  <inkml:trace contextRef="#ctx0" brushRef="#br0" timeOffset="74534">6036 16244 24575,'0'-13'0,"0"3"0,0-11 0,0 5 0,0-15 0,8-2 0,10-7 0,3 7 0,2-1-793,13-13 793,-7 8 0,0-2-612,-5 12 1,0-1 611,3-4 0,-1 0 0,16-14-223,-18 22 0,-2 2 223,1-3 0,8-6 0,-12 7 725,-5 14-725,-9 2 1241,-2 7-1241,-9 3 0,2 0 0,1 0 0</inkml:trace>
  <inkml:trace contextRef="#ctx0" brushRef="#br0" timeOffset="75602">5375 17475 24575,'15'-19'0,"12"-12"0,12-11-1664,-9 10 1,3-1 1663,-1-1 0,2-2-1354,10-11 0,3-3 1354,-11 13 0,2-1 0,0-1-608,0-1 0,1-1 1,0 0 607,5-6 0,1 0 0,0 1 0,-2 4 0,0 1 0,0-1 0,3-5 0,0-2 0,-2 5 0,5-1 0,1 1-573,-9 6 1,2-3-1,-4 4 573,-3 0 0,-1 3-26,16-7 1,1-1 25,-10 2 0,-2 1 0,0 7 0,-3 3 0,-10 4 0,-1 2 910,4-2 1,-2 1-911,5-7 3153,9-6-3153,-14 11 2493,-3-2-2493,-10 13 1793,-1 0-1793,-7 8 367,-1 2-367,0 4 0,3-2 0,5 0 0,-6 2 0,2-2 0</inkml:trace>
  <inkml:trace contextRef="#ctx0" brushRef="#br0" timeOffset="77304">6842 16382 24575,'0'9'0,"0"9"0,0 6 0,0 13 0,-8 2 0,2 4 0,-3-5 0,5 10 0,0-8 0,3 4 0,-2-7 0,3-5 0,0-5 0,0-4 0,0-6 0,0 1 0,0-7 0,0 9 0,0-12 0,0 8 0,0-9 0,2 2 0,2-2 0,9-1 0,-2 1 0,10 0 0,-3-3 0,0 2 0,4-5 0,-4 2 0,4-3 0,0 0 0,0 0 0,0 0 0,0 0 0,0 0 0,0 0 0,0 0 0,0-7 0,-4-1 0,3-6 0,-6 0 0,2 0 0,0 0 0,-5 0 0,4 0 0,-5 1 0,-1-5 0,3 4 0,-5-3 0,2 3 0,-3-3 0,-1 6 0,1-6 0,-4 10 0,0-2 0,-3 3 0,0-1 0,0 1 0,0 0 0,0 0 0,0-4 0,0-4 0,-3 0 0,-4-7 0,-5-2 0,-3 0 0,0-4 0,0 1 0,-5 1 0,4-1 0,-3 3 0,5 4 0,0 2 0,0 3 0,1 4 0,-1 0 0,1 3 0,-1 1 0,1-1 0,-5 0 0,0-1 0,0 1 0,-8 0 0,7 3 0,-8-3 0,9 3 0,-3 0 0,6 1 0,-2 3 0,3 0 0,4 0 0,1 0 0,3 0 0,2 3 0,1 0 0,3 3 0,0-3 0,0 0 0</inkml:trace>
  <inkml:trace contextRef="#ctx0" brushRef="#br0" timeOffset="80223">6098 17357 24575,'0'-13'0,"0"-4"0,0-6 0,0-5 0,0 0 0,0-3 0,0 8 0,0-8 0,0 12 0,0-3 0,0 8 0,0 10 0,0 1 0,0 12 0,0-2 0,0 6 0,0-3 0,0 7 0,0 1 0,4 9 0,3-4 0,10 9 0,4-3 0,5 6 0,-2-9 0,2 6 0,-2-6 0,1 4 0,0-1 0,-5-6 0,-1 0 0,0 0 0,-7-5 0,6 4 0,-11-7 0,3-1 0,-3-2 0,-1-5 0,0 5 0,-2-5 0,-1 2 0,-1-6 0,-1 3 0,2-3 0,-3 3 0,0 0 0,0 0 0,0 0 0,0 0 0,0 0 0,0 0 0,0 0 0,-3 0 0,-1 1 0,-2-1 0,0 0 0,3 0 0,-3 0 0,3 0 0,-1 0 0,-1-3 0,4 3 0,-4-6 0,4 6 0,-4-6 0,4-3 0,-2-1 0,3-9 0,0 3 0,3 0 0,1-3 0,2 3 0,0 0 0,1 0 0,-1 4 0,0 0 0,0 0 0,0 0 0,0-1 0,0 1 0,0 3 0,-2-3 0,-2 3 0,1-1 0,-2-1 0,1 2 0,-5 11 0,-3-2 0,-2 17 0,-2-8 0,0 2 0,2-3 0,-2-1 0,4 0 0,-1-3 0,1 0 0,2-4 0,-1 0 0,1 0 0,1 0 0,-2 0 0,4-8 0,-2-3 0,3-9 0,0 1 0,3-5 0,1 4 0,3-3 0,0 6 0,-1-1 0,0 5 0,1-6 0,-1 6 0,0-2 0,1-1 0,-1 3 0,0-2 0,0 3 0,1-4 0,-1 6 0,0-5 0,0 6 0,0-3 0,0-1 0,0 4 0,1 0 0,-1 3 0,-3 3 0,0 0 0,-3 3 0,-3-2 0,-1-1 0,-2-3 0,3 0 0,0 0 0</inkml:trace>
  <inkml:trace contextRef="#ctx0" brushRef="#br0" timeOffset="84805">7147 17414 24575,'19'-16'0,"3"1"0,24-26 0,-8 12 0,-7 2 0,3-1-872,-5 7 0,0-1 872,5-7 0,2 0 0,0 2 0,0 1 0,-4 3 0,-2 0 258,20-16-258,-1 7 0,-18 7 0,8-1 0,-14 8 0,2-1 0,-16 15 0,2-9 1311,-7 12-1311,1-5 0,-4 6 0,0 0 0</inkml:trace>
  <inkml:trace contextRef="#ctx0" brushRef="#br0" timeOffset="87599">10025 11583 24575,'22'0'0,"4"0"0,-3 0 0,13 4 0,-7 0 0,13 5 0,2-5 0,-4 0 0,8-4 0,-10 0 0,0 0 0,5 0 0,-10 0 0,4 0 0,-5 0 0,-4 0 0,3 0 0,-8 0 0,-1 0 0,0-3 0,-8 2 0,0-2 0,-5 3 0,1 0 0,-4 0 0,4 0 0,-4 0 0,-3 0 0,0 0 0</inkml:trace>
  <inkml:trace contextRef="#ctx0" brushRef="#br0" timeOffset="90551">12516 11626 24575,'0'10'0,"9"6"0,6 8 0,4 6 0,7 2 0,-13-12 0,-1-2 0,-6-14 0,-3 0 0,3-5 0,0-2 0,1-3 0,10-2 0,1-11 0,18-2 0,-5-9 0,13-2 0,-8-3 0,9-2 0,-14 7 0,8-5 0,-14 10 0,9-5 0,-9 6 0,4-1 0,-9 1 0,2 4 0,-7 3 0,2 6 0,-3-2 0,-4 6 0,-1-3 0,-3 7 0,0 0 0,0 1 0,0 1 0,-2-2 0,-2 3 0</inkml:trace>
  <inkml:trace contextRef="#ctx0" brushRef="#br0" timeOffset="94034">20284 14539 24575,'0'10'0,"0"4"0,0-3 0,6 5 0,2-2 0,2-3 0,8 10 0,-6-9 0,6 6 0,-1-4 0,-2 3 0,6-1 0,-6 1 0,7 2 0,-3-4 0,0 7 0,2-10 0,-5 9 0,5-9 0,-5 9 0,9-5 0,-9 2 0,11 1 0,-12 0 0,13 5 0,-8-8 0,8 3 0,-10-4 0,4-3 0,-7 5 0,2-10 0,-7 3 0,3-4 0,-6-2 0,2-1 0,-3-3 0,0 0 0,0 0 0,13-16 0,10-10 0,-3 0 0,4-4-1187,3-5 1,2-3 1186,-6 6 0,2-2 0,0 1-1047,3-3 1,-1-1 0,3 1 1046,3-3 0,2 1 0,-2 1 0,6-10 0,0 2-620,-7 14 1,2-1 0,-3 2 619,3-5 0,-3 2-348,1 1 1,1 1 347,-2 3 0,-1 3 0,6-12 721,-10 16 0,-2 1-721,4-7 2906,3 4-2906,-27 13 2376,0 7-2376,-4-3 268,0 5 0,-3-1 0,0 2 0</inkml:trace>
  <inkml:trace contextRef="#ctx0" brushRef="#br0" timeOffset="160534">27347 12895 24575,'0'2'0,"6"-4"0,-4 10 0,6-4 0,-4 2 0,2 0 0,0-3 0,0 0 0,0-3 0,0 0 0,0 0 0,0 0 0,0 0 0,0 0 0,4 3 0,-3 3 0,2 5 0,1-1 0,-2 3 0,1-6 0,-2 6 0,-4-6 0,0 2 0,0-6 0,-3-3 0,3-3 0,-3-3 0,0-4 0,0 0 0,0-3 0,0-5 0,0 4 0,0-17 0,4 1 0,1-14 0,4-5 0,-1 14 0,1-17 0,-1 16 0,5-13 0,-4 11 0,3 5 0,-4 7 0,-1 7 0,-1 5 0,1 5 0,-4 5 0,0 2 0</inkml:trace>
  <inkml:trace contextRef="#ctx0" brushRef="#br0" timeOffset="166710">26893 12894 24575,'0'6'0,"3"0"0,-2 1 0,4-1 0,-2-3 0,1 2 0,1-4 0,-4-1 0,1-3 0,-2-4 0,3 1 0,1-3 0,-1 2 0,0-6 0,0 6 0,-2-2 0,4 3 0,-4-4 0,4 3 0,-4-5 0,4 1 0,-1-6 0,3-1 0,1-4 0,-1-1 0,3 5 0,-2 1 0,2 3 0,-4 4 0,0 3 0,-2 2 0,1 4 0,-4-2 0,1 3 0</inkml:trace>
  <inkml:trace contextRef="#ctx0" brushRef="#br0" timeOffset="172447">26031 16117 24575,'27'0'0,"5"0"0,7 0 0,4 0 0,6 0 0,1 0 0,13 0-1026,-21 0 1026,2 0 0,-1 0 0,-6 0 0,9 0 0,2 0 0,7 0 0,-20 0 0,1 0 0,-2 0 0,0 0 0,24 0 0,-21 0 0,1 0 0,27 0 0,-30 0 0,1 0 0,-2 0 0,0 0 0,30 0 0,-6 0 0,-25 0 0,1 0 0,6 0 0,0 0 0,19 0 0,-8 0 0,-1 0 0,7 0 0,-15 0 0,0 0 0,-7 0 0,0 0 0,0 0 0,0 0 0,0 0 0,0 0 0,0 0 0,0 0 0,0 0 0,0 0 0,0 0 0,0 0 0,23 0 0,-17-2 0,-1-1 0,10 2 0,-13-2 0,0 1 0,20 2 0,1 0 0,-24 0 0,0 0 0,23 0 0,6 0 0,-1-4 0,-5 2 0,5-2 126,-11 4-126,-2 0 0,-6-4 0,0 3 0,20-7 0,-20 4 0,14-5 0,-25 1 0,-5 1 770,4 2-770,-8-1 130,0 2-130,-2-4 0,-7 1 0,8 3 0,-8-2 0,0 6 0,-1-6 0,-7 5 0,4-2 0,-4 3 0,0-3 0,0 2 0,-3-1 0,0 2 0</inkml:trace>
  <inkml:trace contextRef="#ctx0" brushRef="#br0" timeOffset="187923">10168 8614 24575,'15'23'0,"-3"-8"0,16 18 0,-15-17 0,19 16 0,-16-16 0,13 12 0,-6-8 0,-4-4 0,0-1 0,-9-9 0,-1 1 0,-3-1 0,0-3 0,0 0 0,-2-6 0,-2 0 0,1-7 0,-2 0 0,5-7 0,-2-2 0,12-12 0,9-22 0,-5 20 0,1-3-1030,7-11 1,2-2 1029,2-1 0,1 0 0,-4 4 0,0-1 0,6-2 0,-1 0 0,-4 2 0,-1 2 0,-4 10 0,1 0-459,4-9 1,-2 3 458,6-4-32,-14 18 1,0 1 31,6-9 0,-7 11 0,-8 10 1949,-2 5-1949,-3 5 0,-3 2 0,0 2 0</inkml:trace>
  <inkml:trace contextRef="#ctx0" brushRef="#br0" timeOffset="189207">12438 8651 24575,'0'6'0,"9"9"0,2 3 0,16 9 0,-11-9 0,10 2 0,-18-16 0,5 5 0,-7-8 0,0 2 0,7-3 0,13-17 0,22-6 0,-18 2 0,2-3-1088,11-3 1,3-3 1087,5-5 0,3-3-1144,-12 9 1,2-2 0,0-1 1143,4 0 0,1-1 0,-2 1 0,-9 5 0,-1-1 0,0 1-447,6-4 1,1 1 0,-6 3 446,-8 4 0,-1 2-263,15-13 0,0 2 263,4-2 0,-20 12 0,-2 1 1546,8-6-1546,-10 3 3357,-10 14-3357,-4 3 443,-4 4 0,-3 3 0,0 0 0</inkml:trace>
  <inkml:trace contextRef="#ctx0" brushRef="#br0" timeOffset="194451">6673 8370 24575,'13'10'0,"1"-6"0,3 9 0,-3-6 0,7 4 0,-6 2 0,2-5 0,-4 2 0,1-1 0,-1-4 0,1 4 0,-4-9 0,-1 3 0,-3-3 0,-2-2 0,1-2 0,2-5 0,8-11 0,5 0 0,6-14 0,-1 0 0,1-2 0,-1 2 0,1-3 0,-6 7 0,5-8 0,-8 10 0,3 0 0,-6 6 0,-3 3 0,0 2 0,-5 4 0,5-5 0,-1 4 0,4-4 0,-3 5 0,1-1 0,-4 1 0,1 3 0,-3 0 0,1 4 0,-4 0 0,0 0 0,-3 2 0,0 2 0</inkml:trace>
  <inkml:trace contextRef="#ctx0" brushRef="#br0" timeOffset="195688">8347 8306 24575,'6'3'0,"1"4"0,2 3 0,2 0 0,-1 3 0,3-6 0,-6 3 0,3-1 0,-4-2 0,-3 3 0,3-4 0,-3 0 0,3-3 0,0 2 0,0-4 0,0 2 0,0-3 0,0 0 0,4 0 0,-3 0 0,9-3 0,5-10 0,7 0 0,6-12 0,5-2 0,-3-4 0,15-7-869,-7-5 869,-14 23 0,-1-1 0,11-16-398,10 0 398,-19 6-1,9-1 1,-10 3 0,-2 8 0,-9 3 851,-5 7-851,-5 4 416,-2 2-416,-1 4 0,0-1 0,-3 2 0,0 0 1</inkml:trace>
  <inkml:trace contextRef="#ctx0" brushRef="#br0" timeOffset="-212276.73">19659 8077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4T03:09:06.067"/>
    </inkml:context>
    <inkml:brush xml:id="br0">
      <inkml:brushProperty name="width" value="0.05292" units="cm"/>
      <inkml:brushProperty name="height" value="0.05292" units="cm"/>
      <inkml:brushProperty name="color" value="#FF0000"/>
    </inkml:brush>
  </inkml:definitions>
  <inkml:trace contextRef="#ctx0" brushRef="#br0">4049 9824 24575,'28'0'0,"6"0"0,1 0 0,6 0-2684,15 0 1,5 0 2683,-14 0 0,1 0 0,3 0-1034,7 0 1,2 0-1,3 0 1034,-10 0 0,1 0 0,1 0 0,-4 0 0,4 0 0,-3 0 0,3 0 29,-3 0 0,2 0 1,1 0-1,1 0-29,8-1 0,1 0 0,0-1 0,-1-1 0,-9 0 0,-3 0 0,2-1 0,1 0-529,1 2 1,2 0 0,1 1 0,-2-1 0,-5 0 528,9-2 0,-5-1 0,-1 1 0,-1 4 0,-1 1 0,0-2 140,-6-2 0,0-1 0,-2 1-140,17 2 0,-4-1 1075,-15-3 1,-2-1-1076,4 6 0,-2 0 0,16 0 0,-23 0 0,-1 0 0,27 0 1564,-17 0-1564,-2 0 3792,-15 0-3792,-6 0 1999,-4 0-1999,-8 0 1030,-1 0-1030,-3 0 36,-8 0-36,-12 0 0,-20 0 0,-18 0 0,15 0 0,-4 0-1522,-4 0 1,-5 0 1521,-1 0 0,-3 0 0,-1 0-976,2 0 0,0 0 1,0 0 975,-4 0 0,-1 0 0,-2 0-813,0 0 1,-4 0-1,0 0 1,7 0 812,7 0 0,5 0 0,-4 0 0,-11 0 0,-7 0 0,0 0 0,5 0 0,5 0 0,3 0 0,-1 0 0,-9 0 0,-2 0 0,2 0-633,2 0 0,1 0 0,2 0 633,5 0 0,0 0 0,2 0 0,2 0 0,0 0 0,2 0 214,-18 0 0,2 0-214,2 1 0,4-2 632,15 0 0,2-1-632,-4-1 0,2 0 2877,-17-2-2877,25 0 0,-1 1 0,-26-1 0,12-4 2826,6 3-2826,6-1 2063,11 6-2063,0-3 1211,5 4-1211,4 0 450,-3 0-450,6 0 0,-6 0 0,6 0 0,-2 0 0,7 0 0,-3 0 0,6 0 0,-2-2 0,5 1 0,2-2 0</inkml:trace>
  <inkml:trace contextRef="#ctx0" brushRef="#br0" timeOffset="5861">27030 6623 24575,'0'-17'0,"0"-9"0,4-18 0,6-13-1196,-3 22 0,2 0 1196,6-3 0,0 2 0,3-25 382,-2 29 1,0 3-383,-7 2 394,13-24-394,-8 33 0,-4-6 0,-1 44 0,-1 14 0,2 2 0,2 4-476,1 4 0,3 2 476,12 9 0,2 4-795,-11-12 0,-1 1 0,0-2 795,10 10 0,0 1 0,-6-4 0,1 3 0,-3-7 0,-3-11 0,0 0-461,-1 4 1,1 5-1,-1-4 461,0-7 0,-2-2-300,3 13 1,-1 0 299,-5-11 0,0-2 1663,10 18-1663,-12-14 2337,-1-15-2337,-5-9 1706,-3-5-1706,0-3 845,0 0-845,-2-2 0,-13-2 0,-6-2 0,-22 0 0,-8 0 0,17 0 0,-3 0-691,-5 0 1,-2 0 690,-3 2 0,0 1 0,9 0 0,0-1-233,-3 3 1,1 1 232,-18 3 0,-1 1 0,14-2 0,13 0 0,14-1 0,6 0 0,12-4 1347,33-4-1347,26-15 0,-16 5 0,7-1 0,1-1-1292,5-4 1,1-3 0,2 1 1291,-11 6 0,1 0 0,1 0 0,1-1 0,4-3 0,3-2 0,-2 0 0,-4 2 0,-3 2 0,-3 2 0,0 0-602,3-3 1,0 0-1,-3 1 602,9-2 0,-4 1-378,-9 2 1,-2 1 377,2-1 0,-2 0 0,22-6 0,-32 9 3677,-6 6-3677,-15 2 543,-8 3 1,1 0 0,-5 0 0</inkml:trace>
  <inkml:trace contextRef="#ctx0" brushRef="#br0" timeOffset="6765">28063 6078 24575,'0'22'0,"0"7"0,0 15 0,0 12-1077,0 8 1077,0 0 0,0-27 0,0 1 0,0 27 0,6-26 0,2-1 0,1-1 0,4-2 0,4-1 0,2-2 0,0-1 0,2-1 0,21 18 353,-14-20-353,14 1 0,-1-15 0,11 4 0,5-8 0,-3-6 0,-3-4 0,-1 0 178,-6-3-178,-2-6 0,-9-4 0,0-3 546,-6 1-546,-9 4 0,0-6 0,-8 1 0,1-10 0,-6-7 0,-2-6 0,-3-10 0,-12-1 0,-5-12-657,2 32 1,-3 0 656,-5-7 0,-2 1 0,0 7 0,-2 1 0,-7-5 0,-2 1 0,2 8 0,-1 1 0,-4-2 0,-1 3 0,9 7 0,0 2-252,-6-2 0,0 1 252,-21-1 0,-6 0 0,8 1 0,12 6 0,11 3 0,10 1 0,6 4 0,7 0 0,3 0 0,4 0 0</inkml:trace>
  <inkml:trace contextRef="#ctx0" brushRef="#br0" timeOffset="7795">27957 5147 24575,'0'27'0,"12"-1"0,-2 16 0,10-16 0,-3 14 0,-6-15 0,-2 8 0,-3-14 0,-6-5 0,3-8 0,-3-6 0,0-7 0,0-13 0,0-8 0,0-9 0,0 4 0,4-4 0,0 4 0,4 1 0,0 0 0,3 4 0,0 6 0,3 7 0,0 9 0,-1 3 0,4 3 0,2 0 0,3 6 0,1 6 0,6 18 0,-5-7 0,7 15 0,-11-14 0,4 6 0,-8-3 0,-1-12 0,-5 2 0,-4-10 0,1 2 0,-4-3 0,0-2 0,-3-2 0</inkml:trace>
  <inkml:trace contextRef="#ctx0" brushRef="#br0" timeOffset="8591">29163 6035 24575,'22'0'0,"35"0"0,2 0-2028,-7 0 1,4 0 2027,0-5 0,1-1 0,8-3 0,0-2 0,-11 0 0,0-2 0,10-5 0,-5 1 0,-1 0 153,-13 2 1,-2 0-154,4 0 867,0-4-867,-14 4 0,-19 10 0,-4-1 0,-7 6 0,0 0 0</inkml:trace>
  <inkml:trace contextRef="#ctx0" brushRef="#br0" timeOffset="9690">30727 5522 24575,'0'43'0,"0"-6"0,0 4 0,0 0 0,0 3-1671,0 0 0,0 3 1,0-1 1670,0 21 0,0-1 0,0-8 0,0 1 0,0 9 0,0-5 0,0-2 240,0-12 0,0-2-240,0 0 1029,0 10-1029,0-18 0,0-14 0,0-12 2558,0-68-2558,0 18 0,-4-5 0,-2-9 0,2 3 0,2 3 0,0 1-401,-5-9 1,0 0 400,4 7 0,1 4 0,1-12-303,-2 16 0,1 1 303,2-15 0,0 2 0,0 17 0,0 10 0,0 6 1690,3 7-1690,0 3 662,3 4-662,4 3 0,4 0 0,13 0 0,7 4 0,1 8 0,2 3-809,-2 2 1,1 2 808,13 9 0,0 2 0,-10-6 0,-1 1 0,10 5 0,-1 2 0,-6-3 0,-1-1 0,-1-2 0,0 0 0,-1 1 0,-2-2 0,9 3 0,1-1 0,-9-6 0,-14-9 0,-1-1 0,-12-8 0,0 0 1617,-7-5-1617,0-24 0,-3-14 0,0 6 0,0-3-813,0-8 1,0-3 812,-2-4 0,-2-1-1357,-1-10 0,-2-2 1357,2 19 0,1-1 0,-1 1 0,-1-2 0,-1 0 0,1 3 0,0-12 0,1 2-641,2-3 0,-1 3 641,0 17 0,-1 2-91,3-4 1,-1 1 90,-7-25 316,2 28 0,4 16 1,0 14-1</inkml:trace>
  <inkml:trace contextRef="#ctx0" brushRef="#br0" timeOffset="11032">27704 9374 24575,'0'-9'0,"0"-10"0,0-10 0,0-15 0,0-12 0,0 21 0,0-1-584,-1-3 0,2-1 584,1-3 0,0 1 0,3-19 99,4 0-99,0 22 0,-1 5 0,-3 7 0,-2 13 0,-3 13 874,0 14-874,12 21 0,10 24-978,3-4 978,-2-9 0,1 1 0,-7-14 0,0 0 0,8 18 0,1 1-889,-4-10 0,-1 0 889,-1 9 0,0 0 0,0-2 0,-2-1 0,-6-9 0,-2-1-171,-1 2 1,-2-3 170,1 21 0,-3-5 0,4-2 0,-4-17 0,-1-7 1044,-4-8-1044,0 3 1849,-11-2-1849,-2 0 399,-10-3-399,-8 3 0,2-6 0,-8 8 0,-1-5 0,0 1 0,4-1 0,-2 1 0,16-6 0,-1 3 0,7-7 0,7 3 0,-2-7 0,18-3 0,12-18 0,25-3 0,-17 1 0,3-3-841,11-3 0,1 1 841,-5 0 0,1-1 0,7-5 0,2 0 0,-4 2 0,1 1-1036,4-2 0,0 0 1036,-3-2 0,-1 2 0,-10 10 0,-2 0-179,-1-2 1,-3 1 178,7-2 0,3-4 0,-16 10 1464,-7 7-1464,-7 3 2210,-1 1-2210,-5 0 109,1-4 0,-4 6 0,2-2 1</inkml:trace>
  <inkml:trace contextRef="#ctx0" brushRef="#br0" timeOffset="11912">28380 8948 24575,'0'9'0,"0"10"0,0 0 0,0 17 0,0-7 0,0 19 0,0-3 0,0 17 0,11-10-287,-4-18 1,3-1 286,27 16 0,-17-17 0,1-1 0,3-4 0,2-3 0,17 24 0,-7-19 0,1-1 0,-8-18 0,8 2 0,-10-8 0,-4-4 0,-2 0 0,-10 0 573,2 0-573,-3-10 0,-5-7 0,9-21 0,-8-2 0,7-9 0,-8 0 0,3-2-499,-7 14 1,-1-2 498,4-16 0,-3 17 0,-2 1 0,1-8 0,-4-4 0,-13 4 0,-1 14 0,-17-3 0,2 13 0,-6-2 997,-5 2-997,1 7 0,-1 6 0,6 0 0,1 4 0,9-1 0,1 2 0,9 3 0,1-3 0,7 2 0,-3-2 0,9 3 0,-2 0 0</inkml:trace>
  <inkml:trace contextRef="#ctx0" brushRef="#br0" timeOffset="12954">28323 7761 24575,'13'0'0,"-2"0"0,10 0 0,2 0 0,9 0 0,2 0 0,3 0 0,-5 0 0,0 0 0,-4 0 0,-6 0 0,-8 0 0,-7 6 0,-4 1 0,-3 7 0,0-1 0,0 4 0,0-2 0,-6 2 0,1-4 0,-8 1 0,6-4 0,0-1 0,2-3 0,4 0 0,-2 0 0,6-2 0,17-2 0,2-2 0,15 0 0,0 0 0,7 0 0,-4 4 0,2 0 0,-10 4 0,-4 0 0,-5-1 0,-9 3 0,-4 1 0,-3 6 0,-4 1 0,1 4 0,-4 0 0,0 10 0,-8 2 0,-6 5 0,-8 0 0,-4-1 0,-4-2 0,4-2 0,-3-5 0,5-5 0,0 0 0,0-4 0,5-5 0,5-5 0,5-4 0,3-2 0,-4-1 0,6-3 0,-2 0 0</inkml:trace>
  <inkml:trace contextRef="#ctx0" brushRef="#br0" timeOffset="13704">30024 8682 24575,'23'-4'0,"9"-5"0,-1-5 0,4-3-2222,5-5 0,3-3 2222,-6 4 0,2-2 0,2-1-977,4-4 0,1 0 1,1 0 976,5-1 0,2 1 0,-2 1 0,-10 4 0,0 1 0,-2 1 313,15-7 1,-3 3-314,-14 9 0,-1 2 0,-4-1 0,-1 0 0,1 2 0,-1 1 0,14-3 0,-19 7 446,-13 8 1,-7 0 0,-4 0 0</inkml:trace>
  <inkml:trace contextRef="#ctx0" brushRef="#br0" timeOffset="15281">31802 7598 24575,'0'-14'0,"0"31"0,0-3 0,-4 38 0,12 0-776,0-14 0,2 2 776,0-4 0,3 1 0,7 8 0,1 1 0,-6-2 0,-1-2 0,0-10 0,1-1 0,4 11 0,-2-2 291,-1 2-291,11 15 0,-14-19 0,-3-5 0,0-10 0,-7-9 1170,4-5-1170,-4-3 0,0-3 0,-3 0 0</inkml:trace>
  <inkml:trace contextRef="#ctx0" brushRef="#br0" timeOffset="16228">32312 7405 24575,'0'9'0,"0"-3"0,0 22 0,0-8 0,0 6 0,-4 1 0,3-4 0,-2 8 0,3-8 0,0 0 0,0-6 0,0-4 0,0 1 0,0-4 0,0 2 0,0-5 0,3 10 0,4-12 0,7 8 0,5-6 0,-1 1 0,7 3 0,-9-4 0,9 0 0,-10 0 0,-1 3 0,-1-2 0,-6 8 0,3-1 0,-6 12 0,3 0 0,-6 16 0,3-3 0,-4 14 0,0-3 0,0-6 0,-9 15 0,3-29 0,-15 18 0,8-21 0,-12 2 0,6-7 0,0-7 0,7-9 0,6-4 0</inkml:trace>
  <inkml:trace contextRef="#ctx0" brushRef="#br0" timeOffset="17162">32846 7394 23512,'0'6'0,"0"0"524,0 0-524,0 3 178,0-2-178,0 6 90,0-3-90,0 7 271,0-6-271,-3 9 0,-2 0 0,1-1 0,1 7 0,3-8 0,0 0 0,0-1 0,0-3 0,0-4 0,0 2 0,0-5 0,6 3 0,-2-4 0,8 4 0,-5-3 0,10 2 0,-9 1 0,12 1 0,-11 3 0,4-3 0,-6 5 0,0 3 0,0 1 0,-3 20 0,-1-3 0,-3 14 0,0 3 0,-8-3 0,-7 5 0,-8-6 0,-3-10 0,0 1 0,-3-10 0,3 3 0,-2-9 0,9-10 0,-2-4 0,12-7 0,-1-1 0</inkml:trace>
  <inkml:trace contextRef="#ctx0" brushRef="#br0" timeOffset="18028">28667 11850 24575,'12'-23'0,"11"-3"0,12-21 0,11 8-1093,-24 10 1,1 0 1092,7 2 0,1 1 0,-7-2 0,0 1 58,10-3 0,-2 2-58,-3-8 0,20-5 0,-26 16 497,6 0-497,-11 6 0,-7 12 0,-5 3 0,-3 5 0,-3 2 0</inkml:trace>
  <inkml:trace contextRef="#ctx0" brushRef="#br0" timeOffset="18797">28817 12293 24575,'13'0'0,"26"-13"0,-15-1 0,16-6 0,2-3-2471,7-16 2471,-3 13 0,1 0 0,-18 5 0,-2-1 0,8 0 0,0-1 0,-3-4 0,-1 1 643,14-7-643,-18 9 0,-1 2 0,7 3 441,-2-10-441,-3 9 0,-1-8 0,2 6 0,-8 4 0,-2 6 0</inkml:trace>
  <inkml:trace contextRef="#ctx0" brushRef="#br0" timeOffset="19874">29767 10384 24575,'0'23'0,"0"-9"0,0 21 0,0-11 0,0 8 0,0 5 0,0-8 0,0 17 0,0-20 0,6 8 0,1-17 0,20 2 0,3-3 0,19 2 0,1-1 0,0-7 0,11 8 0,-9 1 0,5-4 0,-8 7 0,0-4 0,-14-4 0,11 7 0,-20-5 0,5 1 0,-10 9 0,-6-6 0,-5 3 0,-6-6 0,-1 0 0,-3-2 0,0 2 0,0-7 0,0 3 0,0-7 0,-2 4 0,-9-4 0,0 1 0,-10 0 0,-2-3 0,0-1 0,-8-3 0,8 0 0,0 0 0,-3-7 0,9-9 0,-6-14 0,10-8 0,-5-18 0,8 4 0,-4-4-564,4-5 564,1 9 0,-5-10 0,0 11 0,0 2 0,-2 11 0,3 0 0,-2 11 0,0 0 0,-3 8 0,3 5 564,-3 0-564,5 7 0,-1-3 0,1 3 0,-1 4 0,1-3 0,2 5 0,-1-2 0,-7 3 0,10 0 0,-6 0 0</inkml:trace>
  <inkml:trace contextRef="#ctx0" brushRef="#br0" timeOffset="20719">30125 10336 24575,'3'13'0,"14"4"0,5 11 0,18 4 0,12 1-348,-23-16 0,1-1 348,24 4 0,5-2 0,-19-9 0,9-4 172,-15-1-172,-7-4 0,-9 0 0,-8 0 0,-4-3 0,-3-8 524,-3-4-524,0-7 0,0 0 0,0-5 0,0 8 0,-3-3 0,-4 5 0,2 2 0,-4 1 0,8 5 0,5 15 0,13 10 0,14 14 0,23 8-916,-24-16 0,2 1 916,8 2 0,2 0 0,-1 2 0,1 1 0,5 4 0,-1-1 0,-13-8 0,0-1-10,6 6 1,-5-3 0,-12-9 0,5 1 0</inkml:trace>
  <inkml:trace contextRef="#ctx0" brushRef="#br0" timeOffset="21872">31227 9725 24575,'0'13'0,"0"-2"0,0 6 0,-4 5 0,4-6 0,-7 5 0,6-3 0,-2 0 0,3 0 0,0-1 0,0-3 0,0-1 0,0-3 0,0 3 0,0-3 0,0 3 0,-3-2 0,9 5 0,-1-5 0,13 7 0,6 5 0,5-1 0,6 8 0,-6-12 0,-1 5 0,-1-10 0,3 11 0,2-7 0,-3-1 0,2-1 0,-4-6 0,1 2 0,-1-3 0,-5-4 0,0-1 0,0 0 0,-4-2 0,-1 6 0,-3-7 0,-1 6 0,0-2 0,-2 2 0,-2 1 0,-3-1 0,1 7 0,-1 2 0,2 7 0,-4 15 0,-1-7 0,-3 9 0,0-3 0,0-12 0,-12 13 0,-2-4 0,-16-1 0,0-3 0,11-16 0,5-5 0</inkml:trace>
  <inkml:trace contextRef="#ctx0" brushRef="#br0" timeOffset="27696">6423 7972 24575,'0'9'0,"0"1"0,0 8 0,0 0 0,0 19 0,0-11 0,0 15 0,0-8 0,0-4 0,0 7 0,0-9 0,0-3 0,0-2 0,0-9 0,0-3 0,0 0 0,0-1 0,0-2 0,0 6 0,0-7 0,0 7 0,0-6 0,0 6 0,0-7 0,0-9 0,0-11 0,0-9 0,0-8 0,0 3 0,0-4 0,-8-11 0,5 8 0,-5-12 0,8 13 0,0 2 0,0 5 0,0 12 0,0-2 0,3 13 0,0-2 0,16 16 0,3 4 0,8 5 0,-2 4 0,-4-3 0,3 1 0,-7-3 0,2-3 0,-8-5 0,-1 0 0,-3-4 0,-1 1 0,-3-4 0,1 0 0,-1-3 0,0 0 0,1-15 0,3 2 0,6-19 0,0 12 0,4-11 0,-6 11 0,1-6 0,0 8 0,-1 0 0,-4 11 0,-1 1 0,-3 6 0,0 0 0,-2 6 0,2 9 0,-2 9 0,4 8 0,0 0 0,0 0 0,1 5 0,-1-3 0,0-2 0,-1-5 0,0-12 0,0 1 0,-4-12 0,0 2 0</inkml:trace>
  <inkml:trace contextRef="#ctx0" brushRef="#br0" timeOffset="28824">6424 9029 24575,'0'27'0,"0"3"0,0 19 0,0-14 0,0 17 0,0 9 0,0-11 0,0 13 0,0-39 0,0-4 0,0-10 0,0-10 0,0-10 0,0-2 0,0-17 0,0 6 0,0-10 0,0 1 0,0-5 0,0 4 0,0 0 0,0 6 0,0 9 0,0 4 0,0 5 0,2 5 0,2 1 0,2 3 0,0 0 0,3 0 0,1 3 0,13 10 0,-3-1 0,17 13 0,-16-10 0,15 10 0,-11-5 0,4 1 0,-1-1 0,-10-9 0,-1-1 0,-7-3 0,0-1 0,-4-3 0,0 0 0,0-3 0,0 0 0,1-14 0,0-4 0,1-19 0,5-7 0,6-13 0,-3 10 0,6-12 0,-9 19 0,5-4 0,-6 11 0,-1 10 0,-4 9 0,-3 7 0,-2 5 0</inkml:trace>
  <inkml:trace contextRef="#ctx0" brushRef="#br0" timeOffset="31155">19752 11009 24575,'0'22'0,"0"9"0,12 3 0,-2 10 0,7-11 0,-1 8 0,-4-16 0,0 3 0,-2-11 0,-6-4 0,2-5 0,-5-5 0,1-14 0,-2-13 0,14-29 0,-5 18 0,1-4-1345,11-12 1,4-3 1344,-8 14 0,0-2 0,0 0 0,5-4 0,0 0 0,-1 1 0,7-13 0,0 1 0,-7 16 0,0-1 0,-2 4-429,-2 5 0,-1 2 429,8-13 0,-1 2 0,2-11 0,9-1 0,-16 15 0,-2 15 0,-9 10 2559,-1 7-2559,0 4 0,-3 3 0,0 0 0</inkml:trace>
  <inkml:trace contextRef="#ctx0" brushRef="#br0" timeOffset="33503">20624 13068 24575,'3'0'0,"10"0"0,16 0 0,21 0 0,15 0-1649,-12 0 0,5 0 1649,0 0 0,1 0 0,6 0 0,1 0 0,-18 0 0,0 0 0,0 0-826,-4 0 1,0 0 0,2 0 825,12 0 0,3 0 0,-1 0 0,-5 0 0,-1 0 0,1 0 0,7 0 0,2 0 0,-1 0 0,-3 0 0,-1 0 0,4 0 0,-4 0 0,4 0 0,0 0 0,-3 0 0,7 0 0,-3 0 0,2 0 0,-10 0 0,0 0 0,1 0 0,-4 0 0,1-1 0,-2-1 0,-1-1 0,-4-1 0,-1 0 0,2-1-715,4-1 0,1 0 0,-2-2 715,-6-2 0,-1 0 0,0 0-118,2 1 0,-1 1 1,1-2 117,0-2 0,-1-1 0,1 0 0,-2 2 0,1 0 0,-1 0 0,16-3 0,-3 0 0,-17 2 0,-4 2 0,22 0 1718,-36 6-1718,8 0 3075,-17 4-3075,-7 0 725,0 0 1,-3 0 0,0 0-1</inkml:trace>
  <inkml:trace contextRef="#ctx0" brushRef="#br0" timeOffset="40033">20924 12137 24575,'9'0'0,"1"0"0,4 0 0,-1 6 0,4-5 0,-2 8 0,2-5 0,-7 0 0,7 2 0,-10-2 0,7 0 0,-5 1 0,-2-4 0,5 5 0,-5-5 0,6 2 0,-3-3 0,0 0 0,3 3 0,-3 0 0,0 1 0,3-1 0,-3 0 0,0 0 0,-1 1 0,-3-1 0,0 0 0,0-3 0,1 6 0,-1-6 0,-3 6 0,0-3 0,-3 3 0,0 0 0,0 0 0,0 0 0,0 0 0,0 0 0,0 0 0,0 4 0,0 0 0,0 3 0,0 1 0,0-1 0,0 1 0,0-1 0,0 0 0,0-2 0,0 1 0,0-5 0,3 6 0,-3-6 0,3 2 0,-3-3 0,0 0 0,0 0 0,3-3 0,-2 3 0,1-3 0,1 1 0,-2 1 0,2-2 0,-1 3 0,-1 0 0,4-2 0,-4 1 0,4-1 0,-4 2 0,2 0 0,-1-3 0,-1 2 0,2-1 0,-1-1 0,-1 3 0,5-3 0,-6 3 0,6 0 0,-6 0 0,6 0 0,-6 0 0,3 0 0,0 0 0,-3 0 0,6 0 0,-6 1 0,6-1 0,-5 0 0,4 0 0,-4 3 0,4-2 0,-4 6 0,4-7 0,-1 7 0,-1-3 0,3 4 0,-5-1 0,5 0 0,-5 1 0,2-1 0,-3-3 0,0 3 0,0-3 0,0 4 0,0-1 0,0-3 0,0 3 0,0-3 0,0 3 0,0 5 0,0-4 0,0 3 0,0-3 0,0-1 0,0 0 0,0-2 0,-3 1 0,-1-5 0,-3 6 0,1-7 0,0 4 0,-4-1 0,0-2 0,-4 3 0,1 0 0,-14 2 0,-15 5 0,8-5 0,-4 1-1258,-8 3 0,-4 1 1258,9-3 0,-3 1 0,0 0-1170,-5 4 0,-1 0 0,-2 1 1170,-9 4 0,-1 0 0,-1 0-983,12-5 1,0 0 0,-1-1 0,0 1 982,-4 2 0,0 1 0,0-1 0,2-2 0,-4 1 0,3-2 0,-4 2 0,6-4 0,-3 2 0,-2 1 0,0-1 0,5-2 0,0-1 0,4-2 0,0 1 0,0-1 0,-1 2 0,0 0 0,1-1 0,5-1 0,-13 1 0,1 0 0</inkml:trace>
  <inkml:trace contextRef="#ctx0" brushRef="#br0" timeOffset="42964">8558 16613 24575,'18'14'0,"-3"3"0,3 6 0,2 6 0,-7-5 0,11 8 0,-12-12 0,9 12 0,-10-13 0,0 3 0,-2-8 0,-4-1 0,1-3 0,0-3 0,-5 1 0,8-6 0,-8 7 0,4-9 0,-2 3 0,3-3 0,1-6 0,3-10 0,9-10 0,6-8-2222,7-9 1,6-6 0,5-5 2221,-7 9 0,3-1 0,3-3 0,4-4 0,5-4-382,-16 17 1,3-2 0,3-2-1,2-3 1,1-1 0,2-1-1,0-1 1,2-1 0,-1 0-1,1 0 1,-1 1 0,0 0 381,-5 5 0,0-1 0,0 1 0,1 0 0,-1-1 0,1 0 0,0 0 0,1 0 0,0-1 0,1 0 0,0-1 0,1 0 0,1-1 0,2 0-30,-6 5 1,1-1 0,2-1 0,2-1 0,0-1-1,1-1 1,0 1 0,1-1 0,0 0 0,0 0-1,0 0 1,-1 1 0,0 0 0,-2 2 0,0 0 0,-2 1-1,-1 2 1,-1 1 0,-3 2 0,13-14 0,-2 3-1,-3 1 1,-1 2 0,-1 1 0,-1 1 0,-1 1 0,0 0-1,0 1 1,1 0 0,0 2 0,0 0 0,-1 1-1,1-1 1,0 0 0,0 1 0,-1-1 0,1 0 0,0 1-1</inkml:trace>
  <inkml:trace contextRef="#ctx0" brushRef="#br0" timeOffset="59991">26122 12984 24575,'0'9'0,"0"-2"0,0 9 0,0 4 0,0 7 0,4 6 0,1 4 0,3-4 0,4 4 0,-4-5 0,4 0 0,-4-4 0,-1-2 0,0-8 0,-3 0 0,-1-8 0,-3 2 0,0-5 0,3 3 0,-2-1 0,1-2 0,-2 5 0,0-1 0,0 6 0,0-6 0,0 5 0,0-5 0,3-1 0,-2-4 0,1-3 0</inkml:trace>
  <inkml:trace contextRef="#ctx0" brushRef="#br0" timeOffset="61380">26375 13056 24575,'6'-19'0,"7"-3"0,1 8 0,9-9 0,1 2 0,1 1 0,3-4 0,-9 9 0,-1 0 0,-5 2 0,-3 8 0,-3 5 0,-4 4 0,-6 9 0,-4-3 0,-1 4 0,-5-1 0,3 0 0,-7 1 0,2-3 0,-2 2 0,3-2 0,1 2 0,-1-3 0,1 3 0,-1-5 0,4 4 0,-3-4 0,6 1 0,-3 1 0,1 0 0,1 3 0,-2 1 0,3 3 0,0-3 0,0 4 0,0-5 0,4 0 0,0 1 0,3-1 0,0-3 0,0 0 0,0-4 0,0 0 0,0 0 0,6 0 0,1 1 0,6-1 0,1 1 0,3 3 0,1 1 0,1 4 0,2-1 0,-7 0 0,7 0 0,-6 4 0,3 0 0,-7 5 0,4 3 0,-7-3 0,4 8 0,-8-8 0,-1 8 0,-3-8 0,0 4 0,0-9 0,0 3 0,0-4 0,-3 1 0,0-5 0,-7-3 0,3-4 0,-2 0 0,3 0 0,-1-2 0,1-2 0,0-2 0,-3 0 0,4 0 0,-1 0 0</inkml:trace>
  <inkml:trace contextRef="#ctx0" brushRef="#br0" timeOffset="62687">26921 13103 24575,'11'0'0,"-2"0"0,-3 0 0,-3 3 0,-3 0 0,-6 6 0,-5-2 0,-2 6 0,-1-3 0,1-2 0,-1 4 0,4-8 0,-3 9 0,3-6 0,-3 5 0,-1-1 0,1 2 0,2 1 0,2-4 0,2 2 0,0 5 0,4 0 0,0 7 0,3-7 0,0 0 0,0-3 0,0-1 0,0 1 0,6-1 0,1 0 0,10 1 0,-2-3 0,6 0 0,-3-4 0,4 0 0,0 0 0,0 1 0,0-1 0,-4 0 0,3 0 0,-6 0 0,2 0 0,-6 3 0,-2-3 0,-3 2 0,0-3 0,0 0 0,-2 4 0,-2-3 0,-2 5 0,0-5 0,0 6 0,0-3 0,-3 3 0,-8 5 0,-1 1 0,-11 5 0,-2 4 0,4-8 0,-11 9 0,12-14 0,-8 5 0,10-6 0,1-3 0,3-1 0,4-7 0,0-10 0,6 5 0,1-8 0</inkml:trace>
  <inkml:trace contextRef="#ctx0" brushRef="#br0" timeOffset="63603">27374 13524 24575,'3'0'0,"10"0"0,11 0 0,18 0 0,10 0 0,-17-4 0,0-1 0,2 2 0,-2-1 0,25-10 0,-1 4 0,-19 2 0,4 3 0,-11 1 0,-14 4 0,-2 0 0,-16 0 0,4 0 0,-7 0 0</inkml:trace>
  <inkml:trace contextRef="#ctx0" brushRef="#br0" timeOffset="64740">28467 13255 24575,'0'-9'0,"0"-2"0,2 1 0,9 3 0,0 2 0,10 1 0,-3 0 0,4 0 0,-4 4 0,3 0 0,2 0 0,-4 0 0,3 0 0,0 0 0,-7 0 0,11 0 0,-2 0 0,-4 0 0,6 9 0,-15 3 0,2 13 0,-6-1 0,-2 6 0,-2 3 0,-3 0 0,0 0 0,-8 9 0,-6-7 0,-9 10 0,2-12 0,-4 0 0,4-4 0,0 0 0,-3 0 0,8-7 0,1-3 0,1 3 0,6-8 0,-2 3 0,3-3 0,0-1 0,4-3 0,0 3 0,0-6 0,2 2 0,-1-3 0,2 0 0,0 0 0,0 0 0,2-2 0,9-2 0,8-2 0,4 0 0,13 0 0,-2 0 0,4 0 0,0 0 0,-6 0 0,0 0 0,0-3 0,-9 2 0,-1-3 0,-12 1 0,0 3 0,-7-3 0,0 3 0</inkml:trace>
  <inkml:trace contextRef="#ctx0" brushRef="#br0" timeOffset="65593">29330 13219 24575,'0'13'0,"0"9"0,0 1 0,-4 15 0,7 0 0,-2 11 0,7-14 0,1 17 0,-4-16 0,6 8 0,-9-7 0,5-10 0,-7 0 0,0-9 0,0 3 0,0-10 0,0 2 0,0-3 0,0 0 0,0 3 0,0-3 0,0 0 0,0-4 0,0-3 0,0 0 0</inkml:trace>
  <inkml:trace contextRef="#ctx0" brushRef="#br0" timeOffset="67053">29933 13130 24575,'-10'10'0,"3"-4"0,-5 7 0,4-3 0,-1-2 0,2 4 0,1-5 0,-1 3 0,0 3 0,4-6 0,0 5 0,0-2 0,-1 1 0,1 1 0,-3-2 0,2 0 0,-2 3 0,-1-3 0,1 0 0,-1 3 0,1-6 0,-4 5 0,3-5 0,-3 6 0,4-6 0,2 2 0,-1-3 0,4 0 0,-2 0 0,3 0 0,0 0 0,6 1 0,6-1 0,6 2 0,8 3 0,2 1 0,4 4 0,0 0 0,0 0 0,1 4 0,-5-3 0,4 3 0,-8-5 0,2-3 0,-8 1 0,0-5 0,-8 1 0,-1-2 0,-3-1 0,0 0 0,0 0 0,-2 0 0,-2 0 0,-2 0 0,0 0 0,0 0 0,0 4 0,0 0 0,0 3 0,0 1 0,0-1 0,-3 0 0,-3 1 0,-2-1 0,-5 1 0,3-1 0,-8-2 0,0 2 0,-14 0 0,-2 3 0,-9 1 0,5-4 0,-10 0 0,8-4 0,-9-1 0,15 1 0,-2-1 0,13-4 0,0-1 0,9-3 0,4 0 0,1 0 0,-15 0 0,14 0 0,-10 0 0</inkml:trace>
  <inkml:trace contextRef="#ctx0" brushRef="#br0" timeOffset="69554">26371 14432 24575,'0'22'0,"0"4"0,0 2 0,0 0 0,0 8 0,0-8 0,0 24 0,0-24 0,0 5 0,0-20 0,0-6 0,0 2 0,0-22 0,0-2 0,0-14 0,0 2 0,0-5 0,0 3 0,3-8 0,2 0 0,3 4 0,4-4 0,0 9 0,3-3 0,0 11 0,-1-1 0,0 7 0,-1 7 0,1 1 0,-4 6 0,2 0 0,-2 0 0,12 0 0,-6 6 0,15 7 0,-15 1 0,11 10 0,-3-4 0,-3 4 0,7 0 0,-13-5 0,3-1 0,-7-8 0,-2-1 0,-3-2 0,0-4 0,0 0 0,0-3 0,0 0 0,-2-3 0,-2-4 0,1-3 0,1-7 0,4-6 0,3-5 0,11-10 0,1 3 0,3 0 0,-3 6 0,-1 1 0,-5 13 0,-1-3 0,-8 17 0,-4 10 0,2 8 0,-3 13 0,2 2 0,3 5 0,4 2 0,-3-5 0,13 18 0,-9-24 0,10 25 0,-8-25 0,-1 9 0,-3-13 0,-4-2 0,-1-9 0,1-2 0,-3-5 0,-2-3 0</inkml:trace>
  <inkml:trace contextRef="#ctx0" brushRef="#br0" timeOffset="71217">28810 14465 24575,'0'6'0,"0"3"0,0 5 0,0 9 0,0 0 0,0 8 0,0-3 0,0-1 0,0 4 0,0-8 0,0 0 0,0-6 0,0-6 0,0-2 0,0-3 0,0-5 0,0-5 0,0-3 0,0-6 0,0 3 0,0-4 0,0 1 0,0-5 0,0 0 0,0-4 0,0-5 0,0 4 0,0-8 0,0 8 0,0 0 0,0 6 0,0 3 0,0 4 0,0 0 0,3 7 0,0 0 0,3 3 0,0 0 0,4 6 0,1 6 0,7 7 0,-3-1 0,9 10 0,-5-8 0,6 9 0,-1-5 0,-1-4 0,-3-2 0,-3-7 0,-7-1 0,3-4 0,-7 0 0,4-2 0,-4-1 0,0-3 0,0 0 0,-3-6 0,0 2 0,0-6 0,-3 1 0,3 2 0,-3-10 0,3 6 0,-2-10 0,5 3 0,-2-9 0,1 4 0,2-8 0,-3 7 0,3-2 0,-2 4 0,1 0 0,-5 3 0,5 5 0,-5 5 0,1 3 0,-2 2 0,0 1 0</inkml:trace>
  <inkml:trace contextRef="#ctx0" brushRef="#br0" timeOffset="77291">25056 16692 24575,'0'-10'0,"0"-7"0,0 2 0,0-7 0,0 0 0,0-5 0,0 4 0,0 0 0,0 2 0,3 7 0,-2-4 0,8 8 0,-7-3 0,4 6 0,-4 0 0,2 4 0,-1 9 0,0 10 0,-3 13 0,3 4 0,2 15 0,8-3 0,2 17 0,4-4 0,-5-7 0,0 3 0,-6-9 0,-2 5 0,-2-6 0,-4-7 0,0-9 0,0-2 0,0-7 0,0-2 0,0-7 0,-3 3 0,-1-6 0,-6 2 0,-8 2 0,-7 5 0,-13 2 0,-1 7 0,5-8 0,-7 8 0,16-9 0,-6 0 0,8-2 0,8-6 0,2 1 0,10-8 0,3-5 0,11-11 0,6-4 0,15-2 0,3-4 0,14 2 0,8-5-549,-26 13 0,1 1 549,7-2 0,-1 1 0,-2 0 0,0 0 0,6-1 0,-1 0 0,-4 0 0,-2 2-357,25-7 357,-27 9 0,-1 0 0,10-1 0,8-2 0,-13 3 0,-9 4 0,-6 1 1078,-8 3-1078,-4 1 377,-4 3-377,0 0 0,-3 0 0,0 0 0</inkml:trace>
  <inkml:trace contextRef="#ctx0" brushRef="#br0" timeOffset="78408">25530 16544 24575,'0'13'0,"0"2"0,0 17 0,0-4 0,0 9 0,0-4 0,0 4 0,0-4 0,0 4 0,3-9 0,15 9 0,0-11 0,7 0 0,-3-8 0,1-10 0,0 6 0,0-9 0,2 2 0,-9-4 0,9-2 0,-11 2 0,8-3 0,-8 0 0,11 0 0,-1 0 0,0 0 0,6 0 0,-11-4 0,4 1 0,-2-2 0,-10-4 0,3 8 0,-8-8 0,0 6 0,-2-3 0,-2-1 0,-2-2 0,0-5 0,0-1 0,0-6 0,-7-1 0,-1 2 0,-12-11 0,5 15 0,-15-22 0,14 24 0,-13-18 0,6 19 0,-1-3 0,-2 2 0,-1 5 0,8-2 0,-7 7 0,8-2 0,-1 5 0,-2-6 0,3 7 0,0-7 0,-4 3 0,8-3 0,-7-3 0,6 2 0,-2-2 0,0 3 0,5 3 0,-1-2 0,7 2 0,0 1 0,2 0 0,2 3 0</inkml:trace>
  <inkml:trace contextRef="#ctx0" brushRef="#br0" timeOffset="79662">25434 15922 24575,'0'-10'0,"6"-6"0,6 4 0,7-6 0,-1 7 0,3 0 0,2 4 0,0 2 0,3 2 0,-4 3 0,0 0 0,0 0 0,-7 0 0,2 0 0,-10 0 0,2 6 0,-5-2 0,-1 9 0,-3-3 0,0 0 0,0 2 0,0 2 0,0 1 0,0 2 0,-3-4 0,-1 1 0,-3-1 0,1-3 0,2 3 0,-2-3 0,6 3 0,-3-1 0,3-2 0,0-1 0,0-3 0,0 0 0,0 0 0,0 0 0,6 0 0,5-2 0,4 2 0,6-5 0,-3 5 0,0-5 0,3 2 0,-6 0 0,2-2 0,-4 5 0,-3-3 0,0 3 0,-4 0 0,0 1 0,0-1 0,-3 3 0,0 1 0,-3 7 0,0-2 0,0 6 0,0-7 0,0 7 0,0-3 0,-6 1 0,-2-2 0,-2-4 0,0-3 0,1 3 0,2-6 0,-3 2 0,7-3 0,-3-2 0,6 1 0,-6-4 0,6 1 0,-3-2 0</inkml:trace>
  <inkml:trace contextRef="#ctx0" brushRef="#br0" timeOffset="80622">26658 16444 24575,'50'-12'0,"-2"-1"0,-14 0 0,7 0 0,-17 6 0,8-2 0,-10 2 0,-4 0 0,-1 3 0,-7 1 0,3 3 0,-6 0 0,2 0 0,-5 0 0,-2 0 0</inkml:trace>
  <inkml:trace contextRef="#ctx0" brushRef="#br0" timeOffset="81857">27449 16272 24575,'0'-13'0,"6"2"0,6-11 0,6 7 0,6-8 0,-2 10 0,1-5 0,4 9 0,0-2 0,1 3 0,3 4 0,-3 1 0,-1 3 0,4 0 0,-12 0 0,11 0 0,-14 0 0,9 0 0,-10 0 0,2 6 0,-4 1 0,-2 7 0,-2-4 0,-5 2 0,-1-2 0,-3 8 0,0-7 0,0 5 0,0-2 0,0 1 0,0 2 0,0-4 0,0 5 0,-7 0 0,-2 8 0,-6 2 0,-6 5 0,0 1 0,-5 0 0,-1 5 0,1-3 0,5 1 0,-4-3 0,8-1 0,-8 1 0,7-1 0,-2 0 0,4-6 0,4 0 0,5-5 0,1-4 0,5-4 0,-2-5 0,3-2 0,10-4 0,6 0 0,12-3 0,9 0 0,7-13 0,12 1-619,-21-1 0,1-3 619,3 3 0,0 0 0,3-5 0,1-1 0,4 2 0,-1 0 0,-12 0 0,0 0-284,8 0 1,-3 2 283,8-8 0,3 1 0,-13 9 0,-13 2 0,-6 4 300,-8 3 0,-7 1 0,0 3 1</inkml:trace>
  <inkml:trace contextRef="#ctx0" brushRef="#br0" timeOffset="82762">28578 15896 24575,'0'21'0,"0"3"0,0 8 0,14 24 0,-3-13-707,3-7 1,2 2 706,-1-6 0,0 1 0,1 5 0,0 2 0,2 0 0,0-2 0,3 22 36,1 0-36,-9-26 0,1 14 0,-6-23 0,-1 2 0,-7-14 0,6-5 263,-5 0 0,1-7 0,-2 2 0</inkml:trace>
  <inkml:trace contextRef="#ctx0" brushRef="#br0" timeOffset="84565">29318 15779 24575,'18'0'0,"-4"0"0,3-3 0,1 2 0,-4-2 0,0 0 0,-1 3 0,-7-3 0,-2 6 0,-8 0 0,-3 7 0,-6-6 0,-1 9 0,-4-9 0,2 10 0,-4-9 0,5 4 0,-12-1 0,4 0 0,-4 3 0,5 0 0,0-3 0,0 6 0,3-6 0,-2 6 0,7-7 0,-4 6 0,5-5 0,-1 4 0,4-1 0,-3 2 0,6 1 0,-6-1 0,2 1 0,1-1 0,0 0 0,3 1 0,0-1 0,1 1 0,2-4 0,1 2 0,3-5 0,0 6 0,0-6 0,0 5 0,0-5 0,0 6 0,3-6 0,3 5 0,8-4 0,1 1 0,6-1 0,1 3 0,1-3 0,8 3 0,-3-3 0,4 0 0,0 0 0,0 0 0,0 0 0,0 0 0,-4 0 0,-2-1 0,-4-2 0,1 1 0,-1-5 0,-4 2 0,-1 0 0,-1 4 0,-2 0 0,-1 2 0,0-2 0,-6 6 0,3-2 0,-3 10 0,0-6 0,0 6 0,0-3 0,-3 4 0,0 0 0,-4 0 0,0-4 0,0 4 0,0-8 0,0 3 0,-3-3 0,-1-1 0,-6-3 0,3 0 0,-6-4 0,6 1 0,-6-1 0,6 0 0,-2-2 0,3-1 0,0-3 0,2 0 0,2 0 0</inkml:trace>
  <inkml:trace contextRef="#ctx0" brushRef="#br0" timeOffset="97033">25974 17925 24575,'22'-12'0,"1"-2"0,27-18 0,-9 4 0,5 0-755,-15 9 0,1 0 755,17-7 0,7-6 0,-3 15 491,-23 12-491,8 1 250,-2 4-250,-15 0 0,5 0 0,-4 0 769,-9 10-769,9 2 0,-9 25 0,-5-11 0,4 21 0,-7-13 0,4 15 0,0 1 0,0 0 0,0-1 0,-4-5 0,-1-6 0,-4-1 0,0-13 0,0-3 0,0-7 0,0-4 0,0 3 0,0-7 0,0 4 0,0-7 0,0 0 0</inkml:trace>
  <inkml:trace contextRef="#ctx0" brushRef="#br0" timeOffset="97844">26331 18250 24575,'32'-8'0,"0"-6"0,13-9 0,5-9-1798,-2-2 1798,-15 14 0,1-1 0,-4 1 0,1 0 0,3-1 0,-1 0 520,10-7-520,11-4 0,-24 15 312,4 0-312,-12 9 0,-12 5 0,-1 3 0,-8 0 0,-2 0 0</inkml:trace>
  <inkml:trace contextRef="#ctx0" brushRef="#br0" timeOffset="99323">27266 17516 24575,'0'13'0,"0"0"0,-6 0 0,-4 3 0,-4-1 0,-6 7 0,6-5 0,4 0 0,4-5 0,9 0 0,13 4 0,13 11 0,12 4 0,0-5 0,-13-9 0,2-1 0,31 7 0,-21-9 0,2 1 0,-3-4 0,-1-1 0,22 11 0,-8-2 0,-21-1 0,1 6 0,-15-6 0,-2 4 0,-10-5 0,0 2 0,-5-5 0,0 1 0,-2-5 0,-15 6 0,-18 6 0,-8-1 0,-4-1 0,5-4 0,3-6 0,1 2 0,1-4 0,9 0 0,5-1 0,6-3 0,6-1 0,5-6 0,0-7 0,5-1 0,-2-15 0,3 7 0,0-12 0,0 3 0,0-4 0,0 4 0,0-3 0,0 8 0,0-4 0,0 5 0,0 0 0,0 3 0,0-2 0,0 7 0,0-3 0,0 3 0,-3 0 0,2 1 0,-8-1 0,4 1 0,-4-1 0,-1 1 0,2 3 0,-4-3 0,5 6 0,-3-2 0,4 5 0,0 1 0,0 3 0,3 0 0,0 0 0</inkml:trace>
  <inkml:trace contextRef="#ctx0" brushRef="#br0" timeOffset="100820">27857 17415 24575,'13'-3'0,"5"-4"0,4-5 0,11-8 0,-8 7 0,6-3 0,-13 9 0,0 0 0,-4 3 0,-5 1 0,-11 6 0,0-2 0,-11 8 0,6-2 0,-9 4 0,4-1 0,-9 0 0,6-2 0,-2 5 0,0-5 0,2 5 0,-2-6 0,3 6 0,1-6 0,-1 3 0,1 0 0,-1-3 0,4 6 0,-3-6 0,6 3 0,-3-4 0,4 0 0,8 3 0,5 1 0,7-1 0,2 1 0,1-3 0,2 0 0,3 4 0,4-3 0,2 6 0,4-5 0,-5 3 0,4-1 0,-3-2 0,0 2 0,3-3 0,-8-1 0,-1 1 0,-1-1 0,-6 0 0,2-3 0,-4 2 0,1-3 0,-4 4 0,-1-1 0,-3 0 0,0 0 0,1 0 0,-1 4 0,0-3 0,-2 5 0,-2-2 0,-2 4 0,3-1 0,-2-3 0,2 3 0,-3-3 0,0 3 0,0 1 0,0 3 0,0-3 0,0 4 0,0-5 0,0 1 0,0-1 0,-3 0 0,-1 1 0,-2-4 0,-1-1 0,1-3 0,0 0 0,3 0 0,-3-2 0,-1-1 0,3-3 0,-2 0 0</inkml:trace>
  <inkml:trace contextRef="#ctx0" brushRef="#br0" timeOffset="106288">19413 15429 24575,'28'-3'0,"3"-2"0,-2-11 0,8 6 0,8-11 0,0 7 0,-6 1 0,2 0 0,-12 2 0,13 5 0,-8-1 0,-5 7 0,-4 0 0,-2 0 0,-4 6 0,4 10 0,-12 13 0,1 4 0,-3 15 0,-1-9 0,2 16 0,-1-5 0,-4 6 0,-1-5 0,-4 3 0,0-14 0,0 8 0,0-20 0,0 8 0,0-12 0,0-2 0,0-4 0,0-5 0,0-3 0,0-1 0,0-3 0,0 1 0,0-4 0,0 0 0</inkml:trace>
  <inkml:trace contextRef="#ctx0" brushRef="#br0" timeOffset="107136">19784 15890 24575,'28'0'0,"8"-3"0,-8-6 0,15-4 0,-15 4 0,8 1 0,-8 1 0,0 5 0,-9-5 0,1 7 0,-12 0 0,5 0 0,-7-3 0,0 3 0,1-9 0,-1 7 0,-2-6 0,-2 7 0,-2-2 0</inkml:trace>
  <inkml:trace contextRef="#ctx0" brushRef="#br0" timeOffset="108556">20302 15329 24575,'0'13'0,"0"-2"0,0-2 0,0-3 0,0 0 0,0 0 0,0 0 0,0 4 0,0-4 0,0 7 0,0-3 0,0 7 0,0 2 0,0 3 0,0-4 0,0 7 0,0-9 0,0 6 0,3-9 0,7 1 0,5-3 0,7-1 0,10 2 0,-8-7 0,12 7 0,-8-8 0,4 4 0,0 4 0,0-3 0,0 2 0,-4 0 0,-2-2 0,-4 4 0,1 3 0,-4-1 0,-1 3 0,-7 0 0,-2-4 0,-1 7 0,-5-7 0,1 0 0,-4-1 0,0-3 0,0 0 0,0 3 0,0-6 0,-6 5 0,1-5 0,-7 3 0,5-4 0,-3 0 0,4 0 0,0-2 0,0-1 0,0-3 0,0 0 0,-1 0 0,1 0 0,3-10 0,-3-3 0,1-13 0,-2 3 0,2-8 0,-1 3 0,1-4 0,-3-1 0,0 1 0,0-5 0,0 8 0,3-7 0,-2 13 0,7-8 0,-7 8 0,6 0 0,-5 5 0,2 5 0,0-1 0,-2 4 0,3 1 0,-6 2 0,2 1 0,-6-1 0,3 1 0,-4-1 0,1 0 0,-1 1 0,1-1 0,-1 0 0,1 3 0,-5 1 0,4 0 0,-12 2 0,-3-2 0,10 3 0,0 0 0</inkml:trace>
  <inkml:trace contextRef="#ctx0" brushRef="#br0" timeOffset="109794">20808 15118 24575,'0'-6'0,"-3"2"0,0 4 0,-7 11 0,-4 6 0,3 1 0,-5 2 0,9-10 0,0 2 0,1-5 0,3 3 0,0-4 0,-3 3 0,5-2 0,-2 6 0,0-3 0,2 3 0,-2 1 0,3 3 0,0-3 0,0 3 0,0-3 0,0-4 0,0 3 0,0-7 0,0 4 0,3-4 0,0 0 0,7 0 0,4-2 0,0 2 0,12-6 0,-7 3 0,12-3 0,7 4 0,-8-2 0,17 2 0,-1-4 0,-10 3 0,12-2 0,-20 6 0,4-3 0,-5 4 0,-4-1 0,-6 0 0,-6-1 0,-2 1 0,-6 2 0,0-2 0,-3 9 0,0-4 0,0 9 0,0-3 0,0 4 0,0 4 0,0 2 0,0 9 0,-7-4 0,1 5 0,-5-11 0,4-4 0,0-6 0,0-7 0,3 0 0,-1-7 0,4 0 0,-2-3 0</inkml:trace>
  <inkml:trace contextRef="#ctx0" brushRef="#br0" timeOffset="110722">19538 16660 24575,'0'13'0,"0"-2"0,0 10 0,0 2 0,7 4 0,-2-6 0,6 8 0,-1-13 0,-1 10 0,1-4 0,-2 5 0,-1-8 0,1 11 0,-4-14 0,2 2 0,-5-8 0,1-1 0,-2-2 0,0-1 0,0-3 0</inkml:trace>
  <inkml:trace contextRef="#ctx0" brushRef="#br0" timeOffset="111531">19335 17014 24575,'17'0'0,"-1"0"0,20-4 0,4-5 0,10-5 0,6-5 0,6 0 0,-19 5 0,10 0 0,-25 6 0,5 3 0,-6 2 0,-9 3 0,-4 0 0,-10 0 0,-14 0 0,4 0 0,-6 0 0</inkml:trace>
  <inkml:trace contextRef="#ctx0" brushRef="#br0" timeOffset="112355">20109 16518 24575,'0'10'0,"0"0"0,0 12 0,0-3 0,0 17 0,0-7 0,4 13 0,4-4 0,-2 5 0,10 6 0,-11-17 0,8 8 0,-6-16 0,1 4 0,-1-2 0,-3-7 0,0-5 0,-4-5 0,0-3 0,0-3 0,0 0 0</inkml:trace>
  <inkml:trace contextRef="#ctx0" brushRef="#br0" timeOffset="113444">20713 16353 24575,'0'14'0,"0"-1"0,-3-3 0,-4 3 0,-4 1 0,1-3 0,-3 5 0,3-6 0,-4 1 0,4-2 0,3-2 0,2-4 0,4 2 0,-2-1 0,3 5 0,0 5 0,0 0 0,0 4 0,7-1 0,0-3 0,7 4 0,4-8 0,-4 3 0,11-5 0,-5 2 0,6-2 0,1-4 0,-4 3 0,0-7 0,-2 4 0,-7-4 0,3 0 0,-3 3 0,-4-3 0,2 9 0,-5-5 0,1 5 0,-2-3 0,-2 3 0,2 5 0,-5 0 0,2 4 0,-3-5 0,0 0 0,0-2 0,0 1 0,0-2 0,-3 0 0,0 0 0,-7-1 0,3-2 0,-2 2 0,3-3 0,0-2 0,2-2 0,1-2 0</inkml:trace>
  <inkml:trace contextRef="#ctx0" brushRef="#br0" timeOffset="114792">21209 16430 24575,'13'-6'0,"-3"-1"0,7 0 0,-2-3 0,-1 2 0,3-2 0,-10 6 0,2 1 0,-12 6 0,2 1 0,-16 6 0,1 5 0,-10 1 0,-8 10 0,-6 2 0,-5 2 0,17-4 0,1-5 0,20-11 0,-3 3 0,4-6 0,-4 5 0,6-2 0,-5 4 0,6-4 0,-1 2 0,1-5 0,3 3 0,0-4 0,0 0 0,0 0 0,10 1 0,2-4 0,10 0 0,0 1 0,5-4 0,-4 7 0,8-3 0,-8 4 0,4-4 0,-5 3 0,0-3 0,-4 3 0,-1 0 0,-1 2 0,-5 2 0,2-2 0,-7 4 0,-2-3 0,-1 4 0,-3-1 0,0 0 0,0 1 0,0-1 0,0 1 0,0 3 0,-4 1 0,-2 0 0,-3 3 0,-3-6 0,0 6 0,2-7 0,-4 3 0,7-3 0,-6-4 0,8 0 0,-3-4 0,4 0 0,1-3 0,0 0 0</inkml:trace>
  <inkml:trace contextRef="#ctx0" brushRef="#br0" timeOffset="115693">19597 17963 24575,'23'-6'0,"13"5"0,-1-14 0,-1 7 0,3-1-1555,2-4 0,3-1 1555,12-1 0,2 0-1317,3-2 1,2 0 1316,-13 6 0,2 0 0,1-1-668,5-3 0,2-1 1,1 0 667,-12 3 0,2 1 0,0-1 0,-1 0 0,1-1 0,0 0 0,-1-1 0,0 1 0,17-5 0,-2 0 0,1 0 0,-2-2 0,-1-1 0,-3 3 0,-13 4 0,-3 2 0,2-1-690,13-3 0,1-1 0,-4 1 690,0 2 0,-3 1-60,5-1 0,1 0 60,-4-2 0,-3 1 1459,5-4-1459,-14 6 0,1 2 0,10-3 3080,-2 2-3080,-18 8 2926,-9-5-2926,-9 9 1769,-5-5-1769,-3 6 702,0 0-702,-2-3 0,-8 2 0,3-1 0,-5 2 0</inkml:trace>
  <inkml:trace contextRef="#ctx0" brushRef="#br0" timeOffset="117304">21766 17809 24575,'0'14'0,"0"-4"0,0-1 0,0-3 0,-2 0 0,10 1 0,1 0 0,8-4 0,4 7 0,-3-8 0,9 4 0,-8-3 0,6 1 0,-2 4 0,0-4 0,4-1 0,-5-3 0,0 0 0,0 0 0,-4 0 0,-1 0 0,-3 0 0,3 0 0,-3 0 0,8 0 0,-4-3 0,4-1 0,0-7 0,0 0 0,0-4 0,0 0 0,-4 1 0,-1 0 0,-6 4 0,-2 0 0,-3 4 0,0 0 0,-3 0 0,0 0 0,-3-1 0,0-2 0,0 2 0,-6-6 0,-1 3 0,-7-3 0,1-1 0,-1 4 0,1-3 0,-1 5 0,1-2 0,2 4 0,-1-1 0,1 1 0,1 2 0,-2 1 0,1 0 0,-2 2 0,3-2 0,-3 3 0,3 0 0,-1 0 0,-1 0 0,5 0 0,-6 0 0,3 0 0,-4 0 0,1 0 0,-5 0 0,4 0 0,-3 0 0,3 0 0,1 0 0,2 0 0,2 0 0,3 3 0,0-3 0,2 6 0,-1-3 0,1 3 0,1 0 0,-3-2 0,3 1 0,0-2 0,-3 1 0,3 1 0,-3-1 0,-1 2 0,1-3 0,0 2 0,-3-1 0,-2 2 0,-2 4 0,-1 1 0,1-1 0,2 3 0,2-6 0,2 2 0,1-3 0,3 0 0,0 0 0,3 0 0,0 1 0,0-1 0,0-3 0,0 0 0</inkml:trace>
  <inkml:trace contextRef="#ctx0" brushRef="#br0" timeOffset="119561">20117 14731 24575,'0'14'0,"0"1"0,0 7 0,0-4 0,0 7 0,0-1 0,6 0 0,-4 1 0,7-6 0,-6-4 0,1 1 0,2-9 0,-6 2 0,3-8 0,-3 1 0,0-5 0</inkml:trace>
  <inkml:trace contextRef="#ctx0" brushRef="#br0" timeOffset="124016">21295 17764 24575,'0'9'0,"-6"2"0,-1 2 0,-11-2 0,4 1 0,-7 0 0,6 1 0,-6 2 0,7-5 0,-1 4 0,2-7 0,9 2 0,-5-5 0,9 2 0,-3-3 0,3 6 0,0 1 0,0 4 0,-3 2 0,2-5 0,-2 1 0,3-6 0,3-3 0,0 0 0,3-3 0,0 0 0,4 0 0,0 3 0,3-2 0,4 5 0,-2-2 0,2 3 0,-4-1 0,5-2 0,-7 2 0,5-3 0,-9 1 0,6 2 0,-6-5 0,2 2 0,-3-1 0,0-1 0,0 4 0,0-4 0,0 4 0,0-1 0,0-1 0,-2 2 0,1-1 0,-2 2 0,1 0 0,1 0 0,-4 3 0,5 2 0,-6 2 0,3 0 0,-3 1 0,0-1 0,0 4 0,0-2 0,0 6 0,0-3 0,0 0 0,0 0 0,0 9 0,-12-1 0,5 4 0,-17-2 0,13-14 0,-8 4 0,6-4 0,-1-4 0,1 3 0,-1-6 0,4 3 0,-2-4 0,5 1 0,-6-4 0,6 0 0,0 0 0,2-3 0,1 3 0,1-6 0,0 3 0,3-3 0</inkml:trace>
  <inkml:trace contextRef="#ctx0" brushRef="#br0" timeOffset="131886">20825 17908 24575,'0'9'0,"0"5"0,3-3 0,0 6 0,4-7 0,-1 3 0,4-2 0,-3-2 0,2-2 0,-2-1 0,-1 0 0,0-3 0,0 0 0,0-1 0,0-1 0,3 2 0,1-3 0,4 3 0,3-2 0,1 1 0,9-2 0,0 0 0,5 0 0,5 0 0,-3 0 0,-2 0 0,-5 0 0,-5 0 0,-4 0 0,-4 0 0,-5 0 0,-2 0 0,-1 0 0,0 0 0,0 0 0,0 0 0,-3-2 0,0-2 0,-3-2 0,0 0 0,0 0 0,0 0 0,0 0 0,0-4 0,0-4 0,0-4 0,0-4 0,-4-5 0,0-1 0,-4-4 0,0 4 0,0-3 0,0 4 0,0-1 0,1 1 0,-1 5 0,1-2 0,3 5 0,1 3 0,3 6 0,-3 7 0,2 3 0,-1 7 0,2 3 0,0 7 0,0 6 0,0 4 0,0 10 0,4 7 0,5 7 0,6 5-423,8 6 423,-3-5 0,-1-5 0,-1 1 0,-9-13 0,4 9 0,-5-15 0,0-3 0,0-9 0,-1-3 0,-1-6 423,-2 0-423,1-6 0,-1 6 0,2-7 0,1 7 0,-4 1 0,3 0 0,-2 7 0,3-6 0,0 2 0,0 0 0,-1-6 0,1 6 0,-3-10 0,1 2 0,-4-3 0,2 0 0,-3 0 0,0 0 0,0 0 0,0 0 0,0 1 0,3-4 0,-3-3 0,6-11 0,-5 6 0,2-5 0</inkml:trace>
  <inkml:trace contextRef="#ctx0" brushRef="#br0" timeOffset="134777">20767 17963 24575,'13'0'0,"2"0"0,3 0 0,7 0 0,-5 0 0,6 0 0,1 0 0,-4 0 0,3 0 0,-4 0 0,-3 0 0,-2 0 0,-4 0 0,-3 0 0,3 3 0,-6-3 0,2 6 0,-3-5 0,-2 4 0,-2-2 0,-2 4 0,0-1 0,0 0 0,0 0 0,0 0 0,0 0 0,0 0 0,0 0 0,3 0 0,0 0 0,4-3 0,-4 3 0,2-5 0,-1 1 0,2-2 0,0 0 0,-3-3 0,3 0 0,-6-6 0,6 2 0,-6-6 0,3 6 0,0-6 0,-2 6 0,2-2 0,-6 5 0,0 2 0,-4 4 0,1 5 0,-4 0 0,3 6 0,-6-6 0,6 3 0,-3-4 0,1 0 0,2 1 0,-6-1 0,6 0 0,-5-2 0,5-1 0,-6-3 0,6 0 0,-6 0 0,3 0 0,-3-6 0,-6-7 0,0-6 0,0 0 0,0-3 0,0 2 0,4-2 0,-4-1 0,7 5 0,-2-4 0,10 8 0,-6 0 0,10 5 0,-3 2 0,3 1 0,0 5 0,0 8 0,0 1 0,4 15 0,0-7 0,3 11 0,1-1 0,-1-3 0,6 13 0,-5-7 0,8 8 0,-7-9 0,6 3 0,-7-12 0,3 7 0,-4-12 0,-1 0 0,1-5 0,-1-2 0,0-1 0,0 0 0,0-3 0,0 0 0,3 0 0,-2-3 0,6 6 0,-6-5 0,5 2 0,-5-3 0,6 0 0,-6 0 0,5 0 0,-5 0 0,2 0 0,-3 0 0,0 0 0,1 0 0,-1 0 0,0 0 0,0-3 0,0 0 0,0-6 0,1-2 0,-1-2 0,5-5 0,-1 4 0,1-7 0,2 6 0,-2-6 0,0 7 0,-1-4 0,-3 5 0,-1 3 0,1 0 0,-4 1 0,0-1 0,-3-1 0,0-1 0,0 5 0,0-6 0,0 3 0,0-4 0,0 1 0,0-1 0,0 1 0,0-1 0,0 1 0,0-1 0,0 1 0,0 2 0,0 2 0,2 3 0,-1 0 0,2 0 0,-3-1 0,0 7 0,0 4 0,0 6 0,0 3 0,3 9 0,2 2 0,3 8 0,8 5 0,-1 7 0,6 6 0,2 6 0,-8-15 0,6 11 0,-8-17 0,1 9 0,-2-7 0,-4-9 0,-1-5 0,0-6 0,-3-4 0,-1-3 0,-3 0 0,0-4 0,0 0 0,3 3 0,-2-2 0,2 6 0,-3-6 0,0 2 0,0-3 0,3 0 0,-3 0 0,3 0 0,-3 0 0,0-5 0,0-5 0,0 0 0,0-2 0</inkml:trace>
  <inkml:trace contextRef="#ctx0" brushRef="#br0" timeOffset="139106">19562 14817 24575,'0'10'0,"0"0"0,0 0 0,0 3 0,0 1 0,0 0 0,0 7 0,0-3 0,0 4 0,0 10 0,0-6 0,0 3 0,0-6 0,0-12 0,0 2 0,0-7 0,0 0 0,0 4 0,0-4 0,0 4 0,0-4 0,3 0 0,-2 0 0,1 0 0,1 0 0,-2-5 0,1 1 0,-2-5 0</inkml:trace>
  <inkml:trace contextRef="#ctx0" brushRef="#br0" timeOffset="142531">20257 18174 24575,'0'9'0,"0"-2"0,-3 14 0,2-12 0,-10 20 0,6-16 0,-6 12 0,4-7 0,0 0 0,-1 4 0,5-8 0,-1 7 0,4-10 0,0 6 0,0-11 0,0 4 0,0-1 0,0-2 0,0 2 0,3 1 0,1-6 0,5 5 0,-2-6 0,5 6 0,-5-2 0,5 2 0,-5-6 0,2 0 0,-3-3 0,0 0 0,3 0 0,-2 0 0,2 0 0,3-5 0,-5 1 0,18-12 0,-8 7 0,11-5 0,-10 4 0,3 2 0,-7 1 0,4 1 0,-8 2 0,-1 1 0,-3 0 0,0 3 0,-2-3 0,-4 3 0,-4-6 0,-5 2 0,2-2 0,-6-1 0,3 1 0,-1-4 0,-1 3 0,4-6 0,-2 6 0,4-6 0,2 6 0,-2-2 0,6 2 0,-3 1 0,3 0 0,0 5 0,0 12 0,7 4 0,5 11 0,9 2 0,4 2 0,5 5 0,-8-6 0,10 4 0,-11-9 0,8 5 0,-10-9 0,0-2 0,-9-8 0,-1 2 0,-3-5 0,1 3 0,-4-4 0,0 0 0,-3 0 0,0 0 0,0 0 0,0 0 0,0 0 0,0 0 0,0 0 0,0 0 0,0 0 0,0 0 0,0 0 0,0 1 0,0-1 0,0 0 0,0 0 0,0 0 0,0 0 0,-3 0 0,0 0 0,-1 0 0,-1 0 0,1 0 0,-2 0 0,0 0 0,0-2 0,0 1 0,0-4 0,-1 4 0,1-2 0,0 1 0,-3-1 0,2-1 0,-6-1 0,6 2 0,-6-3 0,6 2 0,-5-1 0,2 2 0,-4-3 0,0 0 0,1 0 0,-1 0 0,1 0 0,-1 0 0,1 0 0,3 0 0,-3 0 0,6 0 0,-2 0 0,2 0 0,4 0 0,0 0 0</inkml:trace>
  <inkml:trace contextRef="#ctx0" brushRef="#br0" timeOffset="151456">12116 3785 24575,'63'0'0,"-29"0"0,2 0 0,21 0 0,5 0-3489,2 0 1,3 0 3488,-9 0 0,3 0 0,1 0-832,-1 0 1,1 0 0,2 0 831,-7 0 0,3 0 0,0 0 0,0 0-445,1 0 0,0 0 0,0 0 0,1 0 445,1 0 0,1 0 0,1 0 0,0 0-557,-10 0 1,1 0 0,0 0 0,0 0 0,0 0 556,-2 0 0,0 0 0,-1 0 0,1 0 0,0 0 0,2 0 0,0 0 0,1 0 0,-1 0 0,1 0 0,1 0 0,1 0 0,1 0 0,-1 0 0,-1 0 0,0 1 0,-1 1 0,0-1 0,-1 1 0,1 0 0,0-1 0,-1 0 0,1 1 0,-1 0 0,0 1 0,0 0 0,1 2 0,-2 0 0,1 1 0,-1-2 0,11 1 0,-1-1 0,-1 0 0,-1 1-128,-11 0 1,-1 1-1,0 0 1,1-1 127,7-1 0,3 0 0,-1 0 0,-3-1 0,4 2 0,-3 0 0,3-1 0,-8 0 0,3 0 0,1 0 0,2-1 104,-2 0 1,3-2 0,2 1 0,-1-1 0,0 1-105,-4-1 0,-1 1 0,0-1 0,1 0 0,-1 0 0,2 0 0,1-1 0,-1-1 0,-1 1 0,-4 0 0,17 0 0,-4 0 0,-5 0 0,2 0 0,-4 0 1230,0 0 0,-1 0-1230,-5 2 0,0 0 0,-3-2 0,-5 1 0,10 3 3849,-41-4-3849,-1 2 4308,-8-1-4308,-3 5 0,0-6 0,-3 3 0</inkml:trace>
  <inkml:trace contextRef="#ctx0" brushRef="#br0" timeOffset="154519">19568 18554 24575,'-49'0'0,"-4"0"0,12 0 0,-2 0-1544,-1 0 1,0 0 1543,-8 0 0,2 0 0,-16 0-34,18 0 0,3 0 34,-1 0 0,5 0 0,-1 0 0,-15 0 710,5 0-710,4 0 0,10 0 0,-1 0 1535,10 0-1535,4 0 876,7 0-876,-9 0 34,4-7-34,-4-1 0,1-7 0,2 0 0,-7-1 0,7-3 0,-7 2 0,7-2 0,-7 3 0,6-3 0,-1 2 0,-2-2 0,5 4 0,-4 0 0,5 0 0,0 0 0,-6-5 0,5 4 0,-10-4 0,9 1 0,-12-3 0,6 1 0,-3 2 0,-4-7 0,12 9 0,-14-13 0,11 13 0,-11-13 0,13 16 0,-12-15 0,14 16 0,-5-7 0,2 0 0,0 4 0,3-3 0,-4-1 0,6 5 0,-2-8 0,1 3 0,3 0 0,1-2 0,5 4 0,0-1 0,0 2 0,0 0 0,3 2 0,1 1 0,3 1 0,1 7 0,0-4 0,0 4 0,-1 0 0,1-4 0,-1 0 0,1 0 0,-1-3 0,4 3 0,-3-4 0,5 1 0,-2-1 0,3 1 0,0-1 0,0 1 0,-3 3 0,3-3 0,-3 6 0,3-6 0,-3 6 0,2-2 0,-4 0 0,1-4 0,1-2 0,-2 2 0,1 4 0,1 3 0,-3-4 0,5 3 0,-5-5 0,5-1 0,-4 2 0,4-1 0,-4 6 0,4-4 0,-2 3 0,0-6 0,2 6 0,-5-5 0,6 5 0,-4 0 0,4 4 0</inkml:trace>
  <inkml:trace contextRef="#ctx0" brushRef="#br0" timeOffset="156023">17028 17196 24575,'0'2'0,"0"-1"0,0 11 0,0-2 0,0 7 0,0 11 0,0-4 0,0 17 0,0-12 0,0 13 0,0-3 0,0-1 0,0-1 0,0-9 0,0 3 0,0-8 0,0 3 0,0 2 0,0-8 0,0 7 0,0-12 0,0 6 0,0-7 0,0 7 0,0-10 0,-6 3 0,5-8 0,-5 0 0,6 0 0,0 0 0,0-5 0,0-5 0,0-10 0,0-4 0,0-5 0,0-3 0,-8-12 0,6 3 0,-11-13 0,8 9 0,-3-4 0,-1 5 0,1 0 0,3 6 0,-2 0 0,6 8 0,-2-1 0,3 10 0,0-2 0,0 7 0,0 0 0,0 4 0,2 0 0,2 2 0,2 2 0,0 2 0,0 0 0,3 0 0,-2 0 0,6 0 0,1 0 0,4 3 0,4 1 0,10 8 0,-8-4 0,23 13 0,-22-11 0,22 11 0,-18-9 0,8 5 0,-5-1 0,0-4 0,-4-1 0,-2-3 0,-4-1 0,-4 0 0,0 0 0,-5-3 0,-3 2 0,0-6 0,-4 3 0,0-3 0,0 0 0,-3 3 0,0 0 0,-3 1 0,0-2 0</inkml:trace>
  <inkml:trace contextRef="#ctx0" brushRef="#br0" timeOffset="158348">13131 16842 24575,'0'-10'0,"0"-6"0,0 4 0,2-5 0,2 4 0,3 2 0,-1 2 0,-3 8 0,0 5 0,-3 14 0,0 6 0,4 13 0,0-12 0,9 21 0,-5-24 0,9 25 0,-5-19 0,1 10 0,-2-11 0,-3 4 0,-3-8 0,-2 0 0,-3-6 0,0-7 0,0 3 0,0-3 0,0 0 0,0 7 0,-11-2 0,2 8 0,-7 0 0,2-1 0,-1 1 0,-2 3 0,-2-2 0,7-1 0,-1-6 0,6-3 0,-3-1 0,0 1 0,3-4 0,-3 2 0,4-5 0,2 6 0,-1-6 0,1 2 0,1-3 0,0 0 0,0 0 0,12-9 0,2-7 0,17-11 0,1 1 0,9-5 0,-9 11 0,8-10 0,-9 15 0,5-11 0,-9 12 0,-3-3 0,-7 7 0,-4 1 0,-1 3 0,-3 0 0,-2-3 0,-2 0 0,-2-4 0,-2 4 0,1 0 0,-2 3 0</inkml:trace>
  <inkml:trace contextRef="#ctx0" brushRef="#br0" timeOffset="159587">13438 16839 24575,'0'22'0,"0"5"0,0 0 0,0 1 0,0 8 0,0-12 0,0 12 0,0-12 0,0 2 0,3-4 0,1-4 0,10 4 0,-5-10 0,5 2 0,-8-8 0,3 0 0,1-2 0,4 1 0,-1-4 0,4 5 0,8-1 0,15 5 0,-12-5 0,13 5 0,-27-9 0,5 2 0,-13-6 0,0 0 0,-6-7 0,0 0 0,0-7 0,0-2 0,0-3 0,-4-4 0,-10-7 0,1 4 0,-8 0 0,7 12 0,0 7 0,1 0 0,-1 3 0,-3 3 0,2 1 0,-6 3 0,7 0 0,-4-3 0,8 0 0,-3-4 0,6-3 0,-2 3 0,5 1 0,1 3 0</inkml:trace>
  <inkml:trace contextRef="#ctx0" brushRef="#br0" timeOffset="160940">13357 16238 24575,'13'-6'0,"1"-1"0,23-7 0,-9 1 0,15 1 0,-16 2 0,-5 9 0,-4-2 0,-1 3 0,-6 0 0,-2 0 0,-3 0 0,-3 2 0,0 5 0,-3 3 0,0 4 0,0-1 0,0 0 0,0-2 0,0 1 0,-3-2 0,0 0 0,-4 3 0,3-6 0,1 2 0,1-3 0,1 0 0,-2 0 0,9-2 0,5-1 0,8-3 0,7 0 0,2 0 0,4 0 0,-5 0 0,4 0 0,-8 0 0,0 2 0,-6 5 0,-6 4 0,-1 6 0,-3 1 0,0 4 0,-3 0 0,0 5 0,-4-4 0,0 3 0,0-4 0,-6-3 0,1 2 0,-8-7 0,5 3 0,-5-6 0,6 1 0,-6-1 0,6-1 0,-3-1 0,1 1 0,2-3 0,0 2 0,2-6 0,1 0 0,1-3 0,0 0 0</inkml:trace>
  <inkml:trace contextRef="#ctx0" brushRef="#br0" timeOffset="161855">14223 16791 24575,'22'0'0,"5"0"0,22-8 0,1-3 0,6-7 0,6-2 0,-19 6 0,15-4 0,-27 9 0,11-4 0,-18 9 0,-2-3 0,-9 7 0,-3-3 0,-6 3 0,-16 0 0,6 0 0,-9 0 0</inkml:trace>
  <inkml:trace contextRef="#ctx0" brushRef="#br0" timeOffset="163456">15261 16300 24575,'-2'2'0,"-5"7"0,-4 4 0,0 1 0,1 3 0,1-6 0,-3 10 0,1-3 0,-2 0 0,5 0 0,1-1 0,1-3 0,6 3 0,-3 1 0,3-4 0,0 3 0,0 1 0,0-7 0,0 5 0,0-9 0,6 6 0,-2-6 0,8 5 0,-5-5 0,6 3 0,-3-1 0,0 1 0,3 1 0,-2 2 0,2-3 0,0 3 0,-3-2 0,3 1 0,-3-5 0,0 3 0,0-4 0,-4-3 0,0 0 0,0-3 0,0 0 0,3 0 0,-2 0 0,2 0 0,-2 0 0,-1 0 0,0-3 0,0 0 0,0-3 0,-3-3 0,0 2 0,-3-2 0,0 0 0,0-1 0,0-4 0,0-3 0,0-2 0,-3-3 0,-1 4 0,0-3 0,1 6 0,3-6 0,0 7 0,0-4 0,0 5 0,0 3 0,0 0 0,0 4 0,0 0 0,0 5 0,0 12 0,3 9 0,5 10 0,6 13 0,7 2 0,9 13-1065,-1-2 1065,-9-23 0,0 0 0,0 14-144,-3-16 1,-2 0 143,0 9 0,7 14 0,-10-10 0,-3 0 0,2 6 0,-5-13 0,-1-3 0,-5-13 1049,-6-7-1049,-2 4 303,-6-1-303,0-6 0,3 6 0,-2-10 0,3 3 0,0-4 0,0 1 0,4-4 0,3 0 0,0-3 0</inkml:trace>
  <inkml:trace contextRef="#ctx0" brushRef="#br0" timeOffset="164900">15742 16327 24575,'0'13'0,"0"1"0,6 3 0,3 6 0,10 1 0,3 5 0,2-8 0,3 5 0,-8-10 0,4 0 0,-12-9 0,5-1 0,-9-5 0,6 2 0,-6-3 0,2 0 0,0 0 0,2 0 0,2 0 0,0 0 0,1 0 0,-1-3 0,1 2 0,-1-2 0,-3 3 0,0-2 0,-4-2 0,-3-2 0,3-3 0,-6-2 0,3-2 0,-3-4 0,0-2 0,0 1 0,4-3 0,-4 2 0,4-3 0,-4 0 0,0 4 0,0-3 0,0 2 0,3 1 0,-3-3 0,3 10 0,-3-6 0,0 10 0,0 3 0,0 11 0,0 12 0,4 7 0,1 11 0,12 7 0,-2 7-441,-2-21 1,2 2 440,-3-1 0,1 2 0,2 2 0,0 0-47,4 13 47,4 11 0,-14-29 0,6 8 0,-6-11 0,1-9 0,-6-4 879,-1-5-879,-3-3 0,0-3 0,0 0 0</inkml:trace>
  <inkml:trace contextRef="#ctx0" brushRef="#br0" timeOffset="166286">16580 16148 24575,'0'7'0,"0"-1"0,0 0 0,0 3 0,0 1 0,0 4 0,0 3 0,0 5 0,0 2 0,0 7 0,0-4 0,0 1 0,0 8 0,0-12 0,0 8 0,0-10 0,0 0 0,0-4 0,4 8 0,6-10 0,-1 5 0,8-7 0,-3 0 0,1 0 0,2 0 0,0-7 0,1 3 0,0-7 0,4 5 0,-4-4 0,4-1 0,4-3 0,-3 0 0,4 0 0,-5 0 0,0 0 0,0 0 0,0-4 0,-4 1 0,3-8 0,-6 3 0,-1-5 0,-4 6 0,-4-3 0,0 1 0,0 2 0,-2-6 0,-1 3 0,-3-7 0,0 2 0,0-6 0,0 3 0,0-4 0,0-1 0,0 1 0,-7-4 0,-1 6 0,-12-6 0,2 10 0,-5-2 0,1 6 0,0-2 0,-1 2 0,-3-3 0,3 0 0,-8 3 0,7-2 0,-8-3 0,8 1 0,-3-4 0,4 1 0,4 4 0,-3-4 0,8 8 0,-4-2 0,5 5 0,-1-1 0,4 2 0,1 3 0,2 2 0,1-1 0,0 2 0,3-1 0,0 2 0</inkml:trace>
  <inkml:trace contextRef="#ctx0" brushRef="#br0" timeOffset="167755">13159 18450 24575,'15'0'0,"-3"0"0,11 0 0,-5 0 0,0 0 0,3-4 0,-2 3 0,3-5 0,0 2 0,0-7 0,0 3 0,-4 0 0,2 2 0,-12 3 0,3-1 0,-7 1 0,-4 3 0,0 0 0</inkml:trace>
  <inkml:trace contextRef="#ctx0" brushRef="#br0" timeOffset="168761">13194 18737 24575,'27'0'0,"-2"0"0,18 0 0,-5 0 0,5 0 0,-9 0 0,2 0 0,-3 0 0,0 0 0,0 0 0,-2 0 0,-15 0 0,1 0 0,-7 0 0,-3 0 0,-4 0 0,-10 0 0,1 0 0,-3 0 0</inkml:trace>
  <inkml:trace contextRef="#ctx0" brushRef="#br0" timeOffset="170405">14499 17883 24575,'-3'-2'0,"-6"1"0,5-2 0,-13 14 0,5-5 0,-11 16 0,9-11 0,-18 13 0,10-4 0,-10 4 0,12-4 0,1 6 0,5-10 0,-4 6 0,6-8 0,-1-4 0,9 3 0,1-6 0,3 2 0,0-3 0,0 0 0,0 4 0,0-4 0,0 11 0,0-2 0,0 3 0,0 3 0,0-3 0,4 4 0,-1-3 0,8 2 0,0-7 0,3 3 0,3-3 0,-3 0 0,7 0 0,-3 1 0,4-4 0,1 0 0,-1-1 0,0-2 0,0 3 0,0-4 0,0 1 0,0-1 0,-4 0 0,3-3 0,-7-1 0,4-3 0,-5 0 0,1 0 0,-1 0 0,0 0 0,1 0 0,-1 0 0,1 0 0,-4-3 0,-1 0 0,-3-3 0,0 0 0,1-4 0,-1 3 0,0-5 0,-2 1 0,-1-2 0,-3-1 0,0 1 0,0-1 0,0 1 0,0-1 0,0 4 0,0-3 0,0 6 0,-3-2 0,-7 2 0,-2 1 0,-5-1 0,0 3 0,2 1 0,-6 3 0,3 0 0,-1 0 0,-2 0 0,-2 0 0,0 0 0,-8 0 0,8 0 0,-8 0 0,8 0 0,-4 0 0,5 0 0,4 0 0,0 0 0,2 0 0,-1 0 0,0 0 0,4 0 0,4 0 0,3 0 0,-1 0 0,1 0 0,3-6 0,0 2 0,3-3 0,0 4 0</inkml:trace>
  <inkml:trace contextRef="#ctx0" brushRef="#br0" timeOffset="172061">14968 17852 24575,'0'10'0,"0"-1"0,0 1 0,0 0 0,0 7 0,0 1 0,0 4 0,0 0 0,0 0 0,0-4 0,0 4 0,0-11 0,0 2 0,0-7 0,0 0 0,6 0 0,1-2 0,15 2 0,11 5 0,-3-1 0,16 12 0,-21-9 0,11 7 0,-9-5 0,1 1 0,3 0 0,-8-1 0,0-4 0,-2 0 0,-7-4 0,3 0 0,-7-4 0,3 0 0,-6-3 0,5 0 0,-1 0 0,-1 0 0,2 0 0,-2 0 0,4 0 0,-1 0 0,1-6 0,-1 2 0,1-9 0,-1 2 0,0-2 0,1-4 0,-3 2 0,3-6 0,-6 3 0,2-4 0,-6 3 0,0-2 0,-4 3 0,0-1 0,0-2 0,0 7 0,-6-4 0,-2 1 0,-6 3 0,0-1 0,-4 2 0,4 2 0,-7 0 0,-2-3 0,0 6 0,-4-7 0,1 6 0,2-1 0,-7 2 0,4 0 0,-1 0 0,-3 0 0,8 4 0,-8-3 0,7 6 0,-2-3 0,4 4 0,-5 0 0,4 0 0,0 0 0,2 0 0,3 0 0,-5 0 0,5 0 0,1 0 0,3 0 0,4 0 0,-3 0 0,6 0 0,1 3 0,0 0 0,3 3 0,-1 0 0,2 0 0,-1 1 0,2-1 0,-2-6 0,3-1 0</inkml:trace>
  <inkml:trace contextRef="#ctx0" brushRef="#br0" timeOffset="182300">16010 18622 24575,'17'-6'0,"6"-3"0,10-11 0,17 1 0,4-13 0,-2 12 0,3-8 0,-21 11 0,14 3 0,-23 0 0,6 9 0,-20-1 0,2 6 0,-7 0 0,-5 0 0,-2 0 0</inkml:trace>
  <inkml:trace contextRef="#ctx0" brushRef="#br0" timeOffset="183913">16668 17920 24575,'0'6'0,"0"0"0,0 0 0,0 3 0,0-2 0,0 6 0,0-3 0,0 3 0,0 1 0,0-1 0,0-3 0,0 3 0,0-3 0,0 4 0,0 3 0,0-6 0,0 9 0,0-9 0,0 10 0,0-6 0,0 6 0,0-3 0,0 14 0,0-11 0,0 6 0,3-10 0,1 1 0,0 0 0,3 3 0,-3-2 0,3-1 0,0 3 0,0-7 0,0 4 0,3-5 0,-3 0 0,3 1 0,0-1 0,-3 1 0,6-4 0,-6-1 0,5-2 0,-5-1 0,3 1 0,-4-4 0,3 0 0,-2-3 0,2 0 0,-3 0 0,4 0 0,-4 0 0,4-3 0,-4-1 0,3-2 0,-2-3 0,3 1 0,-4 2 0,0 0 0,0 3 0,0-3 0,-2-1 0,-2 1 0,-2 0 0,0-3 0,0 2 0,0-6 0,-3 3 0,-3-4 0,-5 1 0,-2 2 0,-1-2 0,-3 6 0,2-6 0,-6 5 0,7-2 0,-8-1 0,8 3 0,-7-2 0,6 3 0,-6 0 0,7 3 0,-4 0 0,8 2 0,-3 1 0,6-2 0,-2 3 0,3 0 0,0 0 0,0 0 0,-1 0 0,4 0 0,0 0 0</inkml:trace>
  <inkml:trace contextRef="#ctx0" brushRef="#br0" timeOffset="185248">16959 18178 24575,'0'20'0,"0"5"0,0-10 0,0 7 0,0 0 0,0-4 0,0 8 0,0-11 0,0 11 0,0-12 0,0 0 0,3-5 0,0-2 0,7-4 0,-3 0 0,2-3 0,-3 0 0,7 0 0,-5 0 0,9 0 0,-7 0 0,3 0 0,1 0 0,-1 0 0,0 0 0,-3 0 0,3 0 0,-6 0 0,6 0 0,-7 0 0,4 0 0,-4 0 0,0 0 0,0 0 0,0 0 0,-3-3 0,0-1 0,0-2 0,0 0 0,3 0 0,1-3 0,-1-2 0,1-2 0,-1-1 0,1 1 0,0-1 0,-3 1 0,1-1 0,-4 1 0,2 3 0,-3-3 0,0 6 0,0-3 0,0 1 0,-3 2 0,-3-3 0,-4 1 0,-1 2 0,-5-7 0,5 7 0,-7-3 0,5 0 0,-1 2 0,1-1 0,-5 5 0,4-2 0,-3 5 0,6-2 0,-1 3 0,5 0 0,-3 0 0,4 0 0,0 0 0,0 0 0,0 0 0,-1 0 0,1 0 0,0 0 0,-3 0 0,-1 0 0,-4 0 0,-8 0 0,13 0 0,-6 0 0</inkml:trace>
  <inkml:trace contextRef="#ctx0" brushRef="#br0" timeOffset="186273">15436 18725 24575,'2'0'0,"3"0"0,4 0 0,1 0 0,-1 0 0,-2 0 0,5 0 0,-5 0 0,6 0 0,-3 0 0,4 0 0,3 0 0,-6 0 0,5 0 0,-6 0 0,4 0 0,3 0 0,-6 0 0,3-6 0,-5 5 0,-2-5 0,3 6 0,-10 0 0,-1 0 0</inkml:trace>
  <inkml:trace contextRef="#ctx0" brushRef="#br0" timeOffset="194071">15409 18632 24575,'9'0'0,"1"0"0,4 0 0,-1 0 0,9 0 0,-7 0 0,7 0 0,-5 0 0,2 0 0,-1 0 0,-1 0 0,-4 0 0,-2 0 0,-2 0 0,-3 0 0,0 0 0,0 0 0,0 0 0,0 0 0,0-3 0,0 3 0,0-6 0,4 5 0,0-4 0,3 4 0,-3-5 0,0 5 0,-4-4 0,0 4 0,0-1 0,0 2 0,-5 0 0,-2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4T03:14:14.566"/>
    </inkml:context>
    <inkml:brush xml:id="br0">
      <inkml:brushProperty name="width" value="0.05292" units="cm"/>
      <inkml:brushProperty name="height" value="0.05292" units="cm"/>
      <inkml:brushProperty name="color" value="#FF0000"/>
    </inkml:brush>
  </inkml:definitions>
  <inkml:trace contextRef="#ctx0" brushRef="#br0">14940 16362 24575,'13'9'0,"1"2"0,-1 2 0,0-2 0,-2 1 0,2-4 0,-3 4 0,-3-4 0,2-2 0,-6 0 0,3-3 0,1 0 0,2 3 0,1-2 0,7 6 0,1-2 0,5 6 0,-5-3 0,3 3 0,-7 0 0,3-3 0,-3-2 0,-4-2 0,-1-1 0,-3-2 0,0-2 0,1-2 0,-1 0 0,0 0 0,-3-2 0,3-5 0,-6 0 0,6-6 0,-2-1 0,7-4 0,5-10 0,24-21-931,-17 24 1,1-3 930,10-13 0,1-2 0,2 1 0,0 2 0,-6 3 0,1-1 0,9-12 0,0 1 0,-7 14 0,-1 0 0,7-15 0,0-2 0,-2 11 0,-2 1 0,-10 6 0,-1 1 0,2 0 0,1 1 0,-3 4 0,-1 1 0,17-18 0,1 0 0,-27 26 0,-2 5 0,-6 4 1861,3 7-1861,-7-3 0,0 5 0,-3-1 0</inkml:trace>
  <inkml:trace contextRef="#ctx0" brushRef="#br0" timeOffset="3423">12060 13623 24575,'3'14'0,"1"-3"0,7 10 0,0-3 0,4 9 0,0-4 0,-3 3 0,2 1 0,-5-4 0,5 3 0,-6-7 0,2 2 0,-3-7 0,0 0 0,0-1 0,-1-7 0,-3 4 0,0-4 0,0 3 0,0-5 0,0 4 0,3-5 0,-5 3 0,4-2 0,-4 1 0,4-2 0,-2 3 0,1 0 0,1-2 0,-1-2 0,2-2 0,0 0 0,0 0 0,-3-2 0,2-2 0,-4-2 0,5-3 0,-2-1 0,2-4 0,5-8 0,12-14 0,17-13-1101,-12 15 0,4-1 1101,12-8 0,2 1 0,-10 9 0,3-3 0,4-5 0,5-5 0,-5 6-1212,-7 8 1,0 1 1211,6-8 0,4-3 0,-2 3 0,1 2 0,-1 3 0,9-7 0,0 1-770,-15 10 1,0 1 769,12-10 0,-3 4-541,-5 6 541,-4 0 0,-1 1 0,2 5 1646,2-8-1646,-3 5 2357,-4 4-2357,-5 2 1910,-7 5-1910,-1 1 774,-6 3-774,-1 1 18,-5 3-18,-3 1 0,0 3 0,0-3 0,0 6 0,-2-3 0,-2 3 0</inkml:trace>
  <inkml:trace contextRef="#ctx0" brushRef="#br0" timeOffset="97655">27694 8785 24575,'0'14'0,"0"3"0,0 6 0,0 21 0,0-8 0,0 13 0,0 7 0,0-22 0,0 31 0,0-35 0,0 23 0,0-18 0,0 3 0,0-11 0,0-5 0,0-4 0,0-4 0,0-5 0,0-3 0,0 0 0,0 0 0,0 1 0,0-1 0,0 0 0,0 0 0,0 0 0,0 0 0,0 0 0,0 0 0,0 0 0,0 0 0,0 0 0,0 0 0,0-2 0,0-2 0</inkml:trace>
  <inkml:trace contextRef="#ctx0" brushRef="#br0" timeOffset="99338">28174 8852 24575,'-3'14'0,"-1"-3"0,-11 11 0,6-8 0,-14 14 0,10-4 0,-7 5 0,4 7 0,4-16 0,-5 26 0,12-28 0,-7 23 0,8-18 0,-1 9 0,2 6 0,3-10 0,0 4 0,0-6 0,0-6 0,0 5 0,0-6 0,0 3 0,0-7 0,0 5 0,6-5 0,2 0 0,0 1 0,4-5 0,-5-1 0,7 0 0,-1-3 0,-3-1 0,3 1 0,-3-4 0,7 0 0,-6-3 0,6 0 0,-7 0 0,0 0 0,3 0 0,-6 0 0,11-9 0,3-5 0,6-8 0,6-8 0,-3 4 0,0-3 0,-1 4 0,0 0 0,-9 5 0,4-3 0,-11 12 0,-2-6 0,-1 10 0,-4-3 0,-2 4 0,-2 0 0,-2 0 0,0 0 0,0-4 0,-3-4 0,-1-4 0,-7-4 0,-1-5 0,-3 4 0,-5-9 0,3 4 0,-3-1 0,1 1 0,2 1 0,-5 7 0,6-6 0,-2 11 0,4-3 0,1 5 0,-1 2 0,4 2 0,-3 5 0,6-1 0,-5 1 0,5-2 0,-6 2 0,3-2 0,-1 3 0,2-4 0,3 1 0,0 3 0,-1-3 0,1 6 0,3-3 0,0 3 0</inkml:trace>
  <inkml:trace contextRef="#ctx0" brushRef="#br0" timeOffset="100655">28871 8739 24575,'0'14'0,"0"3"0,0 16 0,0-14 0,0 21 0,0-20 0,0 12 0,0 0 0,0 0 0,0 0 0,0-4 0,0 3 0,0-8 0,0 8 0,0-8 0,0 8 0,0-3 0,0 4 0,0 0 0,0-8 0,0 6 0,0-15 0,0 15 0,3-18 0,-3 13 0,3-14 0,-3 3 0,3-4 0,-3-4 0,3 0 0,0 0 0,-3-9 0,3 4 0,-3-7 0</inkml:trace>
  <inkml:trace contextRef="#ctx0" brushRef="#br0" timeOffset="104266">27212 8945 24575,'0'6'0,"0"3"0,0 5 0,0 0 0,0 7 0,0-2 0,0 7 0,0 2 0,0 9 0,0-8 0,0 12 0,0-12 0,0 13 0,0-14 0,0 8 0,3-8 0,-2 0 0,6-2 0,-6-8 0,6 3 0,-4-6 0,4 2 0,0-3 0,0-1 0,-1 0 0,-2 1 0,2-1 0,-5 1 0,5-4 0,-6-1 0,3-3 0,-3 0 0,0 0 0,3-2 0,-3 1 0,3-2 0,-3 3 0,0 1 0,0-1 0,0 0 0,0 0 0,0 0 0,0-19 0,0 12 0,0-15 0</inkml:trace>
  <inkml:trace contextRef="#ctx0" brushRef="#br0" timeOffset="117756">27027 9955 24575,'6'0'0,"0"0"0,0 0 0,0 0 0,0 0 0,0 0 0,3 0 0,-2 0 0,6 0 0,-6 0 0,5 0 0,-5 0 0,6 0 0,-4 0 0,1 0 0,-1 0 0,-3 0 0,0 0 0,0 0 0,0 0 0,1 0 0,-1 0 0,0 0 0,0 0 0,0 0 0,0 0 0,0 0 0,0 0 0,0 0 0,0 0 0,0 0 0,0 0 0,0 0 0,0 0 0,0 0 0,4 0 0,-3 0 0,5 0 0,-2 0 0,4 0 0,-1 0 0,1 0 0,-1 0 0,0 0 0,-2 0 0,-2 0 0,0 0 0,-2 0 0,2 0 0,-2 0 0,-1 0 0,0 0 0,0 0 0,0 0 0,0 0 0,0 0 0,0 0 0,0 0 0,0 0 0,0 0 0,0-2 0,0 1 0,0-2 0,0 3 0,0-2 0,1 1 0,-1-2 0,-6 3 0,-3 0 0,-4 0 0,-5 0 0,8 0 0,-2 0 0</inkml:trace>
  <inkml:trace contextRef="#ctx0" brushRef="#br0" timeOffset="125380">27698 9788 24575,'22'0'0,"27"0"0,-16 0 0,13 0 0,0 0 0,-4 0 0,-5 0 0,0 0 0,12 0 0,-13 0 0,5 0 0,-13 0 0,0 0 0,8 0 0,-12 0 0,8 0 0,-5 0 0,-4 0 0,8 0 0,-8 0 0,18 0 0,-16 0 0,12 0 0,-6 3 0,4 1 0,-1 1 0,-6-2 0,-7-3 0,-3 0 0,1 0 0,-2 0 0,0 0 0,-3 0 0,8 3 0,2-2 0,-5 2 0,8-3 0,-12 0 0,6 0 0,-7 0 0,7 0 0,-6 0 0,6 0 0,-1 0 0,-1 0 0,0 0 0,-9 0 0,3 0 0,-6 0 0,5 0 0,-5 0 0,4 0 0,-7 3 0,-1-3 0,-7 3 0,1-3 0,0 0 0</inkml:trace>
  <inkml:trace contextRef="#ctx0" brushRef="#br0" timeOffset="158713">28361 10417 24575,'6'0'0,"3"0"0,1 0 0,4 0 0,-1 0 0,4 0 0,-6 0 0,3 0 0,-8 0 0,0 0 0,-6 0 0,-3 0 0,1 0 0,0-2 0,8 1 0,0-2 0,-2 0 0,1 3 0,-13 3 0,3 1 0,-12 5 0,4-2 0,-4 0 0,2 0 0,-2 0 0,-1 0 0,4 3 0,-3-3 0,3 3 0,1-3 0,2-1 0,2 1 0,3-1 0,0 0 0,-1 0 0,1 0 0,0 0 0,0 3 0,-4 5 0,2 1 0,-6 6 0,2 1 0,-3 1 0,0 4 0,3-5 0,-2 0 0,6 0 0,-2-4 0,6 0 0,-2-8 0,5-1 0,-1-3 0,2 0 0,0 0 0,6 1 0,1-1 0,10 1 0,-2 0 0,6 0 0,1 0 0,2 1 0,2-1 0,-4 1 0,0 2 0,-4-2 0,0 6 0,-1-7 0,-3 6 0,3-5 0,-6 4 0,2-4 0,-3 5 0,0-6 0,0 5 0,-4-5 0,1 6 0,-1-3 0,1 3 0,-1 1 0,-2-1 0,2 1 0,-5-1 0,2 0 0,-3 5 0,0-4 0,0 7 0,0-3 0,-4 9 0,-7-3 0,-7 8 0,-17-1 0,3 4 0,-19 4 0,19-13 0,-17 5 0,19-10 0,-3 0 0,5-5 0,6-5 0,4-4 0,4-3 0,4-1 0,7-9 0,0 5 0,3-5 0</inkml:trace>
  <inkml:trace contextRef="#ctx0" brushRef="#br0" timeOffset="160330">27522 11099 24575,'6'0'0,"0"0"0,8 0 0,-3 0 0,9 0 0,0 0 0,-2 0 0,-1 0 0,-5 0 0,-5 0 0,6 0 0,-6 0 0,2 0 0,-3 0 0,3 0 0,1 0 0,4 0 0,-1 0 0,1 0 0,3 0 0,-3-3 0,4 2 0,-1-2 0,-3 0 0,3 3 0,-6-3 0,1 0 0,-5 2 0,2-2 0,-5 3 0,-2 0 0</inkml:trace>
  <inkml:trace contextRef="#ctx0" brushRef="#br0" timeOffset="161154">29167 11109 18600,'0'10'0,"0"2"2730,0 7-2730,0 15 0,0 18 0,-2-14 0,-1 2-655,-2-1 0,-1 2 655,-5 12 0,-1 2 0,-2-8 0,-1 2 0,0-7 0,-3 2 0,2-1 0,-4 20 0,0-3 0,-2-7 0,-2-1 0,3 10 0,1-3 0,1-16 0,0-2 245,4-2 1,0 0-246,-2 0 0,1-4 0,1 5 1479,-3 4-1479,7-15 0,6-11 0,2-9 1930,3-15-1930,0-4 0,0-2 0,0 2 0</inkml:trace>
  <inkml:trace contextRef="#ctx0" brushRef="#br0" timeOffset="162076">28875 11246 24575,'0'17'0,"0"-1"0,0 20 0,0 10 0,-4 12-810,-1-20 1,-1 1 809,-1 3 0,-3 2 0,0-1 0,-1 1 0,0 5 0,-1 1 0,2-6 0,-1-1 0,0 4 0,0-1 0,1-7 0,-1 0 0,1 4 0,-1-2 276,-3 9-276,-1 10 0,3-26 0,3 4 0,-3-5 0,4-7 0,4-8 1219,1 0-1219,0-11 124,2 5-124,-1-8 0,2 5 0,0-3 0,0 1 0,-6-4 0,4 0 0,-4-3 0</inkml:trace>
  <inkml:trace contextRef="#ctx0" brushRef="#br0" timeOffset="165345">30589 9469 24575,'0'9'0,"0"-2"0,3 0 0,0 2 0,7-8 0,-3 8 0,5-6 0,2 1 0,-3 2 0,6-3 0,-3 1 0,0-1 0,7-3 0,-2 0 0,3 0 0,0 0 0,4 0 0,-3 0 0,8 0 0,-3 0 0,-1 0 0,4 0 0,-7 0 0,2 0 0,1 0 0,-4 0 0,-1 0 0,-4-3 0,-5-1 0,1-3 0,-4 0 0,-1 1 0,-3 0 0,0-6 0,-3 4 0,0-7 0,-3 4 0,0-6 0,0-1 0,0-4 0,0-16 0,0 3 0,-7 1 0,-1 0 0,0-5 0,-8 3 0,-3 1 0,1 7 0,-15-15 0,5 18 0,3 5 0,-7-1 0,9 10 0,-4-1 0,5 2 0,0 1 0,0-1 0,3 5 0,2-1 0,3 5 0,1-2 0,3 3 0,0 0 0,4 0 0,0 0 0,0 0 0,-1 6 0,4 2 0,0 5 0,0 1 0,2-1 0,-5 0 0,2 5 0,-3 0 0,-1 8 0,0 2 0,0 4 0,0 0 0,0 0 0,4 5 0,-4-3 0,8 3 0,-7-10 0,6 4 0,-3-8 0,4 0 0,0-6 0,0-3 0,0-1 0,0-3 0,0 0 0,0-4 0,0 0 0,0 0 0,0 0 0,0 0 0,0-3 0,0 0 0</inkml:trace>
  <inkml:trace contextRef="#ctx0" brushRef="#br0" timeOffset="166506">31430 8852 24575,'0'22'0,"0"7"0,0 4 0,0 21 0,0-1-658,2-15 0,1 1 658,1-4 0,2 1 0,1 6 0,2 0 0,3-3 0,1 0 0,-2 0 0,0 0 0,3 4 0,-2-2 0,-1 9 43,3 15-43,-9-29 0,3 8 0,0-12 0,-3-5 0,-2-12 980,-3-2-980,0-7 73,0-22 0,0 13 0,0-16 1</inkml:trace>
  <inkml:trace contextRef="#ctx0" brushRef="#br0" timeOffset="167669">31820 8961 23939,'0'6'0,"0"7"315,0-5-315,0 9 107,0 6-107,0 2 53,0 17-53,0-9 161,0 21-161,0-7 0,0 15 0,0 1 0,0-17 0,0 14 0,0-25 0,0 12 0,0-13 0,3-2 0,1-9 0,3-2 0,-1-10 0,1 0 0,2-9 0,2-2 0,2 0 0,0 0 0,1 0 0,3 0 0,1 0 0,4 0 0,-3 0 0,2 0 0,-3 0 0,0 0 0,-1-3 0,-6-3 0,-5-2 0,0-4 0,-2 5 0,0-10 0,-2 6 0,-2-10 0,0 2 0,0-12 0,0 2 0,-4-13 0,0 13 0,-14-24 0,0 16 0,-10-15 0,7 19 0,-4 0 0,0 4 0,-2-6 0,-2 5 0,0 5 0,9 6 0,-6 4 0,12 1 0,0 3 0,1 2 0,6 3 0,-2-1 0,3 1 0,-1 3 0,1-3 0,0 5 0,0-4 0,0 4 0,0-4 0,2 4 0,1-2 0</inkml:trace>
  <inkml:trace contextRef="#ctx0" brushRef="#br0" timeOffset="169173">32280 8813 24575,'0'13'0,"0"7"0,0 7 0,0 5 0,0-4 0,0 8 0,0-7 0,0 13 0,0-9 0,0 9 0,0-8 0,0 3 0,0-10 0,0 4 0,0-7 0,0 2 0,0-4 0,0 5 0,0-4 0,0 3 0,0 1 0,0-4 0,0 8 0,0-8 0,0 8 0,0-3 0,0-5 0,0 3 0,0-8 0,0 0 0,0-4 0,0-1 0,0-6 0,0-3 0,0-12 0,0-7 0,0-7 0,3 3 0,1 2 0,0 3 0,-1 7 0,-3 1 0</inkml:trace>
  <inkml:trace contextRef="#ctx0" brushRef="#br0" timeOffset="170534">31453 10157 24575,'2'0'0,"-1"0"0,11 0 0,-5 0 0,14 0 0,-5 0 0,20 0 0,-2 0 0,9 0 0,1 0 0,11 0 0,-3 0 0,-1 0 0,3 0 0,-15 0 0,16 0 0,-10 0 0,-1 0 0,-2 0 0,-4 0 0,0 0 0,-5 0 0,-2 0 0,-3 0 0,-1 0 0,4 0 0,-8 0 0,8 0 0,-8 0 0,4-3 0,-5 2 0,-4-2 0,0 0 0,-5 2 0,0-2 0,-3 3 0,0 0 0,-4 0 0,0 0 0,-3-3 0,-3 0 0,-3 0 0,-7-6 0,0 4 0,-3-1 0,5 3 0,2 3 0</inkml:trace>
  <inkml:trace contextRef="#ctx0" brushRef="#br0" timeOffset="172852">30467 9971 24575,'6'0'0,"4"0"0,-4 0 0,7 0 0,-3 0 0,4 0 0,3 0 0,-3 0 0,7 0 0,2 0 0,0 0 0,8 0 0,2 0 0,0 0 0,9 0 0,-9-4 0,10 3 0,-10-6 0,4 6 0,-9-6 0,-2 6 0,-8-2 0,0 0 0,-5 2 0,0-2 0,-3 0 0,0 3 0,-4-3 0,0 3 0,0 0 0,-3-3 0,3 3 0,-3-3 0,3 3 0,0 0 0,4 0 0,0-3 0,0 2 0,-1-2 0,-3 3 0,0 0 0,0 0 0,0 0 0,1 0 0,-1 0 0,-6 0 0,-3 0 0,-7 0 0,-3 0 0,6 0 0,1 0 0</inkml:trace>
  <inkml:trace contextRef="#ctx0" brushRef="#br0" timeOffset="178340">31060 10760 24575,'0'17'0,"0"1"0,0 4 0,0 5 0,0 0 0,0 5 0,0 5 0,0 2 0,0-5 0,-5 18 0,4-24 0,-3 24 0,4-23 0,0 8 0,7-5 0,-5 1 0,5-6 0,-7 0 0,0-9 0,0-1 0,0-3 0,0-4 0,0-1 0,0-3 0,0 0 0,0 0 0,0-14 0,0 7 0,0-11 0</inkml:trace>
  <inkml:trace contextRef="#ctx0" brushRef="#br0" timeOffset="179197">30882 11231 24575,'13'0'0,"-2"0"0,19 0 0,1 0 0,12 0 0,6 0 0,1 0 0,6 0 0,-15 0 0,11 0 0,-22 0 0,9 0 0,-13 0 0,-8 0 0,-4 0 0,-4 0 0,-4 0 0,-6 0 0,0 0 0</inkml:trace>
  <inkml:trace contextRef="#ctx0" brushRef="#br0" timeOffset="181472">31697 10836 24575,'6'0'0,"0"0"0,3 0 0,5-7 0,0 6 0,4-9 0,-1 6 0,-3-3 0,7 0 0,-6 3 0,2-2 0,-4 2 0,-2 0 0,-2-2 0,-3 6 0,-5-3 0,-8 3 0,-4 3 0,-5 4 0,2 3 0,1 3 0,-1 1 0,4-1 0,-3 1 0,2-4 0,1 3 0,-3-6 0,3 6 0,-1-6 0,2 2 0,0-2 0,2-1 0,-3 0 0,4 0 0,0 0 0,0-2 0,2 1 0,-1-4 0,4 4 0,-2-2 0,1 1 0,1 1 0,-2-1 0,3 2 0,0 0 0,0 0 0,0 0 0,0 0 0,0 0 0,0 3 0,0 5 0,0 1 0,0 6 0,0-3 0,0 4 0,0 0 0,0-4 0,3 3 0,1-6 0,4 6 0,-5-7 0,3 0 0,-5-4 0,5-1 0,-6-2 0,6 2 0,-3-3 0,3-3 0,-2 3 0,1-5 0,-1 1 0,2-2 0,0 0 0,0 0 0,0 0 0,0 0 0,0-3 0,0 0 0,0-3 0,0 0 0,4-1 0,-4 1 0,7 2 0,-3-1 0,4 4 0,-1-2 0,0 3 0,1 0 0,-1 0 0,4 0 0,-2 0 0,2 3 0,-4 1 0,1 9 0,0-2 0,1 11 0,-1-4 0,0 0 0,-3 3 0,-1-3 0,-3 1 0,1 2 0,-1-3 0,0 4 0,-3-4 0,-1 3 0,-3-6 0,0 6 0,0-7 0,0 3 0,0-3 0,0 3 0,-3-3 0,-3 4 0,-5-5 0,-3 0 0,1-2 0,-1 1 0,1-1 0,-4 0 0,2-2 0,-2-2 0,3 0 0,1 0 0,-1-1 0,1-2 0,-1-1 0,1-3 0,-1 0 0,1 0 0,-1 0 0,4 0 0,-3 0 0,6 0 0,-5 0 0,5 0 0,-3 0 0,4 0 0,0 0 0,0 0 0,0 0 0,2-3 0,2-3 0,2-4 0,0-8 0,0-5 0,0 10 0,0-1 0</inkml:trace>
  <inkml:trace contextRef="#ctx0" brushRef="#br0" timeOffset="189218">19646 13520 24575,'20'30'0,"9"10"0,9 11 0,7-4 0,-6-1 0,-5-12 0,-15-14 0,5 5 0,-4-7 0,-7-7 0,4 2 0,-9-9 0,5 3 0,-7-7 0,0 0 0,0 0 0,0 0 0,1-10 0,3-2 0,13-27 0,0 7 0,4-3-812,7-12 0,6-5 812,-4 10 0,5-4 0,2-1 0,-2 1-998,-5 5 0,-2 2 1,0-1-1,2 1 998,2-2 0,1 0 0,0 0 0,-1 1 0,7-10 0,-1 2 0,-6 6-667,-8 11 1,-2 2 666,3-4 0,3-3 0,-4 4 0,16-14-207,-14 12 1,-1 2 206,3-3 1130,-8 6-1130,-17 22 956,-12 4 0,5 3 1,-8 0-1</inkml:trace>
  <inkml:trace contextRef="#ctx0" brushRef="#br0" timeOffset="192287">27982 13881 23127,'0'6'0,"0"3"711,0 15-711,0 1 242,0 17-242,0-4 0,0 17 0,0 3-437,0-20 0,0 1 437,0-3 0,0 0 0,0 3 0,0-2 353,0 17-353,0-1 0,0-14 0,0 4 0,0-9 0,0-2 0,0-14 1016,0-4-1016,0-5 0,0-3 0,0-2 0,0-2 0</inkml:trace>
  <inkml:trace contextRef="#ctx0" brushRef="#br0" timeOffset="193240">28238 13918 24575,'0'10'0,"0"-3"0,0 9 0,0 3 0,0 9 0,0 9 0,0 2 0,0 16 0,0-3-498,0-15 0,0 1 498,0 27 0,0-24 0,0 2 0,0-3 0,0-2 0,0 24-450,0 4 450,4-21 0,-3 0 0,7 3 0,-7-23 0,3 6 0,-4-17 972,0 0-972,0-5 474,0-8-474,0-11 0,0 4 0,0-6 0</inkml:trace>
  <inkml:trace contextRef="#ctx0" brushRef="#br0" timeOffset="194509">28628 14105 23099,'0'9'0,"0"4"724,0 6-724,0-4 248,0 11-248,0-10 125,0 11-125,0 14 379,0-10-379,0 15 0,0-14 0,0 0 0,0 10 0,0-16 0,0 6 0,0-15 0,0-6 0,0 2 0,0-7 0,6-2 0,-1 5 0,7-8 0,-1 8 0,2-8 0,4 2 0,-2-3 0,2 0 0,0 0 0,-2 0 0,2 0 0,-4 0 0,1 0 0,-4 0 0,-1 0 0,1 0 0,-4-3 0,4-4 0,-1-3 0,-1-7 0,5 2 0,-1-10 0,3 1 0,5-10 0,-3 6 0,3-4 0,-5 9 0,-3-4 0,2 5 0,-6 0 0,-1 4 0,-4 0 0,-3 5 0,0 3 0,0-3 0,-9 5 0,-4-5 0,-9 5 0,-5-7 0,4 4 0,-3-2 0,4-1 0,3 6 0,2 1 0,3 1 0,1 5 0,3-2 0,0 3 0,4 0 0,0 0 0,0 0 0,0 0 0,-4 0 0,6 0 0,-2 0 0</inkml:trace>
  <inkml:trace contextRef="#ctx0" brushRef="#br0" timeOffset="196098">29221 14032 24575,'0'-9'0,"0"-2"0,6-2 0,-2-1 0,6 1 0,-3-1 0,-1 1 0,-2 3 0,2 3 0,-6 1 0,3 12 0,-3-5 0,0 16 0,0-2 0,0 7 0,0 9 0,0 3 0,0 15 0,0 1 0,4 6 0,1-5 0,4 3 0,4-3 0,-3-1 0,4-1 0,-6-11 0,0-1 0,0-9 0,-4-5 0,0-9 0,-4-5 0,2-3 0,-1 0 0,2 0 0,-3 0 0,0 0 0,0 0 0,0 0 0,0 0 0,0 0 0,0 1 0,0-1 0,0 0 0,0 0 0,-3 0 0,-1 0 0,-5 0 0,2-2 0,0 1 0,2-4 0,1 4 0,-2-4 0,0 2 0,3-6 0,0-4 0,6-3 0,0 0 0,4-3 0,2 3 0,2-7 0,3 5 0,0-5 0,-1 7 0,-2 0 0,1 0 0,-5 1 0,6 4 0,-6-4 0,2 9 0,-2-6 0,-1 5 0,0-1 0,-6 2 0,-4 0 0,-3-3 0,-5-1 0,5-2 0,0 2 0,4 2 0</inkml:trace>
  <inkml:trace contextRef="#ctx0" brushRef="#br0" timeOffset="197447">27883 13955 24575,'0'10'0,"0"3"0,0-3 0,0 0 0,0 2 0,0 2 0,0 1 0,0 6 0,0-3 0,0 0 0,0 3 0,0-2 0,0 3 0,0 0 0,0 0 0,0-4 0,0-1 0,0-7 0,-3 0 0,3-1 0,-3-2 0,3-6 0,0-20 0,0-1 0,0-2 0,0 12 0</inkml:trace>
  <inkml:trace contextRef="#ctx0" brushRef="#br0" timeOffset="203141">26881 16313 24575,'32'0'0,"-3"-4"0,30-1 0,-9-4 0,12 4 0,-15-3 0,13 3 0,-21 0 0,5-3 0,-7 8 0,-13-4 0,-2 4 0,-12 0 0,-1 0 0,-8 0 0,-2 0 0</inkml:trace>
  <inkml:trace contextRef="#ctx0" brushRef="#br0" timeOffset="204529">26898 16762 24575,'15'0'0,"6"0"0,-10 0 0,10 0 0,-7 0 0,7 0 0,-3 0 0,4 0 0,0 0 0,-7 0 0,2 0 0,-7 0 0,0 0 0,3 0 0,-6 0 0,2 0 0,-3 0 0,0 0 0,0 0 0,0 0 0,0 0 0,0 0 0,-2-6 0,-2 2 0,-8-6 0,-1 7 0,-7-3 0,7 5 0,1-2 0</inkml:trace>
  <inkml:trace contextRef="#ctx0" brushRef="#br0" timeOffset="213298">4687 10694 24575,'0'32'0,"0"5"0,4 7 0,1 6 0,8 0 0,-7-1 0,10-5 0,-11-6 0,7-5 0,-4-2 0,-4-12 0,2 3 0,-2-12 0,2-1 0,-2-6 0,-2 0 0</inkml:trace>
  <inkml:trace contextRef="#ctx0" brushRef="#br0" timeOffset="-211392.73">5112 10748 15639,'-14'0'0,"1"0"3832,2 0-3832,5 3 1542,3 0-1542,3 7 827,0 0-827,0 12 2735,0-3-2735,0 17 0,0-2 0,0 9 0,0-5 0,0 0 0,4-1 0,0-9 0,7 4 0,5-9 0,-1-8 0,9 6 0,-5-13 0,1 2 0,1-7 0,-3-3 0,4 0 0,1 0 0,-1 0 0,-4-3 0,-1 3 0,-7-6 0,0 2 0,-4-2 0,0 0 0,0 0 0,-3-4 0,0-8 0,-3-2 0,0-6 0,0-11 0,-7 6 0,-7-16 0,-2 18 0,-5-12 0,1 10 0,2-2 0,-6 5 0,9 9 0,-3 4 0,4 5 0,1 3 0,3 4 0,0-1 0,4 4 0,0 0 0,2 0 0,2 0 0</inkml:trace>
  <inkml:trace contextRef="#ctx0" brushRef="#br0" timeOffset="-210409.73">5539 10514 24575,'0'22'0,"0"9"0,4 3 0,5 15 0,0-9 0,1-2 0,0-7 0,-4-3 0,5-1 0,-4-4 0,-3-9 0,-1-5 0,0-5 0,-2-2 0,1-2 0</inkml:trace>
  <inkml:trace contextRef="#ctx0" brushRef="#br0" timeOffset="-209213.73">5932 10492 24575,'0'21'0,"0"-5"0,0 9 0,0-2 0,0-4 0,0 22 0,0-26 0,0 25 0,3-24 0,4 10 0,1-8 0,5 0 0,-2-5 0,2-5 0,1 1 0,-1-9 0,0 3 0,1-3 0,-1 0 0,4 0 0,-2 0 0,2 0 0,5 0 0,-3 0 0,12 0 0,-3 0 0,-1 0 0,0 0 0,-9-6 0,-1 5 0,-3-5 0,-4 3 0,-1 2 0,-3-1 0,-2-1 0,-2-1 0,-2-2 0,0 0 0,0-7 0,-3-2 0,-9-13 0,-1 4 0,-7 1 0,-3-4 0,-1 10 0,-11-12 0,3 12 0,-2 0 0,2 2 0,5 9 0,-4-5 0,11 10 0,-2-2 0,9 3 0,3-3 0,3 0 0,1-1 0,6 2 0,-3 2 0</inkml:trace>
  <inkml:trace contextRef="#ctx0" brushRef="#br0" timeOffset="-208308.73">5221 12112 24575,'0'22'0,"0"-3"0,0 17 0,0-2 0,8 9 0,1 1 0,5 5 0,3 1 0,-2 6 0,3 0 0,1 0 0,0 0 0,-6-11 0,0 3 0,-1-19 0,0 2 0,-4-13 0,1-6 0,-8-6 0,1-6 0</inkml:trace>
  <inkml:trace contextRef="#ctx0" brushRef="#br0" timeOffset="-207358.73">5505 12299 22951,'0'18'0,"0"3"795,0 2-795,0 4 272,0 10-272,0 2 138,4-1-138,0 4 419,7-20-419,5 9 0,-5-19 0,11 3 0,-11-5 0,3-6 0,-1-1 0,-3-3 0,0 0 0,2 0 0,-5 0 0,6 0 0,-6 0 0,2 0 0,-3 0 0,0-3 0,-2-7 0,1 2 0,-1-17 0,3 12 0,0-12 0,-3 7 0,2-1 0,-5-2 0,2 7 0,-3-8 0,0 4 0,0-8 0,-3 6 0,-4-6 0,-9 7 0,-3 0 0,-4 0 0,5 5 0,-3 3 0,3 0 0,-9 7 0,4 1 0,-4 3 0,5-3 0,4 2 0,0-2 0,5 3 0,3-3 0,0-1 0,4 1 0,3-2 0,0 4 0,3-2 0</inkml:trace>
  <inkml:trace contextRef="#ctx0" brushRef="#br0" timeOffset="-206565.73">5850 11945 8388,'8'22'0,"6"5"5083,-5 1-5083,11 5 2789,-2 4-2789,12 4 0,-10 3 1692,4-13-1692,-11 10 6623,1-16-6623,-2 13 0,-4-14 0,-2-4 0,-6-10 0,0-7 0,0 0 0</inkml:trace>
  <inkml:trace contextRef="#ctx0" brushRef="#br0" timeOffset="-205401.73">6217 11679 24575,'0'24'0,"7"1"0,2 5 0,7 1 0,3 1 0,3 3 0,-1-2 0,3-5 0,-8-5 0,-1 0 0,4 4 0,-10-10 0,6 5 0,-11-15 0,2 5 0,-6-5 0,6 6 0,-5-6 0,5 9 0,-5-8 0,8 8 0,-4-2 0,2-3 0,-1 6 0,-2-10 0,2 2 0,0-3 0,-3-2 0,0-2 0</inkml:trace>
  <inkml:trace contextRef="#ctx0" brushRef="#br0" timeOffset="-202902.73">5542 13487 24575,'4'17'0,"6"6"0,-1 10 0,8 0 0,-8-7 0,5 3 0,-8-9 0,5 8 0,-3-2 0,-4-7 0,-1-2 0,3-7 0,-5 0 0,5-7 0,-6 0 0</inkml:trace>
  <inkml:trace contextRef="#ctx0" brushRef="#br0" timeOffset="-202103.73">5751 13264 24575,'0'9'0,"0"5"0,0 1 0,0 6 0,0 7 0,0 0 0,7 15 0,-1-10 0,10 9 0,-7-13 0,0 2 0,1-4 0,-5 0 0,6-3 0,-6 2 0,-3-15 0,-2 5 0,0-9 0,0 6 0,0-6 0,0 5 0,0-5 0,0 3 0,0-7 0,0 0 0</inkml:trace>
  <inkml:trace contextRef="#ctx0" brushRef="#br0" timeOffset="-201045.73">6135 13466 24575,'0'6'0,"0"3"0,0 5 0,0 4 0,0 1 0,0 6 0,0-6 0,0 4 0,0 3 0,6-7 0,-1 4 0,8-6 0,-8-7 0,3-3 0,-4-5 0,5-2 0,-2 0 0,2 0 0,-3 0 0,4 0 0,-4-2 0,7-5 0,-3 0 0,0-3 0,7 0 0,-6 0 0,0-1 0,-2-2 0,-5 6 0,2-6 0,-2 6 0,-1-2 0,-3 0 0,0-6 0,0 1 0,-3-3 0,-5-5 0,-3 6 0,-9-10 0,2 11 0,-5-4 0,1 7 0,0-2 0,3 9 0,2-4 0,3 8 0,4-2 0,1 3 0,3 0 0,0 0 0,2 0 0,1 0 0</inkml:trace>
  <inkml:trace contextRef="#ctx0" brushRef="#br0" timeOffset="-199286.73">28170 15954 24575,'0'11'0,"0"9"0,0 1 0,0 16 0,0 1 0,0 6 0,9 5 0,-7-18 0,9 10 0,-6-17 0,6 3 0,-6 0 0,2-5 0,-7-7 0,2-5 0,-1-1 0,2-5 0,-3 0 0,0-2 0,0-5 0</inkml:trace>
  <inkml:trace contextRef="#ctx0" brushRef="#br0" timeOffset="-197612.73">28524 15921 24575,'10'0'0,"0"0"0,12 0 0,-3 0 0,12 0 0,-4 0 0,1 0 0,-1 0 0,-5 0 0,-7 0 0,-2 0 0,-7 0 0,0 0 0,-3 3 0,0 3 0,-3 8 0,0 4 0,0 14 0,0-3 0,0 18 0,-8-7 0,-2 9 0,1-15 0,-11 7 0,10-7 0,-15 5 0,7-1 0,-2-9 0,4-3 0,5-8 0,-2 0 0,8-8 0,-3-1 0,7-12 0,-2 2 0,6-12 0,1 6 0,2-2 0,0 3 0,3 2 0,-2 1 0,6 3 0,-3 0 0,3 0 0,1 0 0,3 0 0,1 0 0,1 0 0,2 0 0,-3 4 0,8 4 0,-3 3 0,1 8 0,-3-4 0,-6 7 0,0-4 0,-2 1 0,-5 2 0,2-7 0,-6 7 0,-1-7 0,-3 8 0,0-8 0,0 3 0,0-3 0,0-1 0,0 0 0,-3 1 0,-4-1 0,-3 1 0,-4-1 0,1-3 0,-1 3 0,1-5 0,-1 4 0,4-5 0,-3 3 0,3-4 0,0 1 0,-3 0 0,6-4 0,-2 0 0,3-3 0,0 0 0,-1 0 0,-1 0 0,-2 0 0,0 0 0,2 0 0,1 0 0,-6 0 0,-17 0 0,14 0 0,-9 0 0</inkml:trace>
  <inkml:trace contextRef="#ctx0" brushRef="#br0" timeOffset="-196444.73">28199 16224 24575,'0'14'0,"0"3"0,0 1 0,0 4 0,0 10 0,0-3 0,0 18 0,0-7 0,0 0 0,0 15 0,0-27 0,0 22 0,3-27 0,-2 0 0,2-6 0,0-7 0,-2 0 0,1-4 0,-2 0 0,0 0 0,0-19 0,0 6 0,0-10 0,0 11 0</inkml:trace>
  <inkml:trace contextRef="#ctx0" brushRef="#br0" timeOffset="-194178.73">28458 17259 24575,'13'6'0,"5"6"0,6 8 0,3 9 0,1-10 0,1 13 0,-9-15 0,12 8 0,-12-3 0,7-6 0,-11 3 0,1-5 0,-10-4 0,2-1 0,-3-3 0,3 3 0,-2-5 0,2 1 0,-3-5 0,0 0 0,-3-2 0,2 1 0,-4-5 0,2 3 0,0-3 0,0 0 0,0 0 0,3-1 0,-6 1 0,6-3 0,-3 2 0,4-6 0,-1 3 0,5-12 0,1 3 0,12-14 0,3-1 0,8-2 0,-14 10 0,0 1-770,23-20 770,-20 18 0,1 0 0,3 1 0,-1 2 0,17-19 0,-18 18 0,1 1 0,16-19 0,5-1 0,-23 19 0,0 1 0,23-20-224,-14 6 224,6 2 0,-19 12 0,3 0 0,-5 5 0,-9 5 190,0 7 0,-7 4 1,0 3-1</inkml:trace>
  <inkml:trace contextRef="#ctx0" brushRef="#br0" timeOffset="-189683.73">27810 11822 24575,'0'9'0,"7"5"0,5 6 0,3-2 0,0 0 0,2-4 0,-1 4 0,3-2 0,-1 2 0,-5-8 0,-3 0 0,-3-4 0,-2 0 0,-1 0 0,2-3 0,3 0 0,1-3 0,4 0 0,-1 0 0,0 0 0,1 0 0,-1 0 0,-3 3 0,0 0 0,-4 3 0,0-2 0,0-2 0,-3 1 0,3-2 0,-3 1 0,3-2 0,0 0 0,0 0 0,0 0 0,8-10 0,18-15 0,1-3 0,-4 2 0,1-2-1214,19-13 1214,-17 10 0,0 0 0,12-9-258,-17 13 0,-1 1 258,7-11 0,9-2 0,-11 4 0,-6 11 0,-7 8 0,-7 2 1181,-2 8-1181,-3 3 0,-3 0 0,0 3 0</inkml:trace>
  <inkml:trace contextRef="#ctx0" brushRef="#br0" timeOffset="-155763.74">27663 15312 24575,'18'0'0,"4"0"0,37-5 0,-25 2 0,3 0-2370,20-6 1,4 0 2369,3 2 0,3 0-1094,-12-1 0,2-1 0,1 1 1094,6 0 0,2 1 0,-1-1 0,-13 0 0,1-2 0,-1 1 0,-2 0 0,10 1 0,-1 0 0,0 0-315,6-1 1,1 0-1,-2 0 315,-15 2 0,-1 1 0,1 0 0,14 1 0,3 0 0,-6 0 0,-4-4 0,-2 0-440,14 3 1,-5 0 439,-2-3 686,-26 5 1,-2 1-687,16-5 3275,-22 7-3275,-4-2 860,-9 3 0,-8 0 0,-3 0 1</inkml:trace>
  <inkml:trace contextRef="#ctx0" brushRef="#br0" timeOffset="-151629.74">20299 12503 24575,'35'-28'0,"0"0"0,2 4 0,3-2 0,5-7 0,4-6 0,1 1-2684,1 2 1,0 1 0,1-1 2683,-10 6 0,0-2 0,1 0 0,0 0-817,3-2 0,2 0 0,-1-1 0,2 1 817,1-1 0,0 0 0,1 0 0,0 0 0,-1 0 0,0 1 0,1-1 0,-1 1-224,0 1 1,0 0 0,0 1-1,-1-1 224,-2 2 0,-1-1 0,0 0 0,0 1-480,-3 3 1,0 1 0,0 1 0,-1-1 479,15-7 0,0 0 0,0 2 39,-4 4 1,-1 1 0,1 0-40,-1-1 0,1 1 0,-3 2 600,9 1 1,1 0-601,-5-1 0,4-2 0,-4 1 0,-12 7 0,-2 1 0,2 0 0,13-5 0,3-1 0,-2-1 0,-7 1 0,-2 0 0,0 1 0,-2 5 0,1 2 0,-1-2 0,3-3 0,-1-1 0,0 0 0,1 2 0,-1 1 0,-2-1 0,11-8 0,0 0 456,-10 7 1,0 0-1,-3-1-456,3-7 0,-2 0 976,3 4 1,-1 1-977,-6 0 0,-4 0 0,17-9 2648,3 4-2648,-11 1 2745,-17 9-2745,-8 7 2454,-4 2-2454,11-6 1333,1 3-1333,13-8 0,8-2-954,8-1 954,-16 6 0,0-1 0,-2 1 0,1-1-871,5-3 0,0 0 871,1 0 0,-1 0 0,-2 1 0,-1-1-266,-3 3 1,-1 1 265,20-11 0,-12 3 0,-22 13 1112,15-7-1112,-23 12 1799,10-4-1799,-17 6 623,-1 2-623,-3 1 0,0 3 0,4 0 0,8-3 0,6-5 0,19-6 0,2 1 0,17-6-980,2 4 980,-26 5 0,0-1 0,17-3-196,-21 8 1,-1 1 195,12-3 0,0 7 0,-7-3 0,-15 4 0,-9 0 960,-5 0-960,-3 0 411,-5 0-411,-8 0 0,2 0 0,-3 0 0</inkml:trace>
  <inkml:trace contextRef="#ctx0" brushRef="#br0" timeOffset="-150631.74">25477 9317 24575,'6'0'0,"3"0"0,2 0 0,6 0 0,6 0 0,9 0 0,7 0 0,9 0 0,16 0-736,-5 4 736,-21-1 0,-1 0 0,10 6 0,7 0 0,-16-5 0,1 4 0,-7-7 0,-9 2 0,-6-3 736,-7 0-736,-6 3 0,-5 3 0,-8 5 0,-7 12 0,-5 2 0,-1 13 0,-10 9 0,17-18 0,-1 1-539,-4 6 0,-1 1 539,-3 0 0,0 2 0,3 2 0,-1 2 0,-6-1 0,2-2 0,9-6 0,1 0 0,-7 5 0,0 0 0,-2 13-315,-5 7 315,9-15 0,5-12 0,4-9 0,5-9 0,1-5 0,5-5 0,-2-2 0</inkml:trace>
  <inkml:trace contextRef="#ctx0" brushRef="#br0" timeOffset="-134587.74">26520 14280 24575,'0'22'0,"0"2"0,0 13 0,0 13 0,5 2-685,1-15 0,3 1 685,-1-2 0,1 0 0,1 10 0,1 1 0,2-6 0,-2-2 0,-5-5 0,0-1 26,6 4 1,0-1-27,2 12 0,-4-13 0,0-1 0,4 17 0,-1-2 0,-5-15 0,0-3 0,-1-13 1021,-3 0-1021,-1-8 296,-3-1-296,0-3 0,3-3 0,-2-6 0,1 2 0,-2-5 0</inkml:trace>
  <inkml:trace contextRef="#ctx0" brushRef="#br0" timeOffset="-133600.74">26292 15010 24575,'11'-23'0,"13"-4"0,21-21-785,-15 27 1,1-1 784,-5 0 0,0 0 0,9-1 0,0 0-838,-2-1 0,1-1 838,9-1 0,2 0 0,2-6 0,0 2 0,-2 9 0,-3 2 0,-11 2 0,0 2 312,3 2 0,-2 3-312,9-4 0,14 0 0,-21 2 726,-6 7-726,-11 1 1740,-7 4-1740,-1 0 155,-8 0-155,-2 3 0,-5-2 0,0 2 0,0-3 0,0 2 0,0-1 0,-1 2 0,1-3 0,0 0 0,3 0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3T02:55:32.064"/>
    </inkml:context>
    <inkml:brush xml:id="br0">
      <inkml:brushProperty name="width" value="0.05292" units="cm"/>
      <inkml:brushProperty name="height" value="0.05292" units="cm"/>
      <inkml:brushProperty name="color" value="#FF0000"/>
    </inkml:brush>
  </inkml:definitions>
  <inkml:trace contextRef="#ctx0" brushRef="#br0">13935 2506 24575,'0'6'0,"11"8"0,-2-9 0,9 12 0,5-4 0,-11-2 0,14 8 0,-11-11 0,3 5 0,0-2 0,-8-4 0,2-1 0,-5-6 0,0 3 0,-2-2 0,-1 1 0,2-8 0,3-1 0,7-20 0,22-12 0,-15 9 0,2-2-1135,13-4 1,3-2 1134,-3-5 0,2-1 0,-6 10 0,3 0 0,-3 1 0,2-8 0,0-1 0,-3 8 0,0-2 0,-3 4-479,-5 2 1,-2 2 478,9-8 0,0 2 0,12-15-103,-6 11 103,-6 3 0,-14 19 0,-7 2 534,-2 11 0,-5 0 0,-2 3 0</inkml:trace>
  <inkml:trace contextRef="#ctx0" brushRef="#br0" timeOffset="6920">11943 8737 24575,'11'7'0,"-2"-1"0,0-3 0,-2 0 0,6-3 0,-3 0 0,0 0 0,3 0 0,-7 0 0,7 0 0,-3 0 0,7-3 0,-2 2 0,10-10 0,0-2 0,-1 0 0,18-12 0,-14 7 0,10 0 0,-4-6 0,-5 6 0,0-3 0,-2 1 0,-4 9 0,-9 0 0,0 5 0,-8 2 0,0 2 0,0 2 0,-3 0 0,0 0 0</inkml:trace>
  <inkml:trace contextRef="#ctx0" brushRef="#br0" timeOffset="8576">9478 8640 24575,'7'7'0,"2"5"0,-2-7 0,6 4 0,-3-2 0,3-1 0,-3 1 0,0-4 0,-7 3 0,2-6 0,-1 3 0,2 3 0,4-1 0,0 7 0,0-1 0,3 2 0,-2-2 0,-1-2 0,-1-3 0,-3 0 0,0 0 0,0-2 0,0-2 0,-2-4 0,-2-2 0,-2-5 0,3-1 0,-2-4 0,5 4 0,-6-3 0,6 3 0,-5-4 0,5 1 0,-2-1 0,2 4 0,-2-2 0,1 1 0,-1 1 0,2-3 0,-2 6 0,-1-2 0,-1 6 0,-1-3 0,2 3 0,0-1 0,-3-1 0,6 1 0,-6-2 0,6 0 0,-6 0 0,6 0 0,-3 0 0,3-1 0,6-7 0,-1-2 0,-1 2 0,-3 4 0</inkml:trace>
  <inkml:trace contextRef="#ctx0" brushRef="#br0" timeOffset="13843">9378 9521 24575,'3'10'0,"1"0"0,5-1 0,1-2 0,0 3 0,-1-7 0,-2 3 0,-1-6 0,0 3 0,0-3 0,0 0 0,0 0 0,0 0 0,0 0 0,0-3 0,3-3 0,2-5 0,7-7 0,0 3 0,2-7 0,7 1 0,-6-3 0,7 4 0,-4-3 0,-6 7 0,0-2 0,-4 5 0,-1 2 0,-3 1 0,-1 4 0,-3 0 0,-2 0 0,1 2 0,-4-1 0,2 1 0,-1 1 0,-1 3 0,2 1 0,-3 1 0</inkml:trace>
  <inkml:trace contextRef="#ctx0" brushRef="#br0" timeOffset="17600">11848 9390 24575,'0'10'0,"3"-1"0,4-2 0,-3-1 0,8 3 0,-8-2 0,9 6 0,-7-6 0,7 2 0,-6-2 0,2-1 0,-3 0 0,0 0 0,0 0 0,1-3 0,-1 3 0,-3-3 0,2 1 0,-4 1 0,4-4 0,-4 4 0,4-2 0,-4 3 0,5-2 0,-3 1 0,3-1 0,0-1 0,0 0 0,0-3 0,0-3 0,0-1 0,0-2 0,1-3 0,7-6 0,7-5 0,13-6 0,5 0 0,12-6-479,-22 15 1,1-1 478,1-2 0,0 0 0,24-15-413,-5 2 413,-9 2 0,-3 8 0,-4-2 0,-11 11 0,-6 3 0,-7 1 936,0 6-936,-4 2 434,0 2-434,-3-3 0,0 2 0,-3-2 0</inkml:trace>
  <inkml:trace contextRef="#ctx0" brushRef="#br0" timeOffset="32242">4988 12629 23856,'0'6'0,"0"4"356,0 0-356,0 7 120,0 1-120,0 14 61,0-12-61,0 20 182,0-15-182,0 8 0,0-2 0,0-3 0,7 4 0,2 0 0,7 0 0,-1-8 0,0 1 0,-1-10 0,4 7 0,1-7 0,0 3 0,-2-7 0,5-4 0,-7-1 0,15-6 0,-10 3 0,16-3 0,-12 0 0,12 0 0,-3-3 0,0-6 0,5-8 0,-4-8 0,6-7 0,-13 2 0,7-4 0,-14 9 0,1-7 0,-2 7 0,-7 3 0,-1 1 0,-4 2 0,-3-3 0,-1-4 0,-3-2 0,0 0 0,0-3 0,0 3 0,0-4 0,-4 0 0,-3 4 0,-5 2 0,-3 4 0,-3 3 0,-1 1 0,-7 2 0,-2 1 0,-4 2 0,-5 1 0,-7 8 0,-13-5 0,10 8 0,-13-3 0,21 4 0,-16 0 0,10 0 0,-4 0 0,6 0 0,4 0 0,2 3 0,9 2 0,2 2 0,4 1 0,3-1 0,5-1 0,5 1 0,3-1 0,2 0 0,1 0 0,1 0 0,-6 12 0,0-6 0,0 4 0,5-10 0</inkml:trace>
  <inkml:trace contextRef="#ctx0" brushRef="#br0" timeOffset="33575">4597 15148 24575,'22'-30'0,"3"-14"0,2 13 0,7-4 0,-3-1-2033,3-13 0,0 0 2033,-4 15 0,3 1 0,-2 0 0,7-16 0,-2 3 0,-4 15 0,1 0 0,9-10 0,-3 0 233,-13 14 0,-1 2-233,5-1 0,-3 3 836,-4-2-836,14 2 0,-20 9 0,1 7 0,-15 3 0,0 1 0</inkml:trace>
  <inkml:trace contextRef="#ctx0" brushRef="#br0" timeOffset="35069">5852 13864 24575,'0'-14'0,"0"-5"0,0-19 0,0-2 0,0-4 0,0-4 0,0 3 0,0-12 0,0 7 0,0 6 0,0 11 0,0 7 0,0 11 0,0 1 0,0 30 0,4 1 0,15 43 0,-3-17 0,3-6 0,2 2-676,-5-9 1,-1 1 675,10 13 0,1 1 0,-2-6 0,1 0 0,1 9 0,-1-2 0,-2-13 0,-1-3 0,12 24-247,3-4 247,-10-17 0,0 12 0,-7-17 0,-8-5 0,-2-9 0,-4-5 1333,0-3-1333,-2 1 265,-2-1-265,-2 0 0,0 3 0,0-2 0,-3 5 0,-3-4 0,-9 5 0,1-3 0,-12 6 0,7-2 0,-8-2 0,9 1 0,0-2 0,5-1 0,-5 8 0,6-7 0,-5 7 0,5 0 0,-2 0 0,3 0 0,-2-1 0,5-3 0,-1-4 0,5-1 0,-2-3 0,6 0 0,-3 0 0,6-2 0,0-7 0,7-9 0,10-12 0,1 0 0,13-6 0,1 0 0,13-8-536,0-1 536,-1 1 0,-17 13 0,0 0 0,15-10 0,-20 12 0,1 1 0,13-13 0,-14 9 0,3 2 0,-9 5 0,-5 9 0,-5 0 0,-3 7 134,0 0 0,-2 3 0,-2 0 0</inkml:trace>
  <inkml:trace contextRef="#ctx0" brushRef="#br0" timeOffset="36239">5401 15826 24575,'0'-10'0,"0"-11"0,11 4 0,3-16 0,15 3 0,9-11 0,5-2-868,-17 18 0,2 0 868,13-13 0,0 1 0,-14 14 0,1 0 0,8-8 0,5-4 0,-2 4 0,0 2 0,0 2 0,8-6 0,2-1 0,0-1 0,-2 3 0,-10 9 0,2 0 0,6-6 0,5-4 0,-4 3-1186,-6 4 1,1 1 1185,7-2 0,5-4 0,-5 4 0,-7 4 0,-1 1 0,17-8 0,2-1-826,-10 4 1,0 2 825,1-1 0,2 0 0,-11 7 0,2 0 0,-1 0 0,9-5 0,0 0 0,9-5 0,-1 1 0,-19 9 0,-3 1-310,-4 1 1,0-1 309,-1 1 0,-1 0 0,26-12 0,-5-4 0,-2 1 0,0 4 0,-3-8 0,10 1 0,-9-2 1048,-5 4-1048,-1 2 0,-7 6 2193,0 0-2193,-3 4 1945,-13 2-1945,-2 8 847,-7 4-847,0 2 344,-4 4-344,-6-2 0,2 3 0,-5 0 0</inkml:trace>
  <inkml:trace contextRef="#ctx0" brushRef="#br0" timeOffset="42169">3731 12932 24575,'0'-21'0,"0"0"0,4-16 0,4 2 0,7-26-1265,9 3 1265,-14 22 0,1 2 0,11-20 135,1-5-135,-5 19 0,4-4 0,-10 11 0,-1 10 0,-4 6 0,0 7 947,-1 3-947,0 4 183,-2 9-183,1 6 0,0 10 0,6 6 0,2 4 0,3 5 0,0-4 0,1 10 0,0-5 0,1 5 0,-5-4 0,-1-7 0,-5-5 0,0-9 0,0-1 0,-3-3 0,-1-4 0,-3-1 0,0-3 0,0 0 0,0 4 0,0-4 0,0 7 0,0-3 0,0 7 0,-3-2 0,-1 6 0,-3-3 0,-1 4 0,-4 10 0,4-12 0,-9 26 0,9-20 0,-13 22 0,6-4 0,-7 6 0,4-4 0,1 1 0,0-8 0,3-1 0,3-5 0,3-7 0,1-8 0,3-4 0,1-4 0,3-4 0,0-9 0,0-2 0,0-12 0,0 2 0,0-6 0,0 7 0,3-4 0,1 1 0,2 3 0,2-8 0,-1 4 0,0-4 0,4 0 0,5-10 0,5 2 0,5-8 0,5-3 0,1 0 0,4-1 0,2-3 0,3 2 0,-12 7 0,10-4 0,-13 11 0,4-1 0,-5 2 0,-3 8 0,-11 6 0,3 0 0,-8 7 0,0 1 0,0 3 0,-2 0 0,1 2 0,-4 1 0,2 4 0,-3 2 0,-3-3 0,-1 0 0,-2-3 0,0 0 0,0 0 0,0 0 0,2 0 0,2 0 0</inkml:trace>
  <inkml:trace contextRef="#ctx0" brushRef="#br0" timeOffset="44777">11749 10851 24575,'0'6'0,"0"0"0,0 0 0,0 0 0,0 1 0,0-1 0,0 0 0,0 0 0,0 0 0,0 0 0,3 0 0,0 0 0,0 3 0,3 1 0,-2 1 0,2-2 0,0 0 0,0-2 0,1 2 0,-1-2 0,0-4 0,0 0 0,0-3 0,0 0 0,0 0 0,0 0 0,-2 2 0,1 2 0,-2-1 0,3 2 0,0-4 0,1 2 0,-1-3 0,0 0 0,0 0 0,0 0 0,0-3 0,0 0 0,0-7 0,8-1 0,1-3 0,7-1 0,0 1 0,6-6 0,-5 4 0,5-4 0,-1 0 0,-3 4 0,0 0 0,-3 2 0,-7 6 0,3-2 0,-3 0 0,-4 3 0,3-3 0,-7 4 0,7-4 0,-3 3 0,1-6 0,1 6 0,-1-3 0,-1 0 0,3 2 0,-3-4 0,4 4 0,-1-5 0,0 6 0,1-3 0,-4 0 0,3 3 0,-3 0 0,1 1 0,-2 3 0,-3-1 0,0 2 0,0 2 0,-3 0 0,0 0 0</inkml:trace>
  <inkml:trace contextRef="#ctx0" brushRef="#br0" timeOffset="95684">9481 10352 24575,'-14'0'0,"6"3"0,-12 4 0,8 7 0,-13 2 0,5 2 0,-7-2 0,5-2 0,0 1 0,-6 5 0,4-4 0,-4 8 0,9-12 0,-3 6 0,4-7 0,3 0 0,-2 2 0,7-3 0,-4 4 0,1-4 0,-1 0 0,4-1 0,0-1 0,4 1 0,3-3 0,-3 0 0,5 0 0,-1-3 0,2 0 0</inkml:trace>
  <inkml:trace contextRef="#ctx0" brushRef="#br0" timeOffset="98057">9691 10605 24575,'0'-6'0,"0"-7"0,0 2 0,0-4 0,0-1 0,0 8 0,6-9 0,-5 3 0,11 3 0,-10-6 0,10 7 0,-8 0 0,2 0 0,0 4 0,-3 0 0,3 2 0,-2-4 0,1 6 0,-4-1 0,1 6 0,-2 3 0,0 4 0,0 0 0,0 3 0,0 4 0,0 2 0,4 7 0,0-3 0,4 8 0,-1-8 0,5 8 0,-4-7 0,3 2 0,-3-4 0,-1 0 0,0 0 0,1-4 0,-4-4 0,-1-1 0,-3-3 0,0 0 0,0 0 0,0-4 0,0 0 0,0 0 0,0 0 0,0 0 0,0 0 0,-6 0 0,1 0 0,-4 1 0,-1-4 0,0 3 0,-3-2 0,-1 2 0,1 1 0,-5 0 0,4-3 0,-7 2 0,6-2 0,-2 3 0,3-3 0,4 2 0,1-6 0,3 3 0,-1-3 0,1 0 0,0 0 0,3-3 0,0 0 0,3-3 0,0-1 0,3 4 0,0-2 0,3 1 0,3 1 0,2 0 0,2 3 0,4 0 0,1 0 0,4 0 0,1 0 0,3 0 0,-3 0 0,4 0 0,-5 0 0,-4 0 0,3 0 0,-7 0 0,4 0 0,-8 0 0,2 0 0,-5 0 0,3 0 0,-4 0 0,0 0 0,0 0 0,0 0 0,-3 0 0,0 0 0</inkml:trace>
  <inkml:trace contextRef="#ctx0" brushRef="#br0" timeOffset="131191">23307 12887 24575,'17'0'0,"9"0"0,24 0 0,15 0-1583,-23 0 1,1 0 1582,4 0 0,1 0 0,6 0 0,1 0 0,-3 0 0,0 0 0,8 0 0,-2 0 0,-19 0 0,-1 0 0,24-3 0,-4 0 0,-4 2 94,-8-2 1,-1 0-95,6 3 0,5 0 0,0-4 0,-6 3 701,-6-3-701,-2 4 0,-9 0 0,4 0 1594,-5 0-1594,0-7 681,1 5-681,-1-5 0,0 3 0,0 0 0,5-1 0,-8-1 0,7 1 0,-9-3 0,5 4 0,-4-3 0,3 6 0,-8-2 0,4 3 0,-5 0 0,-4 0 0,3 0 0,-3 0 0,4 0 0,0 0 0,-4 0 0,4 0 0,-8 0 0,7 0 0,-7 0 0,4 0 0,-5 0 0,-3 0 0,-1 0 0,-2 0 0,-1 0 0,0 0 0,0 0 0,-3 0 0,0 0 0</inkml:trace>
  <inkml:trace contextRef="#ctx0" brushRef="#br0" timeOffset="133086">21334 12917 24575,'13'0'0,"9"0"0,-3 0 0,12 0 0,2 0 0,0 0 0,9 0 0,-8 0 0,8 0 0,-9 0 0,9 0 0,-9 0 0,4 0 0,-4 0 0,4 0 0,-4 0 0,4 0 0,-5 0 0,0 0 0,5 0 0,-8 0 0,7 0 0,-8 0 0,4 3 0,5 1 0,-8 1 0,3-2 0,-10 0 0,-4-2 0,3 2 0,-6 0 0,-1-2 0,-2 2 0,-5-3 0,2 3 0,-2-3 0,-1 3 0,0-3 0,0 0 0,0 0 0,0 0 0,0 0 0,0 0 0,0 0 0,0 0 0,0 0 0,0 0 0,0 0 0,4 0 0,-3 0 0,5 0 0,-2 0 0,0 0 0,3 0 0,-6 0 0,5 0 0,-5 0 0,3 0 0,-4 0 0,0 0 0,0 0 0,-3 0 0,0 0 0</inkml:trace>
  <inkml:trace contextRef="#ctx0" brushRef="#br0" timeOffset="134981">22023 12208 24575,'0'-10'0,"0"-4"0,0-8 0,0-6 0,0-4 0,0-11 0,0-2 0,0-1 0,0-2 0,0 15 0,0-9 0,0 3 0,3 5 0,-2 3 0,5 12 0,-5 2 0,2 7 0,-3 0 0,0 7 0,0 0 0</inkml:trace>
  <inkml:trace contextRef="#ctx0" brushRef="#br0" timeOffset="137729">22030 10979 24575,'0'6'0,"0"0"0,0 0 0,0 4 0,0 0 0,0 3 0,0 9 0,0-7 0,0 15 0,0-10 0,0 16 0,0-16 0,0 11 0,0-9 0,3 6 0,1-7 0,6-1 0,1-6 0,2-2 0,-2 4 0,6-11 0,-9 3 0,12-4 0,-9 0 0,11 2 0,-8-5 0,7 3 0,-3-4 0,4 0 0,0 0 0,0 0 0,0 0 0,0 0 0,1 0 0,-5 0 0,3 0 0,-7 0 0,0 0 0,-1 0 0,-6 0 0,2 0 0,-3 0 0,-3-3 0,0-1 0,-6 1 0,-3 0 0,-5 3 0,-6 0 0,3 0 0,-8 0 0,0 0 0,-2 3 0,-2-2 0,-1 3 0,4-4 0,-4 3 0,5-2 0,4 2 0,1-3 0,3 0 0,1 0 0,2 0 0,-1 0 0,5 0 0,-3 0 0,4 0 0,0 0 0,0 0 0,0 0 0,0 0 0,2 3 0,1-5 0,3 1 0,0-5 0,3 2 0,-2-1 0,4 1 0,-1-2 0,2-3 0,0 2 0,1-6 0,-1 6 0,0-2 0,0 3 0,0-1 0,0 1 0,0 0 0,0 3 0,1-3 0,-1 6 0,3-3 0,-2 3 0,2 0 0,0 0 0,-2 0 0,3 0 0,-4 0 0,0 0 0,0 0 0,0 0 0,0 0 0,0 0 0,0 0 0,0 0 0,0 0 0,4 0 0,-4 0 0,7 0 0,-3 3 0,0 0 0,3 4 0,-3-1 0,0 4 0,3-3 0,-5 6 0,4-3 0,-5 1 0,3-2 0,-4 0 0,0-2 0,-2 3 0,-1-4 0,-3 3 0,0-2 0,0 2 0,0-3 0,0 4 0,0-4 0,0 7 0,0-6 0,0 5 0,0-5 0,-3 6 0,-1-6 0,-3 5 0,1-5 0,0 3 0,0-4 0,-1 0 0,1 0 0,0 0 0,0 0 0,0-3 0,0 0 0,-1-3 0,1 0 0,0 0 0,0 0 0,0 0 0,0 0 0,0 0 0,-1 0 0,-2 0 0,2 0 0,-2 0 0,2-3 0,4 0 0,-2-3 0,4-4 0,-5 3 0,6-2 0,-6 3 0,3 0 0,-4-4 0,1 3 0,0-2 0,0 3 0,-1-4 0,1 3 0,-1-2 0,1 3 0,0-1 0,0 1 0,0 0 0,0 0 0,2 0 0,-1 2 0,4-1 0,-4 4 0,1-4 0,-2 4 0,3-4 0,-3 4 0,3-5 0,-3 6 0,-1-6 0,1 3 0,3-3 0,-3 0 0,6-1 0,-3 1 0,0 0 0,3 0 0,-3 0 0,3 0 0,-3 0 0,2-1 0,-1 1 0,2 0 0,0 0 0,0 0 0,0-4 0,0 3 0,0-2 0,0 3 0,0 0 0,0-1 0,0 4 0,0 0 0</inkml:trace>
  <inkml:trace contextRef="#ctx0" brushRef="#br0" timeOffset="138830">20138 12194 24575,'0'-14'0,"0"4"0,0-3 0,0 3 0,0-4 0,0-7 0,0-3 0,0-13 0,0-2 0,0-10 0,4-1-586,2-13 586,12 0 0,-2-1 0,0 12 0,-4-1 0,-4 18 0,-2-8 0,5 6 0,-7 12 0,1-6 0,-2 20 146,-3-5 1,0 11-1,0-1 1</inkml:trace>
  <inkml:trace contextRef="#ctx0" brushRef="#br0" timeOffset="140062">20190 10916 24575,'3'-14'0,"8"3"0,10-16 0,-1 6 0,13-8 0,-7 4 0,0-3 0,-3 9 0,-4-2 0,-1 13 0,0-3 0,-1 7 0,-7 1 0,3 3 0,1 0 0,0 0 0,12 0 0,-11 3 0,16 10 0,-14 7 0,7 1 0,-9 4 0,10 10 0,-14-4 0,13 9 0,-9 8 0,-5-21 0,11 21 0,-16-25 0,6 8 0,-4-8 0,1 0 0,-1-6 0,-3-1 0,-1-2 0,-3-7 0,0-5 0,0-11 0,0 2 0,2 1 0,8 3 0,-3 6 0,5 1 0,-6 2 0,0 0 0,0 0 0,0 0 0,-2 0 0,-2 0 0,-2 0 0,3 0 0,-2 0 0,2-3 0,-3 0 0</inkml:trace>
  <inkml:trace contextRef="#ctx0" brushRef="#br0" timeOffset="141291">20513 11166 24575,'-1'-6'0,"1"0"0,4 0 0,4-1 0,0-2 0,5-2 0,1-6 0,4 2 0,1-3 0,-1 6 0,4-6 0,-4 6 0,5-7 0,-5 8 0,3-3 0,-9 7 0,4-4 0,-9 8 0,5-3 0,-1 2 0,-4-3 0,2 4 0,-6-3 0,3 6 0,0-3 0,-5 3 0,1 0 0,-5 0 0</inkml:trace>
  <inkml:trace contextRef="#ctx0" brushRef="#br0" timeOffset="143487">24061 12213 24575,'0'-18'0,"0"-2"0,0-29 0,0-5-1106,2 17 0,1-2 1106,2 0 0,1-1 0,-1-2 0,1-1 0,2 0 0,0 1 0,0-1 0,-1 0 0,-1 3 0,-1 2 709,9-18-709,0-2 0,-4-3 0,3 15 0,-4-16 365,-1 34-365,0-9 0,-3 12 0,2-6 1138,-6 20-1138,5-3 0,-6 11 0,3 0 0</inkml:trace>
  <inkml:trace contextRef="#ctx0" brushRef="#br0" timeOffset="144675">24344 10687 24575,'34'-22'0,"-6"3"0,24-18 0,-11 5 0,11-7 0,-14 15 0,10-6 0,-19 16 0,8-3 0,-9 9 0,-6 5 0,-4 3 0,-5 0 0,4 0 0,-2 0 0,2 3 0,0 4 0,2 8 0,5 10 0,-2 14 0,7-2 0,-4 17 0,5-13 0,-8-2 0,-2-3 0,-4-3 0,0 0 0,-3 0 0,-2-7 0,-4-7 0,0-2 0,-3-7 0,-1-1 0,-3-3 0,0 0 0,0 0 0,0 1 0,0-1 0,0 0 0,0 0 0,0 0 0,0 0 0,0 0 0,0 0 0,2 0 0,-1 0 0,2 0 0,-3 0 0,3 0 0,-3 0 0,6 0 0,-6 0 0,6-2 0,-6 1 0,6-4 0,-6 4 0,6-4 0,-6 2 0,3-3 0</inkml:trace>
  <inkml:trace contextRef="#ctx0" brushRef="#br0" timeOffset="146277">24809 11008 24575,'0'-9'0,"0"-1"0,0-1 0,0 2 0,0 3 0,6 2 0,2-8 0,6 6 0,0-10 0,-1 8 0,1-5 0,3 6 0,-3-3 0,4-4 0,-4 5 0,4-1 0,-7 4 0,2-1 0,-3 3 0,-3-8 0,9 7 0,-7-8 0,7 6 0,-1-7 0,-1 4 0,3-2 0,1-1 0,-4 5 0,0-5 0,-4 9 0,-4-8 0,0 10 0,1-4 0,-1 6 0,-3 0 0,0 0 0</inkml:trace>
  <inkml:trace contextRef="#ctx0" brushRef="#br0" timeOffset="186236">24743 15525 24575,'7'22'0,"5"1"0,9 9 0,8-2 0,-1 18 0,8 1-807,2-1 807,-3 7 0,5-11 0,-5 13 0,-8-24 199,7 11-199,-17-20 0,11 5 0,-11 3 0,2-12 0,-5 1 608,0-3-608,-4-7 0,1 5 0,-5-6 0,0-2 0,1 0 0,-1-7 0,-3-1 0,0-3 0,-3-3 0,3-4 0,-2 3 0,5-6 0,-2-5 0,7-11 0,19-23 0,-9 15 0,3-2-1856,13-11 0,5-4 1856,-9 8 0,2-3 0,1 0-1136,-4 10 0,0-1 1,1 0-1,1-1 1136,2-6 0,1-2 0,0 0 0,1 0 0,3-1 0,1 0 0,0 0 0,0 0 0,-2 0 0,0 0 0,-1 0 0,0 3 0,-4 6 0,-1 1 0,-1 1 0,0 0-540,10-13 0,0 0 1,-4 5 539,-3 7 0,-1 1-365,-7 3 1,1-1 0,-2 2 364,4 1 0,-1 0 839,-2-2 0,0 0-839,-4 7 0,-3 2 4159,5-7-4159,-9 6 2344,-7 13-2344,-3 2 2032,-1 7-2032,-3 5 754,0 2-754,-3 5 0,0 0 0,0 0 0,0-3 0,0 0 0</inkml:trace>
  <inkml:trace contextRef="#ctx0" brushRef="#br0" timeOffset="212143">18943 7844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3T02:59:22.074"/>
    </inkml:context>
    <inkml:brush xml:id="br0">
      <inkml:brushProperty name="width" value="0.05292" units="cm"/>
      <inkml:brushProperty name="height" value="0.05292" units="cm"/>
      <inkml:brushProperty name="color" value="#FF0000"/>
    </inkml:brush>
  </inkml:definitions>
  <inkml:trace contextRef="#ctx0" brushRef="#br0">27272 5724 24575,'0'6'0,"0"0"0,0 0 0,0 4 0,3 0 0,0 0 0,11 3 0,-3-6 0,6 4 0,1-1 0,-7-3 0,5 3 0,-9-6 0,2 1 0,-3-1 0,0-1 0,0 0 0,1-3 0,-1-6 0,1-5 0,3-8 0,6-9 0,9-1 0,6-6 0,11-11-671,1 2 671,-21 18 0,0-1 0,16-16 0,-3 3 0,-4 5 0,-6 6 0,-2 5 0,-9 7 0,-3 7 0,-2 3 0,-3 1 0,-3 6 0,0-3 0</inkml:trace>
  <inkml:trace contextRef="#ctx0" brushRef="#br0" timeOffset="6361">27312 6431 24575,'9'10'0,"-3"3"0,24 2 0,-12 0 0,16 8 0,-6-4 0,-9-2 0,0-5 0,-13-6 0,0-2 0,0 1 0,0-4 0,0 1 0,0-2 0,1-6 0,-1-1 0,4-7 0,5-4 0,5-6 0,9-6 0,9-12-743,5-1 743,-18 19 0,0-2 0,0-1 0,0 0 0,0 1 0,-1 1 0,15-18-32,1 2 32,-14 11 0,3 0 0,-9 6 0,-1 9 0,-9 5 0,-1 6 185,-3 2 0,-2 2 1,-2 0-1</inkml:trace>
  <inkml:trace contextRef="#ctx0" brushRef="#br0" timeOffset="8961">27280 7024 24575,'17'0'0,"6"0"0,5 7 0,4 2 0,-9 3 0,7 3 0,-10-4 0,6 1 0,-3 6 0,-8-12 0,-1 5 0,-4-8 0,-6 0 0,2-2 0,-6-1 0,0-6 0,0-1 0,0 1 0,0 0 0,0-3 0,3-2 0,1-2 0,6-4 0,5-3 0,1-2 0,13-12 0,-9 12 0,11-16 0,-3 16 0,-1-11 0,7 6 0,-9 2 0,3 1 0,-5 8 0,-4-3 0,-2 8 0,-3 2 0,-4 2 0,-1 3 0,-3-1 0,0 4 0,0-2 0,-2 3 0,-2 0 0</inkml:trace>
  <inkml:trace contextRef="#ctx0" brushRef="#br0" timeOffset="13864">27291 7630 24575,'0'10'0,"0"3"0,0-3 0,0 3 0,0-3 0,0 3 0,3-9 0,0 5 0,0-6 0,3 3 0,-3 0 0,3 0 0,0-2 0,0-2 0,0-2 0,0 3 0,1 0 0,-1 1 0,0-1 0,0-3 0,0 0 0,0 0 0,0 0 0,0 0 0,0 0 0,3-3 0,-2-1 0,6-3 0,-3-2 0,7 1 0,-2-5 0,6 5 0,-7-5 0,7 2 0,-6-3 0,6 0 0,-7 0 0,3 0 0,0 0 0,-2 3 0,2-2 0,-3 2 0,-1-2 0,0 2 0,1-2 0,-1 6 0,1-6 0,-1 6 0,0-6 0,1 5 0,-1-5 0,1 6 0,3-6 0,-3 5 0,4-5 0,-1 1 0,1 2 0,4-4 0,0 5 0,-4-4 0,13-2 0,-14 4 0,10-3 0,-11 7 0,-5 1 0,1 2 0,-6 1 0,0 3 0,-2 0 0,-2 0 0</inkml:trace>
  <inkml:trace contextRef="#ctx0" brushRef="#br0" timeOffset="17226">15981 4025 24575,'0'-18'0,"0"-4"0,0-6 0,0-15 0,0-2 0,0-6 0,0-3 0,4 18 0,-3-16 0,2 17 0,-3-9 0,0 11 0,3 10 0,-2 6 0,2 15 0,-3 17 0,0 21 0,4 14 0,1 12-923,9 2 923,-6-29 0,0 0 0,10 18-271,1 6 271,-2-19 0,1 9 0,-5-11 0,3-1 0,-8-9 0,3-5 910,-4-9-910,-1-2 284,-2-5-284,-1 3 0,-1-4 0,-1 3 0,2 1 0,-3 4 0,3-1 0,-2 0 0,2 1 0,-1-4 0,-1 2 0,2-5 0,-3 3 0,0-4 0,0 0 0,0 0 0,0 0 0,0 0 0,0 7 0,0 7 0,0 7 0,-5 16 0,-8 2 0,-7 11-797,-8 0 797,14-25 0,-1 0 0,-13 27-218,5-11 218,-3-4 0,10-15 0,-4 0 0,8-5 0,2-9 788,3-5-788,4-3 227,0 0-227,3-5 0,0-12 0,4-4 0,8-16 0,11-3 0,9-8 0,11-6-1022,1 0 1022,-19 21 0,0-1 0,3 0 0,0-1 0,-2-1 0,-1-1 0,7-1 0,-1 1 0,-5 3 0,-1 0 0,4 0 0,-2 0 0,18-21-246,-8 11 246,-3-1 0,-8 9 0,-1 5 0,-6-2 0,-5 15 0,-3 2 1009,-2 1-1009,-3 7 0,-2-4 0,-1 6 0</inkml:trace>
  <inkml:trace contextRef="#ctx0" brushRef="#br0" timeOffset="19670">10425 3611 24575,'0'11'0,"0"20"0,0-8 0,0 31 0,0-9 0,0-12 0,0 3-816,0-1 0,0 2 816,-1 8 0,2 2-573,4 14 0,2-2 573,-3-17 0,2-1 0,11 18 0,5-3 0,14 0 0,-5-17 0,4-1 0,-1-10 0,1-3 0,0 3 0,1-3 0,5-9 0,0-4 0,-4 1 0,0-2 0,9-7 0,1-3 0,-4 2 0,1-1-469,2-2 1,0 0 468,-6 1 0,-1-2 0,0-4 0,-2-3 0,1-4 0,-4-3-97,12-14 97,5-13 0,-25 8 0,1-1 1071,-1-4-1071,-14 7 1544,-4-5-1544,-4 3 0,-9-14 0,-19-5-423,-13-3 423,7 20 0,-6-2 0,2 9 0,-5-1 0,0 1 0,3 3 0,-1 0 0,-1 1-784,-6-4 1,-2-1-1,0 5 784,-15-3 0,1 7 0,5 4 0,-1 4 0,-4 0 0,0 3 0,4 6 0,0 2-411,4-1 0,2 0 411,12 3 0,2 0 0,-2 0 0,2 0 0,-16 0 0,0 0 0,10 0 1248,18 3-1248,2 1 0,14 0 0,2-1 0</inkml:trace>
  <inkml:trace contextRef="#ctx0" brushRef="#br0" timeOffset="21205">11767 5301 24575,'0'-27'0,"0"10"0,0-23 0,0 23 0,0-10 0,0 17 0,6 6 0,11 17 0,19 16 0,-6-7 0,2 2-1075,1 7 0,1 2 1075,16 6 0,1 3 0,-20-9 0,-2 1 0,2-1 0,14 6 0,1 0 0,-12-4 0,0 1 0,-3-4 0,18 12-504,-10-5 0,-2-1 504,-3 0-43,-10-14 1,0 0 42,2 5 0,-3-8 0,-12-5 2022,-2-9-2022,-5 3 1120,-1-4-1120,-3 0 101,-6 0-101,-10 1 0,-13 5 0,-15 2 0,-7 8-360,19-7 1,0 0 359,-26 15 0,8 2 0,3-5 0,17-6 0,-4 3 0,11-12 0,8 6 0,6-11 0,5 2 719,1-3-719,9-5 0,11-11 0,14-12 0,22-18-598,-25 18 0,0-1 598,8-3 0,1-1 0,-2-1 0,0-2 0,0 1 0,0-1 0,5-5 0,-2 2 0,-14 9 0,0 1-186,6-5 0,0 1 186,7-6 0,5-8 0,-10 10 0,-9 7 0,-9 10 0,-4 1 0,-1 9 0,-5-2 0,-1 6 0</inkml:trace>
  <inkml:trace contextRef="#ctx0" brushRef="#br0" timeOffset="22240">11815 7491 24575,'7'-22'0,"7"-3"0,18-20 0,-13 18 0,2-1-1479,8-6 0,1-2 1479,0-3 0,1 1 0,-4 5 0,0 1 0,5-6 0,1 0 0,-3 2 0,1 0 0,3-4 0,2-1-792,3-2 0,1 0 792,-2-1 0,1 1 0,0 5 0,1 0 0,0-2 0,1 0 0,2 2 0,1 1 0,-4 2 0,1 0 0,-2-2 0,1 1 0,3 1 0,-1 1 0,-1-3 0,0 0 0,-2 5 0,1 1 0,3-6 0,-1 1-96,-6 5 1,-2 2 95,0-2 0,-2 2-71,-5 5 1,-2 1 70,20-18 0,-13 10 0,8-1 1266,-10 3-1266,-6 9 1963,-9 5-1963,-6 6 1462,-3 2-1462,0 4 183,0 0-183,0 3 0,-2 0 0,-2 0 0</inkml:trace>
  <inkml:trace contextRef="#ctx0" brushRef="#br0" timeOffset="24185">12503 4783 24575,'-21'0'0,"-3"0"0,-8 0 0,-11 0 0,-3 0 0,-10 0-663,-6 0 663,5 0 0,22 0 0,1 0 0,-24 0 0,20 0 0,1 0 0,-7 0 99,-21 0-99,29 0 0,-13 0 0,6 4 0,9 3 0,-2 6 0,12 6 497,-9 2-497,7 8 67,-4 2-67,4 4 0,-5 5 0,4 0 0,0-5 0,0 3 0,7-10 0,2 2 0,-9 10 0,2-2 0,-2 5 0,10-10 0,1-1 0,-3 2 0,5-4 0,0 0 0,-3 9 0,3 4 0,2 1 0,7-6 0,1 4 0,4 2 0,0-9 0,0 24 0,0-17 0,8 15-457,6-3 457,19-2-617,-13-20 1,2 1 616,5-1 0,2-1 0,3 4 0,2 0 0,4-1 0,4 0-775,-6-4 0,4 0 0,-2-2 775,6 1 0,2-1 0,-4-1 0,3 1 0,0-2 0,2-2 0,0-1 0,-1-2-1207,9 4 0,1-1 1207,0 0 0,4 2 0,-3-3 0,3-3 0,0-2 0,-9-4 0,3 0 0,0-1-753,-1 3 0,0-1 0,0-1 753,0-5 0,0-3 0,0 1 0,3 2 0,1 0 0,-1-2 0,1-3 0,1-2 0,-1-1 0,0 2 0,0-1 0,0 0 0,0-2 0,-1 0 0,0 0 0,-5 0 0,-1 0 0,-1 0-172,-2-3 1,0 0-1,-2-2 172,13-2 0,-3-3 370,-3-3 0,-3-2-370,-11-2 0,-2-2 0,-2 0 0,-2-3 823,-4 0 0,-1-1-823,-4-4 0,-1-1 0,17-26 0,-21 23 0,-2-2 0,0-1 0,-2-2 921,0-6 0,-1-2-921,-1-2 0,-2-2 0,-1-5 0,-2-4-323,-3 5 0,-3-3 0,1 2 323,0 6 0,0 1 0,-1-2 0,-1-13 0,-2-4 0,-2 4 0,-2 12 0,-2 3 0,-2-1 0,-3-3 0,-2-1 0,-4 1 0,-5 3 0,-3 1 0,0 2-570,-7-9 1,-2 0 569,5 11 0,-4-1 0,1 3 0,-9-5 0,-1 2 0,11 7 0,-1-1 0,-2 2 0,-3 3 0,-2 2 0,1 2 0,-10-7 0,-2 4 0,11 9 0,-3 1 0,0 3 0,-16-5 0,-2 3 0,17 8 0,-2 1 0,0 2 0,-2-1 0,0 2 0,-1 2 0,0 2 0,0 2 0,0 1 0,2-2 0,1 1 0,0 1 0,0 0 0,0 1 0,4 1-131,-1-1 0,2 0 131,-4-1 0,3 2 0,-9 7 908,-4-2-908,12 10 2648,15-7-2648,10 1 2704,10-3-2704,3-1 993,-4 3-993,3 5 0,0-6 0,4 2 0</inkml:trace>
  <inkml:trace contextRef="#ctx0" brushRef="#br0" timeOffset="35440">25926 7980 24575,'35'0'0,"-1"0"0,14 0 0,-5 0 0,1 3 0,-17-2 0,7 7 0,-14-4 0,8 4 0,-9-1 0,2-3 0,-14-1 0,4-6 0,-8-1 0,-3-2 0,0-3 0,3-5 0,4-1 0,9-12 0,8 6 0,3-13 0,7 3 0,-3-4 0,4 1 0,-10 4 0,8 1 0,-16 6 0,10 3 0,-15 2 0,4 7 0,-9 2 0,3 5 0,-7-2 0,2 6 0,-4-3 0,2 3 0</inkml:trace>
  <inkml:trace contextRef="#ctx0" brushRef="#br0" timeOffset="44388">24295 7244 24575,'-22'0'0,"-2"0"0,-19 0 0,-2 0 0,-11 0-621,-7 0 621,6 0 0,23 0 0,-1 0 0,-28 0 0,27 0 0,2 0 0,-20 0 0,-5 0 0,7 0 0,0 0 0,-3 0 153,17 0-153,-5 0 0,10 0 0,4 0 0,-1 0 0,11 0 468,-4 0-468,2 0 0,6 0 0,-14 0 0,12 0 0,-12 0 0,14 3 0,-2 0 0,0 4 0,2 0 0,-6 0 0,7-3 0,-7 3 0,2-3 0,-3 3 0,0 0 0,0 1 0,0-1 0,-5 1 0,4-4 0,-8 3 0,3-3 0,-4 1 0,-5-2 0,3 1 0,-8-3 0,9 2 0,-9-3 0,8 0 0,-8 0 0,9 0 0,-5 0 0,6 0 0,0 0 0,0 0 0,4 0 0,5 0 0,2 0 0,7 0 0,-4 0 0,8 0 0,1 0 0,3 0 0,-1 0 0,1 0 0,0 0 0,0 0 0,0 0 0,-4 0 0,0 0 0,-3 0 0,-5 0 0,4 0 0,-7 0 0,2 0 0,-3 0 0,-4 0 0,2 0 0,-2 0 0,4 0 0,-5 0 0,4 0 0,-8 0 0,8 0 0,-4 0 0,0 0 0,4 0 0,-4 0 0,1 0 0,3 0 0,-4 0 0,5 0 0,0 4 0,0 0 0,-1 3 0,1 1 0,4-1 0,4-1 0,1 4 0,6 0 0,-3 3 0,6 5 0,-2 0 0,5 8 0,-6 2 0,7 21 0,-4 4-445,4-19 0,0 2 445,0-1 0,0 0 0,0 3 0,0 1 0,0-1 0,0 2 0,0 2 0,0 1 0,0 0 0,0-1 0,2 1 0,1-1 0,0-2 0,4-1 0,4 1 0,3-1 0,-2-7 0,2 0 0,8 1 0,1 0 0,-6-4 0,1 0 0,6 1 0,1 0 0,3-1 0,1-1 0,-2-3 0,3 0 0,5-1 0,3-1 0,-3-4 0,2-1 0,6 1 0,2-1-862,1-3 1,2-2 861,7-1 0,0-1 0,0-2 0,2-1-1211,6-2 1,2 0 1210,-1-2 0,2-1 0,-20-1 0,0 0 0,1-1 0,-1 0 0,0-2 0,0 1 0,1 0 0,-1 0 0,0 0 0,19 0 0,0 0 0,0-2 0,-2-1 0,-3-2 0,0-2-897,0-2 1,-1-1 896,-3-1 0,0-1 0,-1 0 0,0 0 0,-8-1 0,0 0 6,0 1 0,-2 1-6,-11 0 0,-1 1 0,11-3 0,0 1 0,17-5 0,-21 5 0,-2-2 0,19-8 0,-17 8 0,-1 0 0,12-13 0,-14 11 0,0 0 0,12-11 0,-4 1 0,5-6 0,-16 8 0,-1-1 0,19-16 0,-25 17 0,0 0 1317,10-10-1317,-15 5 2348,8-6-2348,-9 6 2277,-1 1-2277,-9 9 873,-1 2-873,-3 7 0,-4-3 0,0 6 0,-3-5 0,0-3 0,0 1 0,0-12 0,0 2 0,0-8 0,0-5 0,0 4 0,0-4 0,-4 4 0,-8 0 0,-1 5 0,-11-1 0,5 10 0,-4 0 0,-4 4 0,4 0 0,-8-1 0,3 1 0,-4 2 0,0-2 0,-5 2 0,3 0 0,-3-3 0,5 4 0,0-1 0,4-1 0,-3 1 0,8-2 0,-4 0 0,5 0 0,0 4 0,0-3 0,0 2 0,3-2 0,-2 3 0,7-2 0,-4 2 0,5 0 0,-1-1 0,4 4 0,1-1 0,3 3 0,-1 0 0,4-1 0,-3 4 0,6-2 0,-3 1 0,3-2 0,0 0 0,-3 0 0,3 2 0,-3 2 0</inkml:trace>
  <inkml:trace contextRef="#ctx0" brushRef="#br0" timeOffset="68432">9418 10644 24575,'32'0'0,"10"0"0,-2 0 0,21 0-1229,-3 0 1229,6 0 0,-8 0 0,-18 0 0,-1 0 0,8 0 0,-5 2 0,0 1 0,1 1 401,14 6-401,-12-6 204,-9 4-204,2-4 0,-12 0 0,2 0 624,-4-4-624,0 3 0,-4-2 0,3 2 0,-2-3 0,3 0 0,0 0 0,0 0 0,0 0 0,0 0 0,4 0 0,-2 0 0,6 0 0,-6 0 0,7 4 0,-4-4 0,10 4 0,-3 0 0,3 0 0,0 0 0,-4 0 0,4 0 0,-5-4 0,-4 4 0,3 0 0,-8-4 0,3 4 0,-4-4 0,-3 0 0,2 0 0,-7 0 0,3 0 0,1 0 0,-4 0 0,0 0 0,-1 0 0,-3 0 0,0 0 0,-1 0 0,-3 0 0,0 0 0,0 0 0,0 0 0,1 0 0,-1 0 0,0 0 0,0 0 0,0 0 0,7 0 0,-2 0 0,10 0 0,-3 0 0,9-4 0,-4 0 0,4 0 0,-9-3 0,3 7 0,-10-3 0,5 3 0,-9-3 0,3 2 0,-4-2 0,-3 3 0,0 0 0</inkml:trace>
  <inkml:trace contextRef="#ctx0" brushRef="#br0" timeOffset="69851">12242 10706 24575,'31'0'0,"-2"0"0,25 0 0,-1 0-1079,-16 0 1,3 0 1078,-2 0 0,2 0 0,6 0 0,1 0 0,0 0 0,0 0 0,1 0 0,-2 0 0,-6 0 0,0 0 0,14 0 0,-3 0 0,9 0 0,-14 0 0,-1 0 692,12 0-692,-19 0 0,1 0 0,-1 0 0,-1 0 0,-2 2 0,-3 0 356,15-1-356,-21 2 0,-3-3 0,-5 0 1109,-1 0-1109,-4 0 0,1 3 0,-4-2 0,5 5 0,-4-6 0,2 3 0,0-3 0,-7 0 0,7 3 0,-3-2 0,0 2 0,0-3 0,-1 0 0,-2 3 0,2-3 0,-3 3 0,-2 0 0,-2-3 0,-2 3 0</inkml:trace>
  <inkml:trace contextRef="#ctx0" brushRef="#br0" timeOffset="75835">14422 10707 24575,'43'0'0,"9"0"0,-19 0 0,4 0-1959,22 0 1,3 0 1958,-15 0 0,2 0-698,2 0 1,5 0 0,-2 0 697,9 0 0,0 0-550,-8 0 0,2 0 0,0 0 550,-3 0 0,-1 0 0,1 0 0,2 0 0,1 0 0,-1 0 0,1 0 0,0 0 0,-2 0 0,-3 0 0,-2 0 0,1 0-516,2 0 1,0 0 0,-2 0 515,11 0 0,-1 0 0,3 0 0,-2 0 0,-23 0 0,-1 0 425,8 0 1,-2 0-426,14 0 0,5 0 0,-6 0 2023,-13 0-2023,-7 0 3270,-9 0-3270,-6 0 2387,-5 0-2387,-6 0 674,1 3-674,-5-3 0,2 3 0,3 0 0,-4-2 0,7 2 0,-5-3 0,8 0 0,0 0 0,0 0 0,3 0 0,-6 0 0,6 0 0,-7 0 0,0 0 0,-5 0 0,-3 0 0,0 0 0,0 0 0,1 0 0,-4 0 0,0 0 0</inkml:trace>
  <inkml:trace contextRef="#ctx0" brushRef="#br0" timeOffset="77842">17515 11344 24575,'13'0'0,"2"0"0,16 0 0,-2 4 0,13 1 0,-3 9 0,6-2 0,-14 0 0,-6-6 0,-16-6 0,-6-3 0,0 0 0,-3-10 0,0-12 0,0-14 0,9-25-1179,-2 5 1179,7 15 0,2-1 0,-4 8 0,0-1 0,9-8 0,0 0 0,-7 12 0,-1 1 0,4-4 0,0 0-57,2-15 57,4 1 0,-9 8 0,-1 19 0,-4 2 0,0 15 294,-5-2 0,-2 8 0,-2-1 0</inkml:trace>
  <inkml:trace contextRef="#ctx0" brushRef="#br0" timeOffset="79580">17152 12063 24575,'22'11'0,"-4"3"0,3-3 0,3 8 0,-4-3 0,11 4 0,-11-2 0,7-1 0,-4 1 0,-8-7 0,-2 2 0,-4-5 0,-1 1 0,1-3 0,-3-2 0,-3 1 0,3-4 0,-3 1 0,3-2 0,4-6 0,4-6 0,9-4 0,7-8 0,7 3 0,-7 0 0,11-4 0,-12 8 0,8-3 0,-5 3 0,-8 6 0,-2 0 0,-12 4 0,2 1 0,-2 2 0,-3 1 0,-1 3 0</inkml:trace>
  <inkml:trace contextRef="#ctx0" brushRef="#br0" timeOffset="83513">22857 11280 24575,'3'9'0,"8"-5"0,0 15 0,16-2 0,-7-2 0,4 4 0,1-4 0,-9-1 0,5-2 0,-7-6 0,-1 0 0,-3-2 0,-3 2 0,-2-3 0,-1 0 0,2-3 0,0 0 0,0 0 0,3-6 0,11-7 0,5-11 0,11-13 0,6-5-472,-19 17 0,2 1 472,3-1 0,0 0 0,2 0 0,0 0-331,14-13 331,-18 14 0,-1 0 0,7-3 0,9-10 0,-15 16 0,0 5 0,-15 6 928,3 4-928,-8 2 86,0 2 1,-3 2 0,0 0 0</inkml:trace>
  <inkml:trace contextRef="#ctx0" brushRef="#br0" timeOffset="85835">22870 12057 24575,'6'7'0,"2"-1"0,2 0 0,2 1 0,-1-1 0,2 1 0,-3 0 0,3 2 0,-3-2 0,0 3 0,3-4 0,-7 0 0,4 1 0,-4-1 0,0 0 0,0 3 0,0-2 0,1 2 0,2 1 0,-2-3 0,2 2 0,-3-3 0,0 0 0,1 3 0,-1-2 0,0 3 0,0-4 0,0 0 0,0 0 0,0 0 0,1-3 0,-1 0 0,0-3 0,0 0 0,0 0 0,0 0 0,3 0 0,10-7 0,0-1 0,12-8 0,-2-4 0,8 2 0,3-7 0,3 2 0,-5 2 0,18-12 0,-23 15 0,21-10 0,-20 8 0,10 1 0,5-7 0,-10 8 0,15-9 0,-15 6 0,10-3 0,-15 4 0,13-1 0,-21 4 0,20-5 0,-20 3 0,10 2 0,-8-3 0,0 4 0,-2 1 0,-4 4 0,0-3 0,-3 6 0,-2-6 0,-4 7 0,-3-3 0,0 6 0,-4 2 0,0-1 0,0 2 0,-3-1 0,0 2 0</inkml:trace>
  <inkml:trace contextRef="#ctx0" brushRef="#br0" timeOffset="109784">16443 14819 24575,'0'13'0,"0"2"0,0 16 0,0-2 0,0 4 0,0 3 0,0-2 0,0 4 0,0 4 0,0-8 0,0-2 0,0-9 0,0-2 0,0-10 0,0 2 0,0-7 0,-3-2 0,0-4 0,-3-1 0,-4-8 0,3 5 0,-5-6 0,1 4 0,-6-1 0,-1-4 0,-4 3 0,-1-3 0,1 4 0,0-1 0,4 4 0,-3-2 0,6 2 0,-2 0 0,3 1 0,1 3 0,3 0 0,0 0 0,4-3 0,3-1 0,0-2 0,3 0 0,0 0 0,0 0 0,10-1 0,2 0 0,44-17 0,-4 7-600,-11-1 0,1 0 600,-3 4 0,-1 1 0,2-2 0,-2-1 0,24-9 0,-25 13 0,-2 0-201,12-6 201,10 3 0,-8 2 0,-15 8 0,-3 1 0,-13 4 0,-4 0 1187,-4 0-1187,-4 0 214,0 0-214,0 0 0,-3 0 0,0 0 0</inkml:trace>
  <inkml:trace contextRef="#ctx0" brushRef="#br0" timeOffset="111111">20643 13827 24575,'14'13'0,"9"8"0,-7-7 0,8 11 0,-10-13 0,5 11 0,-4-4 0,0-4 0,-6-6 0,-3-3 0,-3-5 0,0 1 0,-3-5 0</inkml:trace>
  <inkml:trace contextRef="#ctx0" brushRef="#br0" timeOffset="112213">20829 13757 23156,'0'9'0,"0"-2"697,0 3-697,-3-1 238,2 1-238,-5 4 120,-1 3-120,2 1 364,-8 4-364,8-4 0,-5 0 0,3-5 0,3-3 0,1-1 0,3-3 0,0 4 0,-3-3 0,-1 9 0,-2-5 0,-4 6 0,-1-3 0,1-1 0,0 1 0,3-4 0,4-1 0,-3-3 0,6 0 0,-3-2 0,3-2 0</inkml:trace>
  <inkml:trace contextRef="#ctx0" brushRef="#br0" timeOffset="113373">20170 14500 24575,'13'6'0,"-5"-1"0,12 8 0,-9-2 0,7 3 0,-5-1 0,0-3 0,-2 3 0,-2-8 0,-5 3 0,1-7 0,-4 4 0,2-7 0,-3 1 0</inkml:trace>
  <inkml:trace contextRef="#ctx0" brushRef="#br0" timeOffset="114527">20355 14491 24575,'-6'10'0,"-2"0"0,-5 3 0,-1-2 0,1 1 0,2 2 0,-2-2 0,5 1 0,2-7 0,3 1 0,3-1 0,0 0 0,0 0 0,0 3 0,-3 1 0,-4 4 0,-4 3 0,-3 1 0,0 0 0,0 0 0,3-8 0,2 2 0,2-5 0,4 2 0,0-8 0,3 1 0,0-5 0</inkml:trace>
  <inkml:trace contextRef="#ctx0" brushRef="#br0" timeOffset="115767">20632 14548 24575,'10'2'0,"3"5"0,1 4 0,0 2 0,3 1 0,-3-3 0,-4-5 0,0 3 0,-1-7 0,-5 6 0,5-7 0,-8 2 0,2-3 0</inkml:trace>
  <inkml:trace contextRef="#ctx0" brushRef="#br0" timeOffset="117114">20746 14586 24575,'-6'10'0,"-2"7"0,-6-9 0,0 12 0,3-8 0,-6 5 0,5-3 0,-5-3 0,7 2 0,-3-9 0,8 5 0,-3-8 0,7 4 0,-5-2 0,6 1 0,-3-2 0</inkml:trace>
  <inkml:trace contextRef="#ctx0" brushRef="#br0" timeOffset="118330">19878 15185 24575,'10'0'0,"8"0"0,6 0 0,0 0 0,1 3 0,-7 1 0,1 3 0,-2 0 0,-4-3 0,1 2 0,-7-6 0,-1 3 0</inkml:trace>
  <inkml:trace contextRef="#ctx0" brushRef="#br0" timeOffset="119333">20048 15178 24575,'0'6'0,"0"0"0,0 0 0,0 4 0,0-3 0,0 5 0,0-2 0,0 4 0,-3-1 0,2 1 0,-2-4 0,3 2 0,0-5 0,0 2 0,0-2 0,0-1 0,0 0 0,0 0 0,0 0 0,0 0 0,-6 0 0,-1-2 0,-1-1 0,2-3 0</inkml:trace>
  <inkml:trace contextRef="#ctx0" brushRef="#br0" timeOffset="120388">20270 15172 24575,'13'0'0,"2"7"0,7 1 0,6 12 0,-9-8 0,9 11 0,-5-10 0,-3 5 0,-1-6 0,-7-3 0,-5-5 0,2 1 0,-5-1 0,-2-4 0,-2 2 0,0-4 0</inkml:trace>
  <inkml:trace contextRef="#ctx0" brushRef="#br0" timeOffset="121293">20467 15210 24575,'0'9'0,"-7"5"0,-4-2 0,-9 9 0,-4 1 0,-1 3 0,8-4 0,-9 1 0,13-10 0,-10 7 0,12-6 0,2-2 0,5-5 0,2-3 0</inkml:trace>
  <inkml:trace contextRef="#ctx0" brushRef="#br0" timeOffset="122444">20681 15024 24575,'6'19'0,"7"7"0,7 0 0,2 12 0,3-2 0,-7-3 0,2-1 0,-5-9 0,0 4 0,-1-9 0,-6-4 0,-2-2 0,-3-7 0,-2-2 0,1-7 0,-2 1 0,0 0 0</inkml:trace>
  <inkml:trace contextRef="#ctx0" brushRef="#br0" timeOffset="123486">20864 15087 24575,'0'9'0,"-3"1"0,-4 4 0,-4 3 0,-8 7 0,9-5 0,-7 4 0,9-6 0,-3-2 0,4 2 0,1-7 0,5 0 0,-1-4 0,2 0 0,-3 3 0,-1 1 0,-3 4 0,0-1 0,0 0 0,1-2 0,2-2 0,-1-3 0,4 0 0,-2-3 0,3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3T03:01:39.662"/>
    </inkml:context>
    <inkml:brush xml:id="br0">
      <inkml:brushProperty name="width" value="0.05292" units="cm"/>
      <inkml:brushProperty name="height" value="0.05292" units="cm"/>
      <inkml:brushProperty name="color" value="#FF0000"/>
    </inkml:brush>
  </inkml:definitions>
  <inkml:trace contextRef="#ctx0" brushRef="#br0">10037 7727 24575,'27'0'0,"5"0"0,19 0 0,7 0-2062,-18 0 0,4 0 2062,15 0 0,5 0-875,-20 0 1,1 0 0,2 0 874,8-1 0,1-1 0,2-1-549,1-3 0,1-2 0,0 1 549,1 1 0,0 1 0,1-2-692,-12 0 0,2-2 0,-1-1 1,0 2 691,0 2 0,0 1 0,0-1 0,1 1-368,4-3 1,1 1 0,0-1 0,-1 0 367,-3 1 0,0-1 0,0 0 0,-2 2 0,9-1 0,-2 2 0,5-1 0,-12 1 0,3-2 0,2 1 0,-1 0 0,-4 1 0,12 1 0,-3 1 0,5-1 0,-10 0 0,5-2 0,2 1 0,-2 0 0,-5 0 0,8 0 0,-5 0 0,1 1 0,-8 2 0,1 0 0,0 0 0,-1 0-91,5-2 0,-2-1 0,2 2 91,-6 2 0,2 1 0,0 0 0,-1-1 0,11-1 0,-1 0 0,0 0 0,-1 2 0,0 0 0,-1 0 231,-8 0 1,-1 0 0,-1 0-232,-1 0 0,-1 0 0,-3 0 860,4 0 0,-1 0-860,5 0 0,-1 0 0,10 0 1448,-22 0 0,0 0-1448,18 4 3215,-13-3-3215,-12 6 2417,-9-6-2417,-6 5 1365,-3-5-1365,-4 2 595,-1-3-595,-6 2 0,0 2 0,0-1 0,17 0 0,12 9 0,19 4 0,4 12-867,-18-13 0,3 0 867,3 4 0,3 0-1185,13 0 1,2-1 1184,-18-6 0,0 1 0,1-2 0,2 0 0,1 0 0,-1-2 0,0 0 0,0 0 0,1-2 0,2 0 0,1 0 0,-1-1 0,-5 1 0,0-1 0,0-1 0,2 0 0,0-1 0,-1 0 0,20 2 0,-2 0 0,-2-2 0,0-1 0,3 0 0,0-1 0,-4-1 0,0-2 0,-5 1 0,1 0 0,3 0 0,0 0-771,-7 0 0,-1 0 771,4 0 0,0 0 0,0 0 0,0 0 0,-4 0 0,1 0 0,3 0 0,0 0 0,-4 2 0,0 1 0,3 0 0,1 1 0,-3 2 0,0-1 0,3-1 0,0-1 0,0 2 0,-1 0 0,-2-2 0,0 0 0,3 3 0,-1 0 0,-13-1 0,0 0 0,21 2 0,-2-2 0,-26-2 0,-1 0-396,25 3 1,-1-1 395,9-4 0,-28 1 0,0 0 0,26-2 1146,-7 0-1146,-8 0 2197,-11 0-2197,-1 0 1807,-9 0-1807,-6 0 1081,-8 0-1081,-4 0 205,-4 0-205,0 0 0,0 0 0,-3 0 0,0 0 0</inkml:trace>
  <inkml:trace contextRef="#ctx0" brushRef="#br0" timeOffset="11905">18766 11996 24575,'22'0'0,"0"0"0,10 0 0,-3 0 0,18 0 0,-12 0 0,13 0 0,-15 0 0,4 0 0,0 0 0,-8 0 0,3 0 0,-10 0 0,0 0 0,0 0 0,0 0 0,0 0 0,-4 0 0,3 0 0,-7 0 0,8 0 0,-4 0 0,4 0 0,-4-6 0,3 4 0,-3-4 0,0 6 0,4-3 0,-4 2 0,0-2 0,3-1 0,-7 4 0,4-4 0,-5 1 0,-3 3 0,0-3 0,-4 3 0,0 0 0,0 0 0,0 0 0,0 0 0,-3 0 0,0 0 0</inkml:trace>
  <inkml:trace contextRef="#ctx0" brushRef="#br0" timeOffset="32155">20193 12116 24575,'18'0'0,"-2"0"0,11 0 0,-5 0 0,9 0 0,-2 0 0,13 0 0,-13 0 0,12 0 0,-12 0 0,13 0 0,-9 0 0,9 0 0,-13 0 0,7 0 0,-8 0 0,-1 0 0,4 0 0,-7 0 0,7 0 0,-8 0 0,3 0 0,-4 0 0,0 0 0,-4 0 0,4 0 0,-8 0 0,3 0 0,-3 0 0,3 0 0,-3 0 0,3 0 0,-3 0 0,-1 0 0,5 0 0,-7 0 0,5 0 0,-6 0 0,4 0 0,-1 0 0,4 0 0,-2 0 0,2 0 0,-4 0 0,1 0 0,-1 0 0,4 0 0,-2 0 0,2 0 0,-4 0 0,1 0 0,-1 0 0,1 0 0,-4 0 0,2 0 0,-1 0 0,-1 0 0,2 0 0,-2-3 0,1 2 0,-2-2 0,-3 3 0,3 0 0,-2 0 0,3 0 0,-4 0 0,0 0 0,3 0 0,-2 0 0,2 0 0,-3 0 0,0 0 0,0 0 0,0 0 0,1 0 0,1 0 0,-1 0 0,2 0 0,-3 0 0,0 0 0,0 0 0,0 0 0,0 0 0,0 0 0,0 0 0,0 0 0,0 0 0,0 0 0,-2 0 0,-2 0 0</inkml:trace>
  <inkml:trace contextRef="#ctx0" brushRef="#br0" timeOffset="43671">22979 17605 24575,'-14'0'0,"1"0"0,-5 0 0,-4 0 0,-2 0 0,2 0 0,-9 0 0,10 0 0,-15 0 0,8 0 0,-4 0 0,-5 0 0,4 0 0,-4 0 0,4 0 0,-4 0 0,4 0 0,-4 0 0,5 0 0,-6 0 0,5 0 0,-4 0 0,5 0 0,-1 0 0,1 0 0,0 0 0,0 0 0,4 0 0,-3 0 0,8 3 0,-4-2 0,9 5 0,-3-2 0,6 3 0,-2 0 0,4-1 0,-1 1 0,4 0 0,-3-1 0,6 0 0,-2 1 0,-1 2 0,3 1 0,-3 4 0,0 3 0,2 1 0,-3 4 0,1 0 0,-3 5 0,2 0 0,-1 5 0,0 5 0,3-3 0,-4 8 0,5-9 0,3 4 0,1-5 0,4 0 0,0 0 0,0 5 0,0-3 0,7-2 0,10 1 0,9-8 0,12 5 0,-8-9 0,25 11 0,-22-17 0,23 8 0,-12-10 0,0-3 0,11 3 0,-10-4 0,9-4 0,-9-1 0,4-4 0,0 0 0,7 0 0,-13 0 0,5 0 0,3-8 0,7-1 0,3-5 0,-5-2 0,-22 7 0,3-7 0,-5 4 0,0-1 0,0-2 0,-4 3 0,-2-3 0,-4 3 0,0-2 0,0 6 0,-4-5 0,-4 5 0,-1-2 0,-6 1 0,6 1 0,-6-1 0,2 2 0,-3 1 0,1 3 0,-4-3 0,2 3 0,-4-3 0,2 0 0,-3-1 0,0-2 0,0 2 0,0-10 0,0 6 0,0-19 0,0 9 0,0-15 0,0 8 0,-4-9 0,-1 4 0,-7-5 0,4 11 0,-8-4 0,8 7 0,-6-2 0,6 8 0,-6-4 0,3 8 0,-3 0 0,0 1 0,-3 2 0,3 0 0,-8-3 0,4 6 0,-4-3 0,4 7 0,-3-2 0,2 2 0,-3-1 0,4 2 0,-3 3 0,6 0 0,-6 0 0,6 0 0,-6 0 0,7 0 0,-4 0 0,5 0 0,3 0 0,-3 0 0,6 0 0,-2 0 0,2 0 0,1 0 0,3 0 0,0 0 0</inkml:trace>
  <inkml:trace contextRef="#ctx0" brushRef="#br0" timeOffset="55060">23086 14590 24575,'14'0'0,"-3"0"0,14 0 0,-5 4 0,6 0 0,-7 10 0,7-1 0,-7 5 0,4-7 0,4 8 0,-8-6 0,9 6 0,-10-5 0,-4-3 0,-1-1 0,-6-4 0,2 0 0,-3-2 0,0 1 0,0-4 0,0 1 0,0-2 0,1 0 0,-1 0 0,-3-2 0,3-5 0,-2-7 0,15-10 0,3-5 0,2 2 0,2-1-2041,19-18 2041,-2 0 0,3-2-1237,-10 9 0,0 0 1237,-1 4 0,2-2 0,-1 0 0,-4 4 0,-1 0 0,-1 1 0,9-10 0,0 1 0,5-6 0,0 0 0,-6 6 0,0 0 0,4-7 0,2-1 0,0 3 0,1 2-878,-4 0 0,-1 1 878,-3 3 0,0 1 0,2 1 0,0 2-505,-6 3 0,-1 1 505,4-1 0,-1 2 0,-5 4 0,0 2 427,1-1 0,0 0-427,-3 1 0,-1 1 0,15-6 0,-12 6 0,-2 1 2178,0 4-2178,23-22 2006,-22 19-2006,5-8 1396,1 4-1396,-5 1 847,-2 4-847,-5 2 0,-5 8 0,-4 1 0,-4 3 0,-4 4 0,0 0 0,0 0 0,-3 3 0,0-3 0</inkml:trace>
  <inkml:trace contextRef="#ctx0" brushRef="#br0" timeOffset="56186">25048 8495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3T03:04:52.470"/>
    </inkml:context>
    <inkml:brush xml:id="br0">
      <inkml:brushProperty name="width" value="0.05292" units="cm"/>
      <inkml:brushProperty name="height" value="0.05292" units="cm"/>
      <inkml:brushProperty name="color" value="#FF0000"/>
    </inkml:brush>
  </inkml:definitions>
  <inkml:trace contextRef="#ctx0" brushRef="#br0">3271 7198 24575,'27'-3'0,"0"-6"0,16-4 0,8-10-2106,-4 3 1,4-1 2105,-6 3 0,2 0 0,-4 0 0,2-1 0,-3 2 0,-1 0 0,1 1 0,18-5 0,1 0 0,-15 5 0,1 0 0,17 0 0,0 0 0,-8-1 0,0 1 0,3 5 0,0 2 0,-10-2 0,-2 1 204,-6 2 0,0 1-204,-3 4 0,-2 0 0,15-9 879,6 11-879,-13-3 0,-7 4 0,-17 0 2141,1 0-2141,-14 0 783,3 0-783,-4 0 0,0 0 0,0 0 0,0 0 0,0 0 0,0 0 0,0 0 0,0 0 0,0 0 0,7 0 0,2-4 0,12-4 0,2-8 0,8-2 0,-1-7 0,-3 7 0,4-6 0,-13 8 0,8-4 0,-10 5 0,-4 4 0,-1 0 0,-7 5 0,0 2 0,-4 1 0,0 1 0,-3 1 0,0-2 0</inkml:trace>
  <inkml:trace contextRef="#ctx0" brushRef="#br0" timeOffset="39174">24137 9855 24575,'0'-22'0,"0"-2"0,0-13 0,0-7 0,4-13 0,6 0 0,-1 13 0,4-1 0,-6 28 0,-3-10 0,2 17 0,-5 13 0,1 11 0,-2 9 0,0 18 0,0 0 0,0 21-618,5-27 0,0 1 618,-2 3 0,1 0 0,5 1 0,1-1 0,1 26 0,-3-20 0,-1-1 0,2 2-178,-4-5 0,0 0 178,4 4 0,0 6 0,-4-7 0,-1-7 0,-4-10 0,0 0 1214,0-1-1214,0-6 378,-7 5-378,-10-5 0,-12 4 0,-11 2 0,-4 0 0,-11 2-765,3-5 765,18-8 0,0-1 0,-13 1-96,-7 7 96,15-13 0,5 3 0,-2-3 0,17-2 0,0-3 761,10-1-761,6-9 100,14-3-100,17-7 0,18-1 0,-13 4 0,3 1-637,-1 1 0,2 1 637,8-6 0,2 0 0,0 4 0,1 1 0,3-3 0,-1 0 0,-2 3 0,-1 0 0,3 0 0,0-1 0,-7 2 0,1-1 0,3 0 0,-2 0 0,17-5-260,-28 9 1,-2 0 259,13-6 0,6 3 0,-12-3 0,-7 5 0,-14 1 1240,-1 3-1240,-7 1 138,0 3 0,-7 0 0,0 0 1</inkml:trace>
  <inkml:trace contextRef="#ctx0" brushRef="#br0" timeOffset="40633">25141 9600 24575,'0'32'0,"0"0"0,0-4 0,0 8 0,0 9 0,0 13 0,0 1 0,0-4 0,0-6 0,0-18 0,0 15 0,0-21 0,8 17 0,0-17 0,8 5 0,1-15 0,-2 0 0,6-5 0,2-2 0,0-1 0,8-2 0,7-2 0,2-3 0,14 0 0,3 0-511,1-9 511,4-5 0,-6-6 0,0-7 0,0 7 0,-16-1 0,7 0 0,-13 3 0,0-2 0,-3 4 0,-13 5 0,0-2 0,-8 6 511,-1-3-511,-5 4 0,-2 0 0,-2-4 0,0 0 0,0-7 0,0-1 0,-3-9 0,-10-2 0,-1-8 0,-16-5 0,6-1 0,-7-2 0,10 11 0,-8-3 0,7 7 0,-17-6 0,16 6 0,-9 4 0,17 11 0,-2 2 0,3 5 0,-3-2 0,-2 0 0,1 2 0,-3-3 0,-2 0 0,0 3 0,-4-7 0,5 7 0,0-3 0,4 1 0,0 5 0,8-3 0,-2 4 0,5 0 0,0-1 0,1 4 0,6-2 0,-3 3 0</inkml:trace>
  <inkml:trace contextRef="#ctx0" brushRef="#br0" timeOffset="45012">25236 1630 8191,'0'37'0,"0"13"4289,0 15-4289,0-26 0,0 1 0,0 1 0,0 3 930,0 6 1,0 0-931,0-6 0,0 1 0,0 10 0,0-2 0,0 10 848,0-25 1,0-2-849,0 4 5916,0-1-5916,0-11 806,0-14-806,0-5 1411,0-8-1411,0-11 404,0-6-404,0-4 0,0-6 0,0-3 0,0-15 0,0-6 0,0 16 0,0-1-532,0-1 0,0-1 532,0-8 0,0-2 0,0-1 0,0 1 0,0 3 0,0 1 0,0 3 0,0 2-309,2 3 0,1 1 309,2-29 0,5 4 0,-1 9 0,-1 17 0,-4 11 0,-1 8 0,0 7 1030,-2 1-1030,4 6 652,-4 0-652,4 3 0,-1 10 0,3 2 0,3 7 0,7 6 0,8 1 0,12 12 0,6 3-447,-18-20 1,0 1 446,0 2 0,0 1 0,1 0 0,-2-1-312,14 17 312,4 6 0,-16-18 0,4 3 0,-9-7 0,-2-9 0,-8-2 0,-2-7 878,-3 0-878,-2-4 327,-2 0-327,1-3 0,0 0 0,3-3 0,-2 0 0,-1 0 0</inkml:trace>
  <inkml:trace contextRef="#ctx0" brushRef="#br0" timeOffset="46139">25284 2214 24575,'9'0'0,"10"0"0,-7 0 0,18-12 0,-17 9 0,18-12 0,-2 6 0,-4 1 0,10-4 0,-16 8 0,8 0 0,-9 4 0,-1 0 0,-4 0 0,-2 0 0,-5-6 0,-6 5 0,-3-8 0,-7 5 0,3-5 0,-3-2 0,7-10 0,0 11 0,3-4 0</inkml:trace>
  <inkml:trace contextRef="#ctx0" brushRef="#br0" timeOffset="47017">24626 3670 24575,'6'0'0,"0"0"0,4-3 0,0-4 0,8-8 0,-3 3 0,3-3 0,-5 9 0,1-4 0,7-2 0,3-3 0,0 3 0,-2-2 0,-5 7 0,1-4 0,9 4 0,-8 2 0,11-5 0,-11 5 0,4-3 0,-2 1 0,-7 6 0,4-2 0,-8 3 0,-1 0 0,-3 0 0,-2-6 0,-2 4 0,-2-4 0</inkml:trace>
  <inkml:trace contextRef="#ctx0" brushRef="#br0" timeOffset="48829">25489 2894 24256,'0'18'0,"4"0"159,0 13-159,4 3 53,9 10-53,-6 4 0,14 3 27,-18-10-27,13 5 80,-14-12-80,6 5 0,-4-11 0,-4-2 0,-1-12 0,-3 0 0,0-4 0,0-4 0,0-6 0,0-6 0,-3-5 0,2-6 0,-9-4 0,2 1 0,-1-11 0,-2-2 0,6-11 0,-4-12-548,6 21 0,1-1 548,-1-3 0,1 0 0,2-1 0,0 1-302,0-26 302,0 4 0,0 17 0,0 4 0,3 8 0,1 14 0,3 4 1079,-1 5-1079,0 5 319,0 1-319,4 3 0,0 0 0,7 0 0,1 0 0,4 0 0,5 0 0,1 4 0,4 4 0,-5 4 0,1 7 0,-5 1 0,-4-1 0,0 3 0,-8-3 0,-1 3 0,-6 0 0,0-4 0,-4 5 0,0-8 0,0 4 0,-6-6 0,2-3 0,-5 2 0,3-6 0,3 3 0,-3-5 0,6-4 0,-3-7 0,6-3 0,7-4 0,6 3 0,6 0 0,0 3 0,4 1 0,-3 3 0,4 0 0,-5 4 0,0 0 0,-4 0 0,-1 0 0,-3 0 0,-4 0 0,2 6 0,-5 1 0,3 17 0,-7 10 0,0-3 0,-3 20 0,-3-12 0,-10 11 0,0-20 0,-3 0 0,-17 12 0,-6 8 0,0-14 0,15-10 0,0-2 0,-14 7 0,8-5 0,0-1 0,-12 4 0,-5 0 0,-2 4 0,24-20 0,-2 4 0,10-8 0,7-4 0,-3 1 0,7-6 0,0 0 0,3-3 0,0-1 0,3-5 0,0-7 0,0 7 0,0-3 0</inkml:trace>
  <inkml:trace contextRef="#ctx0" brushRef="#br0" timeOffset="49807">24708 4685 24575,'41'-12'0,"11"-2"0,-15-11 0,24-1-2253,-16 0 0,3-4 2253,-1 3 0,1 0 0,-6 6 0,3 0 0,-2-1-626,-3-2 1,-2 0 0,2 1 625,3 2 0,2 2 0,-1 0 0,7-8 0,1-1 0,-1 3 0,3-2 0,-2 1 0,2-3 0,0 0 0,-2 1 0,5 0 0,-3 0 0,-8 6 0,-2 1 0,0 1 0,2-2 0,0 0 0,-2 3 0,7-3 0,-1 2 9,5-6 1,-3 0-10,-13 5 0,-1 0 0,8-2 0,1 0 0,-8-1 0,-2 1-131,17-7 131,0 2 0,-27 9 1850,15 0-1850,-22 4 2670,-1 4-2670,-10 7 1784,-3 2-1784,0 2 190,-5 0-190,-5 0 0,-1 0 0,-1 0 0</inkml:trace>
  <inkml:trace contextRef="#ctx0" brushRef="#br0" timeOffset="51484">27523 1034 24575,'0'6'0,"0"7"0,4 2 0,2 3 0,6 8 0,3-2 0,5 9 0,-2 4 0,7-1 0,-6 12 0,2-7 0,-2 13 0,-1-3 0,-4-10 0,2 0 0,-7-3 0,6-7 0,-10 6 0,5-19 0,-9-1 0,4-7 0,-4 0 0,2-10 0,-3 0 0</inkml:trace>
  <inkml:trace contextRef="#ctx0" brushRef="#br0" timeOffset="52486">27904 887 24575,'0'6'0,"0"3"0,0 2 0,0 6 0,3 1 0,5 9 0,8 5 0,6 3 0,4 7 0,0-2 0,5 4 0,-4 0 0,4 1 0,-13-11 0,6 3 0,-12-13 0,13 9 0,-12-10 0,6 5 0,-14-13 0,4 1 0,-8-6 0,2 1 0,-3-15 0,0-5 0,-3-13 0,2 9 0,-2 4 0</inkml:trace>
  <inkml:trace contextRef="#ctx0" brushRef="#br0" timeOffset="54209">28424 791 24575,'0'9'0,"0"1"0,0 12 0,0-3 0,0 12 0,0-3 0,0-5 0,4 12 0,0-18 0,7 14 0,1-9 0,6-2 0,-5 6 0,7-11 0,-3 8 0,5-11 0,-3 6 0,2-14 0,-3 9 0,1-9 0,6 7 0,-6-7 0,8 0 0,-5-1 0,0-2 0,0 2 0,0-3 0,0 0 0,0 0 0,0 0 0,0 0 0,0 0 0,-3 0 0,-5-3 0,-2-3 0,-5-1 0,2-3 0,-3 4 0,1-3 0,-4 2 0,0-3 0,0 4 0,-2 0 0,1 0 0,-2 0 0,0-1 0,0-2 0,0 2 0,0-6 0,0 3 0,0-7 0,0-1 0,-3-5 0,-1 1 0,-8-4 0,1 2 0,-5-7 0,1 8 0,-5-4 0,0 3 0,-3 4 0,0 1 0,0 0 0,1 4 0,-1-1 0,1 2 0,3 6 0,-2-6 0,3 9 0,-1-4 0,-2 5 0,3 0 0,-4-3 0,0 6 0,0-2 0,-1 3 0,1 0 0,0 0 0,4 0 0,0 0 0,5 0 0,-1 0 0,4 0 0,1 0 0,5 3 0,2 0 0,2 3 0,0 0 0,0 0 0,0 0 0,0 1 0,0-1 0,0 0 0,0 0 0,0 0 0,0 0 0,0 0 0,0-3 0,0 0 0</inkml:trace>
  <inkml:trace contextRef="#ctx0" brushRef="#br0" timeOffset="61399">28053 2420 24575,'0'-10'0,"0"1"0,0 2 0,0-2 0,0 7 0,0 0 0,0 8 0,0 0 0,0 3 0,-3 1 0,2 1 0,-5 1 0,5-2 0,-2 0 0,0 3 0,2-3 0,-2 0 0,3 3 0,0 1 0,0 0 0,0 4 0,0-1 0,7 1 0,0 0 0,12 4 0,-4-7 0,8 8 0,-5-8 0,1 3 0,-2-7 0,1-1 0,-4-3 0,3 0 0,-3 0 0,3-4 0,-3 0 0,4-3 0,-5 0 0,4 0 0,-2 0 0,2 0 0,-4 0 0,1 0 0,3 0 0,-3-3 0,4 0 0,-5-4 0,0-3 0,-2 3 0,-2-6 0,-3 6 0,1-2 0,-1 2 0,-3-2 0,0-1 0,-3-8 0,0 0 0,0-8 0,0 2 0,0-7 0,-7 4 0,2-1 0,-11-3 0,5 8 0,-5-4 0,-2 8 0,-1 1 0,1 7 0,-3-3 0,7 9 0,-4-4 0,5 8 0,-1-2 0,1 3 0,-1 0 0,4 0 0,-3 0 0,6 0 0,-5 0 0,5 3 0,-3 0 0,1 3 0,2 4 0,-3-3 0,4 2 0,-1-3 0,1 0 0,0 0 0,0 0 0,0 1 0,-4-1 0,3-3 0,-2 0 0,3-3 0,0 0 0,0 0 0,-1 0 0,1 0 0,0 0 0,0 0 0,0 0 0,0 0 0,2-2 0,1-2 0,3-5 0,0-2 0,0-6 0,0 9 0,0-2 0</inkml:trace>
  <inkml:trace contextRef="#ctx0" brushRef="#br0" timeOffset="63169">28530 1951 24575,'0'22'0,"0"-3"0,12 7 0,6 0 0,14 14 0,4 1 0,7 7 0,-4-1 0,3 1 0,-15-16 0,3 10 0,-11-21 0,-1 11 0,-1-13 0,-9-5 0,-2-2 0,0-7 0,-6-2 0,3-10 0,-3-11 0,0-2 0,0 3 0,0 8 0</inkml:trace>
  <inkml:trace contextRef="#ctx0" brushRef="#br0" timeOffset="64889">29148 1666 24575,'0'17'0,"0"-6"0,0 9 0,0 0 0,0 7 0,0 1 0,0-2 0,0 1 0,0-4 0,0 19 0,0-20 0,0 18 0,3-24 0,4 9 0,4-6 0,8 3 0,0-3 0,1 4 0,1-8 0,-2 7 0,4-9 0,0 5 0,-5-7 0,3 0 0,-7-1 0,4-3 0,-5-1 0,0 1 0,1-3 0,-1-1 0,-3-3 0,0 0 0,-1 0 0,-2 0 0,2-3 0,1-1 0,-3-5 0,5 1 0,-4-1 0,4-1 0,-5 3 0,2-2 0,-2-1 0,-1 3 0,1-5 0,-1 5 0,-3-6 0,0 3 0,-3-4 0,0 1 0,0-1 0,0 1 0,0-5 0,0-4 0,0-2 0,0-7 0,0 4 0,-3-1 0,-2-3 0,-2 8 0,-4 0 0,3 2 0,-5 6 0,3 1 0,-1 4 0,-1 4 0,1-1 0,1 3 0,-2-2 0,1 6 0,-2-3 0,-1 3 0,-3-4 0,2 3 0,-2-5 0,0 5 0,2-5 0,-6 6 0,7-3 0,-4 3 0,5-4 0,-1 4 0,1-3 0,3 3 0,-3 0 0,6 0 0,-2 0 0,-1 0 0,3 0 0,-2 0 0,3 0 0,-1 0 0,1 0 0,0 0 0,0 0 0,0 0 0,2-6 0,2-10 0,2-8 0,0 6 0,0 4 0</inkml:trace>
  <inkml:trace contextRef="#ctx0" brushRef="#br0" timeOffset="65972">27678 4106 24575,'0'-15'0,"0"-2"0,16-8 0,15-8 0,-4 4 0,5-4-1937,1 1 1,5-4 0,0-1 1936,7-5 0,1-1 0,2-4-802,-11 11 1,2-2 0,1-1 0,0-1 0,-1 0 801,1-1 0,0-1 0,0 0 0,1 0 0,0-1-589,-3 4 0,0-1 0,1 1 1,1-1-1,-1 0 0,1 0 589,-1 0 0,1 0 0,-1 1 0,1-1 0,0 0 0,1 1-394,0-2 0,1 1 1,-1-1-1,2 1 0,-1 0 1,1 1 393,1 0 0,2 1 0,0 0 0,-1 0 0,-1 2 0,-2 0-71,6-6 1,-4 1 0,1 0 0,1 1 70,-2 3 0,3 0 0,0 0 0,-3 2 0,-4 5 553,12-8 0,-1 2-553,-11 7 0,4-4 0,0 0 0,-2 3 0,2 4 0,-2 3 0,1-2 0,2-5 0,-1-2 0,1 1 0,1 3 0,-1-1 0,-2 3 1058,12-5 1,-5 2-1059,-14 4 0,-2 2 1765,4 5 1,-3 1-1766,1-8 4098,13 2-4098,-19 3 3063,1 11-3063,-20-3 1564,2 10-1564,-6-4 512,-1 0-512,-5 5 0,-5-8 0,0 8 0,-2-2 0</inkml:trace>
  <inkml:trace contextRef="#ctx0" brushRef="#br0" timeOffset="67626">27253 3242 24575,'0'-6'0,"0"-1"0,0 1 0,0 0 0,0 0 0,0 0 0,0 0 0,0-1 0,-3-2 0,6-1 0,-3-4 0,10 1 0,-3 3 0,6-3 0,-3 9 0,0-8 0,6 7 0,-8-7 0,4 5 0,-6 0 0,0 4 0,0 3 0,0 0 0,0 0 0,-2-6 0,1 5 0,-1-8 0,-1 6 0,2-4 0,-4 1 0,4 0 0,-1 0 0,2-3 0,4-6 0,5-4 0,1 1 0,2-4 0,1 2 0,-4 2 0,3 0 0,-8 4 0,3 4 0,-6 0 0,3 6 0,-7 2 0,0 2 0</inkml:trace>
  <inkml:trace contextRef="#ctx0" brushRef="#br0" timeOffset="123149">24879 2056 24575,'-37'0'0,"-4"0"0,-15-9 0,-7-6-1426,25 3 0,-2-3 1426,-3-3 0,-1-1 0,-3-1 0,-1 1 0,-2-1 0,0 0 0,3-2 0,0 1 0,2 1 0,0 1 0,2 2 0,1 0 0,6-1 0,0 2 599,-22-4-599,-3-4 0,11 6 0,0 0 0,0 3 539,12 0-539,1 5 0,9-1 0,5 4 1461,6-1-1461,4 2 253,2 2-253,5-2 0,0 5 0,5-4 0,-1 4 0,2-1 0</inkml:trace>
  <inkml:trace contextRef="#ctx0" brushRef="#br0" timeOffset="125078">22214 1403 24575,'0'22'0,"0"1"0,4 15 0,0-5 0,13 9 0,-3-4 0,2-8 0,6 22 0,-13-28 0,9 24 0,-10-25 0,-1-1 0,3-1 0,-5-9 0,4 1 0,-8-7 0,2 0 0,-3-6 0,0-7 0,0-8 0,-4-8 0,4-8 0,-7 2 0,-3-19 0,1 3 0,-10-18-467,13 28 1,1 0 466,-2-1 0,0 0 0,3 1 0,2 0 0,-3 0 0,1 1-503,-2-30 503,4 29 0,-1 0 0,-6-23 0,8 8 0,-2 17 0,3 7 0,0 11 908,0 1-908,2 14 528,10 8-528,8 9 0,16 13 0,7 8 0,-7-9 0,-9-3 0,-1 0 0,0-6 0,16 21 0,-19-21 0,0 0 0,-7-2 0,1-7 0,-10-2 0,2-2 0,-3-4 0,-2-6 0,-2-5 0,-2-5 0,0-5 0,0-4 0,0-11 0,0-6 0,0-10 0,5-1 0,0-12 0,4 15 0,0-13 0,0 20 0,0-9 0,-1 15 0,-1 7 0,0 9 0,0 11 0,-1 1 0,1 20 0,8 5 0,0 24 0,10-2 0,-1 13-376,-8-24 0,1-1 376,13 29 0,-10-21 0,1-2 0,2 8-89,-6-12 0,-1-1 89,2 5 0,3 9 0,-8-7 0,2-9 0,-7-6 746,2-4-746,-6-8 184,-1 2-184,-1-5 0,-1 3 0,2-4 0,-1-3 0,-1 0 0,2-3 0</inkml:trace>
  <inkml:trace contextRef="#ctx0" brushRef="#br0" timeOffset="128444">25352 3059 24575,'-26'0'0,"-12"0"0,-2 0 0,7 0 0,-2 0-1945,-25 0 1945,12 0 0,-3 0-966,3 0 1,-1 0 965,-14 0 0,-2 0-755,0 0 1,-1 0 754,21 0 0,-2 0 0,1 0 0,-4 0 0,1 0 0,0 0 0,1 0 0,1 0 0,0 0 0,1-1 0,-1 1 0,1 1 0,-19 3 0,2 2-537,6-2 1,2 0 536,13 4 0,0 0 0,-2-2 0,1-2 43,9-1 1,1-1-44,-6 1 0,-1-1 0,5 0 0,0 0 1601,-27-1-1601,16 3 2501,3-4-2501,16 4 1393,0-4-1393,9 4 876,4-4-876,4 0 0,4 0 0,-3 2 0,2-1 0,-2 4 0,6-4 0,0 2 0</inkml:trace>
  <inkml:trace contextRef="#ctx0" brushRef="#br0" timeOffset="130993">21732 3338 24575,'0'21'0,"0"-5"0,0 9 0,0 3 0,0 1 0,0 13 0,0-4 0,0 11 0,0 15 0,0-20 0,0 21 0,0-24 0,0 9 0,0-1 0,0 0 0,0-14 0,0 7 0,0-19 0,0 0 0,0-6 0,0-4 0,0-2 0,0-2 0,0-3 0,0-9 0,0 2 0,0-12 0,0 3 0,0-8 0,0 0 0,0-4 0,-3-10 0,2 8 0,-8-29 0,5 21 0,-6-34 0,2 30 0,-2-24 0,-4 2 0,7 9 0,-6-11 0,8 21 0,-3 1 0,-1 0 0,5 11 0,0 7 0,1 4 0,2 9 0,-2-3 0,6 7 0,8 0 0,8 10 0,14 3 0,5 7 0,5 0 0,-4-4 0,15 9 0,-8-3 0,11 5 0,-17-6 0,1-2 0,-8-3 0,6 4 0,-7-4 0,-5 1 0,-9-6 0,3 3 0,-6-5 0,2 1 0,-7 0 0,3-1 0,-7 1 0,4-1 0,-4 0 0,0 0 0,0 0 0,0 0 0,0-2 0,0 1 0,0-2 0,-2-2 0,-2-2 0,-2-5 0,0-3 0,0 2 0,0-6 0,0 3 0,0-12 0,-4-7 0,0 0 0,-1-18 0,-7 0 0,10 0 0,-11-12 0,12 13 0,-7-4 0,7 1 0,-3 10 0,4 2 0,-4 5 0,3 4 0,-2 2 0,3 4 0,0 3 0,0-2 0,0 3 0,0-1 0,0-2 0,-3 7 0,2-4 0,-2 5 0,3-1 0,0 1 0,0 3 0,0 0 0,0 4 0,0 0 0,0 5 0,0 5 0,0 2 0,0 3 0,0-3 0,0 0 0,0 0 0,0 0 0,0 0 0,0 0 0,0 1 0,0-1 0,0 0 0,0 0 0,0 0 0,0 0 0,0-3 0,0 0 0</inkml:trace>
  <inkml:trace contextRef="#ctx0" brushRef="#br0" timeOffset="153993">8260 10233 24575,'27'0'0,"9"0"0,-2 0 0,28 0-1552,-2 0 1552,-23 0 0,2 0 0,0 0 0,-1 0 0,1 0 0,0 0 0,7 0 0,1 0-658,0 0 1,0 0 657,0 0 0,1 0 0,6 1 0,-1-2 0,-5-1 0,1-1-609,9 3 1,1-1 608,-3-4 0,0 0 0,0 4 0,0 0 0,3-4 0,-1 0 0,-6 4 0,0 0 0,7-1 0,-1-1 0,-9 3 0,-1 0 0,7 0 0,-3 0-562,-17 0 1,-1 0 561,22 0 0,0 0-33,-3 0 33,-4 0 0,0 0 0,9 0 0,6 0 0,-2 0 0,-12 0 0,-16 0 0,1 0 0,18 0 959,11 0-959,-15 0 0,7 0 0,-10 0 0,15-8 0,-22 2 0,21-12 0,-24 12 0,24-7 0,-15 8 0,11-5 0,6 1 564,-27 3 1,1 2-565,29-2 0,-7 1 913,2 5-913,-13-4 0,15 3 0,-6-3 0,0 4 0,-6 0 0,5 0 0,-11 0 0,11 0 0,-10 0 0,4 0 775,-6 0-775,0 0 242,-4 0-242,3 0 825,-9 0-825,4 0 397,-5 0-397,5 0 0,-3 0 0,-2 0 0,-1 0 0,-8 0 0,8 0 0,-8 3 0,4-2 0,-1 2 0,-2 1 0,2-4 0,1 4 0,0-4 0,5 0 0,0 3 0,0-2 0,1 3 0,-1-4 0,0 0 0,5 4 0,-4-4 0,9 4 0,-4 0 0,1-3 0,3 3 0,-9-4 0,9 0 0,-3 4 0,4-3 0,-5 3 0,4-4 0,-3 0 0,4 0 0,1 0 0,-1 0 0,0 0 0,1 0 0,5 0 0,-5 0 0,5 0 0,-5 0 0,-6 0 0,-1 0 0,-5 3 0,-4-2 0,-2 3 0,-8-1 0,0-3 0,-8 3 0,-1-3 0,-3 0 0,0 3 0,0-2 0,-2 1 0,-2-2 0</inkml:trace>
  <inkml:trace contextRef="#ctx0" brushRef="#br0" timeOffset="162180">31124 3693 24575,'0'6'0,"0"0"0,0 0 0,0 3 0,0-2 0,0 6 0,0-3 0,0 0 0,0 11 0,0-1 0,0 12 0,4 5 0,5 2 0,0 4 0,4-4 0,-1 3 0,-6-14 0,2 5 0,1 1 0,2 7 0,1 15 0,3-16 0,-5-10 0,-1 13 0,6-4 0,-13-2 0,9-5 0,-3 0 0,-3-8 0,5 1 0,-6-11 0,3 4 0,0-5 0,-3-3 0,-2 0 0,1-4 0,-2-6 0,2 0 0,-3-4 0,0 1 0</inkml:trace>
  <inkml:trace contextRef="#ctx0" brushRef="#br0" timeOffset="163857">31660 3698 23385,'0'6'0,"0"7"586,0-5-586,0 9 199,0-3-199,0 8 101,0 6-101,0 4 304,0 11-304,0-17 0,0 25 0,0-19 0,0 17 0,0-11 0,0 4 0,0 8 0,0-17 0,0 14 0,0-23 0,0 8 0,0 0 0,0-4 0,0-2 0,0-8 0,0 3 0,3-6 0,1 2 0,5-7 0,2 0 0,2-3 0,1-1 0,-4 1 0,6-3 0,-5-2 0,6-2 0,-3 0 0,3 0 0,-2 0 0,6 0 0,-7 0 0,3 0 0,0 0 0,-2-3 0,6-1 0,-7-6 0,4 3 0,-5-3 0,0 0 0,1 2 0,-1-4 0,-2 1 0,-2 1 0,-2-3 0,-1 6 0,0-5 0,-2 5 0,-1-6 0,-3 3 0,0-4 0,0-3 0,0-6 0,0 0 0,0-8 0,0-2 0,0 0 0,0-5 0,0 1 0,0 4 0,-3 0 0,-2 2 0,-6 8 0,0-4 0,-4 5 0,0 0 0,-3 3 0,-2-3 0,-2 6 0,-1-3 0,1 4 0,-5 0 0,4 0 0,-4 0 0,9 0 0,-3 1 0,6 3 0,-2-2 0,3 2 0,1 1 0,3 0 0,0 4 0,4 2 0,3 4 0,0 1 0,3 2 0</inkml:trace>
  <inkml:trace contextRef="#ctx0" brushRef="#br0" timeOffset="165336">32306 3403 24575,'0'2'0,"0"7"0,0 8 0,0 5 0,0 5 0,4 5 0,4 2 0,1-2 0,3-1 0,3 2 0,-5 0 0,6 4 0,-4-5 0,-4-4 0,4 8 0,-5-15 0,6 19 0,-8-24 0,9 19 0,-9-15 0,3 6 0,-1-4 0,-3 0 0,7 0 0,-4-3 0,4 2 0,-4-3 0,0 4 0,1 0 0,-1-4 0,0 3 0,0-6 0,-3 6 0,2-7 0,-5 3 0,2-3 0,0-1 0,-3 1 0,3-4 0,0 2 0,-2-5 0,2 2 0,-3-2 0,3-1 0,-3 0 0,3 0 0,-3 0 0,3-3 0,-3 3 0,3-3 0,-3-2 0,0-2 0</inkml:trace>
  <inkml:trace contextRef="#ctx0" brushRef="#br0" timeOffset="182984">30557 5276 24575,'0'13'0,"0"11"0,0 5 0,0 19 0,-4-3 0,3 17 0,1-4 0,1-11 0,4-10 0,-1-2 0,-3 1 0,2-2 0,-1 0 0,-2 4 0,0 6 0,0-11 0,0-5 0,0-11 0,0-6 0,0-5 0,0-3 0</inkml:trace>
  <inkml:trace contextRef="#ctx0" brushRef="#br0" timeOffset="183840">30290 5766 24575,'13'0'0,"2"0"0,11 0 0,13 0 0,0 0 0,16 0 0,-5 0 0,-9 0 0,6 0 0,-13 0 0,4 0 0,-1 0 0,-9 0 0,-6 0 0,-4 0 0,-5 0 0,-3 0 0,-1 0 0,-5 0 0,-2 0 0</inkml:trace>
  <inkml:trace contextRef="#ctx0" brushRef="#br0" timeOffset="184861">31446 5181 24575,'0'6'0,"0"7"0,0 2 0,0 7 0,0 4 0,0 2 0,8 9 0,1 1 0,9 6 0,4 5 0,1 1 0,1 6-663,3 0 663,-8 0 0,-1-15 0,3 5 0,-11-17 0,5 4 0,-7-7 0,-1-4 0,-3-7 663,2-2-663,-5-6 0,2-4 0,-3 0 0</inkml:trace>
  <inkml:trace contextRef="#ctx0" brushRef="#br0" timeOffset="185831">31933 5175 16584,'0'10'0,"0"0"3504,0 3-3504,0 6 1374,3 5-1374,6 11 731,7-1-731,7 15 0,4-4 855,-13-15 1,0 1-856,14 21 0,-14-21 0,0 0 0,14 25-139,-12-15 139,4 11 0,-14-22 0,7 13 0,-9-16 0,0-4 666,-4-9-666,0-5 144,0-8-144,0-13 0,0 3 0,0-6 0,0 12 0</inkml:trace>
  <inkml:trace contextRef="#ctx0" brushRef="#br0" timeOffset="187353">32601 5062 24575,'0'13'0,"0"-3"0,0-1 0,0 1 0,0-3 0,0 9 0,0-5 0,0 15 0,0-3 0,0 5 0,0 3 0,0-3 0,0 9 0,0-4 0,0 4 0,0 6 0,0-13 0,0 7 0,0-15 0,0 5 0,0-4 0,11 4 0,-2-8 0,13 4 0,-3-8 0,4 0 0,3 0 0,-3-7 0,4 3 0,-5-3 0,0-1 0,0 0 0,-4-3 0,3 0 0,-6-4 0,2 0 0,-7 0 0,3 0 0,-3-3 0,3-1 0,-3-3 0,0 1 0,-4 0 0,0-4 0,0 3 0,1-5 0,-1 5 0,0-3 0,-2 1 0,-1 2 0,-3-6 0,0 3 0,0-7 0,0-2 0,0-3 0,0 0 0,0-5 0,0 4 0,-4-3 0,3 4 0,-6-5 0,1 8 0,-3-7 0,-4 8 0,5-1 0,-6-2 0,3 3 0,-4-4 0,1 3 0,0 2 0,-1 0 0,2 2 0,2 1 0,-2 4 0,3 4 0,-3-1 0,2 3 0,-1 1 0,1 3 0,-2 0 0,-1 0 0,1 0 0,3 0 0,-3 0 0,3 0 0,-4 0 0,4-2 0,-3 1 0,6-5 0,-5 3 0,5-4 0,-3 4 0,4-3 0,0 6 0,0-3 0,2 0 0,2 2 0,2-1 0</inkml:trace>
  <inkml:trace contextRef="#ctx0" brushRef="#br0" timeOffset="189102">30666 6771 24575,'18'0'0,"15"0"0,28-16-1661,-25 8 0,2-2 1661,15-6 0,2-2 0,-7-1 0,0-1-640,-6 4 0,3-2 0,-3 2 640,7-2 0,2-1-436,-6 1 0,6-2 1,0-1-1,-6 4 436,1 0 0,0 1 0,11-6 0,6-2 0,-6 1-790,-10 3 1,-3 1 789,11-2 0,2 1 0,2-1 0,0 1 0,-11 0 0,0 1 49,-1 5 0,0-1-49,-1-6 0,-2 1 0,-7 8 0,0 1 645,5-5 0,0 1-645,16 0 0,-20 2 0,-2 1 0,7 1 0,-7-1 0,0 0 0,6 3 2870,8-5-2870,-8 2 2144,-9 3-2144,0-3 1532,-2 4-1532,-8-3 630,3 2-630,-4-5 0,5 6 0,-4-6 0,8 1 0,-8 2 0,8-4 0,-3 2 0,-1-2 0,4-1 0,-3 0 0,-1 1 0,4 2 0,-7-1 0,2 3 0,-4-1 0,0 1 0,-4 4 0,0-3 0,-5 3 0,0-3 0,1 3 0,-4 3 0,-1-2 0,-3 3 0,0 0 0,1 0 0,-1 3 0,0 0 0,7 0 0,-8 0 0,5 0 0</inkml:trace>
  <inkml:trace contextRef="#ctx0" brushRef="#br0" timeOffset="191160">33116 6269 24575,'15'18'0,"1"2"0,5 7 0,8 8 0,-7 4 0,6 6 0,-12-11 0,0 2 0,-7-9 0,6 5 0,-6 0 0,-1 0 0,-5-4 0,0-5 0,-2-2 0,2-7 0,-3 3 0,0-6 0,0 1 0,0-5 0,0 2 0,0-3 0,0-2 0,0-2 0</inkml:trace>
  <inkml:trace contextRef="#ctx0" brushRef="#br0" timeOffset="192259">32330 6562 24575,'0'17'0,"4"11"0,4-3 0,4 6 0,3-4 0,-3 5 0,4 7 0,-3 4 0,-3-9 0,1 7 0,-6-7 0,4 4 0,-1 4 0,0-9 0,1 5 0,-5-11 0,3 4 0,-3-12 0,0 3 0,-1-12 0,-3 3 0,0-6 0,0-3 0,0-2 0,0-5 0</inkml:trace>
  <inkml:trace contextRef="#ctx0" brushRef="#br0" timeOffset="194339">31740 6893 24364,'0'6'0,"0"0"105,0 4-105,0-4 35,0 7-35,0-6 18,0 9-18,0-1 53,0 3-53,0 8 0,0-7 0,0 12 0,0-3 0,0 0 0,0-2 0,0 6 0,0-8 0,0 7 0,0-8 0,0-5 0,0-1 0,0 0 0,2-6 0,2 3 0,5-5 0,-2-5 0,5 5 0,-5-6 0,10 1 0,-6 2 0,6-3 0,-4 1 0,5-1 0,-4-3 0,3 0 0,-3 0 0,-1 0 0,1 0 0,-1 0 0,0-3 0,-2 2 0,1-5 0,-2 3 0,4-7 0,3 2 0,-3-5 0,7 5 0,-6-5 0,2 5 0,-4-4 0,-2 4 0,1-1 0,-5 2 0,2 4 0,-3-3 0,-2 3 0,-1-3 0,-3 0 0,0-1 0,0 1 0,0 0 0,0 0 0,0 0 0,0-4 0,0 0 0,0-3 0,0-5 0,-3 4 0,-5-7 0,1 6 0,-7-2 0,6-1 0,-4 4 0,1-3 0,-3 3 0,1 4 0,-1-3 0,-3 8 0,2-4 0,-6 5 0,7-3 0,-7 3 0,2-2 0,-3 5 0,0-5 0,0 5 0,4-6 0,0 7 0,5-3 0,-1 3 0,4 0 0,1 0 0,2 0 0,1 0 0,3 2 0,0 2 0,3 2 0,0 0 0,0 0 0,0 0 0,0-3 0,0 0 0</inkml:trace>
  <inkml:trace contextRef="#ctx0" brushRef="#br0" timeOffset="196371">30942 7584 24575,'0'-6'0,"0"-1"0,0-2 0,0 2 0,0-2 0,0 2 0,0-2 0,0 2 0,0-6 0,0 3 0,0 0 0,0-3 0,0 3 0,0 0 0,0-3 0,0 12 0,0 14 0,0 0 0,0 13 0,0-9 0,0 6 0,0 4 0,0 10 0,0 2 0,0 10 0,3-14 0,2 17 0,7-16 0,-2 12 0,7-4 0,-8-6 0,3-1 0,-4-9 0,0-2 0,-4-7 0,-1-2 0,-3-7 0,0-1 0,0-3 0,0 0 0,0 0 0,0 1 0,0-1 0,-3 0 0,0-3 0,-3 2 0,-1-1 0,1-1 0,0 3 0,-3-3 0,2 3 0,-6-2 0,6 1 0,-6-1 0,3 2 0,0 1 0,-3 0 0,6-1 0,-2-3 0,3 3 0,-1-6 0,4 0 0,3-6 0,7-5 0,3-2 0,4-1 0,-1 4 0,-2-3 0,1 3 0,-1-4 0,2 4 0,1-3 0,-1 5 0,0-2 0,1 1 0,-4 1 0,3-4 0,-3 5 0,0-6 0,3 5 0,-6-1 0,6 2 0,-6 1 0,2-1 0,-3 1 0,0 3 0,0-3 0,0 6 0,-3-6 0,0 3 0,-3-3 0,0-1 0,0 4 0,0 0 0</inkml:trace>
  <inkml:trace contextRef="#ctx0" brushRef="#br0" timeOffset="197701">30882 7614 24575,'0'6'0,"0"3"0,0-2 0,0 3 0,0-1 0,0 1 0,0 4 0,0 7 0,0-5 0,-4 9 0,-3-6 0,-4-1 0,0 3 0,0-3 0,1 0 0,3-4 0,0-4 0,4-4 0,3 0 0,0-6 0,0-4 0,0-6 0,0-7 0,0-2 0,0 7 0,0 2 0</inkml:trace>
  <inkml:trace contextRef="#ctx0" brushRef="#br0" timeOffset="201592">31801 7948 24575,'13'0'0,"14"0"0,8-8 0,22-3-1223,-26-1 1,2 0 1222,8-2 0,2 0 0,-3-1 0,0-1 0,6-3 0,0 0 0,-3 3 0,0-1 0,0-3 0,-1-1 0,-4 2 0,-2 1 107,18-12-107,-20 11 0,-1 0 0,5-4 0,-6 8 0,-2 0 558,4-5-558,2 7 0,4-12 0,0 9 1227,-2-10-1227,-3 10 553,-6 4-553,-1-3 0,8 3 0,-12 0 0,-2 1 0,-1 4 0,-6 0 0,-1 0 0,-5 3 0,-3 2 0,0-1 0,0 2 0,0-2 0,0 1 0,0 1 0,0-4 0,0 1 0,1 1 0,2-3 0,-2 3 0,5-4 0,-1 0 0,-1-3 0,3 3 0,-3-3 0,3 3 0,-2 4 0,-2-3 0,-3 2 0,0 1 0,0-2 0,3 1 0,2-3 0,2 1 0,0-1 0,1-3 0,-1 2 0,1-4 0,-1 4 0,0-2 0,1 3 0,-4 1 0,-1 0 0,-3-1 0,1 4 0,-1-3 0,0 3 0,0-3 0,0 3 0,0-3 0,0 3 0,0-1 0,0-1 0,0 4 0,0-4 0,0 4 0,-2-2 0,-2 3 0</inkml:trace>
  <inkml:trace contextRef="#ctx0" brushRef="#br0" timeOffset="203473">30867 8623 24575,'3'-14'0,"3"1"0,9-2 0,-4 2 0,19-7 0,-16 5 0,17-9 0,4-2 0,-15 8 0,23-12 0,-27 18 0,16-9 0,-8 6 0,-2 1 0,-1 2 0,-6-1 0,2 6 0,-7 0 0,3 4 0,-6-3 0,2 4 0,-2-4 0,-1 6 0,0-2 0,0 1 0,0-5 0,0 6 0,0-6 0,0 6 0,0-6 0,0 5 0,-2-4 0,1 4 0,-2-4 0,3 1 0,1 1 0,-4-3 0,2 6 0,-4-6 0,4 6 0,-1-6 0,2 5 0,-3-4 0,3 4 0,-6-4 0,6 4 0,-3-2 0,0 1 0,0-2 0,-6 1 0,0 0 0,-7 3 0,6 0 0,-2 0 0</inkml:trace>
  <inkml:trace contextRef="#ctx0" brushRef="#br0" timeOffset="212317">15550 13053 24575,'22'0'0,"2"0"0,19 0 0,-4 0 0,16 0 0,-5 0-859,12 0 859,2 0 0,0 0 0,-27 0 0,1 0 0,-2 0 0,0 0 0,3 0 0,0 0 0,3 0 0,0 0 0,-6 0 0,0 0 0,5 0 0,1 0 0,-6 0 0,0 0 0,-1 0 0,0 0 0,27 0 0,-28 0 0,1 0 0,1 0 0,0 0 0,31 0 0,-33 0 0,0 0 0,16 0 129,6 0-129,-6 0 0,5 0 0,-11 0 0,11 0 0,-15 0 0,7 0 0,-8 0 0,-1 0 645,4 0-645,-8 0 85,8 4-85,-4-3 0,5 6 0,1-6 0,5 7 0,-5-7 0,11 4 0,-5-1 0,1-3 0,3 3 0,-9-4 0,10 4 0,-11-3 0,11 3 0,-10-4 0,9 4 0,-3-3 0,-1 3 0,-1-4 0,-6 0 0,1 0 0,-1 0 0,0 0 0,-4 0 0,-2 0 0,0 0 0,-4 4 0,4-3 0,-5 2 0,-4-3 0,3 0 0,-4 4 0,1-3 0,-1 6 0,-5-7 0,0 4 0,0-1 0,-4-2 0,-1 2 0,0-3 0,-2 0 0,2 0 0,-7 0 0,3 0 0,-3 0 0,0 0 0,-1 0 0,1 0 0,-3 0 0,2 0 0,-3 0 0,0 0 0,0 0 0,0 0 0,0 0 0,-2-3 0,-2 0 0,-4-3 0,-2 0 0,-2 2 0,3 1 0,0 3 0</inkml:trace>
  <inkml:trace contextRef="#ctx0" brushRef="#br0" timeOffset="-211667.73">23604 13062 24575,'27'0'0,"9"0"0,8 3 0,-11 2 0,2 1-1068,-2 1 1,0 1 1067,12 1 0,3-1-736,2 1 1,2-2 735,3 0 0,2-2-670,2-2 0,1 1 670,4 4 0,0 0 0,-3-6 0,0-1 0,-16 2 0,1 2 0,0-2 0,14-2 0,1-2 0,-13 1 0,2 0 0,-2 0 0,14 0 0,0 0 0,-14 0 0,1 0 0,0 0 0,16 0 0,0 0 0,0 0 0,0 0 0,-19 0 0,0 0 0,-1 0 0,13 0 0,-3 0-554,-8 0 0,-1 0 554,1 0 0,1 0 0,-6 3 0,0-1 158,-6-1 0,0 0-158,9 1 0,-2 1 0,4-3 1236,15 0-1236,-12 0 0,-6 0 2240,-2 0-2240,-8 0 1399,3 0-1399,-5 0 665,0 0-665,11 0 198,-4-4-198,1 3 0,1-11 0,-11-1 0,7-5 0,-3-2 0,-7 4 0,0 1 0,-9 1 0,-4 3 0,-5-2 0,-2 6 0,-1-6 0,4-1 0,1-4 0,9-14 0,6-3 0,1-9-622,2 6 0,1 0 622,8-15 0,-11 16 0,1-1 0,-6 11 0,-2 2-20,8-16 20,9-5 0,-16 16 0,-2 3 0,-8 12 0,0-2 1242,-8 10-1242,0-2 22,-3 3-22,0-1 0,0-6 0,-7-2 0,-1-7 0,-12-6 0,-5-1 0,-6-6 0,-9-1-515,-3-6 515,-4 4 0,21 13 0,-2 1 0,2 2 0,-2 0 0,-2-1 0,0 0 0,0 1 0,0 0 0,0 1 0,0 2 0,1 1 0,0 1 0,-3-1 0,0 2 0,0 1 0,0 0 0,-3 0 0,0 0 0,0 0 0,0 0 0,0 2 0,0 1 0,0-3 0,0 1 0,0 3 0,0 1 0,-18-10 0,20 11 0,0 0 0,-27-11 0,5 4 0,-5-7 0,3 3 0,13 5 0,8 3 0,0 0 0,-11-2 0,-15-5 0,6 0 0,0 4 0,5-2 0,7 8 0,-4-4 0,3 0 0,-17 2 0,15-2 0,-13 8 0,20-3 0,-14 7 0,3-3 0,17 4 0,-1 0 0,-14 0 0,9 0 0,1 0 0,1 0 0,-2 0 0,1 0 0,5 0 0,-4-1 0,-2 2 0,-4 12 0,-20 1 0,33 0 0,1 1 0,-23 18 0,18-15 0,-1 0-545,2 3 0,0 0 545,-4 2 0,1 1 0,0-2 0,-1 0 0,1 1 0,0 1 0,2-1 0,2 0 0,-1-2 0,1 0 0,3 1 0,0 0-270,0-1 0,0-2 270,-24 20 0,25-17 0,0 0 0,-20 17 0,22-15 0,0 0 0,-20 15 0,-1 4 0,11-12-111,-2 4 111,9-5 469,0 0-469,1-1 1080,9-6-1080,-4 6 582,8-6-582,-9 14 125,13-12-125,-8 11 0,11-4 0,-6 2 0,6 3 0,-3 0 0,7 13 0,1-13 0,4 16 0,0-8 0,0-8 0,0 16 0,4-19 0,4 4 0,5-1 0,7-4 0,-3-5 0,7 6 0,-8-11 0,8 6 0,1-5 0,-5-5 0,13 6 0,-14-10 0,14 6 0,-9-2 0,7-6 0,-1 10 0,7-9 0,-17 0 0,-1-7 0</inkml:trace>
  <inkml:trace contextRef="#ctx0" brushRef="#br0" timeOffset="-203306.73">29289 12015 23860,'-3'-3'0,"0"8"354,3 4-354,-2 2 120,-3 13-120,-1-15 60,-2 16-60,1-10 181,-3 7-181,-3 10 0,5-8 0,-7 8 0,11-14 0,-11 7 0,10-12 0,-8 11 0,11-13 0,-8 7 0,7-5 0,-1 0 0,-3 5 0,4-4 0,-8 7 0,3-3 0,-6 4 0,6 0 0,-3 1 0,1-5 0,2-1 0,-2-4 0,7 1 0,-4-1 0,4-3 0,-4 3 0,4-3 0,-3 4 0,2-1 0,-3 0 0,0 1 0,0 3 0,0-3 0,0 4 0,1-5 0,2 0 0,1-2 0,3 1 0,0-5 0,0 2 0,0-3 0,0 1 0,0-1 0,0 0 0,2 0 0,9-3 0,8 0 0,9-3 0,15 0 0,-9 0 0,14 0 0,-4 0 0,-4 0 0,7 0 0,-13 0 0,3 0 0,-5 0 0,-5 0 0,0-4 0,-9 1 0,-1-4 0,-3 0 0,-4 0 0,3-2 0,-3-2 0,4-6 0,5-7 0,-2-9 0,8-7 0,3-10 0,1-1-247,-12 19 1,0 0 246,10-16 0,-2-12 0,0 22 0,-10-5 0,1 10 0,-9 9 0,0 2 0,-3 12 0,-1 1 493,-3 3-493,0-1 0,0 1 0,-6 0 0,-1-1 0,-11 0 0,0 0 0,-9 3 0,0 1 0,-16 3 0,3 0 0,0 0 0,-12 0 0,15 0 0,-24 4 0,25 0 0,-2 9 0,-1 4 0,-9 14 0,11-10 0,2 0 0,-5 15 0,10-7 0,5 1 0,3 4 0,5-1 0,5-1 0,4 5 0,4-3 0,0 3 0,4 5 0,0-15 0,4 24 0,7-32 0,6 18 0,6-17 0,5 0 0,-4-1 0,7-6 0,-8-3 0,3-5 0,-4-2 0,-3-3 0,-2 0 0,-4-3 0,-2-8 0,3-8 0,0-26 0,3 4 0,-9 5 0,-1-2-231,3 4 1,-1 1 230,-4 0 0,0 0 0,3-5 0,-1 2 0,2-16 0,-3-5 0,-2 13 0,-4 15 0,0 11 0,0 17 0,0 9 0,0 11 461,0 12-461,-4 9 0,-6 10 0,5-16 0,-1 1-447,-3-3 1,0 1 446,1 9 0,0 0 0,-8 18 0,9-23 0,-1-1 0,-1 16 0,0 5 0,4-18 0,-2-7 0,6-17 0,-2-2 0,3-20 893,0-7-893,0-13 0,0-16 0,0-2 0,0-18-568,0 29 0,0-2 568,0-7 0,0 0 0,-1-1 0,2 1 0,0 6 0,1 0 0,1-5 0,0 3-45,6-9 45,0-14 0,-4 28 0,2 6 0,-6 14 0,4 7 1133,-1 5-1133,-1 4 48,4 18-48,-3-2 0,4 18 0,0-4 0,0 2 0,0 3 0,0-10 0,0 0 0,-1-12 0,-1-2 0,0-7 0,0-3 0,-2-6 0,-2-8 0,-2-8 0,0-7 0,0 3 0,0-4 0,0 5 0,0 4 0,0 3 0,0 6 0,0 8 0,0 11 0,0 2 0,0 11 0,0-9 0,0 7 0,3-6 0,1 6 0,3-3 0,-2-6 0,-2-2 0</inkml:trace>
  <inkml:trace contextRef="#ctx0" brushRef="#br0" timeOffset="-199545.73">31596 9191 24575,'0'14'0,"0"7"0,0 3 0,0 8 0,0 5 0,0 2 0,0 4 0,0 0 0,0-13 0,-4 16 0,9-31 0,-1 21 0,13-28 0,2 9 0,7-8 0,2 2 0,0-7 0,2 0 0,-2-4 0,0 0 0,3 0 0,-8 0 0,3 0 0,-4 0 0,0-7 0,-3 3 0,-5-6 0,-5 0 0,-3 3 0,1-6 0,-1 3 0,-2-7 0,-1-2 0,-3-12 0,0-3 0,0-10 0,-3 10 0,-10-7 0,-11 0 0,-1 8 0,-11-7 0,8 24 0,-1-1 0,-2 6 0,3 6 0,-4 2 0,0 3 0,0 0 0,4 0 0,-3 3 0,8 1 0,-4 7 0,5-2 0,7 1 0,-5-3 0,12-1 0,-6-2 0,11-1 0,0-3 0</inkml:trace>
  <inkml:trace contextRef="#ctx0" brushRef="#br0" timeOffset="-198697.73">32094 8979 24575,'3'22'0,"10"10"0,4 2 0,10 15 0,0-8 0,6 14 0,-14-23 0,0 2 0,-1-1 0,-7-8 0,13 34 0,-13-34 0,-6 7 0,6-5 0,-10-5 0,2-7 0,-3-2 0,0-7 0,0-5 0,0 1 0,0-5 0</inkml:trace>
  <inkml:trace contextRef="#ctx0" brushRef="#br0" timeOffset="-197793.73">32486 8775 24575,'0'10'0,"0"8"0,4 6 0,8 13 0,11 3 0,1 3 0,11 4 0,-12-3 0,4-5 0,-2 3 0,-12-13 0,6 7 0,-10-13 0,5 4 0,-9-5 0,2-7 0,-7 1 0,2-9 0,-1-3 0,2-5 0,-3-5 0,0-3 0,0 2 0,0 0 0,0 4 0</inkml:trace>
  <inkml:trace contextRef="#ctx0" brushRef="#br0" timeOffset="-196633.73">31718 10389 24575,'-2'6'0,"4"12"0,3-2 0,7 15 0,-3-4 0,1 1 0,-6 3 0,4-3 0,-3 4 0,1-5 0,-5 4 0,3-8 0,-4 0 0,2-9 0,-1-5 0,2-3 0,-3-2 0,0-2 0</inkml:trace>
  <inkml:trace contextRef="#ctx0" brushRef="#br0" timeOffset="-195431.73">31517 10815 24575,'13'0'0,"2"-3"0,11-5 0,-6 2 0,5-7 0,-2 4 0,0-3 0,3-2 0,1 2 0,-4-3 0,-3 3 0,0 2 0,-12 3 0,5 1 0,-7-1 0,0 4 0,0-6 0,0 8 0,1-5 0,-1 6 0,0 0 0,-3-6 0,3 4 0,-6-6 0,3 4 0,-3-5 0,0-5 0,0 5 0,0-1 0</inkml:trace>
  <inkml:trace contextRef="#ctx0" brushRef="#br0" timeOffset="-194003.73">32914 9779 24575,'0'9'0,"0"5"0,0 9 0,8 5 0,0 4 0,9 5 0,0 1 0,4 2 0,-2 8 0,-2-17 0,-1 11 0,1-14 0,-4 0 0,2 0 0,-7-10 0,-1-1 0,-4-3 0,3-7 0,-3 2 0,1-8 0,-2 1 0</inkml:trace>
  <inkml:trace contextRef="#ctx0" brushRef="#br0" timeOffset="-192108.73">31591 11432 24575,'0'-10'0,"6"-7"0,11-3 0,9-10 0,14-6 0,7-5-855,-17 18 0,1 0 855,-1-2 0,1-1 0,5-1 0,1 2 0,-4 3 0,0 2 0,7-4 0,-1 2 116,11-3-116,-17 11 0,-1 0 0,9-8 0,10 3 0,-2-3 0,-1 4 0,-3-3 0,4 2 0,-5 1 0,-6 2 0,4-1 0,-4-5 0,-4 5 0,21-15 1277,-27 21-1277,27-20 0,-16 12 0,-3-2 0,5-1 0,6-5 0,-11 8 0,20-13 0,-17 10 317,-9 2-317,10-5 0,-15 9 0,12-5 0,-10 6 0,4-1 0,-7 1 0,2 0 0,1 3 0,-4-2 0,3 2 0,-4 0 0,0-2 0,15-4 0,-7 1 0,12-3 0,-15 6 0,0 5 0,-5-5 0,0 6 0,-4-2 0,-1 3 0,-3 0 0,-1 0 0,-3 0 0,0 4 0,-4-3 0,0 3 0,0-1 0,0 2 0,-3-1 0,0 0 0,-6-4 0,-7 1 0,4 2 0,-3 1 0</inkml:trace>
  <inkml:trace contextRef="#ctx0" brushRef="#br0" timeOffset="-188989.73">33452 10860 24575,'0'6'0,"0"3"0,0 5 0,-3-3 0,-1 9 0,0-8 0,-2 9 0,5-3 0,-3 4 0,4-4 0,0 3 0,0-6 0,0 6 0,0-7 0,0 3 0,0 1 0,0-7 0,0 9 0,0-12 0,0 8 0,0-9 0,6 6 0,-1-3 0,8 3 0,-6-3 0,2 0 0,0-4 0,-2 0 0,3 1 0,-4-4 0,0 0 0,0-3 0,3 3 0,-2-3 0,6 3 0,-7-3 0,7 0 0,-3 0 0,4 0 0,-1 0 0,0 0 0,1 0 0,-1 0 0,-3 0 0,3 0 0,-6-2 0,6 1 0,-7-5 0,4 3 0,-4-3 0,0 0 0,0 0 0,0-1 0,0 1 0,0 0 0,-3 0 0,0 0 0,-3 0 0,0-1 0,0 1 0,0 0 0,0 0 0,0 0 0,0 0 0,0-4 0,0 0 0,0-3 0,0-5 0,0 4 0,0-4 0,0 1 0,-3 3 0,-1-8 0,-6 8 0,-1-7 0,0 6 0,-2-2 0,2 0 0,-3 2 0,0 1 0,4 1 0,-3 5 0,2-1 0,1 5 0,1 1 0,2 3 0,-2 0 0,2 0 0,-6 0 0,6 0 0,-5 0 0,5 0 0,-6 3 0,6-2 0,-6 5 0,6-6 0,-2 3 0,0-3 0,4 0 0,-1 0 0</inkml:trace>
  <inkml:trace contextRef="#ctx0" brushRef="#br0" timeOffset="-187012.73">33022 11372 24575,'0'6'0,"0"3"0,0 1 0,0 7 0,0 6 0,0 0 0,0 4 0,0-5 0,0 9 0,0-10 0,0 9 0,3-18 0,1 4 0,2-9 0,4 2 0,0-5 0,3-1 0,4 0 0,-2-2 0,6 2 0,-7-3 0,7 0 0,-2 0 0,3 0 0,-4 0 0,-1 0 0,-4 0 0,1 0 0,-1-3 0,1 2 0,-4-4 0,2 1 0,-5-2 0,6-4 0,-6 3 0,2-6 0,-2 6 0,-1-2 0,0 3 0,0 0 0,-3-4 0,0 3 0,-3-2 0,0 3 0,0 0 0,0-4 0,0 3 0,0-5 0,0 1 0,-3-2 0,0 3 0,-4-3 0,-3 6 0,0-6 0,-4 5 0,1-4 0,-1 4 0,-3-5 0,3 5 0,-8-3 0,8 4 0,-3 0 0,3 4 0,1 0 0,-1 3 0,0 0 0,4 0 0,-2 0 0,5 0 0,-3 0 0,1 0 0,2 0 0,-3 0 0,4 0 0,0 0 0,0 0 0,2 0 0,2 0 0</inkml:trace>
  <inkml:trace contextRef="#ctx0" brushRef="#br0" timeOffset="-185647.73">32430 11543 24575,'6'10'0,"9"12"0,-7-12 0,15 17 0,-7-11 0,4 3 0,-1 7 0,-5-10 0,5 10 0,-7-11 0,2 3 0,-4-8 0,-6 3 0,8-2 0,-8-1 0,3-1 0,-1 0 0,-3-4 0,4 6 0,-4-3 0,3 2 0,-2 3 0,2-3 0,0 0 0,1 3 0,-1-7 0,-2 4 0,1-4 0,-4 0 0,2 0 0,-1 0 0,-1 0 0,2-5 0,-3 1 0,0-5 0</inkml:trace>
  <inkml:trace contextRef="#ctx0" brushRef="#br0" timeOffset="-180496.73">32240 12443 24575,'22'0'0,"15"0"0,-2 0 0,20 8 0,-10 2 0,9 8 0,-14-8 0,3 5 0,-11-9 0,5 9 0,-8-9 0,7 5 0,-13-10 0,3 6 0,-4-6 0,-4 2 0,4-3 0,-11 0 0,5 0 0,-9 0 0,2 0 0,-3 0 0,0 0 0,1 0 0,-1-6 0,4-5 0,2-12 0,4-10 0,0-5 0,1 4 0,-1-2 0,-1 8 0,-2 0 0,1 2 0,-6 7 0,2 2 0,-3 7 0,-4 0 0,3 7 0,-6-3 0,6 6 0,-6-6 0,6 6 0,-6-6 0,3 5 0,-3-1 0</inkml:trace>
  <inkml:trace contextRef="#ctx0" brushRef="#br0" timeOffset="-174272.73">30061 318 24575,'0'9'0,"0"5"0,0 9 0,0-4 0,0 16 0,0-5 0,0 13 0,0-4 0,0 3 0,0-4 0,0 1 0,0-7 0,0-1 0,0-15 0,0 2 0,0-12 0,0 0 0,0 0 0,0 0 0,3 3 0,4-1 0,3 1 0,7-5 0,6 2 0,0-1 0,8-1 0,-8-1 0,4-3 0,-9 0 0,-1 0 0,-3 0 0,-1 0 0,0 0 0,1 0 0,-1 0 0,5-3 0,-4-4 0,7-4 0,-6-7 0,2 3 0,-3-2 0,0 6 0,-4-1 0,0 4 0,-4-1 0,-3 3 0,0 0 0,-3-1 0,0 1 0,-3 0 0,-7-1 0,-5-3 0,-4 2 0,-2-6 0,3 6 0,-4-2 0,0-1 0,3 3 0,-2-3 0,7 8 0,-4-1 0,5 4 0,-1 0 0,4 0 0,-3 0 0,6 0 0,-2 0 0,3 0 0,0 0 0,0 0 0,-4 0 0,3 0 0,-6 0 0,7 3 0,-7 1 0,3 2 0,-4 1 0,1-1 0,2 1 0,2-1 0,3-2 0,2 1 0,2-2 0,2 3 0,0 0 0,0 1 0,0-4 0,0 0 0</inkml:trace>
  <inkml:trace contextRef="#ctx0" brushRef="#br0" timeOffset="-171693.73">30578 1365 24575,'0'-10'0,"0"3"0,0-5 0,0-2 0,4-5 0,2 4 0,5-2 0,2 7 0,1-4 0,3 3 0,-2 2 0,2-1 0,0 5 0,-3-4 0,4 8 0,-1-2 0,-3 3 0,4 0 0,-5 0 0,0 0 0,5 0 0,-7 0 0,5 0 0,-9 0 0,6 0 0,-7 0 0,7 0 0,-6 0 0,2 0 0,-3 3 0,1 7 0,-3 5 0,-1 7 0,-3 16 0,0-3 0,0 19 0,0-3 0,0 11-897,0 2 897,-2-29 0,-1-1 0,-2 25-266,-8 1 266,2-9 0,-2-1 0,4-6 0,1-11 0,1-7 0,3-8 885,-3 0-885,6-8 278,-2-1-278,3-3 0,-2 0 0,1 0 0,-2 0 0,3-5 0,3-8 0,1 0 0,5-9 0,1 6 0,9-8 0,-5 6 0,9-10 0,-4 5 0,5-3 0,-1-3 0,1 3 0,-5 1 0,-1 0 0,-8 9 0,0 1 0,-4 3 0,0 0 0,-3 2 0,0 1 0</inkml:trace>
  <inkml:trace contextRef="#ctx0" brushRef="#br0" timeOffset="-169147.73">32031 1893 24575,'2'10'0,"5"2"0,3-5 0,4 6 0,3-2 0,-3 0 0,7-1 0,-6-3 0,6 0 0,-3 4 0,4-3 0,-4-1 0,3 0 0,-6-6 0,2 2 0,-7-1 0,-1-1 0,-3 2 0,1-3 0,-1 0 0,0 0 0,3 0 0,1 0 0,0-3 0,3 2 0,-6-7 0,6 6 0,-6-7 0,2 9 0,-3-6 0,-2 3 0,-2-3 0,-2 0 0,0-1 0,0 1 0,0-11 0,0-4 0,-6-7 0,0-8 0,-8 7 0,4-8 0,-5 5 0,6 0 0,-6 4 0,7 1 0,-2 12 0,6 2 0,1 7 0,0 3 0,3 6 0,0 8 0,12 8 0,5 9 0,7-3 0,7 14 0,-10-17 0,9 20 0,-10-16 0,6 12 0,0-3 0,0 0 0,0 3 0,0-2 0,-8-3 0,6 0 0,-11-5 0,11 2 0,-7 1 0,-1-7 0,-2-1 0,-7-6 0,3-7 0,-7 0 0,3-4 0,-6 0 0,3-3 0,-3 0 0</inkml:trace>
  <inkml:trace contextRef="#ctx0" brushRef="#br0" timeOffset="-167248.75">32330 11610 24575,'0'18'0,"0"-2"0,0 11 0,0 4 0,0-6 0,0 6 0,0-13 0,0-1 0,0-6 0,0-2 0,0-6 0,0 0 0</inkml:trace>
  <inkml:trace contextRef="#ctx0" brushRef="#br0" timeOffset="-165992.75">32560 12174 24575,'0'-7'0,"3"-6"0,-2 5 0,8-5 0,-5 6 0,6-2 0,-1 1 0,-1-4 0,1 4 0,1-4 0,-6 2 0,8 2 0,-8-4 0,6 8 0,-1-9 0,-2 6 0,3-2 0,-1 2 0,-2 1 0,5-1 0,-5 1 0,6-1 0,-3 1 0,0-1 0,3 1 0,-6-1 0,2 1 0,-3 3 0,0 0 0,0 0 0,0 2 0,-2-1 0,-2 2 0</inkml:trace>
  <inkml:trace contextRef="#ctx0" brushRef="#br0" timeOffset="-164875.75">31441 12112 24575,'17'0'0,"4"4"0,11-3 0,-5 9 0,0-5 0,-1 9 0,-2-6 0,6 7 0,-10-7 0,5 0 0,-6 2 0,-4-9 0,-2 6 0,-7-7 0,0 0 0,-3-3 0,3 0 0,-6-7 0,6 0 0,-2-7 0,3-6 0,2-15 0,8-8 0,-1-16-594,-2 27 1,0-1 593,-3 1 0,0-1 0,4-3 0,-1 1-165,2-15 165,11-7 0,-12 15 0,7-6 0,-5 7 0,0 7 0,-1 5 0,-4 4 0,2 5 1177,-6 6-1177,1 4 175,-2 2-175,-1 2 0,0 3 0,0 0 0,-2-1 0,1 4 0,-4-2 0,1 4 0,-2-2 0</inkml:trace>
  <inkml:trace contextRef="#ctx0" brushRef="#br0" timeOffset="-156342.75">31993 2931 24575,'-32'0'0,"-8"0"0,7 0 0,-4 0-2099,-7 0 0,-2 0 2099,-11-2 0,-6 4-1226,17 5 1,-5 4 0,0 3-1,0 0 1226,1-1 0,1 1 0,-1 1 0,-1 3 0,1 2 0,-1 2 0,-1 1 0,0 2 0,1 0 0,1 2 0,0 0 0,1 1 0,0 1 0,1 1 0,1 0 0,0 1 0,0 1 0,2 0 0,0-1 0,-3 4 0,2 0 0,1 0 0,-1 2 0,-6 6 0,-1 4 0,3-1 0,6-5 81,-2 6 0,3-1-81,5-7 0,-1 1 0,4-1 0,4-2 0,2 2 0,5-4 0,-1 4 0,0-2 0,-6 10 0,1 0-442,1 14 1,5-1 441,12-23 0,4-1 0,4 5 0,3 2 0,1 7 0,0 2-119,-1 4 1,2 3 118,2-11 0,1 2 0,1 0 426,-1-1 0,0 1 1,3 1-427,6 7 0,3 2 0,2 1-449,-6-13 0,1 0 0,1 1 0,0 1 449,4 6 0,2 2 0,0-1 0,-1 1 0,-1 1 0,-1-1 0,0 0 0,0-1 0,-2-8 0,0-2 0,-1 0 0,0 2-302,1 2 0,-1 2 0,0-1 1,0-3 301,2 4 0,0-2 0,-1 1 0,2 10 0,0 2 0,0 2 0,-2-10 0,1 2 0,-1 0 0,-2-4 0,-2-2 0,-1-2 0,0 5-265,0-4 1,2 5-1,-1 2 1,0-1 0,-2-5 264,0 6 0,-2-4 0,1 4 0,1 5 0,2 3 0,-1 2 0,0-2 0,-2-11 0,-1-1 0,0 0 0,1 0 0,1 3 0,0 0 0,0 0 0,1 1 0,0 2 0,-1 0 0,1 0 0,1 0-228,0 1 0,0-1 0,1 1 0,0 0 228,2 3 0,0 1 0,0 0 0,-1-4 0,0 2 0,-1-2 0,2 1 92,-1-6 0,2 3 0,1-1 0,-3-5-92,-1-4 0,-1-4 0,1 3 37,4 14 0,1 3 0,-1-2-37,-3-12 0,0-1 0,0-1 339,1 1 1,1-1 0,0 0-340,-2-5 0,0-1 0,-1 0 618,2 0 1,1-1-1,-1 1-618,4 17 0,0-1 0,0 1 0,-1 0 0,1 0 0,0-1 0,0-3 0,-1 0 0,-2 3 0,1 0 0,0-7 0,0-1 862,-1 1 0,-1-2-862,0-2 0,0-3 828,1-5 1,0-2-829,-2 1 0,0-1 0,2-3 0,0 0 0,0 3 0,1 1 0,-3-4 0,-1 1 0,4 6 0,-1 0 0,-1-1 0,-1 3 1,-1-2 0,1 2 0,-1 0-1,-1 1 0,-1 0 0,0 1 0,0 1 0,-1 1 0,-1 1 0,-1 2 0,-1 2 0,0-5 336,-1 0 0,1-2-336,0 16 0,0 0 0,-3-17 0,-1-2 0,1 1 0,-1-1 595,-1-2 0,-2-4-595,1 10 920,16-8-920,3-11 0,27 5 583,-17-11 0,4 1-583,11 4 0,5-2 0,8 3 0,2-1 0,-5-5 0,1-1-389,-12-5 0,2 0 0,0-1 389,16 2 0,2-1 0,-14-3 0,1 0 0,1-1 0,-1 0 0,0-1 0,0-2 0,-3-1 0,0-2 0,-2 0 0,20 4 0,-2-2-714,-6-4 1,-2-1 713,-2 0 0,-4-1-364,-14-2 0,-1 0 364,10 1 0,-1-2 1165,7-7-1165,-14 2 0,-1-2 0,10-19 0,-11 1 0,6-14 0,-7 2 0,5-4 0,-1-10 0,-4 9 0,0-8 0,4-1 0,-4 5 0,-13 17 0,0 2 0,7-10 0,9-12 0,-7 9 0,-2 3 0,9-17 0,-25 19 0,5-15 2487,-16 8-2487,0-1 0,0-5 0,0-8 900,0-6-900,0 25 0,0-1 0,0 3 0,0 0 0,0-5 0,0-1 0,0 2 0,0 1 0,0-3 0,0-1 0,0 0 0,0 1 0,0 2 0,0 1 0,0-3 0,0 1 0,0 1 0,0 1-120,0-3 1,0-1 119,0-3 0,0-1 0,0 4 0,0-1 0,0-7 0,0 2 0,0 15 0,0 0 0,0-23 0,0 2 0,0 1 0,0-6 0,0 0 0,0 8-255,0 8 1,0-1 254,0-13 0,0 16 0,0 0 0,0 8 0,0 0 0,0-7 0,0 0 0,0-23 0,0 26 0,0-1 0,0 3 0,0 1 0,0-30 0,0 32 0,0-1 0,0-6 0,0-1 0,0 1 0,0-2 0,0-5 0,0 0 0,0 5 0,0 1 0,0 5 0,0 0 0,-2-5 0,-1-2-536,3 1 1,-1-1 535,-1 0 0,0-1 0,-1-6 0,0 0-342,3 2 1,-1 1 341,-1-3 0,-1-2 0,3 1 0,0 1 0,0-1 0,0 0 0,-2 0 0,-1 0 0,0 0 0,0 0 0,-2 3 0,-1 2 214,0 2 1,1 2-215,-5-23 0,3 31 0,0 1 0,-3-19 424,-4-10-424,0 6 0,4 5 0,-4-3 0,6 9 0,-1-4 0,0 5 1081,0 6-1081,5 5 1590,-3 6-1590,6 12 745,-5 2-745,5-5 0,-1-26 0,2-17-1354,4 13 1,2-5 1353,1 8 0,0-2 0,1-3-1567,2-10 1,0-3 0,0-3 1566,-1 5 0,2-3 0,-2-1 0,0-2-844,-3 9 0,0-1 0,-2-2 0,1 1 0,0-1 844,0-1 0,0-2 0,1 0 0,-2 2 0,1 1 0,-1-5 0,1 2 0,-2 1 0,1-1-468,-2 10 1,0 0-1,0-1 1,-1 1-1,1 3 468,-1-1 0,1 2 0,0 1 0,-1-1-116,-1-7 0,0-1 1,0 0-1,0 2 116,0-9 0,0 2 0,0 4 661,0-8 0,0 3-661,0 5 0,0 5 3124,0-7-3124,0 22 0,0 2 3844,0-4-3844,-4 4 3776,0 18-3776,-3-2 1987,-3 3-1987,-2-9 708,-4-1-708,0-4 0,-5-5 0,-1-7 0,-1-6-390,9 19 0,0-1 390,-15-27 0,13 25 0,0-1 0,-3 5 0,-1-1 0,5-3 0,-1-1 0,-5 5 0,-1-1 0,3-4 0,0-1 0,-5 5 0,-1 1 0,2-4 0,-1 1 0,-1 3 0,0 0 0,0 0 0,0 0 0,0 0 0,0 0 0,0 2 0,0 1 0,-13-16 0,-4-3 0,-1 2 0,13 10 0,-15-12 0,24 26 0,-3-5 0,1 2 0,8 12 0,-3-7 0,5 11 780,-1-3-780,4 3 0,-7 0 0,6 1 0,-6-1 0,0 0 0,-2 0 0,-3-1 0,-5 4 0,4-3 0,-8 3 0,3-4 0,-14-5 0,11 4 0,-27-4 0,30 5 0,-24-1 0,18 1 0,-15-6 0,9 5 0,-8-4 0,14 8 0,-8-2 0,9 2 0,0 0 0,2-2 0,8 6 0,-8-3 0,11 1 0,-5 3 0,14-3 0,-6 3 0,10-3 0,-2 2 0,2-1 0,4-1 0,0-1 0,3-2 0,0 3 0,0 0 0</inkml:trace>
  <inkml:trace contextRef="#ctx0" brushRef="#br0" timeOffset="-131547.75">7062 15520 24575,'17'0'0,"9"0"0,18 0 0,0 0 0,17 0 0,4 0 0,-5 0 0,4 0 0,-16 0 0,0 0-707,-3 0 0,3 0 1,-3 0 706,3 0 0,-2 0 0,5 0 0,0 0 0,-1 0 0,2 0 0,2 0 0,1 0 0,-3 0 0,0 0 0,3 0 0,-1 0 0,-2 0 0,-2 0-396,-2 0 1,-2 0 395,-9 0 0,0 0 0,16 0 0,-1 0 0,-16 0 0,0 0 0,9 0 0,1 0 0,3 0 0,-3 0 0,6 0 0,-8 0 0,1 0 0,-8 0 0,-1 0 0,20 0 0,-8 3 0,-2-1 0,-1-1 0,3 2 0,-1-1 0,-2-2 0,-6 0 0,2 0 0,19 0 0,-1 0 0,-25 0 0,0 0 0,23 0 0,-19 0 0,1 0 0,-5 0 0,0 0 0,1 0 0,0 0 0,4 0 0,-3 0-225,9 0 225,-5 0 0,0 0 0,7 0 0,-10 0 0,1 0 0,16 0 0,-21 0 0,1 0 0,29 0 0,3 0 0,-30 0 0,-2 0 0,18 0 0,7 0 0,-26 0 0,2 0-317,1 0 1,1 0 316,5 0 0,0 0 0,-7 0 0,0 0 0,0 0 0,0 0 0,0 0 0,0 0 0,0 0 0,0 0 0,3 0 0,0 0 0,-2 0 0,0 0 0,5 0 0,1 0 0,-2 0 0,-1 0 0,3 0 0,1 0 0,-1 0 0,1 0 335,3 0 1,1 0-336,-4 0 0,1 0 0,2 0 0,0 0 0,-3 0 0,-1 0 0,5 0 0,-1 0 0,-3 0 0,1 0 0,2 0 0,0 0 0,-3 0 0,0 0 0,3 0 0,0 0 0,-5 0 0,-2 0 0,-3 0 0,0 0 0,10 0 0,-3 0 501,9 0-501,-10 0 0,-1 0 0,9 0 0,1 0 0,-2 0 232,-15 0-232,-3 0 687,-13 0-687,0 0 1362,-8 0-1362,-1 0 316,-5-2-316,-2-2 0,-5 1 0,3 0 0,-3 3 0</inkml:trace>
  <inkml:trace contextRef="#ctx0" brushRef="#br0" timeOffset="-109555.73">15523 15580 24575,'22'0'0,"7"0"0,15 0 0,6 0 0,12 0-1207,2 0 1207,-26 0 0,1 0-481,3 0 0,1 0 481,4 0 0,1 0-789,2 0 0,1 0 789,4 0 0,0 0 0,0 0 0,2 0-991,6 0 0,2 0 991,-4 0 0,-1 0 0,4 0 0,0 0 0,-18 0 0,1 0 0,-2 0 0,12 0 0,2 0 0,-12 0 0,2 0 0,-2 0 0,15 0 0,-1 0 0,-16 0 0,2 0 0,-1 0 0,20 0 0,-2 0 0,1 0 0,-1 0 0,-8 0 0,-1 0 0,4 0 0,0 0 0,-7 0 0,-1 0-359,5 0 0,-2 0 359,-7 0 0,0 0 0,4 0 0,-2 0 0,-5 0 0,-1 0 61,4 0 0,-1 0-61,-3 0 0,-1 0 858,24 0-858,-28 0 0,-2 0 0,22 0 0,-24 0 0,2 0 0,7 0 0,-2 0 0,16 0 0,-13 0 0,-1 0 0,-6 0 0,-1 0 0,1 0 0,23 0 0,-5 0 0,-20 0 0,2 0 0,-3 0 0,-1 0 0,0-2 0,2 0 0,6 1 0,0 0 0,23-3 0,-30 4 0,2 0 0,2 0 0,0 0 0,-1 0 0,-2 0 0,30 0 0,-32 0 0,1 0 0,6 0 0,0 0 0,19 0 0,-15-2 0,-1 0 0,4 1 0,-6-4 0,1 0 0,13 4 0,-11-4 0,0 0 0,16 4 0,-22-1 0,1-1 0,-5 1 0,1 0 0,4-1 0,-1 0 0,-2 0 0,0 0 0,6-2 0,-1 1 0,19 3 0,-23-4 0,0 0 0,21 0 0,-23 2 0,0 0 0,23-5 2018,-3 3-2018,-17 0 1705,-1-2-1705,-13 6 1114,-2-3-1114,-9 1 630,-3 3-630,0-3 0,-4 3 0,0 0 0,-3-3 0,0-1 0,-3-2 0,0 0 0,-3 3 0,3 0 0,-3 3 0</inkml:trace>
  <inkml:trace contextRef="#ctx0" brushRef="#br0" timeOffset="15381.27">15863 13335 24575,'17'0'0,"11"4"0,6 8 0,23 14 0,-5 3-499,-20-12 1,1 0 498,-1 0 0,0 0 0,-2 1 0,0-1 0,3 1 0,-2 0 245,12 10-245,-2-7 0,-12-1 0,-1-7 0,-4 2 0,-7-11 752,-7-1-752,0-3 0,-7 3 0,0-5 0,0-6 0,9-17 0,12-6 0,6-5-1504,-4 3 0,4-2 0,2-1 1504,2-1 0,2-1 0,3-2 0,0-1-1058,-3 2 0,1-1 0,1-1 0,1-1 1,0 0 1057,-1 2 0,2-1 0,-1 0 0,2-1 0,0 0 0,-1-1-590,4-5 0,0 0 1,1-2-1,0 1 1,0-2-1,0 1 590,-4 4 0,0-1 0,1 0 0,-1-1 0,0 1 0,-1 2 0,-1 0-426,7-7 1,-1 1-1,-1 2 1,-1 0-1,-2 1 426,-4 3 0,-1 1 0,-1 0 0,0 2 0,-1 0-53,4-2 1,-1 1-1,-1 1 1,-1 1 52,7-8 0,-1 1 0,1-1 285,-6 7 0,1-1 0,0 0 0,-3 5-285,-2 3 0,-1 4 0,2 0 0,14-8 0,4-1 0,-9 9 0,-1 6 0,3-2 0,0 0 0</inkml:trace>
  <inkml:trace contextRef="#ctx0" brushRef="#br0" timeOffset="67589.27">1309 15663 24575,'49'0'0,"4"5"0,-12 2 0,2 2-2186,0-1 1,2 2 2185,13 9 0,2 2 0,0-2 0,2 0 0,-15-2 0,0 0 0,-2 0 0,6 1 0,0 0 0,10 4 0,-1 2 0,-20-4 0,-2-1 245,1-4 1,-1 1-246,1 4 0,-3-1 0,11-4 895,10 8-895,-22-10 0,-4-4 0,-20 0 2231,6-8-2231,-10 5 754,6-12-754,7-16 0,13-11 0,-3-1 0,7-4-1420,-1 3 1,4-2 0,2-2 1419,3-5 0,1-3 0,3-1-1024,-11 13 1,1-2 0,1 0-1,1-1 1,1 0 1023,0-1 0,1-1 0,0 0 0,1 0 0,1-1-736,3-1 0,2 0 1,0-1-1,-1 1 1,-1 2 735,-6 4 0,0 1 0,-2 0 0,2 1 0,0-1 0,5-3 0,0 0 0,2-1 0,-1 2 0,-2 1 0,5-2 0,0 2 0,-2 1 0,0 0-341,-5 2 0,-1 2 0,-1-1 0,1 2 341,11-5 0,0 1 0,-4 2 337,5-5 1,-3 2-338,-7 8 0,-2 0 1313,5-4 1,-2 2-1314,-13 7 0,-4 4 4639,9-1-4639,-14 4 3151,-10 11-3151,-4 1 0,-7 3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3T03:10:46.689"/>
    </inkml:context>
    <inkml:brush xml:id="br0">
      <inkml:brushProperty name="width" value="0.05292" units="cm"/>
      <inkml:brushProperty name="height" value="0.05292" units="cm"/>
      <inkml:brushProperty name="color" value="#FF0000"/>
    </inkml:brush>
  </inkml:definitions>
  <inkml:trace contextRef="#ctx0" brushRef="#br0">3982 3834 24575,'0'17'0,"0"11"0,0 6 0,0 21 0,0-3-627,0-15 1,0 1 626,0 28 0,0-6 0,0-1-208,0-7 208,0-1 0,0 0 0,0-19 0,0-9 0,0-6 922,0-12-922,0-6 539,0-9-539,0-7 0,0-2 0,0-12 0,0-3 0,0-10 0,0-11 0,0-3-284,0 23 1,0 0 283,0-23 0,4-3 0,2 10 0,3-5 0,-4 11 0,2 6 0,-6 17 0,6 4 0,-7 8 0,6 3 567,-3 5-567,3 2 0,0 2 0,5 13 0,0 1 0,9 17 0,1-4 0,10 11 0,-4 0 0,9 6 0,-8-2 0,-2-9 0,-2 6 0,-8-17 0,4 8 0,-8-10 0,-2-7 0,-3 1 0,-1-9 0,0 2 0,0-5 0,0-1 0,-2-9 0,1 1 0,-4-11 0,5 1 0,-2-7 0,3-5 0,5-6 0,0 4 0,6-17 0,-3 20 0,3-21 0,-3 23 0,1-12 0,-1 12 0,-3 1 0,1 6 0,-6 7 0,2 3 0,-3 4 0,0 3 0,1 0 0,-1 0 0,0 6 0,1 10 0,0 4 0,1 15 0,1 5 0,0 17-904,-4 6 904,0-25 0,-1 1 0,-3-3 0,-1 0 0,3-1 0,-1 0 0,-2-1 0,0 0-304,0 30 304,0-6 0,0-3 0,0-21 0,0-2 0,0-14 0,0-4 222,0-5 0,0-5 1,0-2-1</inkml:trace>
  <inkml:trace contextRef="#ctx0" brushRef="#br0" timeOffset="3681">9690 3799 8191,'0'28'0,"0"3"5063,0 1-5063,0 12 0,0 13 0,0 0 0,0-5 0,0 1 2818,0-18-2818,0 13 1719,0-23-1719,0 5 6784,0-19-6784,0 2 0,0-3 0,0 4 0,0 8 0,0 6 0,0 9 0,0-4 0,0 5 0,0-11 0,0 0 0,0-9 0,0-4 0,0-5 0,0-3 0,2-2 0,-1-4 0,2-7 0,-3-3 0,0-4 0,0 1 0,0-5 0,0 0 0,0-14 0,0 8 0,0-17 0,0 7 0,0-10 0,0-5 0,0-1 0,0-6 0,0 0 0,0 5 0,0 2 0,0 11 0,0 1 0,0 13 0,0 2 0,0 8 0,0 4 0,0 6 0,0 5 0,0 5 0,0 0 0,0 0 0,0 0 0,0 3 0,6 5 0,11 6 0,5 9 0,17 3 0,-7 3 0,14 2 0,-15-7 0,8 5 0,-9-9 0,5 3 0,-5-3 0,-2-6 0,-9-1 0,-2-5 0,-7-4 0,-1-1 0,-2-3 0,-1-2 0,-3 1 0,0-2 0,-3 3 0,0 0 0,2-2 0,2-1 0,2-3 0,0-3 0,-3-4 0,3-3 0,1-7 0,4-2 0,9-9 0,2-10 0,4-3 0,-4-3 0,3 2 0,-3 3 0,-1 1 0,0 1 0,-6 13 0,-3-2 0,-3 15 0,-2-2 0,-1 6 0,-3 1 0,3 3 0,-6-3 0,6 3 0,-3-6 0,4-2 0,-1 1 0,1-3 0,-1 3 0,1 0 0,-1 0 0,0 4 0,0 0 0,-3 0 0,0 3 0,-3 0 0</inkml:trace>
  <inkml:trace contextRef="#ctx0" brushRef="#br0" timeOffset="12855">5679 7039 24575,'11'22'0,"0"0"0,9 10 0,1 1 0,0 1 0,-1 2 0,0-3 0,1 1 0,-3-5 0,1-2 0,-12-12 0,3-1 0,-4-5 0,1-3 0,-1-3 0,-3-6 0,2-1 0,-4-13 0,5 2 0,2-11 0,10-19 0,12-10-1062,-10 16 1,3-2 1061,3-4 0,0-1 0,-4 5 0,1-1 0,5-10 0,0 0 0,-5 7 0,0-1 0,7-8 0,0 1 0,-7 15 0,-1 1-465,3-7 1,-2 3 464,7-14-226,-13 25 1,0 0 225,10-22 0,-5 15 0,-2 8 1963,-9 6-1963,0 6 1010,-5 6-1010,1 2 530,-1 6-530,-3-3 0,2 5 0,-4-1 0,2 2 0</inkml:trace>
  <inkml:trace contextRef="#ctx0" brushRef="#br0" timeOffset="24231">12581 6397 24575,'13'0'0,"12"0"0,9 0 0,21 0 0,3 0-638,-20 0 0,1 0 638,0 0 0,0 0 0,4 0 0,-1 0 0,20 0 0,-10 1 0,-1-2 0,-2-3 0,-4 5 0,1-3 0,5-10-49,11 10 49,-10-6 0,8 8 0,-9-4 0,5 3 0,-6-4 0,-1 5 0,-6 0 0,-4 0 0,3-4 0,-9 3 946,4-2-946,-5 3 379,0 0-379,0-4 0,-4 3 0,3-6 0,-8 6 0,19-7 0,-7 3 0,14-4 0,-6 1 0,6-6 0,2 0-448,5-5 448,-1 1 0,1-1 0,0-4 0,0 3 0,0-3 0,-16 8 0,1-1 0,-10 3 0,0 0 0,7-2 0,-1-1 0,18-11 0,-15 12 0,7-10 0,-8 7 0,4-4 0,-4 1 0,3 0 0,-14 5 0,10-9 0,-15 9 0,5-4 448,-10 6-448,3-1 0,-6-2 0,-1 1 0,0-1 0,-7 4 0,3-1 0,-3 1 0,-4 2 0,0-1 0,-3 5 0,0-3 0,0 4 0,0 0 0,0-7 0,0-2 0,-7-12 0,-3-11 0,-16-4 0,0-19-509,6 34 1,-2-1 508,2-4 0,-1 0 0,-3 1 0,-2 2 0,-1 0 0,0 2 0,-1 1 0,0 2 0,-4 3 0,0 2 0,2 2 0,0 0 0,-3 2 0,-2 1 0,0 1 0,-1 0 0,1 0 0,-1 2 0,-6 2 0,0 1 0,3 1 0,0-1 0,-4 1 0,0-1 0,1 2 0,-1 0 0,-3 1 0,-1 0-777,0-1 0,0 2 777,-4 3 0,0 1 0,4-3 0,0 0 0,-4 3 0,2 0 0,5 0 0,1 0 0,-7 0 0,0 0 0,6 0 0,1 0 0,-7 0 0,0 0 0,6 2 0,1 1 0,-7 0 0,0 0 0,6 4 0,1 2 0,-4-2 0,1 3 0,3 2 0,1 2-442,2-4 1,1 1 441,0 2 0,1 0 0,3-1 0,0 0 0,3 0 0,1 1-195,-1-1 0,1 0 195,-25 15 0,0-3 0,24-7 0,0 0 0,-26 13 0,26-13 0,0 0 0,2 0 0,2 0 0,-14 6 836,-6 8-836,18-6 1516,-8-3-1516,9 6 984,6-12-984,4 6 469,5-8-469,3 7 39,1-2-39,2 12 0,-1 3 0,1 9 0,-1-4 0,0 21 0,4-22 0,0-5 0,1 1 0,3 11 0,-7 11 0,7-6 0,-4-1 0,5-5 0,0-6 0,0-1 0,0-9 0,0 3 0,0-8 0,0 3 0,0-4 0,0 0 0,3-3 0,4-2 0,4-4 0,2 1 0,4 0 0,1-3 0,9 3 0,-4-6 0,8 4 0,2-4 0,5 0 0,17 1 0,-13 0 0,11 0 0,-9-5 0,7 0 0,5 0 0,-6-3 0,5 4 0,-11-5 0,11 0 0,-15 0 0,-7 0 0,1 0 0,4 0 0,-2-1 0,-2-2 0,-2-4 0,8-2 0,-22-1 0,-4 5 0,-1-1 0,-6 3 0,2-1 0,-3 2 0,0-1 0,-2 2 0,-2-2 0</inkml:trace>
  <inkml:trace contextRef="#ctx0" brushRef="#br0" timeOffset="41847">17636 7301 24575,'22'0'0,"2"0"0,18 0 0,-2 0 0,21 0 0,-9 0 0,4 0 0,-1 0 0,-5 0 0,6 0 0,-10 0 0,1 0 0,-18 0 0,3 0 0,-14 0 0,-4 0 0,-5 0 0,-3 0 0,-5 0 0,-5 0 0,-15 0 0,-15 4 0,-18 2 0,18-2 0,-2 2-760,-6-1 0,-2 0 760,-6 1 0,-2 0-1018,-4 0 1,0-1 1017,-4-1 0,0-1 0,0 2 0,1 0 0,-2-4 0,2 0 0,16 2 0,0-1-401,-6-2 0,2 0 401,-13 0-90,25 0 0,0 0 90,-17 0 1278,14 0-1278,11 0 2071,9 0-2071,4 0 959,1 0-959,6 0 229,-2 0-229,-9 0 0,-7 0 0,-14 0 0,-16 0 0,-10 0-619,26 0 1,-1 0 618,-2 0 0,-1 0 0,0 2 0,1 1 0,9-3 0,-1 1 0,-15 1 0,2 1 0,0-3-325,4 0 0,-1 0 325,-3 0-194,-16 0 194,13 0 0,-5 0 0,-9 0 0,10 0 0,-9 0 0,25 0 0,5 0 0,2 0 1183,12 0-1183,-3 0 684,9 0-684,2 0 214,-1 0-214,-2 0 0,-1 0 0,-11 0 0,7 0 0,-12 0 0,3 0 0,1 0 0,0 0 0,9 0 0,4 0 0,4 0 0,4 0 0,5 0 0,2-3 0,5 2 0,0-2 0,0 1 0,3 1 0,10-5 0,5 1 0,13-3 0,7-1 0,19-1-626,-28 5 0,2 0 626,5 0 0,1 0 0,7-1 0,1 0-957,-3 1 1,0-1 956,10-2 0,2-1 0,-4 3 0,-1-1 0,1-4 0,0 0 0,3 4 0,-1 1 0,-5-5 0,-2 0 0,-9 5 0,0 0-348,3-2 0,-2 1 348,16-3 0,-23 5 0,-1 0 0,22-4 0,-9 0 0,-9 0 1082,-7 5-1082,-9 0 1956,-6 4-1956,-6-3 823,-2 3-823,-3-3 0,0 3 0,-5 0 0,-5 0 0,-16 11 0,4-5 0,-11 13 0,9-8 0,0 0 0,4-1 0,1-3 0,9-1 0,0-2 0,15-2 0,13-2 0,5 0 0,19 0 0,-3 5 0,-11-3 0,1 1-625,0 2 0,2 0 625,9 0 0,1 1 0,-1 2 0,2 0-888,7-2 1,0 1 887,-3 4 0,-1-1 0,5-3 0,-2-1 0,-6 5 0,-2-1-282,-8-4 0,-2-1 282,2 3 0,-2-1 0,16 2 0,10 1 0,-12 2 0,-1-2 0,-10 3 1097,-7-5-1097,-5-1 1829,-9-3-1829,-4 2 663,-1-5-663,-6 2 0,2-3 0,-3 0 0,-3 2 0,-6-1 0,-8 2 0,-17 1 0,-12 1 0,-23 4-985,20-4 0,-2 1 985,-6 2 0,-2 0 0,-6-1 0,-2 0 0,-3 4 0,0 1 0,14-6 0,1 0 0,-10 3 0,3 0-530,15-4 1,1 0 529,-3-2 0,1 0 0,-23 6 0,14-8 0,23 3 0,9-4 1857,12-3-1857,14-1 1172,15-7-1172,12 1 0,21-3 0,-3 0 0,5 6-452,3-5 452,-8 6 0,10-3 0,-6 3 0,-5-2 0,-2 7 0,-15-2 0,-7 0 0,-9 2 0,-5-2 0,-3 3 0,-1 0 452,-5-3-452,-4 2 0,-20-1 0,-7 2 0,-35 0 0,26 0 0,-2 0-1167,-12 0 0,-3 0 1167,-10 0 0,-3 0-1403,1 0 1,-2 0 1402,15 0 0,-1 0 0,1 0 0,3 0 0,2 0 0,1 0 0,-13 0 0,1 0-714,-4 0 0,1 0 714,16 0 0,1 0 0,-7 0 0,-1 0-340,5 0 0,2 0 340,8 0 0,2 0 791,0 0 1,1 0-792,-22 0 0,10 0 2709,-2 0-2709,15 0 1799,-4 0-1799,9-4 993,1 3-993,5-2 163,-4 0-163,2 2 0,-2-3 0,-1 4 0,-5 0 0,-2 0 0,-3 0 0,0 0 0,3 0 0,-8 0 0,9 0 0,-4 0 0,4 0 0,6 0 0,-4 0 0,7 0 0,-2 0 0,4 0 0,3 0 0,2 0 0,7 0 0,0 0 0,7-3 0,0 0 0,3-3 0,3 0 0,12-1 0,16-1 0,14-1 0,-8 1 0,3 1-911,3 1 1,3 0 910,8-3 0,3 1-966,-12 3 1,1 1 0,1 0 965,2 1 0,2 1 0,0 0-958,2 0 0,1 0 0,1 1 958,4 0 0,1 1 0,-1 1 0,-4-1 0,-2 0 0,1 0-481,0 0 1,1 0-1,-4 0 481,4 0 0,1 0 0,-6 0 0,3 0 0,-8 0 0,14 0 273,0 0 0,-3 0-273,-9 0 2195,10 0-2195,-13 0 3163,-12 0-3163,-9 3 2186,-6-3-2186,-6 3 929,-2-3-929,-3 0 3,-3 3 1,0-2-1,-3 1 1</inkml:trace>
  <inkml:trace contextRef="#ctx0" brushRef="#br0" timeOffset="48661">17557 8205 24575,'13'0'0,"11"0"0,10 0 0,21 0 0,10 0-999,-26 0 1,1 0 998,5 0 0,2 0 0,1 0 0,-2 0-182,-8 0 1,0 0 181,7 0 0,-2 0 0,24 0 0,-31 0 0,0 0 0,-1 0 0,-1 0 0,11 0 0,-2 0 0,-16 0 0,-4 0 1449,-9 0-1449,-5 0 911,-3 0-911,1 0 0,-4 0 0,0 0 0</inkml:trace>
  <inkml:trace contextRef="#ctx0" brushRef="#br0" timeOffset="49697">18182 8015 24575,'31'0'0,"3"0"0,21 0 0,10 0-1452,-23 5 0,2 0 1452,-1 1 0,1 0 0,3 3 0,-2-1 683,17 7-683,-1-6 0,-23-1 531,-4-3-531,-3 2 0,-16-6 0,2 5 1493,-13-2-1493,-1 2 197,-6 0-197,-7 1 0,3 2 0,-14-1 0,4 10 0,-21 4 0,-5 11 0,9-7 0,-2 1-815,8-6 1,-2 0 814,-14 12 0,-2 2 0,9-7 0,0 1-940,-10 6 0,-2 1 940,4 0 0,2-2 0,9-8 0,1-1-186,-1 3 0,2-1 186,-5 6 0,-9 5 0,17-14 0,5-4 1434,10-10-1434,4 0 499,7-4 1,0-3-1,3 0 1</inkml:trace>
  <inkml:trace contextRef="#ctx0" brushRef="#br0" timeOffset="52420">25086 7853 24575,'20'30'0,"-1"2"0,15-1 0,-2 9 0,4 2 0,1 4 0,-5-9 0,-7-8 0,-6-2 0,4-2 0,-9-4 0,8 1 0,-15-15 0,0-4 0,-5-3 0,-2-6 0,3-4 0,1 0 0,8-17 0,5-9 0,13-22-862,-14 28 0,3 0 862,5-13 0,1-2 0,1 2 0,-1 0 0,5-10 0,0-2 0,1-4 0,-1 2 0,-7 18 0,-1 1 0,4-13 0,-2 4-563,10-5 563,-16 20 0,-1 0 0,11-13 0,-8 12 0,-6 10 0,2-3 0,2 6 1672,-5-3-1672,4 5 615,-6 4-615,-1 1 0,0-1 0,-1 4 0,-1 0 0,1 4 0,-3 3 0,0 0 0,0 3 0,-3 0 0,0 0 0</inkml:trace>
  <inkml:trace contextRef="#ctx0" brushRef="#br0" timeOffset="56839">20637 9225 24575,'0'6'0,"0"0"0,0 3 0,0 1 0,0 4 0,0-1 0,0 4 0,0 2 0,0-1 0,0 7 0,0-5 0,0 21 0,0-5 0,0 13 0,0-11 0,0 4 0,0-4 0,0 1 0,0-11 0,0-6 0,0-8 0,0-4 0,0-1 0,0-3 0,0-5 0,0-8 0,0-1 0,0-1 0,0 6 0</inkml:trace>
  <inkml:trace contextRef="#ctx0" brushRef="#br0" timeOffset="57741">20269 9609 24575,'38'0'0,"16"0"0,-1 0-967,-19 0 1,2 0 966,3 0 0,-1 0 0,21 0 0,-25 0 0,0 0 0,23 0 274,0 0-274,0 0 0,-13 0 401,-12 0-401,-9 0 0,-9 0 0,-5 0 244,-3 0 0,-2 0 1,-2 0-1</inkml:trace>
  <inkml:trace contextRef="#ctx0" brushRef="#br0" timeOffset="59177">17867 9621 24575,'17'0'0,"11"0"0,12 0 0,16 0-1356,8 0 1356,-30 0 0,2 0 0,6 0 0,0 0 0,14 0 0,-15 0 0,-2 0 0,2 0 442,15 0-442,-22 0 224,-3 0-224,-16 0 0,-2 0 0,-7 0 690,0 0-690,0 0 0,-2 0 0,-2 0 0</inkml:trace>
  <inkml:trace contextRef="#ctx0" brushRef="#br0" timeOffset="60299">18250 9307 24575,'27'0'0,"5"0"0,12 12 0,7 4 0,5 3 0,-15-2 0,0-5 0,-13 0 0,-1-3 0,-4 1 0,-9-9 0,-7 5 0,-5 0 0,-2 1 0,-6 6 0,-2 1 0,-6 4 0,-9 1 0,-3 14 0,-8-6 0,-9 20-751,4 1 751,15-23 0,-1 1 0,2 3 0,1 0 0,-13 14-322,-6 8 322,15-16 0,-7 5 0,9-11 0,4-1 0,5-10 0,5-4 739,3-4-739,2-4 334,4 0-334,-2 0 0,3 0 0,-3-3 0,3 0 0,-3-3 0</inkml:trace>
  <inkml:trace contextRef="#ctx0" brushRef="#br0" timeOffset="76233">18617 11469 24575,'17'0'0,"6"0"0,0 0 0,8 0 0,2 0 0,17 0 0,-9 0 0,19 0 0,-9-9 0,-4 7 0,-10-5 0,-1 0 0,-3 6 0,32-8 0,-29 4 0,13 0 0,-6-3 0,0 3 0,1 0 0,-6-2 0,-1 6 0,-5-6 0,5 6 0,-3-3 0,3 1 0,-5 2 0,0-3 0,0 1 0,-5 2 0,0-6 0,-5 6 0,-4-2 0,-4 3 0,-5 0 0,-2 0 0,-1 0 0,0 0 0,0 0 0,-3 0 0,0 0 0</inkml:trace>
  <inkml:trace contextRef="#ctx0" brushRef="#br0" timeOffset="78450">20849 11459 24575,'17'0'0,"11"0"0,5 0 0,23 0 0,-4 0-684,-16 0 1,3 0 683,-3 0 0,0 0 0,3 0 0,0 0 0,3 0 0,0 0 0,-7 0 0,1 0 0,6 0 0,0 0 0,-6 0 0,-1 0 0,7 0 0,0 0 0,-6 0 0,-1 0 0,4 0 0,-1 0 0,20 0 0,-13 0 0,-1 0 0,8 0-120,-11 0 0,1 0 120,14 0 0,2 0 0,-16 0 0,-2 0 0,6 0 0,-9 0 0,-1 0 0,5 0 0,9 0 0,-1-7 0,0 5 0,-4-6 0,4 4 0,-6 3 0,6-3 0,-4 0 0,16 3 0,-20-6 0,25 6 0,-30-3 0,23 4 0,-13-4 0,10 3 0,0-3 0,-6 4 0,5 0 0,-11 0 0,11 0 0,-10 0 0,4 0 0,-1 0 0,-3 0 0,4-4 0,-5 3 1003,-1-3-1003,0 4 604,1 0-604,-1-4 0,-5 3 0,4-2 0,-8 3 0,-2-4 0,-1 3 0,-7-2 0,2 3 0,-4 0 0,0-3 0,-4 2 0,3-2 0,-6 3 0,2 0 0,0 0 0,-6-3 0,6 2 0,-7-1 0,0 2 0,3 0 0,-3 0 0,3 0 0,-3 0 0,3 0 0,-3-4 0,0 4 0,3-3 0,-3 3 0,0 0 0,3 0 0,-3-3 0,0 2 0,3-2 0,-3 3 0,0 0 0,-1-3 0,1 2 0,-3-1 0,5 2 0,-5 0 0,2 0 0,-3-3 0,0 2 0,1-1 0,-1 2 0,0 0 0,0 0 0,0 0 0,-3-3 0,0 2 0,-3-2 0</inkml:trace>
  <inkml:trace contextRef="#ctx0" brushRef="#br0" timeOffset="96004">18945 11774 24575,'0'13'0,"-7"2"0,-18 30 0,-10-4-1257,10-7 0,-3 3 1257,-1-4 0,0 0 0,2-2 0,1 2 0,-8 9 0,0-1-668,4-7 0,0 0 668,-8 10 0,1-1 0,12-15 0,0-2 225,-9 8 1,2-2-226,-1 2 0,8-10 0,2-1 0,-7 7 0,6-6 0,9-9 1156,-3 3-1156,10-13 1731,-3 8-1731,5-9 128,5 2 0,-1-3 0,2 0 0</inkml:trace>
  <inkml:trace contextRef="#ctx0" brushRef="#br0" timeOffset="96777">17088 12994 24575,'26'0'0,"26"0"0,9 0-2938,0 0 1,6 0 2937,-3 0 0,1 0 0,-18 0 0,0 0 0,2 0 0,5 0 0,1 0 0,-1 0 0,-9 0 0,0 0 0,1 0 0,7 0 0,2 0 0,-3 0 195,2 0 0,-3 0-195,0 0 0,-4 0 1021,4 0-1021,12 0 0,-23 0 0,-10 0 0,-13 0 737,-16 0 0,5 0 1,-9 0-1</inkml:trace>
  <inkml:trace contextRef="#ctx0" brushRef="#br0" timeOffset="97596">17648 12593 24575,'0'9'0,"0"6"0,0 15 0,0 7 0,0 14 0,0 13-954,0-25 1,0 1 953,-1 5 0,2 2-693,1 4 1,1 1 692,-2 3 0,-1 1 0,3 5 0,0-2 0,-3-18 0,0-2-270,2 10 0,0-3 270,-1-3 0,4 19 0,-5-24 1266,0-9-1266,0-11 1923,0-5-1923,0-12 643,0 2-643,0-9 0,0-4 0,-3 3 0,3 1 0,-3 3 0</inkml:trace>
  <inkml:trace contextRef="#ctx0" brushRef="#br0" timeOffset="99575">22812 12273 24575,'0'6'0,"0"8"0,0 5 0,0 16 0,0-14 0,0 11 0,0-6 0,0-3 0,0 4 0,0-12 0,0 1 0,0-9 0,0 0 0,0-5 0</inkml:trace>
  <inkml:trace contextRef="#ctx0" brushRef="#br0" timeOffset="100777">22534 12489 24575,'13'0'0,"14"0"0,-10 0 0,23 0 0,-20 0 0,21 0 0,-12 0 0,13 0 0,-13 0 0,7 0 0,-13 0 0,0 0 0,-6 0 0,-7 0 0,0 0 0,-7 0 0,0 0 0</inkml:trace>
  <inkml:trace contextRef="#ctx0" brushRef="#br0" timeOffset="109106">15594 15735 24575,'31'0'0,"9"0"0,-3 4 0,4 3-1116,1 1 0,0 1 1116,4 0 0,3 1-746,-2 2 0,3 1 0,-3-2 746,-2-6 0,2-1 0,7 8 0,5 2 0,-1-3 0,5-8 0,0-1-763,-9 5 1,3 2-1,1-1 763,-1-6 0,0-3 0,0 1 0,0 2 0,0 0 0,1 0 0,-2-1 0,0-2 0,0 1 0,1 0 0,-1 0 0,0 0 0,-2 0 0,0 0 0,0 0-734,3 0 0,0 0 0,-2 0 734,-7 1 0,-1-1 0,0-1-325,1-3 0,1-2 0,-1-1 325,18 1 0,-2-3 0,-2-7 0,-1-3 30,-2 2 0,0-1-30,-3-2 0,-3-1 0,-4-2 0,-1 1 666,6 2 1,0-1-667,-13 0 0,0 1 654,5 0 0,-1 1-654,-7 0 0,-2 1 751,-1 0 1,0 1-752,-2 0 0,-2 0 0,26-13 0,0-3 0,-16 11 1878,6-4-1878,-17 5 1699,8-5-1699,-9 5 1349,-4-2-1349,-8 8 775,-6-3-775,-1 8 30,-4-2-30,0 5 0,-2-3 0,-1 4 0,-3 0 0,0 0 0,0-1 0,-10-2 0,-2-2 0,-20-5 0,-2-5 0,-17-7 0,20 11 0,-2-1-856,0-2 0,-3-1 856,-10-5 0,-2 1 0,7 3 0,-1 0 0,-10-7 0,-1 0 0,8 3 0,0 1 0,-7-1 0,1-1 0,6 2 0,0 1 0,-1 2 0,0 0 0,3 1 0,0 0 0,-3 1 0,0 1 0,2 0 0,1 1 0,-3 1 0,-1 1 0,1 2 0,-1 0 0,4 1 0,-1 0 0,-3 1 0,2 2-452,-17-5 452,26 5 0,0 0 0,-18 0 0,20 1 0,-2-1 0,-22 0 0,-3-5 0,16 7 0,-9 3 0,9-3 0,-10 7 0,10-3 0,-4 0 0,6 3 0,0-3 0,-20 4 0,14 0 0,11 0 0,-1 0 0,-8 0 0,-5 0 0,9 0 1670,10 0-1670,-9 0 494,8 0-494,-3 0 0,5 0 0,4 3 0,2 2 0,4 2 0,0 0 0,3 0 0,-2 4 0,7-1 0,-8 5 0,8-1 0,-8 4 0,3-3 0,-5 8 0,2-7 0,-2 7 0,2-7 0,-1 3 0,1-4 0,3-1 0,-2 0 0,3 0 0,-1 0 0,-6 2 0,9-3 0,-9 2 0,6 0 0,1-1 0,-3 0 0,6 4 0,-7-3 0,7 3 0,-2-4 0,3 3 0,3 1 0,-3 4 0,3 0 0,-1 5 0,1 0 0,-2 10 0,4 2 0,-4 4 0,5 0 0,-1 1 0,0-1 0,4 0 0,-2-4 0,6 3 0,-3-4 0,4 1 0,0-2 0,0-5 0,0 0 0,0-5 0,-3 0 0,2-5 0,-2-4 0,3-1 0,0 1 0,0 0 0,0 0 0,0 3 0,0-3 0,0 9 0,0-4 0,-4 8 0,3-3 0,-2-1 0,3 0 0,0-5 0,0 0 0,0-4 0,0-1 0,0-3 0,0-4 0,0-1 0,0-3 0,0 0 0,0 0 0,0 0 0</inkml:trace>
  <inkml:trace contextRef="#ctx0" brushRef="#br0" timeOffset="110177">16735 16112 24575,'0'21'0,"7"3"0,3 19 0,16-2 0,-11-10 0,2 1-494,1-4 1,3 0 493,2 8 0,1 1 0,-4-6 0,1-1 0,2 4 0,0-1 0,6 10 243,5 1-243,-12-19 0,2 3 0,-9-9 0,-4-2 0,-5-4 744,1-5-744,2-2 0,27-15 0,15-8 0,-13 1 0,5-5 0,1 1-1615,2-1 1,1 0 0,3-2 1614,2-3 0,4-3 0,2-1 0,-1 1-1036,-9 6 0,0 1 0,0-1 0,2 0 0,0-1 1036,-2 1 0,2-1 0,-1-1 0,2 0 0,0-1 0,-1 1-578,3-2 1,0 0 0,0-1 0,1 0-1,-2 1 1,-1 1 577,2-1 0,-1 1 0,-1 1 0,0-1 0,2-2-386,-4 2 0,2-1 0,1-2 0,-1 1 0,-1 1 0,-1 1 386,11-6 0,-2 1 0,-2 0 0,0 1-23,-3 1 0,-2 1 0,0 0 0,0-1 23,5-2 0,2-1 0,-2 1 0,-9 4 759,-2-1 0,-2 2-759,2 1 0,4-2 0,-4 3 0,-4-2 0,-4 2 0,2 1 0,0 1 1490,-6 2 0,-2 1-1490,3-2 1124,7 0 1,-27 12 0,6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3T03:13:01.292"/>
    </inkml:context>
    <inkml:brush xml:id="br0">
      <inkml:brushProperty name="width" value="0.05292" units="cm"/>
      <inkml:brushProperty name="height" value="0.05292" units="cm"/>
      <inkml:brushProperty name="color" value="#FF0000"/>
    </inkml:brush>
  </inkml:definitions>
  <inkml:trace contextRef="#ctx0" brushRef="#br0">4509 3754 24575,'0'9'0,"0"1"0,0 7 0,0 6 0,0 5 0,0 14 0,0-2 0,0 21-676,0 4 676,0 0 0,0-6 0,0 7 0,0-18 0,0 16 0,0-15 0,0-11 0,0-5 0,0-7 0,0-8 0,0-4 676,0-4-676,0-4 0,0 0 0,0 3 0,0-2 0,0 2 0,0-3 0,0 0 0,0 1 0,0-1 0,0-6 0,0-4 0,0-6 0,0-4 0,0-3 0,0-1 0,0-4 0,0 0 0,0-1 0,0-3 0,0-2 0,0-15 0,0-2 0,0-11 0,0 5 0,0-3 0,0 3 0,0-5 0,0 6 0,0 1 0,0 10 0,0 2 0,0 13 0,0-1 0,0 10 0,0 1 0,0 13 0,0 12 0,3 12 0,5 3 0,9 10 0,-1-8 0,9 11 0,-3-2 0,-1-7 0,3 7 0,-3-8 0,5 6 0,-5-6 0,-2-5 0,-8-7 0,2-3 0,-6-4 0,3-1 0,-4-3 0,0-2 0,0-7 0,-3-5 0,0-1 0,0-4 0,-3 3 0,7-7 0,-3-2 0,7-7 0,5 1 0,5-11 0,4 1 0,1-4 0,-5 6 0,4-1 0,-4 5 0,4-1 0,-4 2 0,-6 9 0,-2 1 0,-5 8 0,1 1 0,-3 5 0,-3-1 0,3 4 0,-6-4 0,3 1 0,-3-5 0,3 2 0,0-6 0,7 6 0,0-6 0,1 3 0,1-4 0,-4 4 0,1-3 0,-3 6 0,1 1 0,-1 0 0,0 5 0,-3 1 0,0 4 0,-3 2 0,0 0 0,0 0 0,0 0 0,0 0 0,0 0 0,0 0 0,0 0 0,0 0 0,0 4 0,0 0 0,0 12 0,0 6 0,0 11 0,0 10 0,0 7-749,4 8 749,-1-30 0,0 2 0,2 2 0,0 0 0,0 2 0,0-1 0,0 1 0,0-2 0,5 27 0,0-4 0,-1-11 0,0 6 0,-4-5 0,3-8 0,-4-10 0,0-6 0,0-9 0,-4-1 0,2-7 749,-1 0-749,2-4 0,-3 0 0,2-3 0,-1 0 0,2-3 0</inkml:trace>
  <inkml:trace contextRef="#ctx0" brushRef="#br0" timeOffset="2536">10624 3714 24575,'0'26'0,"0"7"0,-8 11 0,1 12-1018,-2-21 1,-1 1 1017,5 3 0,-1 0 0,-7 1 0,2-1 245,3 20-245,-1-22 0,-1-1 0,1 13 0,5-15 0,1 0 0,-5 17 432,4-7-432,0-7 0,-1-10 0,2 0 1028,3-9-1028,0-4 330,0-5-330,0-2 0,0-1 0,-6-3 0,4-3 0,-4-7 0,6 0 0,0-9 0,0 5 0,0-11 0,0 4 0,4-14 0,1-7 0,4-12 0,0-5-411,-4 22 0,0-1 411,5-30 0,-3 14 0,0-1 0,-1 13 0,-1 1 0,2-7 0,0 1 0,-2-13 0,-1 8 0,-4 15 0,0 2 0,0 17 0,0 2 0,0 7 822,0 0-822,3 2 0,1 1 0,2 3 0,0 0 0,0 3 0,0 1 0,3 5 0,11 7 0,0 3 0,14 11 0,-4 0 0,11 11 0,2 2-514,-19-13 0,-1 1 514,2-3 0,-1 1 0,0 7 0,0 1 0,0-3 0,-1 0 0,1 3 0,-1 1 0,-1-4 0,-2 0 0,10 20-209,1-5 209,-9-10 0,-1-1 0,-4-5 0,-6-11 0,-4-8 1017,-1-4-1017,0-4 220,-3 0-220,0-6 0,-3 0 0,0-7 0,0 1 0,0 0 0,0 0 0,0 0 0,0-4 0,4-8 0,0-11 0,9-15 0,1-7 0,6-11-375,-8 27 0,0 0 375,5-25 0,-6 26 0,1 0 0,2-16 0,4-1 0,-4 7 0,-2 11 0,-4 7 0,-1 8 0,-3 4 750,1 4-750,-4 4 0,5-7 0,-2-2 0,3-8 0,1 1 0,2 0 0,-2 0 0,3 4 0,-4 4 0,-1 1 0,0 6 0,-2-2 0,-1 5 0,-3 1 0</inkml:trace>
  <inkml:trace contextRef="#ctx0" brushRef="#br0" timeOffset="52213">13251 7476 24575,'26'0'0,"5"0"0,24 0 0,10 0-1342,-27 0 1,2 0 1341,5 0 0,2 0 0,4 0 0,1 0 0,-1 0 0,1 0-705,3 0 1,0 0 704,1 0 0,-2 0 0,-18 0 0,0 0 0,30 0 0,-4 0-139,-20 0 139,0 0 0,9 0 0,-10 0 0,-6 0-271,13 0 1,0 0 270,-6 0 1143,10 0-1143,-5 0 1715,-8 0-1715,-1 0 1232,4 0-1232,-9 0 682,4 0-682,-4 0 0,-1 0 0,0 0 0,0 0 0,5 0 0,-4-3 0,9 2 0,-8-6 0,13 2 0,-16-3 0,15-1 0,-17 1 0,13-1 0,-4 1 0,1-1 0,3-3 0,-4 2 0,1-2 0,3 0 0,-4 2 0,0-2 0,4 3 0,-8 1 0,3 0 0,-5 0 0,0-1 0,0 1 0,-4 1 0,3-1 0,-8 0 0,-1 4 0,-4-3 0,-8 7 0,2-7 0,-5 7 0,3-3 0,-4 0 0,0 2 0,3-4 0,1 1 0,7-3 0,6-1 0,0 1 0,8-1 0,-3 0 0,4 0 0,0 0 0,0 0 0,-4 3 0,-6-1 0,-4 5 0,-5-2 0,-3 3 0,-1-3 0,-2 2 0,-1-1 0,-3-1 0,0-1 0,-3-5 0,0 2 0,0-2 0,0-1 0,0-25 0,0 2 0,0-17 0,0 7 0,0-9 0,3 0 0,-2 6 0,3 8 0,-4 27 0,0-5 0,0 10 0,0 0 0,-3 0 0,-5-12 0,-4-16 0,-4-7 0,-8-10 0,-3-2-1121,6 9 1,-1-2 0,0 0 1120,-2 3 0,0 1 0,0 3 0,-10-9 0,-1 2-474,7 11 1,-1-1-1,1 4 474,0 4 0,-2 0 0,-5-3 0,-4-2 0,4 6 0,-17-1-433,1 0 0,-1 1 433,2 7-196,13 9 0,1 1 196,-9-3 0,10 8 0,1-1 0,-15-7 0,-12 4 0,17 0 0,-1 4 0,11 0 0,1 1 0,-6-1 0,-26 0 0,24-3 0,7 8 0,-1-1 0,-14-3 0,-17 4 0,20 0 0,-10 0 0,6 0 0,-5 0 0,10 0 2766,-9 0-2766,9 0 0,-10 0 0,10 0 0,-9 0 0,9 4 1558,-4 1-1558,5 4 0,1-1 1096,5 1-1096,-5-1 538,10 0-538,-9 5 82,8-1-82,-3 5 0,5-5 0,-1 8 0,0-10 0,-5 14 0,9-11 0,-14 16 0,18-7 0,-14 9 0,14-11 0,-3 4 0,4-4 0,-5 4 0,4 1 0,-10 10 0,17-10 0,-16 19 0,21-23 0,-13 16 0,-6 13 0,12-16 0,0-4 0,1-1 0,3-1 0,-9 7 0,11-3 0,-5-3 0,7-3 0,1-4 0,0 0 0,4 0 0,-1-3 0,1 16 0,3-13 0,-3 28 0,6-20 0,-6 22 0,6-22 0,-2 11 0,3-18 0,0 3 0,0 11 0,0-12 0,0 12 0,0-15 0,0 4 0,0-3 0,0 4 0,0-5 0,0 14 0,0-10 0,3 6 0,1-11 0,5 6 0,-4-10 0,4 7 0,-8-17 0,2 2 0,0-3 0,-3 0 0,6-2 0,-3-1 0,3-3 0,-3 2 0,3-1 0,-3 4 0,3-1 0,1 9 0,2-2 0,8 16 0,-5-12 0,11 13 0,-12-13 0,5 7 0,-4-11 0,-4 6 0,1-10 0,-2 2 0,-1-3 0,0-3 0,-3 3 0,0-5 0,-3 1 0</inkml:trace>
  <inkml:trace contextRef="#ctx0" brushRef="#br0" timeOffset="54486">13071 8228 24575,'2'0'0,"11"0"0,16 0 0,21 0 0,2 0-744,-15 0 1,1 0 743,-2 0 0,0 0 0,7 0 0,0 0 0,0 0 0,-1 0 0,24 0 0,-31 0 0,-2 0 0,23 0 89,-4 0-89,9 0 0,-26 0 0,7 0 0,-19 0 0,-3 0 0,-7 0 1109,-7 0-1109,0 0 289,0 0-289,0 0 0,-3 0 0,0 0 0</inkml:trace>
  <inkml:trace contextRef="#ctx0" brushRef="#br0" timeOffset="55522">13417 7960 24575,'26'0'0,"12"0"0,14 0 0,12 0-1249,-27 4 1,2 2 1248,0-1 0,1 1 0,2 7 0,1 0 0,0-1 0,-1-1 0,-5 2 0,-2-1 531,19 2-531,4 4 0,-25-1 0,17-1 473,-25-1-473,-4-11 0,-11-1 0,0 0 1275,-7 0-1275,0 4 218,-3-1-218,0 0 0,0 0 0,0 0 0,0 0 0,0 3 0,-3 1 0,-5 8 0,-3 0 0,-9 9 0,-11 9 0,-3 6-648,3-8 1,-2 2 647,12-7 0,-1 0 0,-14 13 0,0 0 0,8-6 0,0-1 0,-6 5 0,0-1 0,9-9 0,1-1-239,-4 3 1,1-3 238,-7 13 0,1-5 0,5-7 0,16-13 0,-1-6 315,6-2 1,4-5-1,0-1 1</inkml:trace>
  <inkml:trace contextRef="#ctx0" brushRef="#br0" timeOffset="62490">16233 9335 24575,'0'18'0,"0"2"0,0 18 0,0 5 0,0 14 0,0 1 0,0-7 0,0 2 0,0-7 0,0 10 0,0-6 0,0-6 0,0-7 0,0-5 0,0 0 0,0-4 0,0 3 0,0-8 0,0 3 0,0-4 0,0 0 0,0-7 0,0-1 0,0-11 0,0 0 0</inkml:trace>
  <inkml:trace contextRef="#ctx0" brushRef="#br0" timeOffset="63593">15899 9723 24575,'21'0'0,"14"0"0,4 0 0,-6 0 0,2 0 0,18 0 0,6 0 0,-6 0 0,-1 0 0,5 0 0,5 0 0,-16 0 0,1 0 0,-18 0 0,3 0 0,-14 0 0,-4 0 0,-1 0 0,-7 0 0,4 0 0,-4 0 0,-3 0 0,0 0 0</inkml:trace>
  <inkml:trace contextRef="#ctx0" brushRef="#br0" timeOffset="64688">14251 9957 24575,'22'0'0,"12"0"0,12 0 0,10 0 0,6 0 0,1 0 0,-9 0 0,11 0 0,-23 0 0,13 0 0,-17 0 0,-5 0 0,-11 0 0,-8 0 0,-4 0 0,-4 0 0,-3 0 0,0 0 0</inkml:trace>
  <inkml:trace contextRef="#ctx0" brushRef="#br0" timeOffset="65611">14432 9665 24575,'17'0'0,"15"0"0,13 4 0,17 10-1541,2 2 1541,-32-4 0,-1 0 0,4 1 0,-1-1 0,8 2 500,11 8-500,-24-13 255,4 3-255,-14-5 0,-3-3 0,-9 1 786,0-1-786,-4 2 0,-3 3 0,0 1 0,-3 0 0,-1 7 0,-11 3 0,-14 16 0,-10 12-1048,8-14 1,-3 3 1047,1 2 0,-3 2-754,4-6 1,-3 1 0,3-1 753,-5 9 0,-1 1 0,4-8 0,-3 2 0,2-1 0,-3 11 0,1-1 0,8-10 0,-2 1 0,2-2 0,-3 2 0,2 0-384,0 1 0,2-2 384,-11 11 0,15-13 0,2-1 0,0 1 0,3 2 0</inkml:trace>
  <inkml:trace contextRef="#ctx0" brushRef="#br0" timeOffset="70369">15123 12277 24575,'49'0'0,"-7"0"0,4 0 0,-1 0 0,3 0-2055,1 0 1,4 0 0,0 0 2054,-2 0 0,-1 0 0,3 0-846,-5 0 1,3 0 0,1 0 0,-1 0 845,3 0 0,1 0 0,0 0 0,0 0 0,5 0 0,1 0 0,0 0 0,0 0-433,2 0 0,1 0 0,0 0 0,0 0 433,0 0 0,1 0 0,-1 0 0,-3 0 0,3 0 0,-3 0 0,1 0-471,-9 0 0,3 0 0,-1 0 0,-4 0 471,0 0 0,-4 0 0,3 0 0,13 0 0,2 0 0,-1 0 0,-9 0 0,-1 0 0,-1 0 107,-2 0 1,-2 1-1,0-2-107,16-1 0,-2-1 944,-10 2 0,-2 1-944,-3-3 0,-2 0 0,-4 5 0,-1 1 0,-1-3 0,-1 1 1655,1 4 1,-2-1-1656,22-3 0,6 4 0,-25-5 0,20 0 0,-11 0 0,6 0 0,0 0 0,-6 0 0,5 0 0,-5 0 3233,1 0-3233,3 0 0,-9 0 0,10 0 0,-11-4 2341,0 3-2341,-2-7 1350,-8 7-1350,-2-6 624,-5 6-624,-5-5 91,-4 5-91,-1-6 0,-7 7 0,0-3 0,-4 3 0,0 0 0,0 0 0,-3-3 0,0-1 0,-3 1 0,0 0 0</inkml:trace>
  <inkml:trace contextRef="#ctx0" brushRef="#br0" timeOffset="78199">14788 11623 24575,'26'-22'0,"2"-1"0,4 3 0,5-1-2169,5-4 0,3 0 2169,5-1 0,8-2 0,-9 4 0,7-3 0,2 0 0,-3 2 0,2 1 0,-1 3 0,5-4-897,-11 4 0,5-2 1,3-2-1,1 1 0,-3 1 1,-5 3 896,0 2 0,-3 2 0,-2 2 0,1-2 0,5-2 0,2-1 0,-1 0 0,-2 3-38,1 0 0,-3 2 0,-1 1 38,12-1 0,-1 2-491,-12 1 0,1 0 0,-1 0 491,-1-1 0,0-1 0,-1 1 0,20-1 0,-2 1-33,-6-3 0,0 1 33,7-2 0,-2 2 0,-13 5 0,-2-1 1471,8-4 1,-2 1-1472,-9 4 0,-1 1 0,7-1 0,0 1 0,-3 0 0,0 0 0,0 0 0,1 0 0,2-1 0,0 1 0,-4 1 0,2 2 0,6-3 0,2 0 0,-1 5 0,1-1 0,4-1 0,0-2 0,-1 2 0,1-2-58,3-1 0,2-1 58,-9 3 0,2 2 0,-2-1 0,-11-1 0,-2 0 0,2 0 0,14-1 0,5 1 0,-4-1 0,-11 0 0,-2 0 0,1 0 0,5 0 0,1 1 0,0-2 0,3 0 0,-1-1 0,0 1 0,-2 1 0,-1 0 0,-1 0 0,2 0 0,-1 1 0,0-2 0,0 0 0,0-1 0,0 1 0,0 3 0,0 1 0,0-1 0,-3-3 0,0-1 0,0 1 0,3 2 0,-1 2 0,0-1 0,-4 1 0,-2 0 0,1 0 0,2-1 0,1 1 0,-1 1 0,-2 2 0,-1 1 0,0 0 102,0-2 1,0 0 0,0 0-103,20 2 0,-1 0 0,-1 0 0,0 0 0,-4 0 0,-1 0 0,-3 0 0,0 0 0,3 2 0,-1 1 0,-6 2 0,0 2 238,3 1 0,0 2-238,-4 1 0,-1 0 0,1-2 0,0 0 0,0 2 0,0-1 0,0-3 0,-1-1 0,1 2 0,0 0 0,-3-4 0,-2-2 289,-8 1 0,-2-1-289,5-1 0,-1-2 0,20 1 0,-25 0 0,0 0 0,27 0 0,-11 0 0,3 0 2641,-9 0-2641,-1 0 2094,-2 0-2094,-9-3 1661,4-2-1661,-4 1 786,-6 0-786,0 4 0,-9 0 0,-4 0 0,-5 0 0,-3 0 0,0 0 0,0 0 0,-2 0 0,-2 0 0</inkml:trace>
  <inkml:trace contextRef="#ctx0" brushRef="#br0" timeOffset="79051">22873 10216 24575,'6'0'0,"19"0"0,36 0 0,-18 0 0,3 0-1993,9 0 0,2 0 1993,3 5 0,-1 1 0,-10-2 0,0 4 0,4 6 0,0 4 0,-8-1 0,-3 0 357,-8-1 0,-1 0-357,2 1 0,-3-1 765,-2 5-765,0 8 0,-10-8 0,-12 9 2054,-5-1-2054,-7 15 0,-26 10-795,1 4 795,-4-25 0,-2-1 0,11-3 0,-1-1 0,-6 1 0,-1 0 0,5-4 0,0-1 0,1 2 0,1-2-265,-22 11 265,21-11 0,0-2 0,-11 2 0,-3 5 0,12-10 0,6-8 0,0 1 1230,7-2-1230,2-4 70,7-2 1,2-2 0,1-2 0</inkml:trace>
  <inkml:trace contextRef="#ctx0" brushRef="#br0" timeOffset="80088">24222 9727 24575,'0'9'0,"0"5"0,0 9 0,11 9 0,9 8 0,13 11-575,-10-21 1,-1 1 574,-4-2 0,0 1 0,6 7 0,-2-1 0,3 22 170,-1-9-170,-3-2 0,-12-23 0,4 12 0,-10-20 0,-3 5 863,0-20-863,0 2 116,0-16-116,0-2 0,0-17 0,0-8 0,0 1 0,0-9 0,0 4 0,0-7 0,2 17 0,1-1 0,1-9 0,5-11 0,-1 32 0,3-3 0,0 10 0,3 3 0,3 6 0,10 3 0,2 0 0,13 4 0,2 0 0,1 8 0,10 6 0,-9 14 0,5 5-577,-3 10 577,-5 0 0,-20-14 0,-1 2 0,-6-2 0,-2 2-514,3 11 0,-3 2 514,-5-2 0,-2-3 0,4 15 0,-6-16 0</inkml:trace>
  <inkml:trace contextRef="#ctx0" brushRef="#br0" timeOffset="81191">25218 10028 18329,'0'27'0,"0"11"2840,0 2-2840,4 14 0,15-2 0,1-1 1067,17 1-1067,-18-25 558,9 5-558,-17-23 1781,7 5-1781,-4-10 0,-4-1 0,-1-3 0,-3 0 0,7 0 0,-5 0 0,5 0 0,-3-6 0,-3 2 0,6-13 0,-6 9 0,3-8 0,-3 2 0,0-5 0,-3-12 0,-1-3 0,-3-10 0,0-5 0,0 4 0,0-9 0,0 9 0,-10 9 0,-4-1 0,-14 15 0,-7-8 0,5 9 0,-6 4 0,8 6 0,1 7 0,4 0 0,5 4 0,5 0 0,3 0 0,0 0 0,7 3 0,-3 3 0,-1 8 0,2-5 0,-1 1 0</inkml:trace>
  <inkml:trace contextRef="#ctx0" brushRef="#br0" timeOffset="82587">26646 8990 24575,'0'18'0,"-3"-2"0,-13 46 0,1-22-1433,-1 6 0,0 3 1433,2-14 0,2-1 0,2 2 0,1 2 162,-3-1 1,1-1-163,5 16 302,-1-16 0,0-1-302,2 7 0,2-4 0,3-22 1452,14-9-1452,9 0 0,21 1 0,12-3 77,8 0-77,-11 3-439,-9-7 1,0-1 438,3 4 0,-6-4 0,0 0 0,10 0-19,5 0 19,-11 0 0,-2 0 0,-16 0 390,0 0-390,-9-3 894,-1-1-894,-7-2 20,0-1-20,-4 1 0,-3 0 0,3 0 0,-6 2 0,3 2 0</inkml:trace>
  <inkml:trace contextRef="#ctx0" brushRef="#br0" timeOffset="84818">27157 9110 24575,'0'13'0,"0"2"0,0 7 0,0 15 0,0-6 0,0 22 0,0-13 0,0 14 0,0-19 0,0 12 0,0-13 0,0 4 0,0-9 0,0-7 0,0-9 0,-3-5 0,5-2 0,-1-6 0,5 0 0,-2-6 0,-2 1 0,-2-4 0,0 3 0,0 0 0,0-1 0,0 1 0,0 0 0,0 0 0,-3-3 0,-4-6 0,-9-4 0,1-3 0,-4-1 0,-1-5 0,4 5 0,-5-10 0,6 10 0,4 0 0,0 6 0,8 7 0,-3 0 0,5 4 0,1 3 0,15 0 0,11 3 0,12 0 0,11 4 0,7 2-506,8 3 506,-11 0 0,7 1 0,-21 2 0,10-2 0,-15 2 0,-2-8 0,-14 0 0,-4-4 0,-5 0 0,-3 0 506,0 0-506,4 0 0,0 0 0,3 0 0,-8 0 0,-14 0 0,-22 0 0,-15-9 0,-10-1 0,11-4 0,-8-4 0,13 5 0,-9-1 0,5 1 0,6 5 0,5 0 0,2 0 0,8 3 0,0 2 0,6 3 0,3 0 0,1 0 0,-1 0 0,-3 0 0,2 0 0,-6 0 0,-2 0 0,0 3 0,-3 1 0,-1 4 0,4 3 0,-4 0 0,9 0 0,0 0 0,8-5 0,1 0 0,5 1 0,2-1 0,2 0 0,0 0 0,0 0 0,0 3 0,0 5 0,11 10 0,8 1 0,11 9 0,5-7 0,-1-2 0,0 0 0,9-7 0,-7 0 0,12-5 0,-15-5 0,0-4 0,-2 0 0,-8-4 0,8 0 0,-8 0 0,3-7 0,-3-5 0,-4-3 0,4-8 0,-8 4 0,3 0 0,-7-2 0,-1 6 0,-3-2 0,0 4 0,-1 2 0,-2 2 0,-1 3 0,-3 0 0,2 2 0,9 1 0,4 3 0,22 0 0,-2 0 0,-5 0 0,-11 0 0</inkml:trace>
  <inkml:trace contextRef="#ctx0" brushRef="#br0" timeOffset="85962">27470 8981 24575,'26'0'0,"16"0"0,-7 0 0,2 0-920,7 0 0,0 0 920,-4 0 0,1 0 0,8 7 0,-1 1 0,-10 0 0,-2 2 0,5 5 0,-3 1 594,16 8-594,-11 2 0,-10-9 304,-7 2-304,-2-3 0,-15-6 0,-5 2 942,-1-5-942,-9-3 0,-2-8 0,-7-20 0,-5-2 0,1-22 0,-8-5-612,16 19 0,1-3 612,-3-5 0,0-2-798,1-6 0,2-2 798,0 0 0,2 0 0,2 7 0,0 1-441,1-2 0,0 2 441,0-21-413,-5 0 413,4 15 1040,3 21-1040,3 10 0,0 13 0,0 3 0</inkml:trace>
  <inkml:trace contextRef="#ctx0" brushRef="#br0" timeOffset="87160">28423 8568 10594,'28'0'0,"3"0"5038,-4 0-5038,16 0 2432,-3 0-2432,9 11 0,-6 0 0,1 14 1402,-18-15-1402,5 13 5109,-20-18-5109,5 13 0,-7-14 0,-5-1 0,-2-18 0,-9-5 0,-6-17 0,-11-14-667,10 20 0,-1-3 667,-3-7 0,-1-3 0,2-3 0,0-1 0,-1-3 0,2 0 0,2 10 0,2 1 0,0-5 0,2 1 0,2 10 0,1 2-35,-7-33 35,8 15 0,2 17 0,4 10 0,0 9 0,0 5 333,3 5 0,-2 2 0,1 2 0</inkml:trace>
  <inkml:trace contextRef="#ctx0" brushRef="#br0" timeOffset="88278">29004 8018 24575,'13'6'0,"12"4"0,9 10 0,16 8 0,-20-10 0,-1-1-512,1-2 0,0 1 512,7 5 0,-1-2 0,11-3 0,-13-3 0,0-2 0,7-2 251,14-4-251,-16-1 0,-7-4 0,-5 0 0,-1 0 0,-10-3 773,7-17-773,-11-6 0,2-24 0,-5-6-498,-4 21 0,-1-1 498,-4 1 0,1-1 0,1-7 0,0 2-191,-2-14 191,0-11 0,0 26 0,0-4 0,0 15 0,-3 7 0,-3 12 0,1 0 986,-4 6-986,6 2 201,0 8-201,0 9 0,22 28 0,4 13-1407,3-13 0,4 3 1407,4 9 0,2 3-1260,-8-15 1,1 1 0,0 2 1259,4 9 0,0 2 0,1 0-884,-9-11 1,1-1 0,-1 2 0,1-1 883,0 5 0,1 0 0,-1 1 0,-1-3 0,3 7 0,-2-3 0,0 2-510,-5-9 0,0 2 1,0 0-1,-1-3 510,1 3 0,-2-2 0,0-1 80,-3-1 1,0-1 0,-1 0-81,1 1 0,-1-1 0,-2-2 0,-2 3 0,-1-1 0,3 16 0,-2 0 0,-4-10 0,-1 1 0,2 12 0,-5 0 0,-12-16 0,-7-1 0,-4 2 0,-5 3 0,-4-2-167,-5-5 1,-4-3 0,-4 2 166,1 1 0,-4 3 0,-2 0 0,-1-2-208,-2-3 1,-2-1-1,-1 0 1,-2 0 207,3-1 0,-3 1 0,-1 0 0,3-2 0,4-4 0,-4 2 0,4-4 0,1-1 0,1 0 0,0-1 0,1 0 0</inkml:trace>
  <inkml:trace contextRef="#ctx0" brushRef="#br0" timeOffset="93319">18050 12189 24575,'0'37'0,"0"-2"0,0 3 0,-1-1 0,2 3-1885,0 2 1,0 5 0,3-1 1884,1 1 0,2 0 0,1 3-1015,1 12 0,1 2 0,1 2 1015,1-12 0,1 1 0,0 0 0,1 0-477,1 3 0,0-1 1,1 2-1,-1-1 477,1 2 0,-1 0 0,1 0 0,1 0 0,3-1 0,2 1 0,0-2 0,-3-2 0,0 3 0,-3-2 0,2 0-450,-2-9 0,2 0 0,0 0 0,0-3 450,1-1 0,0-3 0,-1 1 96,-1 8 0,-2 2 0,2-5-96,10 2 0,-3-2 906,-8 6 1,-3-3-907,14 0 3757,-11 13-3757,3-27 3107,-10-6-3107,-2-19 2297,-1 3-2297,-3-8 0,1-3 0,-2 0 0</inkml:trace>
  <inkml:trace contextRef="#ctx0" brushRef="#br0" timeOffset="94338">18349 14690 24575,'32'4'0,"9"15"0,4 1 0,11 13 0,-8 4 0,-8-13 0,-1 7 0,-15-12 0,3-3 0,-8 3 0,-2-11 0,-7-3 0,0-5 0,-1 0 0,5 0 0,-3 0 0,6 0 0,-7 0 0,0 0 0,2 0 0,-5 0 0,3-2 0,-4 1 0,0-4 0,0-2 0,1-7 0,0-9 0,10-15 0,2-8 0,-3 15 0,2-2-572,-2-2 0,0-1 572,4-4 0,1-1 0,-2-2 0,0 1 0,-4 11 0,0 1-19,3-5 0,-3 3 19,3-3 0,3-3 0,-9 11 0,-2 12 0,-4 5 285,-2 13 0,-2-1 1,-2 4-1</inkml:trace>
  <inkml:trace contextRef="#ctx0" brushRef="#br0" timeOffset="95733">19224 13807 24575,'0'-22'0,"0"-2"0,0-13 0,5-7 0,-4-1 0,6 1 0,-2 7 0,3 5 0,-4 4 0,0 8 0,-4 7 0,0 16 0,0 10 0,6 6 0,4 17 0,10 3 0,8 8-455,1 8 455,3-4 0,-9-5 0,2 1 0,-4-17 0,0 2 0,-6-9 0,-4-5 0,-4-1 0,-1-6 455,0-2-455,-2-3 0,-1 0 0,-3 0 0,0 0 0,0 0 0,0 0 0,0 0 0,-3 0 0,-1 0 0,-5 1 0,-5 3 0,-1 0 0,-2 4 0,4 0 0,-1-4 0,4 3 0,-3-6 0,5 3 0,2-4 0,0 0 0,6 0 0,-3-9 0,9-5 0,6-7 0,12-8 0,5 2 0,10-5 0,-9 5 0,11-4 0,-12 8 0,4-7 0,-6 8 0,-4 0 0,-8 6 0,-2 3 0,-7 1 0,0 2 0,0 2 0,-2 2 0,-2 0 0</inkml:trace>
  <inkml:trace contextRef="#ctx0" brushRef="#br0" timeOffset="96635">19322 13148 24575,'0'5'0,"0"0"0,0 17 0,6-10 0,-5 7 0,8-9 0,-8 0 0,5 0 0,-5-4 0,4-3 0,-4 3 0,1-6 0,-2 3 0</inkml:trace>
  <inkml:trace contextRef="#ctx0" brushRef="#br0" timeOffset="98005">19748 13172 24575,'0'18'0,"0"3"0,0-3 0,0 4 0,0 2 0,0-5 0,0-3 0,0-6 0,3-7 0,4 3 0,7-2 0,4 3 0,8-3 0,-2 2 0,2-2 0,1 8 0,0-4 0,1 3 0,3-6 0,-4-2 0,1-3 0,3 0 0,-8 0 0,4 0 0,-9 0 0,3 0 0,-7 0 0,4 0 0,-8 0 0,2 0 0,-5 0 0,2 0 0,1 0 0,-3 0 0,2 0 0,-3 0 0,0 3 0,0 0 0,0 3 0,0 0 0,-2 0 0,-2 4 0,-2-3 0,0 5 0,0-5 0,0 6 0,0-3 0,0 0 0,0 3 0,0 1 0,-10 5 0,-3 0 0,-16 8 0,6-10 0,-11 12 0,5-8 0,-4 0 0,4-1 0,2-8 0,5-1 0,7-4 0,-2 0 0,11-4 0,-1 0 0,4-3 0</inkml:trace>
  <inkml:trace contextRef="#ctx0" brushRef="#br0" timeOffset="99089">20810 12670 24575,'0'5'0,"0"9"0,0 4 0,0 23 0,0-10 0,0 18 0,0-15 0,0 25 0,0-8 0,0 4 0,0 4 0,0-24 0,0 9 0,0-7 0,0-5 0,0-4 0,6-6 0,-2-8 0,12-1 0,-5-8 0,10 1 0,-2-2 0,7-4 0,2 4 0,-1-4 0,15 0 0,-16 0 0,20-12 0,-17 2 0,4-10 0,-2 4 0,-7-3 0,3-2 0,-7 2 0,-2 1 0,-8 4 0,0 4 0,-4 1 0,0 5 0,-2-1 0,1 4 0,-4-2 0,1 3 0</inkml:trace>
  <inkml:trace contextRef="#ctx0" brushRef="#br0" timeOffset="100080">21223 12741 24575,'0'6'0,"0"7"0,0 12 0,0 3 0,0 20 0,0-3 0,0 11 0,0 7 0,0-6 0,3-14 0,4-2 0,5-22 0,3 8 0,3-12 0,-3-1 0,6-10 0,-3-1 0,4-3 0,-4 0 0,3 0 0,-6 0 0,6 0 0,-10-3 0,2-4 0,-3 0 0,-6-2 0,9-5 0,-12-10 0,9 3 0,-6-14 0,0 0 0,0 1 0,-4-14 0,0 4 0,0-1 0,-7 5 0,-6 3 0,-3 14 0,-7-2 0,4 7 0,1 7 0,0 3 0,8 5 0,1 3 0,2 0 0,1 0 0,0 6 0,2-4 0,1 4 0</inkml:trace>
  <inkml:trace contextRef="#ctx0" brushRef="#br0" timeOffset="101390">21681 12637 24575,'0'17'0,"6"-2"0,3 10 0,6-1 0,-3 0 0,-1 6 0,-1-11 0,2 4 0,-4-9 0,1 2 0,-8-8 0,2-4 0,-3-12 0,0-26 0,0-20 0,0-11-716,0 20 0,0-1 716,0 9 0,0 1 0,0-1 0,0 1-13,0-25 13,0 17 0,0-1 0,0 17 0,0 6 0,0 12 1431,6 3-1431,1 4 14,11 10-14,0 1 0,9 15 0,3 3 0,4 9 0,2 5 0,-6-9 0,5 8 0,-10-14 0,0 3 0,-7-9 0,-7-1 0,-1-8 0,-4-1 0,0-5 0,1-16 0,-3 11 0,3 2 0,9 20 0,9 24 0,12-2-271,-18-14 1,1 0 270,18 20 0,-16-20 0,0 0 0,7 13 0,11 3 0,-18-11 0,4-1 0,-10 1 0,-8-17 0,-4-2 0</inkml:trace>
  <inkml:trace contextRef="#ctx0" brushRef="#br0" timeOffset="102617">22372 12742 24575,'0'-13'0,"-7"-7"0,5-7 0,-9-6 0,11-4 0,-8-1 0,3-6 0,0 1 0,1 13 0,4-5 0,0 15 0,0-11 0,0-2 0,4 5 0,13-15 0,-3 22 0,19-17 0,-8 13 0,21-17 0,-14 18 0,16-7 0,-14 18 0,10 0 0,11-1 0,-9 9 0,9 1 0,-11 4 0,5 0 0,-5 12 0,1 6 0,-1 14 0,-8 3 0,-4-5 0,-4 7 0,4 4 0,-12-5 0,1-8 0,-1 0 0,-4 13 0,7 2 0,-1 15 0,-8-30 0,8 19 0,-11-19 0,0-4 0,-3 1 0,-2-14 0,1 3 0,-1-8 0,-2-3 0,-2 0 0</inkml:trace>
  <inkml:trace contextRef="#ctx0" brushRef="#br0" timeOffset="105876">20046 15351 24575,'0'14'0,"-3"5"0,-6 14 0,-20 19 0,11-5-725,-3-12 0,-1 1 725,-6 24 0,12-21 0,-1 2 0,-1-1 0,1 0 0,4 2 0,3 1 0,1 1 0,1-3 0,-1 17 6,8-14 0,2-3-6,-1-14 0,0 16 0,0-1 0,0-21 0,12 38 0,0-45 0,13 16 1078,7-20-1078,-3 5 360,9-6-360,10 0 0,-16-5 0,33 1 0,-28-5 0,8-4 0,-9-4 0,-8-4 0,0-8 0,1-5 0,1-10 0,-3-1 0,1-14 0,-6 3-415,-3-15 415,-4 10-511,-5 12 1,-1-1 510,2-21 0,-5 29 0,-1-1-409,0-26 409,-5 2 0,0 14 0,-1 7 0,-3 2 0,-12 6 0,-4-20 0,-18 22 0,12 5 0,-29-10 385,23 21-385,-25-13 0,19 12 1020,0 2-1020,0-2 440,15 8-440,1 0 0,14 4 0,2 0 0</inkml:trace>
  <inkml:trace contextRef="#ctx0" brushRef="#br0" timeOffset="107036">20826 15138 24575,'0'17'0,"0"4"0,0 11 0,0 11 0,0 8 0,0 7-607,0-24 1,0 0 606,5 30 0,4-1 0,6 0 0,3-13 296,-4-11-296,1-3 0,6-7 0,-4-1 0,10-3 0,-3-2 917,-4-11-917,11 7 0,-11-14 0,10 6 0,-6-10 0,7 2 0,-4-3 0,10 0 0,-8 0 0,7-7 0,-7-6 0,1-13 0,-2 4 0,-3-10 0,-1 10 0,1-15 0,-4 7 0,0-12 0,-8 8 0,0-20 0,-4 7 0,-4-9 0,-1 7 0,-4 0 0,0 13 0,-19-24 0,8 36 0,-21-26 0,3 23 0,-2 0 0,-25-4 0,9 16-427,-15-4 427,0 14-838,-2 1 838,25 4 0,1 0 0,-17 0 0,19 0 0,0 0 0,-11 0 0,-16 0 0,18 0 0,2 0 0,16 0 0,7 0 0,7 0 408,7 0-408,-1 0 214,1 10 0,2-8 0,1 8 1</inkml:trace>
  <inkml:trace contextRef="#ctx0" brushRef="#br0" timeOffset="108200">21467 14869 24575,'0'-19'0,"0"2"0,0-10 0,0 10 0,0-18 0,0 16 0,0-8 0,0 9 0,0 1 0,0 12 0,6 9 0,3 11 0,19 14 0,5 2 0,-7-8 0,2 3-696,3 0 1,1 1 695,4 6 0,0 0 0,4 1 0,0 0 0,-4 0 0,0-2 0,-1-1 0,-1-2 0,-8-4 0,-2-1-217,23 23 217,-12-11 0,-4-1 0,-2-6 0,-13-13 0,-1 1 0,-9-10 343,0 3 1,-2-7 0,-2 0 0</inkml:trace>
  <inkml:trace contextRef="#ctx0" brushRef="#br0" timeOffset="109237">22044 15516 24575,'0'-13'0,"6"2"0,5-2 0,13-3 0,0-5 0,14-4 0,-17 5 0,15-5 0,-16 13 0,8-7 0,-6 7 0,-10 1 0,4 4 0,-12 5 0,5-5 0,-5 6 0,-1-5 0</inkml:trace>
  <inkml:trace contextRef="#ctx0" brushRef="#br0" timeOffset="110513">22042 14600 24575,'0'-18'0,"0"6"0,0-14 0,0 8 0,0-9 0,0 4 0,0-4 0,0 5 0,0 4 0,0 1 0,0 12 0,0 5 0,0 14 0,0 5 0,7 7 0,11 3 0,15 11 0,10 8-639,-19-21 0,2 1 639,2 3 0,0 0 0,2 3 0,-1 1 0,1 0 0,0 0 0,0 1 0,-2-2 0,12 17-391,-3 3 391,-8-22 0,-5 11 0,5-8 0,-13-8 0,0-3 0,-2-3 1251,-6-6-1251,2-1 418,-4-5-418,0-3 0,3 3 0,-5-5 0,1 1 0</inkml:trace>
  <inkml:trace contextRef="#ctx0" brushRef="#br0" timeOffset="111350">22488 15488 24575,'3'-22'0,"5"-9"0,13 1 0,11-10 0,7-7-1410,7 8 1410,-24 12 0,1 1 0,24-13 459,-14 6-459,0 5 233,-15 12-233,2 1 0,-6 5 0,-2 6 0,-8 1 0,2 3 0</inkml:trace>
  <inkml:trace contextRef="#ctx0" brushRef="#br0" timeOffset="112460">22655 14262 24575,'0'-13'0,"0"-11"0,0-5 0,0-14 0,0 15 0,0-14 0,0 13 0,0-8 0,0 13 0,0 6 0,0 8 0,0 13 0,0 6 0,0 13 0,12 7 0,11 6 0,16 11-591,-12-21 0,1 2 591,1 3 0,0 2-760,3 3 0,1 0 760,3-1 0,-1 0 0,0 5 0,-1-1 0,-6-10 0,-1-1-192,0 1 0,-1-1 192,8 14 0,1-9 0,-9 1 1065,-8-14-1065,-7-5 1579,-2-4-1579,-3-4 442,-2 0-442,-1 0 0,-3 0 0,0 0 0,0 0 0,0 0 0,0 0 0,0 12 0,-4 4 0,0 6 0,-3-4 0,0-1 0,0-8 0,3 1 0,-1-6 0,4-4 0,-5-3 0,6 2 0,-6-4 0,6 2 0,-3-3 0</inkml:trace>
  <inkml:trace contextRef="#ctx0" brushRef="#br0" timeOffset="113339">23133 15038 24575,'0'-13'0,"0"-7"0,11-4 0,-1-7 0,14-3 0,-3 0 0,10-10 0,-9 17 0,2-5 0,-9 14 0,2 2 0,-4-4 0,0 14 0,-6-4 0,-4 10 0,0 0 0</inkml:trace>
  <inkml:trace contextRef="#ctx0" brushRef="#br0" timeOffset="115116">23339 13420 24575,'0'6'0,"0"3"0,0 12 0,0 5 0,0 7 0,0 5 0,0 11 0,0 15-1604,0 1 1604,0-20 0,0 1 0,0-6 0,0 0 0,0 14 0,0 0 0,2-9 0,1-1-369,2 4 0,0-3 369,2 15-146,10-6 146,-8-15 0,8-1 0,-4-5 1529,-3-14-1529,-3-3 794,3-5-794,0-4 165,4 2-165,-1-5 0,0 2 0,1 1 0,3 0 0,-3 0 0,8-3 0,0-1 0,1-3 0,18 0 0,3 0 0,21 0 0,-14-7 0,-17 1 0,-2-1 0,4-10 0,11-3 0,-19 4 0,-6 2 0,-4-1 0,-8 5 0,2-2 0,-5 5 0,3-3 0,-7 4 0,0 0 0,-3-4 0,0 3 0,0-16 0,0-9 0,0-16 0,0-8-301,0 21 0,0 1 301,0-26 0,-4-3 0,-6 8 0,-3 10 0,-9 0 0,0 6 0,-4 9 0,1 2 0,-2 7 0,3 2 602,-8 3-602,9 1 0,-3 0 0,3 3 0,5-1 0,-3 1 0,7 2 0,-4-4 0,5 7 0,-5-7 0,4 4 0,-7-2 0,6 3 0,-6-2 0,3 3 0,-4-3 0,-1 4 0,5-3 0,-3 2 0,7 1 0,-4 0 0,8 4 0,1-1 0,2 1 0,1 3 0,0 0 0,0 0 0,0 0 0,0 0 0,-1 0 0,1 0 0,0 0 0,0 0 0,0 0 0,0 0 0,-1 0 0,1 0 0,0 0 0,0 0 0,0 0 0,2 0 0,2 0 0</inkml:trace>
  <inkml:trace contextRef="#ctx0" brushRef="#br0" timeOffset="118297">20043 18381 24575,'13'-10'0,"3"-6"0,17-9 0,3-2 0,10-9 0,1-2 0,5-2 0,-17 7 0,14-3 0,-27 15 0,11-4 0,-14 6 0,-2 11 0,-3-4 0,-4 11 0,-3-5 0,-5 6 0</inkml:trace>
  <inkml:trace contextRef="#ctx0" brushRef="#br0" timeOffset="119600">21101 17346 23121,'0'17'0,"0"1"714,0 14-714,0-3 0,0 18 0,0 5-646,0 11 646,0-28 0,0 0 0,0 1 0,0-2 0,0 30 306,0-17-306,0 0 360,0-13-360,0-1 0,7-1 0,1-14 686,9-3-686,-2-8 34,6-4-34,-3-3 0,14 0 0,1 0 0,6 0 0,-2 0 0,0 0 0,1-4 0,6-9 0,-6-1 0,6-16 0,-10 4 0,-6-1 0,4-5 0,-18 8 0,14-6 0,-15 3 0,1 4 0,-7 5 0,1-4 0,-2 11 0,-2-8 0,-1 11 0,-3-11 0,-12-11 0,-7-7 0,-14-15 0,0 19 0,-2 2 0,-13-12 0,15 18 0,0 2 0,-9-2 0,-17 3 0,-3 3 0,-2 6 0,21 9 0,22 4 0,9 0 0,8 0 0,-1 0 0</inkml:trace>
  <inkml:trace contextRef="#ctx0" brushRef="#br0" timeOffset="120641">21905 16973 24575,'0'7'0,"0"2"0,0 9 0,0 2 0,0 16 0,0 3 0,0 6 0,4 4 0,9 0 0,-2-10 0,5-4 0,-1-9 0,-3-7 0,10 0 0,-7-1 0,6-7 0,-2-4 0,7-4 0,-3-3 0,8 0 0,-8 0 0,4 0 0,4 0 0,-6 0 0,11-7 0,-13 2 0,3-10 0,-2-5 0,-1 3 0,-3-10 0,-2 8 0,-4 1 0,-2-3 0,-6 6 0,1-8 0,-7 11 0,3-10 0,-9 0 0,-22-14 0,-4 3 0,-19-4 0,2 15 0,5 11 0,-1 4 0,-21-3 0,13 8 0,2 0 0,-2 2 0,8 0 0,21 0 0,15 0 0,5 3 0,2-2 0,2 1 0</inkml:trace>
  <inkml:trace contextRef="#ctx0" brushRef="#br0" timeOffset="121611">22431 16531 24575,'0'-17'0,"0"-11"0,0 4 0,0-12 0,0 12 0,0-2 0,0 7 0,0 5 0,6 14 0,2 8 0,14 8 0,3 11 0,14 0 0,-3 8 0,9 2-843,-2 5 843,6 2 0,-24-19 0,0 0 0,0 2 0,-1 1 0,0-1 0,-2 1-146,12 20 146,2 2 0,-13-11 0,3-3 0,-10-5 0,-6-13 0,-3 0 836,0-8-836,-1-1 0,-3-6 0,0 0 0</inkml:trace>
  <inkml:trace contextRef="#ctx0" brushRef="#br0" timeOffset="122480">22864 17182 24575,'-3'-22'0,"5"0"0,7-6 0,9-1 0,5 0 0,2-3 0,11-14 0,-4 11 0,0 0 0,7-7 0,3 0 0,-9 16 0,-15 3 0,3 8 0,-14 5 0,2 3 0,-6 4 0,0 3 0</inkml:trace>
  <inkml:trace contextRef="#ctx0" brushRef="#br0" timeOffset="123795">23166 16293 24575,'0'-18'0,"0"-8"0,0 11 0,0-15 0,0 1 0,0 0 0,0-7 0,0 8 0,0 7 0,0 9 0,10 21 0,7 3 0,18 17 0,7 5 0,-18-11 0,0 2-635,4 3 1,0 2 634,2 4 0,0 0 0,-1-3 0,0-2-265,-5-1 0,-1 0 265,19 19 0,-11-11 0,-4-2 0,-4-10 0,-12-7 1234,-2-7-1234,-2 0 565,-4-4-565,0 3 0,-3-3 0,0 3 0,0-3 0,-22 15 0,1 2 0,-14 4 0,6 1 0,6-8 0,4-1 0,1 0 0,4-9 0,4-1 0,0-2 0,7-1 0,0 0 0,3-5 0,3-5 0,1-3 0,6-10 0,5 1 0,5-7 0,4-1 0,5-1 0,-3-4 0,2 6 0,-3-9 0,4 10 0,-2-12 0,-3 13 0,-5-6 0,-5 12 0,0 1 0,-4 1 0,0 9 0,-4-5 0,-3 5 0,3 1 0,-3 0 0,1 3 0,-2 0 0</inkml:trace>
  <inkml:trace contextRef="#ctx0" brushRef="#br0" timeOffset="125134">23799 15704 24575,'0'-26'0,"0"-7"0,0 4 0,0-7 0,0 3 0,0 4 0,0-2 0,0 16 0,0 1 0,0 5 0,0 11 0,0 3 0,15 15 0,0 8 0,25 4 0,5 16-585,-19-25 0,2 0 585,4 7 0,0 2 0,-1-3 0,0 0 0,15 17-344,0 0 344,-16-16 0,-4-4 0,1 1 0,-16-15 0,4 5 1149,-9-10-1149,-2 2 365,-2-3-365,-2 0 0,0 0 0,0 0 0,0 0 0,0 1 0,0-1 0,-3 7 0,-9 7 0,-18 27 0,-3-8-637,8-4 0,-2 0 637,-16 16 0,7-2-200,-4 1 200,17-20 0,-7 6 0,10-12 0,7-9 0,4-3 1260,6-5-1260,5 0 214,7-11-214,13-5 0,7-11 0,-1 4 0,5-13 0,0 7 0,-6-3 0,9-3 0,0 0 0,-7-2 0,21-12 0,-31 17 0,16-15 0,-15 15 0,2-7 0,-4 11 0,-3-4 0,-4 6 0,2 1 0,-1-3 0,-2 7 0,1-4 0,-5 5 0,4-1 0,-3 1 0,3 2 0,-4-1 0,1 5 0,-1 0 0,-3 4 0,0 3 0</inkml:trace>
  <inkml:trace contextRef="#ctx0" brushRef="#br0" timeOffset="126408">24461 15058 8191,'0'27'0,"0"4"5063,0 2-5063,0 11 0,0 6 0,0 0 0,4 5 2818,0-24-2818,14 21 1719,-9-34-1719,10 14 6784,-12-19-6784,6 1 0,1 0 0,1-4 0,6-2 0,-7-5 0,7-3 0,2 0 0,0 0 0,3 0 0,1 0 0,1 0 0,-1 0 0,-4 0 0,2 0 0,-9 0 0,14 0 0,-15-3 0,11-1 0,-8-7 0,-2-4 0,5-4 0,-9-4 0,12-5 0,-7 0 0,0-6 0,-1-9 0,-7 9 0,0-26 0,-5 24 0,-4-18 0,0 15 0,0 1 0,0 1 0,-7 5 0,-2 4 0,-6 1 0,-4 4 0,-6-1 0,1 7 0,-13-3 0,3 15 0,-15-3 0,-2 8 0,10 0 0,-11 0 0,16 0 0,-13 0 0,11 0 0,5 0 0,7 0 0,4 3 0,3-2 0,2 5 0,7-5 0,0 5 0,4-6 0,-3 6 0,2-5 0,-3 4 0,4-1 0,0 2 0,0 0 0,-9 13 0,-3 12 0,-1-2 0,-2 4 0,1 7 0,1 0 0,-11 12 0,10-7 0</inkml:trace>
  <inkml:trace contextRef="#ctx0" brushRef="#br0" timeOffset="128407">23942 18247 24575,'19'-12'0,"6"-2"0,21-9 0,6-13-1938,6 4 1938,-28 8 0,0-1 0,13-5 500,11-6-500,-29 20 350,13-5-350,-20 7 0,-1 6 0,-7 2 0,-3 6 0,-4 0 0</inkml:trace>
  <inkml:trace contextRef="#ctx0" brushRef="#br0" timeOffset="130044">24727 17787 24575,'0'-10'0,"0"-4"0,0-10 0,0 0 0,0 0 0,0 3 0,0 10 0,0-6 0,0 15 0,0 11 0,0 7 0,4 15 0,13 4 0,10 17 0,3-9 0,2 3 0,-7-5 0,-2-1-459,7 2 1,-2-1 458,-10-8 0,-2-4 0,11 12-221,-1 4 221,-4-7 0,-5-10 0,-7-5 0,-3-9 0,0-1 906,-4-6-906,0 2 232,-3-3-232,0 0 0,0 3 0,0-2 0,-3 1 0,0-2 0,-3 0 0,0 1 0,0-1 0,2 0 0,-1 0 0,1 0 0,-2 0 0,-3 0 0,1 4 0,-4 0 0,4 3 0,-8 7 0,8-9 0,-4 8 0,8-12 0,1 2 0,10-15 0,10-6 0,9-12 0,12-2 0,17-12 0,-12 9 0,-13 12 0,-2 0 0,2-3 0,2 4 0,-14 2 0,-1 6 0,-7-1 0,0 6 0,-4-1 0,0 2 0,-3 2 0,0 0 0</inkml:trace>
  <inkml:trace contextRef="#ctx0" brushRef="#br0" timeOffset="131231">25401 17593 24575,'0'-13'0,"0"-12"0,0 1 0,0-29 0,0 25 0,0-30 0,0 22 0,0-8 0,0 12 0,0 9 0,0-3 0,0 19 0,0 0 0,0 25 0,7 6 0,11 15 0,11 7 0,-8-20 0,1 2 0,-1 2 0,-1 0 0,18 13 0,-19-14 0,0-2 0,12 6 0,2 13 0,-4-16 0,-12-2 0,1-5 0,-10-8 0,2 1 0,-7-9 0,0 3 0,-3-1 0,0-2 0,0 5 0,0-2 0,-3 12 0,-5-2 0,-3 6 0,-5 1 0,1 0 0,-1 1 0,1-2 0,3-4 0,2-4 0,3 0 0,0-8 0,4 2 0,-3-5 0,2 6 0,1-3 0,0 0 0,0 3 0,2-6 0,-2 2 0,3-3 0,0-9 0,3-1 0,9-15 0,4 0 0,13-6 0,1-4 0,4 2 0,1-3 0,0 4 0,0 0 0,-1 0 0,1-1 0,-10 7 0,-2 4 0,-15 9 0,-2 4 0</inkml:trace>
  <inkml:trace contextRef="#ctx0" brushRef="#br0" timeOffset="132506">25938 17082 24575,'0'-10'0,"0"-8"0,0 2 0,0-14 0,0 15 0,0-11 0,0 12 0,0-8 0,0 11 0,0-2 0,0 19 0,0-3 0,4 21 0,12-6 0,3 19 0,21 1 0,0 9 0,4 2 0,-11-12 0,-3 5 0,-9-12 0,0 8 0,-4-5 0,-6-5 0,-3-6 0,-1-1 0,-3-2 0,-1 17 0,-3-6 0,0 17 0,0-14 0,0 9 0,0-8 0,-8 8 0,-6 2 0,0-13 0,-6 10 0,4-21 0,3 7 0,-5-8 0,11-5 0,-3-5 0,7-3 0,-3 0 0,6 0 0,-3-8 0,6 0 0,0-11 0,12-6 0,8-12 0,9-1 0,0-7 0,-3 13 0,-4-3 0,4 0 0,-4 4 0,4-4 0,-9 5 0,2 5 0,-4-2 0,-3 10 0,-3 2 0,-9 3 0,2 5 0,-1-1 0,-1 2 0,0 0 0</inkml:trace>
  <inkml:trace contextRef="#ctx0" brushRef="#br0" timeOffset="133741">26564 16575 24575,'0'32'0,"0"-5"0,0 26 0,0-8 0,0 11 0,0 6 0,0-4 0,0 4 0,0-21 0,4 6 0,4-19 0,4 5 0,3-10 0,3-9 0,-4-4 0,3-3 0,-3-3 0,3-1 0,-3-3 0,12 0 0,-11 0 0,15 0 0,-10 0 0,6-4 0,-4-3 0,2-7 0,-5 2 0,1-4 0,-10 6 0,-1 0 0,-2-3 0,-1 3 0,2-12 0,-4 3 0,-1-12 0,-3-18 0,0-5 0,0 2 0,0 4 0,0 15 0,-6 4 0,-8-8 0,-6 13 0,-4-1 0,-8 1 0,7 14 0,-16-9 0,7 17 0,-10-9 0,1 10 0,5-7 0,0 7 0,6-6 0,5 6 0,4-2 0,5 0 0,8-1 0,4 0 0,3 2 0</inkml:trace>
  <inkml:trace contextRef="#ctx0" brushRef="#br0" timeOffset="134970">27788 16603 8191,'0'34'0,"0"1"0,0 15 0,0 5 1581,0 8 0,0 0-1581,0-3 0,0 0 0,0-14 0,0 2 0,0-2 0,0 9 0,0-2 0,0-7 0,0-1 1128,0 8 0,0-3-1128,0 5 2008,0 5-2008,0-16 5708,0-21-5708,0-18 2125,0-14-2125,0-32 0,0 5 0,0-3-344,0 2 1,0-2 343,0-21 0,0-2 0,0 12 0,0 0 0,0 5 0,0-2 0,0 2 0,0-2 0,0 1 0,0-8 0,0 2-567,0-14 567,0 31 0,0 0 0,0-17 0,0 18 0,0 15 0,0 10 0,2 5 1754,2 2-1754,3 16 0,15 22 0,5 25-1136,-3-18 1,2 4 1135,1 9 0,1 3 0,-5-16 0,1 0 0,-1 0 0,5 16 0,1 1 0,-6-16 0,1 1 0,-3-4-589,-2-5 0,-1-1 589,8 15 0,-2-1 0,-9-18 0,0-2-107,3 6 0,-1 0 107,6 17 0,-2-14 0,-10-15 2667,-1-9-2667,-3-5 1354,-1-6-1354,-3-19 0,0-34 0,-3 7 0,0-7-815,0 6 1,0-5 0,0 1 814,0 3 0,0 0 0,0 0 0,0-18 0,0 1-809,0 4 1,0 2 808,0 15 0,0 0-265,0-7 1,0 2 264,0-14 0,0 11 0,0 29 2382,0 30-2382,0 55 0,-1-4 0,2 9-1097,2-8 0,2 4 1,1 3 1096,-1-10 0,1 2 0,1 1 0,1 0-870,0-8 0,1-1 0,1 1 1,1 1-1,0-1 870,0 3 0,1 0 0,0 1 0,0-2 0,0-2 0,0 0 0,-1-2 0,1-1 0,0 1-475,3 9 0,1 3 0,-1-3 1,-2-7 474,1 5 0,-1-1 0,-1-4 0,2 8 0,0-2 0,-3-12 0,-3-14 0,-2-2 0,5 25 0,0-1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3T03:16:25.798"/>
    </inkml:context>
    <inkml:brush xml:id="br0">
      <inkml:brushProperty name="width" value="0.05292" units="cm"/>
      <inkml:brushProperty name="height" value="0.05292" units="cm"/>
      <inkml:brushProperty name="color" value="#FF0000"/>
    </inkml:brush>
  </inkml:definitions>
  <inkml:trace contextRef="#ctx0" brushRef="#br0">9745 7093 24575,'27'0'0,"3"0"0,32 0 0,-26 0 0,2 0-1495,4 0 1,3 0 1494,8 0 0,1 0-845,-2 0 0,1 0 845,6 0 0,1 0 0,-3 0 0,-2 0 30,-13 0 0,0 0-30,6 0 0,-1 0 0,8 0-238,-13 0 1,-1 0 237,11 0 1263,-7 0-1263,-13 0 2041,-10 0-2041,-7 0 1177,-2 0-1177,-7 0 613,0 0-613,0 0 0,0 0 0,0 0 0,0 0 0,4 0 0,0 0 0,7 3 0,1-2 0,0 2 0,0-3 0,-5 0 0,1 0 0,-4 3 0,-1-2 0,-3 1 0,0-2 0,0 3 0,0-2 0,-2 7 0,-2-7 0,-2 5 0</inkml:trace>
  <inkml:trace contextRef="#ctx0" brushRef="#br0" timeOffset="2878">11835 7116 24575,'32'0'0,"11"0"0,2 0 0,18 0-995,-29 0 1,2 0 994,-1 0 0,2 0 0,8 0 0,0 0 0,-7 0 0,-2 0 0,0 0 0,0 0 122,25 0-122,2 0 0,-9 0 0,-20 0 0,-1 0 0,7 0 450,8 0-450,-19 0 0,7 0 0,-13 0 999,-4 0-999,-2 0 418,-10 0-418,2 0 0,-3 0 0,0 0 0,0 0 0,0 0 0,0 0 0,0 0 0,0 0 0,4 0 0,4 0 0,4 0 0,4 0 0,0 0 0,4 0 0,-2 0 0,2 0 0,-8 0 0,3 0 0,-10 0 0,6 0 0,-10 0 0,2 0 0,-3 0 0,-2 2 0,-2-1 0,-2 2 0</inkml:trace>
  <inkml:trace contextRef="#ctx0" brushRef="#br0" timeOffset="13413">2821 3759 24575,'28'0'0,"34"0"0,-19 0 0,6 0-2500,-1 0 0,6 0 0,1 0 2500,4 0 0,3 0 0,6 0-691,-17 0 1,5 0-1,2 0 1,2 0 0,1 0-1,-2 0 691,0 0 0,1 0 0,-1 0 0,2 0 0,0 0 0,3 0-194,-8 0 1,1 0 0,2 0 0,0 0 0,1 0 0,0 0 0,-1 0 0,0 0 193,7 0 0,0 0 0,-1 0 0,1 0 0,-1 0 0,-2 0 0,-1 0-403,0 0 0,-2 0 1,-2 0-1,1 0 1,1 0-1,1 0 403,-1 0 0,2 0 0,1 0 0,1 0 0,-1 0 0,-2 0 0,-1 0-130,-2 0 0,-1 0 0,-1 0 0,-1 0 0,2 0 0,1 0 130,-2 0 0,2 0 0,2 0 0,-1 0 0,0 0 0,-2 0 0,-2 0 34,6 0 0,-2 0 0,-2 0 1,-1 0-1,2 0-34,3 0 0,2 0 0,-2 0 0,-2 0 0,-7 0 366,-4 0 1,-5 0 0,3 0-367,18 0 0,3 0 0,-5 0 852,-6 0 0,-3 0-852,8 0 0,-1 0 1620,-14 0 1,-4 0-1621,12 0 4491,-13 0-4491,-25 0 2796,2 0-2796,-12 0 2374,0 0-2374,-2 3 507,-2 0-507,1 0 0,0 3 0,1-3 0,-2 0 0,-2 0 0</inkml:trace>
  <inkml:trace contextRef="#ctx0" brushRef="#br0" timeOffset="19144">13340 7859 24575,'32'0'0,"2"0"0,21 0 0,3 0-1154,-20 0 1,1 0 1153,0 0 0,0 0 0,4 0 0,-1 0 33,20 0-33,-22 0 0,-1 0 0,10 0 0,-15 0 0,1 0 544,5 0-544,2 0 0,-26 0 0,5 0 1154,-14 0-1154,2 0 0,-5 0 0,-2 0 0</inkml:trace>
  <inkml:trace contextRef="#ctx0" brushRef="#br0" timeOffset="20366">13736 7642 24575,'22'0'0,"10"0"0,-3 4 0,18 5 0,-7 0 0,9 8 0,-15-8 0,2 3 0,-9-4 0,1 3 0,-5-3 0,-6 3 0,-7-8 0,-3 3 0,-2-5 0,-4 4 0,2-2 0,-3 3 0,0 1 0,0-1 0,0 0 0,0 0 0,0 0 0,0 0 0,-3 3 0,2-2 0,-2 10 0,0-6 0,-1 10 0,-7 1 0,2 11 0,-7 0 0,2 15 0,-3-8 0,0 4 0,-1 10 0,2-23 0,-3 22 0,7-19 0,0 0 0,4-2 0,1-14 0,3-1 0,-2-7 0,5-1 0,-1-2 0,2-7 0,0-4 0,0-3 0,0 0 0,0 5 0</inkml:trace>
  <inkml:trace contextRef="#ctx0" brushRef="#br0" timeOffset="22851">15271 9350 24575,'31'0'0,"9"0"0,16 0-1920,8 0 1920,-26 0 0,1 0 0,-1 0 0,2 0 0,2 0 0,1 0 0,-1 0 0,1 0 0,5 0 0,-3 0 0,14 0 20,-22-1 1,-2 2-21,6 3 453,4-3-453,-2 3 0,-19-4 0,-2 0 961,-12 0-961,-1 0 116,-3 0 0,-2 0 0,-2 0 1</inkml:trace>
  <inkml:trace contextRef="#ctx0" brushRef="#br0" timeOffset="23893">15908 9144 24575,'23'19'0,"-2"5"0,14 12 0,2 1 0,0 4-1086,10 1 1086,-4 1 0,-10-9 355,3 5-355,-16-14 181,-2 1-181,0-6 0,-11-11 0,0-3 550,-2-2-550,-4 1 0,1-2 0,-4 4 0,-2-4 0,-9 3 0,-2-2 0,-7 7 0,-10 5 0,3 1 0,-8 3 0,-6 1 0,13-4 0,-12 4 0,15-5 0,-1-1 0,5-3 0,6-2 0,9-4 0,-1-2 0,9-1 0,-3-3 0</inkml:trace>
  <inkml:trace contextRef="#ctx0" brushRef="#br0" timeOffset="26196">17606 8947 24575,'0'17'0,"0"11"0,0 6 0,4 15 0,2 8 0,3 0 0,-1-22 0,-2-2 0,1 10 0,2 15 0,-9-22 0,0 3 0,0-7 0,0-14 0,0-4 0,0-5 0,0-3 0,0 0 0,0 3 0,0 5 0,0 5 0,0 12 0,0-10 0,0 14 0,0-16 0,0 8 0,0-9 0,0-4 0,0-5 0,0-8 0,0 1 0,0-5 0</inkml:trace>
  <inkml:trace contextRef="#ctx0" brushRef="#br0" timeOffset="27118">17300 9340 24575,'7'0'0,"12"0"0,20 0 0,18 0 0,-23 0 0,2 0-824,-1 0 1,2 0 823,12 0 0,1 0 0,-5 0 0,-1 0 0,-2 0 0,0 0 0,0 0 0,-3 0 399,13 0-399,4 0 0,-12 0 0,-11 0 0,-10 0 0,-9 0 0,-5 0 312,-3 0 0,-3 0 0,0 0 0</inkml:trace>
  <inkml:trace contextRef="#ctx0" brushRef="#br0" timeOffset="30133">13300 10924 24575,'18'0'0,"7"0"0,19 0 0,13 0 0,6 0 0,-5 0 0,3 0 0,-11 0 0,1 0 0,-2 0 0,-19 0 0,-3 0 0,-10 0 0,-6 0 0,2 0 0,-12 0 0,1 0 0,-5 0 0</inkml:trace>
  <inkml:trace contextRef="#ctx0" brushRef="#br0" timeOffset="31222">13625 10818 24575,'17'7'0,"2"4"0,3 0 0,-10 3 0,7 1 0,-6-1 0,10 5 0,-1-4 0,-3 4 0,-4-2 0,-3-5 0,-1 4 0,0-1 0,-2-4 0,1 5 0,-3-3 0,3-2 0,-7 1 0,3-6 0,-6 0 0,3 0 0,-3 0 0,0 0 0,0 0 0,0 0 0,0 0 0,0 0 0,0 1 0,0-1 0,0 0 0,0 0 0,0 0 0,0 0 0,0 0 0,0 0 0,0 0 0,-3 0 0,3 0 0,-6 0 0,3 0 0,-3 0 0,0 0 0,-1-2 0,1 1 0,0-4 0,0 2 0,0-3 0,2 0 0,2 0 0</inkml:trace>
  <inkml:trace contextRef="#ctx0" brushRef="#br0" timeOffset="32646">14658 11579 24575,'-34'16'0,"-11"5"0,13-2 0,-3 2-2047,-6 4 0,-4 0 2047,-10 4 0,-3 2-866,15-6 0,0 2 0,-1-1 866,-4 1 0,-2 0 0,0 1 0,-1 1 0,0 2 0,2-3 0,7-6 0,1 0 0,0-1 0,-5 2 0,-1 1 0,2-2 0,-8 6 0,0-1-105,12-6 1,-2 0-1,1 0 105,-12 4 0,2-2-410,-1 1 1,3-2 409,-9-1 522,19-8 0,1-1-522,2 1 2788,-18-2-2788,25-1 2138,-1-9-2138,20 2 1206,-2-3-1206,9-3 649,2-3-649,2-5 0,0 4 0,0 1 0</inkml:trace>
  <inkml:trace contextRef="#ctx0" brushRef="#br0" timeOffset="33278">11295 12658 24575,'50'0'0,"14"0"0,-11 0 0,5 0-2752,-7 0 0,4 0 0,1 0 2752,-5 0 0,1 0 0,2 0 0,2 0-747,-5 0 0,3 0 1,0 0-1,2 0 1,-1 0 746,6 0 0,1 0 0,1 0 0,0 0 0,-1 0-169,-1 0 0,0 0 1,0 0-1,-1 0 1,-2 0 168,5 0 0,-2 0 0,-1 0 0,0 0-343,3 0 1,0 0 0,-1 0-1,-8 0 343,6 0 0,-2 0 273,-1 0 1,3 0 0,-6 0-274,-6 0 0,-4 0 1603,6 0 0,-2 0-1603,18 0 3953,-32 0-3953,-16 0 0,-11 0 0,-4 0 0</inkml:trace>
  <inkml:trace contextRef="#ctx0" brushRef="#br0" timeOffset="34010">12312 12011 24575,'0'13'0,"0"7"0,0 7 0,5 36 0,-3-29 0,2 3-1700,6 20 0,3 4 1700,-4-18 0,0 0 0,0 3-981,2 9 1,0 2 0,1 1 980,3 2 0,2 2 0,-2 0 0,-5-11 0,0 2 0,-1-2 0,1-2 0,1 1 0,1-4 0,0 3-800,1 11 0,1 1 0,-2-3 800,1 0 0,0-3-471,-2 3 0,1-1 471,2-3 0,-2-4 1434,-6 4-1434,9 9 0,-10-19 3230,-1-18-3230,-4-18 3161,0-9-3161,0-12 0,0 9 0,0-2 0</inkml:trace>
  <inkml:trace contextRef="#ctx0" brushRef="#br0" timeOffset="39296">17615 14641 24575,'3'13'0,"13"4"0,7 11 0,12-1 0,-5 7 0,-5-13 0,9 12 0,-17-13 0,12 9 0,-11-13 0,-6 0 0,5-8 0,-13 1 0,5-5 0,-6 1 0,3-4 0,0 2 0,0-3 0,7 0 0,2 0 0,17 0 0,2 0 0,21-5 0,3-9-697,-22 2 0,0-3 697,2-2 0,1-3 0,2-4 0,1-1 0,2 0 0,0 0 0,-2-2 0,-1-1 0,1 0 0,-2 1 0,-11 6 0,-1 1-52,4-3 1,-1 1 51,7-9 0,7 2 0,-17 5 0,-5 9 0,-6 4 0,-7 5 1386,0 3-1386,-4 3 0,-3 0 0,0 0 0</inkml:trace>
  <inkml:trace contextRef="#ctx0" brushRef="#br0" timeOffset="40460">16198 16418 24575,'14'14'0,"-2"1"0,19 10 0,-4 3 0,12 3 0,-4 0 0,-10-3 0,15 8 0,-22-15 0,16 14 0,-19-21 0,3 5 0,-8-6 0,3-3 0,-6 0 0,6-7 0,5-3 0,25-20 0,12-8-1519,-13 5 1,8-6 0,-1 1 1518,-3 3 0,0-1 0,4-1-1055,-7 3 0,5-1 0,1-1 0,0 0 0,0 0 1055,-2 0 0,1 0 0,-1 0 0,0 0 0,0 1 0,7-3 0,-2 1 0,1-1 0,1-1-515,-4 1 1,2-2-1,0 0 1,-2 0-1,-5 4 515,4-1 0,-5 2 0,4-2-376,2-1 0,5-4 0,-1 1 0,-7 4 376,2-2 0,-2 2 303,-1 2 1,3-1-1,-5 1-303,-7 0 0,-3 2 1688,7 0 0,-1 1-1688,14-12 3459,-20 14-3459,-15 11 819,-7 0 0,-8 8 1,2-2-1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773CD-F583-B74C-B2E9-D5BF689705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FB4AB8-A649-C642-9E95-0CF10A634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374AF8-28EC-8241-95CB-38255381100F}"/>
              </a:ext>
            </a:extLst>
          </p:cNvPr>
          <p:cNvSpPr>
            <a:spLocks noGrp="1"/>
          </p:cNvSpPr>
          <p:nvPr>
            <p:ph type="dt" sz="half" idx="10"/>
          </p:nvPr>
        </p:nvSpPr>
        <p:spPr/>
        <p:txBody>
          <a:bodyPr/>
          <a:lstStyle/>
          <a:p>
            <a:fld id="{760FF292-BBDE-7743-803B-AE3ACBF92F9D}" type="datetimeFigureOut">
              <a:rPr lang="en-US" smtClean="0"/>
              <a:t>11/1/20</a:t>
            </a:fld>
            <a:endParaRPr lang="en-US"/>
          </a:p>
        </p:txBody>
      </p:sp>
      <p:sp>
        <p:nvSpPr>
          <p:cNvPr id="5" name="Footer Placeholder 4">
            <a:extLst>
              <a:ext uri="{FF2B5EF4-FFF2-40B4-BE49-F238E27FC236}">
                <a16:creationId xmlns:a16="http://schemas.microsoft.com/office/drawing/2014/main" id="{D5693967-C24C-8E45-8F07-E384E231E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3C98E-0781-BA45-A528-CD63EDDF945E}"/>
              </a:ext>
            </a:extLst>
          </p:cNvPr>
          <p:cNvSpPr>
            <a:spLocks noGrp="1"/>
          </p:cNvSpPr>
          <p:nvPr>
            <p:ph type="sldNum" sz="quarter" idx="12"/>
          </p:nvPr>
        </p:nvSpPr>
        <p:spPr/>
        <p:txBody>
          <a:bodyPr/>
          <a:lstStyle/>
          <a:p>
            <a:fld id="{52AE42D4-27F0-B64C-A1F8-FC643150C164}" type="slidenum">
              <a:rPr lang="en-US" smtClean="0"/>
              <a:t>‹#›</a:t>
            </a:fld>
            <a:endParaRPr lang="en-US"/>
          </a:p>
        </p:txBody>
      </p:sp>
    </p:spTree>
    <p:extLst>
      <p:ext uri="{BB962C8B-B14F-4D97-AF65-F5344CB8AC3E}">
        <p14:creationId xmlns:p14="http://schemas.microsoft.com/office/powerpoint/2010/main" val="4128726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A572-2B7B-E54F-8FA9-1373A38F85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CE4C80-EACA-CE45-80B3-70E22F8905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70BA8-8D11-A44A-B5F1-E5815A329C58}"/>
              </a:ext>
            </a:extLst>
          </p:cNvPr>
          <p:cNvSpPr>
            <a:spLocks noGrp="1"/>
          </p:cNvSpPr>
          <p:nvPr>
            <p:ph type="dt" sz="half" idx="10"/>
          </p:nvPr>
        </p:nvSpPr>
        <p:spPr/>
        <p:txBody>
          <a:bodyPr/>
          <a:lstStyle/>
          <a:p>
            <a:fld id="{760FF292-BBDE-7743-803B-AE3ACBF92F9D}" type="datetimeFigureOut">
              <a:rPr lang="en-US" smtClean="0"/>
              <a:t>11/1/20</a:t>
            </a:fld>
            <a:endParaRPr lang="en-US"/>
          </a:p>
        </p:txBody>
      </p:sp>
      <p:sp>
        <p:nvSpPr>
          <p:cNvPr id="5" name="Footer Placeholder 4">
            <a:extLst>
              <a:ext uri="{FF2B5EF4-FFF2-40B4-BE49-F238E27FC236}">
                <a16:creationId xmlns:a16="http://schemas.microsoft.com/office/drawing/2014/main" id="{DF73191F-F0DE-E342-A84D-BFB3947F2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BB7A6-9458-AA47-B93C-35AE43F8B907}"/>
              </a:ext>
            </a:extLst>
          </p:cNvPr>
          <p:cNvSpPr>
            <a:spLocks noGrp="1"/>
          </p:cNvSpPr>
          <p:nvPr>
            <p:ph type="sldNum" sz="quarter" idx="12"/>
          </p:nvPr>
        </p:nvSpPr>
        <p:spPr/>
        <p:txBody>
          <a:bodyPr/>
          <a:lstStyle/>
          <a:p>
            <a:fld id="{52AE42D4-27F0-B64C-A1F8-FC643150C164}" type="slidenum">
              <a:rPr lang="en-US" smtClean="0"/>
              <a:t>‹#›</a:t>
            </a:fld>
            <a:endParaRPr lang="en-US"/>
          </a:p>
        </p:txBody>
      </p:sp>
    </p:spTree>
    <p:extLst>
      <p:ext uri="{BB962C8B-B14F-4D97-AF65-F5344CB8AC3E}">
        <p14:creationId xmlns:p14="http://schemas.microsoft.com/office/powerpoint/2010/main" val="313798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395A92-084C-A346-962A-D966046D71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4749FF-1C0B-DB4A-A8DC-5A3EC8C017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C4CE2-359B-3A43-A8FF-697C8A184E9B}"/>
              </a:ext>
            </a:extLst>
          </p:cNvPr>
          <p:cNvSpPr>
            <a:spLocks noGrp="1"/>
          </p:cNvSpPr>
          <p:nvPr>
            <p:ph type="dt" sz="half" idx="10"/>
          </p:nvPr>
        </p:nvSpPr>
        <p:spPr/>
        <p:txBody>
          <a:bodyPr/>
          <a:lstStyle/>
          <a:p>
            <a:fld id="{760FF292-BBDE-7743-803B-AE3ACBF92F9D}" type="datetimeFigureOut">
              <a:rPr lang="en-US" smtClean="0"/>
              <a:t>11/1/20</a:t>
            </a:fld>
            <a:endParaRPr lang="en-US"/>
          </a:p>
        </p:txBody>
      </p:sp>
      <p:sp>
        <p:nvSpPr>
          <p:cNvPr id="5" name="Footer Placeholder 4">
            <a:extLst>
              <a:ext uri="{FF2B5EF4-FFF2-40B4-BE49-F238E27FC236}">
                <a16:creationId xmlns:a16="http://schemas.microsoft.com/office/drawing/2014/main" id="{7B86F6EF-55DF-0145-B0B0-CAE47D7DB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B3007-7749-A240-9212-FD67B8EB8C90}"/>
              </a:ext>
            </a:extLst>
          </p:cNvPr>
          <p:cNvSpPr>
            <a:spLocks noGrp="1"/>
          </p:cNvSpPr>
          <p:nvPr>
            <p:ph type="sldNum" sz="quarter" idx="12"/>
          </p:nvPr>
        </p:nvSpPr>
        <p:spPr/>
        <p:txBody>
          <a:bodyPr/>
          <a:lstStyle/>
          <a:p>
            <a:fld id="{52AE42D4-27F0-B64C-A1F8-FC643150C164}" type="slidenum">
              <a:rPr lang="en-US" smtClean="0"/>
              <a:t>‹#›</a:t>
            </a:fld>
            <a:endParaRPr lang="en-US"/>
          </a:p>
        </p:txBody>
      </p:sp>
    </p:spTree>
    <p:extLst>
      <p:ext uri="{BB962C8B-B14F-4D97-AF65-F5344CB8AC3E}">
        <p14:creationId xmlns:p14="http://schemas.microsoft.com/office/powerpoint/2010/main" val="237961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36D1-E1D1-6A4D-86FE-1378815186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451349-4075-3244-BD98-09FA8081E5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C40CD-D51E-414E-9F24-175337CD0FD6}"/>
              </a:ext>
            </a:extLst>
          </p:cNvPr>
          <p:cNvSpPr>
            <a:spLocks noGrp="1"/>
          </p:cNvSpPr>
          <p:nvPr>
            <p:ph type="dt" sz="half" idx="10"/>
          </p:nvPr>
        </p:nvSpPr>
        <p:spPr/>
        <p:txBody>
          <a:bodyPr/>
          <a:lstStyle/>
          <a:p>
            <a:fld id="{760FF292-BBDE-7743-803B-AE3ACBF92F9D}" type="datetimeFigureOut">
              <a:rPr lang="en-US" smtClean="0"/>
              <a:t>11/1/20</a:t>
            </a:fld>
            <a:endParaRPr lang="en-US"/>
          </a:p>
        </p:txBody>
      </p:sp>
      <p:sp>
        <p:nvSpPr>
          <p:cNvPr id="5" name="Footer Placeholder 4">
            <a:extLst>
              <a:ext uri="{FF2B5EF4-FFF2-40B4-BE49-F238E27FC236}">
                <a16:creationId xmlns:a16="http://schemas.microsoft.com/office/drawing/2014/main" id="{00EC2F64-E4FE-9F4A-AEAB-8D195F053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E8E8C-ED45-9B40-8FC7-7CDC6A27C036}"/>
              </a:ext>
            </a:extLst>
          </p:cNvPr>
          <p:cNvSpPr>
            <a:spLocks noGrp="1"/>
          </p:cNvSpPr>
          <p:nvPr>
            <p:ph type="sldNum" sz="quarter" idx="12"/>
          </p:nvPr>
        </p:nvSpPr>
        <p:spPr/>
        <p:txBody>
          <a:bodyPr/>
          <a:lstStyle/>
          <a:p>
            <a:fld id="{52AE42D4-27F0-B64C-A1F8-FC643150C164}" type="slidenum">
              <a:rPr lang="en-US" smtClean="0"/>
              <a:t>‹#›</a:t>
            </a:fld>
            <a:endParaRPr lang="en-US"/>
          </a:p>
        </p:txBody>
      </p:sp>
    </p:spTree>
    <p:extLst>
      <p:ext uri="{BB962C8B-B14F-4D97-AF65-F5344CB8AC3E}">
        <p14:creationId xmlns:p14="http://schemas.microsoft.com/office/powerpoint/2010/main" val="85877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C044-48A9-0C4C-95E0-5625E30C87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7AE04-9E92-BF49-885A-AAC79C86F3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0863AE-A654-FD41-832E-30022C675196}"/>
              </a:ext>
            </a:extLst>
          </p:cNvPr>
          <p:cNvSpPr>
            <a:spLocks noGrp="1"/>
          </p:cNvSpPr>
          <p:nvPr>
            <p:ph type="dt" sz="half" idx="10"/>
          </p:nvPr>
        </p:nvSpPr>
        <p:spPr/>
        <p:txBody>
          <a:bodyPr/>
          <a:lstStyle/>
          <a:p>
            <a:fld id="{760FF292-BBDE-7743-803B-AE3ACBF92F9D}" type="datetimeFigureOut">
              <a:rPr lang="en-US" smtClean="0"/>
              <a:t>11/1/20</a:t>
            </a:fld>
            <a:endParaRPr lang="en-US"/>
          </a:p>
        </p:txBody>
      </p:sp>
      <p:sp>
        <p:nvSpPr>
          <p:cNvPr id="5" name="Footer Placeholder 4">
            <a:extLst>
              <a:ext uri="{FF2B5EF4-FFF2-40B4-BE49-F238E27FC236}">
                <a16:creationId xmlns:a16="http://schemas.microsoft.com/office/drawing/2014/main" id="{04110A3A-0D4B-044D-B0A9-1BEFE5D8B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DCD0C-9E82-D041-81D5-D0151C4D73F9}"/>
              </a:ext>
            </a:extLst>
          </p:cNvPr>
          <p:cNvSpPr>
            <a:spLocks noGrp="1"/>
          </p:cNvSpPr>
          <p:nvPr>
            <p:ph type="sldNum" sz="quarter" idx="12"/>
          </p:nvPr>
        </p:nvSpPr>
        <p:spPr/>
        <p:txBody>
          <a:bodyPr/>
          <a:lstStyle/>
          <a:p>
            <a:fld id="{52AE42D4-27F0-B64C-A1F8-FC643150C164}" type="slidenum">
              <a:rPr lang="en-US" smtClean="0"/>
              <a:t>‹#›</a:t>
            </a:fld>
            <a:endParaRPr lang="en-US"/>
          </a:p>
        </p:txBody>
      </p:sp>
    </p:spTree>
    <p:extLst>
      <p:ext uri="{BB962C8B-B14F-4D97-AF65-F5344CB8AC3E}">
        <p14:creationId xmlns:p14="http://schemas.microsoft.com/office/powerpoint/2010/main" val="212576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4DF4-19B1-0448-BF0F-27E828498D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3F0EC-9A69-3349-A91C-36D5792C62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18148-3C53-5E4D-A257-42345A4962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98FD17-F8EF-404F-8A9A-CA90C762518D}"/>
              </a:ext>
            </a:extLst>
          </p:cNvPr>
          <p:cNvSpPr>
            <a:spLocks noGrp="1"/>
          </p:cNvSpPr>
          <p:nvPr>
            <p:ph type="dt" sz="half" idx="10"/>
          </p:nvPr>
        </p:nvSpPr>
        <p:spPr/>
        <p:txBody>
          <a:bodyPr/>
          <a:lstStyle/>
          <a:p>
            <a:fld id="{760FF292-BBDE-7743-803B-AE3ACBF92F9D}" type="datetimeFigureOut">
              <a:rPr lang="en-US" smtClean="0"/>
              <a:t>11/1/20</a:t>
            </a:fld>
            <a:endParaRPr lang="en-US"/>
          </a:p>
        </p:txBody>
      </p:sp>
      <p:sp>
        <p:nvSpPr>
          <p:cNvPr id="6" name="Footer Placeholder 5">
            <a:extLst>
              <a:ext uri="{FF2B5EF4-FFF2-40B4-BE49-F238E27FC236}">
                <a16:creationId xmlns:a16="http://schemas.microsoft.com/office/drawing/2014/main" id="{37B1E30D-CD65-7745-89FB-3FF74DFF45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08E4B-EC00-A64F-A391-70A358C953B3}"/>
              </a:ext>
            </a:extLst>
          </p:cNvPr>
          <p:cNvSpPr>
            <a:spLocks noGrp="1"/>
          </p:cNvSpPr>
          <p:nvPr>
            <p:ph type="sldNum" sz="quarter" idx="12"/>
          </p:nvPr>
        </p:nvSpPr>
        <p:spPr/>
        <p:txBody>
          <a:bodyPr/>
          <a:lstStyle/>
          <a:p>
            <a:fld id="{52AE42D4-27F0-B64C-A1F8-FC643150C164}" type="slidenum">
              <a:rPr lang="en-US" smtClean="0"/>
              <a:t>‹#›</a:t>
            </a:fld>
            <a:endParaRPr lang="en-US"/>
          </a:p>
        </p:txBody>
      </p:sp>
    </p:spTree>
    <p:extLst>
      <p:ext uri="{BB962C8B-B14F-4D97-AF65-F5344CB8AC3E}">
        <p14:creationId xmlns:p14="http://schemas.microsoft.com/office/powerpoint/2010/main" val="1599590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02AD-40CD-DA49-9D59-8186AE03BA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6C1E9C-F811-C140-9655-AA5F06992B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B43D4D-156F-9A4A-A513-E370ADD365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3BD9D5-4255-364B-9B8A-6EEF91F450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297463-ACE4-3540-A528-8AB9123BF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223982-0C65-164C-BC56-5C0C935FBCF9}"/>
              </a:ext>
            </a:extLst>
          </p:cNvPr>
          <p:cNvSpPr>
            <a:spLocks noGrp="1"/>
          </p:cNvSpPr>
          <p:nvPr>
            <p:ph type="dt" sz="half" idx="10"/>
          </p:nvPr>
        </p:nvSpPr>
        <p:spPr/>
        <p:txBody>
          <a:bodyPr/>
          <a:lstStyle/>
          <a:p>
            <a:fld id="{760FF292-BBDE-7743-803B-AE3ACBF92F9D}" type="datetimeFigureOut">
              <a:rPr lang="en-US" smtClean="0"/>
              <a:t>11/1/20</a:t>
            </a:fld>
            <a:endParaRPr lang="en-US"/>
          </a:p>
        </p:txBody>
      </p:sp>
      <p:sp>
        <p:nvSpPr>
          <p:cNvPr id="8" name="Footer Placeholder 7">
            <a:extLst>
              <a:ext uri="{FF2B5EF4-FFF2-40B4-BE49-F238E27FC236}">
                <a16:creationId xmlns:a16="http://schemas.microsoft.com/office/drawing/2014/main" id="{64670BB2-52AF-EC45-9322-A1D7905E1E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2D6DE6-241A-EA4A-9773-2B6A41F86F55}"/>
              </a:ext>
            </a:extLst>
          </p:cNvPr>
          <p:cNvSpPr>
            <a:spLocks noGrp="1"/>
          </p:cNvSpPr>
          <p:nvPr>
            <p:ph type="sldNum" sz="quarter" idx="12"/>
          </p:nvPr>
        </p:nvSpPr>
        <p:spPr/>
        <p:txBody>
          <a:bodyPr/>
          <a:lstStyle/>
          <a:p>
            <a:fld id="{52AE42D4-27F0-B64C-A1F8-FC643150C164}" type="slidenum">
              <a:rPr lang="en-US" smtClean="0"/>
              <a:t>‹#›</a:t>
            </a:fld>
            <a:endParaRPr lang="en-US"/>
          </a:p>
        </p:txBody>
      </p:sp>
    </p:spTree>
    <p:extLst>
      <p:ext uri="{BB962C8B-B14F-4D97-AF65-F5344CB8AC3E}">
        <p14:creationId xmlns:p14="http://schemas.microsoft.com/office/powerpoint/2010/main" val="303962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D1FE-3647-FA4E-A110-1FB86C4780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28414D-BF78-C944-B244-FC2685746C09}"/>
              </a:ext>
            </a:extLst>
          </p:cNvPr>
          <p:cNvSpPr>
            <a:spLocks noGrp="1"/>
          </p:cNvSpPr>
          <p:nvPr>
            <p:ph type="dt" sz="half" idx="10"/>
          </p:nvPr>
        </p:nvSpPr>
        <p:spPr/>
        <p:txBody>
          <a:bodyPr/>
          <a:lstStyle/>
          <a:p>
            <a:fld id="{760FF292-BBDE-7743-803B-AE3ACBF92F9D}" type="datetimeFigureOut">
              <a:rPr lang="en-US" smtClean="0"/>
              <a:t>11/1/20</a:t>
            </a:fld>
            <a:endParaRPr lang="en-US"/>
          </a:p>
        </p:txBody>
      </p:sp>
      <p:sp>
        <p:nvSpPr>
          <p:cNvPr id="4" name="Footer Placeholder 3">
            <a:extLst>
              <a:ext uri="{FF2B5EF4-FFF2-40B4-BE49-F238E27FC236}">
                <a16:creationId xmlns:a16="http://schemas.microsoft.com/office/drawing/2014/main" id="{F5E1F7F2-B5CC-0E4D-BDEB-7AA606ECE7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38921F-5A58-8D4E-8E02-FB620D5F4839}"/>
              </a:ext>
            </a:extLst>
          </p:cNvPr>
          <p:cNvSpPr>
            <a:spLocks noGrp="1"/>
          </p:cNvSpPr>
          <p:nvPr>
            <p:ph type="sldNum" sz="quarter" idx="12"/>
          </p:nvPr>
        </p:nvSpPr>
        <p:spPr/>
        <p:txBody>
          <a:bodyPr/>
          <a:lstStyle/>
          <a:p>
            <a:fld id="{52AE42D4-27F0-B64C-A1F8-FC643150C164}" type="slidenum">
              <a:rPr lang="en-US" smtClean="0"/>
              <a:t>‹#›</a:t>
            </a:fld>
            <a:endParaRPr lang="en-US"/>
          </a:p>
        </p:txBody>
      </p:sp>
    </p:spTree>
    <p:extLst>
      <p:ext uri="{BB962C8B-B14F-4D97-AF65-F5344CB8AC3E}">
        <p14:creationId xmlns:p14="http://schemas.microsoft.com/office/powerpoint/2010/main" val="12435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87A6CF-B236-1B4E-AEB5-906E546A9B32}"/>
              </a:ext>
            </a:extLst>
          </p:cNvPr>
          <p:cNvSpPr>
            <a:spLocks noGrp="1"/>
          </p:cNvSpPr>
          <p:nvPr>
            <p:ph type="dt" sz="half" idx="10"/>
          </p:nvPr>
        </p:nvSpPr>
        <p:spPr/>
        <p:txBody>
          <a:bodyPr/>
          <a:lstStyle/>
          <a:p>
            <a:fld id="{760FF292-BBDE-7743-803B-AE3ACBF92F9D}" type="datetimeFigureOut">
              <a:rPr lang="en-US" smtClean="0"/>
              <a:t>11/1/20</a:t>
            </a:fld>
            <a:endParaRPr lang="en-US"/>
          </a:p>
        </p:txBody>
      </p:sp>
      <p:sp>
        <p:nvSpPr>
          <p:cNvPr id="3" name="Footer Placeholder 2">
            <a:extLst>
              <a:ext uri="{FF2B5EF4-FFF2-40B4-BE49-F238E27FC236}">
                <a16:creationId xmlns:a16="http://schemas.microsoft.com/office/drawing/2014/main" id="{C0B5762A-9F94-644B-8988-9DBA450009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25B362-8C02-754A-81E4-3F769E542940}"/>
              </a:ext>
            </a:extLst>
          </p:cNvPr>
          <p:cNvSpPr>
            <a:spLocks noGrp="1"/>
          </p:cNvSpPr>
          <p:nvPr>
            <p:ph type="sldNum" sz="quarter" idx="12"/>
          </p:nvPr>
        </p:nvSpPr>
        <p:spPr/>
        <p:txBody>
          <a:bodyPr/>
          <a:lstStyle/>
          <a:p>
            <a:fld id="{52AE42D4-27F0-B64C-A1F8-FC643150C164}" type="slidenum">
              <a:rPr lang="en-US" smtClean="0"/>
              <a:t>‹#›</a:t>
            </a:fld>
            <a:endParaRPr lang="en-US"/>
          </a:p>
        </p:txBody>
      </p:sp>
    </p:spTree>
    <p:extLst>
      <p:ext uri="{BB962C8B-B14F-4D97-AF65-F5344CB8AC3E}">
        <p14:creationId xmlns:p14="http://schemas.microsoft.com/office/powerpoint/2010/main" val="363931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93CC-E4E3-B64F-ADFF-F6931E984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7771DD-B839-FA46-86A0-7433D2BEF4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242EA0-3B50-4245-AA77-1AFFA54D6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AAB0C-5860-C442-8C78-7DAED3095BF3}"/>
              </a:ext>
            </a:extLst>
          </p:cNvPr>
          <p:cNvSpPr>
            <a:spLocks noGrp="1"/>
          </p:cNvSpPr>
          <p:nvPr>
            <p:ph type="dt" sz="half" idx="10"/>
          </p:nvPr>
        </p:nvSpPr>
        <p:spPr/>
        <p:txBody>
          <a:bodyPr/>
          <a:lstStyle/>
          <a:p>
            <a:fld id="{760FF292-BBDE-7743-803B-AE3ACBF92F9D}" type="datetimeFigureOut">
              <a:rPr lang="en-US" smtClean="0"/>
              <a:t>11/1/20</a:t>
            </a:fld>
            <a:endParaRPr lang="en-US"/>
          </a:p>
        </p:txBody>
      </p:sp>
      <p:sp>
        <p:nvSpPr>
          <p:cNvPr id="6" name="Footer Placeholder 5">
            <a:extLst>
              <a:ext uri="{FF2B5EF4-FFF2-40B4-BE49-F238E27FC236}">
                <a16:creationId xmlns:a16="http://schemas.microsoft.com/office/drawing/2014/main" id="{19394BBD-82EF-2343-8CCE-FFCFB3AD9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70C3E-EAB1-7C4D-BD84-FE5D77F37470}"/>
              </a:ext>
            </a:extLst>
          </p:cNvPr>
          <p:cNvSpPr>
            <a:spLocks noGrp="1"/>
          </p:cNvSpPr>
          <p:nvPr>
            <p:ph type="sldNum" sz="quarter" idx="12"/>
          </p:nvPr>
        </p:nvSpPr>
        <p:spPr/>
        <p:txBody>
          <a:bodyPr/>
          <a:lstStyle/>
          <a:p>
            <a:fld id="{52AE42D4-27F0-B64C-A1F8-FC643150C164}" type="slidenum">
              <a:rPr lang="en-US" smtClean="0"/>
              <a:t>‹#›</a:t>
            </a:fld>
            <a:endParaRPr lang="en-US"/>
          </a:p>
        </p:txBody>
      </p:sp>
    </p:spTree>
    <p:extLst>
      <p:ext uri="{BB962C8B-B14F-4D97-AF65-F5344CB8AC3E}">
        <p14:creationId xmlns:p14="http://schemas.microsoft.com/office/powerpoint/2010/main" val="114957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3E34-DF1D-9E4C-A843-01FB9307F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9E46A9-B57F-E148-850C-314D936FF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47EA8E-50ED-3B49-8AC3-01DE0F030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B9D228-01BD-9D43-BACC-373027E80B86}"/>
              </a:ext>
            </a:extLst>
          </p:cNvPr>
          <p:cNvSpPr>
            <a:spLocks noGrp="1"/>
          </p:cNvSpPr>
          <p:nvPr>
            <p:ph type="dt" sz="half" idx="10"/>
          </p:nvPr>
        </p:nvSpPr>
        <p:spPr/>
        <p:txBody>
          <a:bodyPr/>
          <a:lstStyle/>
          <a:p>
            <a:fld id="{760FF292-BBDE-7743-803B-AE3ACBF92F9D}" type="datetimeFigureOut">
              <a:rPr lang="en-US" smtClean="0"/>
              <a:t>11/1/20</a:t>
            </a:fld>
            <a:endParaRPr lang="en-US"/>
          </a:p>
        </p:txBody>
      </p:sp>
      <p:sp>
        <p:nvSpPr>
          <p:cNvPr id="6" name="Footer Placeholder 5">
            <a:extLst>
              <a:ext uri="{FF2B5EF4-FFF2-40B4-BE49-F238E27FC236}">
                <a16:creationId xmlns:a16="http://schemas.microsoft.com/office/drawing/2014/main" id="{B436B4F1-D5FB-DF41-B5CF-7F04D9BD7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B22D8-63A1-7E4B-B76A-A36734C1EA06}"/>
              </a:ext>
            </a:extLst>
          </p:cNvPr>
          <p:cNvSpPr>
            <a:spLocks noGrp="1"/>
          </p:cNvSpPr>
          <p:nvPr>
            <p:ph type="sldNum" sz="quarter" idx="12"/>
          </p:nvPr>
        </p:nvSpPr>
        <p:spPr/>
        <p:txBody>
          <a:bodyPr/>
          <a:lstStyle/>
          <a:p>
            <a:fld id="{52AE42D4-27F0-B64C-A1F8-FC643150C164}" type="slidenum">
              <a:rPr lang="en-US" smtClean="0"/>
              <a:t>‹#›</a:t>
            </a:fld>
            <a:endParaRPr lang="en-US"/>
          </a:p>
        </p:txBody>
      </p:sp>
    </p:spTree>
    <p:extLst>
      <p:ext uri="{BB962C8B-B14F-4D97-AF65-F5344CB8AC3E}">
        <p14:creationId xmlns:p14="http://schemas.microsoft.com/office/powerpoint/2010/main" val="126561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47C942-631A-334D-A4FB-B38316DC6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6107F0-B9AC-F641-B53B-2A339E8C5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9B6B8-194E-AB4C-885F-C73BF0E30E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FF292-BBDE-7743-803B-AE3ACBF92F9D}" type="datetimeFigureOut">
              <a:rPr lang="en-US" smtClean="0"/>
              <a:t>11/1/20</a:t>
            </a:fld>
            <a:endParaRPr lang="en-US"/>
          </a:p>
        </p:txBody>
      </p:sp>
      <p:sp>
        <p:nvSpPr>
          <p:cNvPr id="5" name="Footer Placeholder 4">
            <a:extLst>
              <a:ext uri="{FF2B5EF4-FFF2-40B4-BE49-F238E27FC236}">
                <a16:creationId xmlns:a16="http://schemas.microsoft.com/office/drawing/2014/main" id="{25A79BEE-0B48-3041-8736-59A78005B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369E5-03AF-9C46-B3C6-3FA4878EF3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E42D4-27F0-B64C-A1F8-FC643150C164}" type="slidenum">
              <a:rPr lang="en-US" smtClean="0"/>
              <a:t>‹#›</a:t>
            </a:fld>
            <a:endParaRPr lang="en-US"/>
          </a:p>
        </p:txBody>
      </p:sp>
    </p:spTree>
    <p:extLst>
      <p:ext uri="{BB962C8B-B14F-4D97-AF65-F5344CB8AC3E}">
        <p14:creationId xmlns:p14="http://schemas.microsoft.com/office/powerpoint/2010/main" val="212975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circuitglobe.com/wp-content/uploads/2016/09/binary-to-decimal-conversion-3.jpg"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s://www.webopedia.com/TERM/D/default.html" TargetMode="External"/><Relationship Id="rId13" Type="http://schemas.openxmlformats.org/officeDocument/2006/relationships/hyperlink" Target="https://www.webopedia.com/TERM/U/uppercase.html" TargetMode="External"/><Relationship Id="rId3" Type="http://schemas.openxmlformats.org/officeDocument/2006/relationships/hyperlink" Target="https://www.webopedia.com/TERM/S/store.html" TargetMode="External"/><Relationship Id="rId7" Type="http://schemas.openxmlformats.org/officeDocument/2006/relationships/hyperlink" Target="https://www.webopedia.com/TERM/W/word_processing.html" TargetMode="External"/><Relationship Id="rId12" Type="http://schemas.openxmlformats.org/officeDocument/2006/relationships/hyperlink" Target="https://www.webopedia.com/TERM/C/character.html" TargetMode="External"/><Relationship Id="rId2" Type="http://schemas.openxmlformats.org/officeDocument/2006/relationships/hyperlink" Target="https://www.webopedia.com/TERM/T/text_file.html" TargetMode="External"/><Relationship Id="rId16" Type="http://schemas.openxmlformats.org/officeDocument/2006/relationships/hyperlink" Target="https://www.webopedia.com/TERM/D/data.html" TargetMode="External"/><Relationship Id="rId1" Type="http://schemas.openxmlformats.org/officeDocument/2006/relationships/slideLayout" Target="../slideLayouts/slideLayout2.xml"/><Relationship Id="rId6" Type="http://schemas.openxmlformats.org/officeDocument/2006/relationships/hyperlink" Target="https://www.webopedia.com/TERM/E/editor.html" TargetMode="External"/><Relationship Id="rId11" Type="http://schemas.openxmlformats.org/officeDocument/2006/relationships/hyperlink" Target="https://www.webopedia.com/TERM/P/program.html" TargetMode="External"/><Relationship Id="rId5" Type="http://schemas.openxmlformats.org/officeDocument/2006/relationships/hyperlink" Target="https://www.webopedia.com/TERM/A/ASCII_file.html" TargetMode="External"/><Relationship Id="rId15" Type="http://schemas.openxmlformats.org/officeDocument/2006/relationships/hyperlink" Target="https://www.webopedia.com/TERM/T/text.html" TargetMode="External"/><Relationship Id="rId10" Type="http://schemas.openxmlformats.org/officeDocument/2006/relationships/hyperlink" Target="https://www.webopedia.com/TERM/F/file.html" TargetMode="External"/><Relationship Id="rId4" Type="http://schemas.openxmlformats.org/officeDocument/2006/relationships/hyperlink" Target="https://www.webopedia.com/TERM/F/format.html" TargetMode="External"/><Relationship Id="rId9" Type="http://schemas.openxmlformats.org/officeDocument/2006/relationships/hyperlink" Target="https://www.webopedia.com/TERM/M/mass_storage.html" TargetMode="External"/><Relationship Id="rId14" Type="http://schemas.openxmlformats.org/officeDocument/2006/relationships/hyperlink" Target="https://www.webopedia.com/TERM/C/computer.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customXml" Target="../ink/ink2.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customXml" Target="../ink/ink3.xml"/></Relationships>
</file>

<file path=ppt/slides/_rels/slide6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customXml" Target="../ink/ink4.xml"/></Relationships>
</file>

<file path=ppt/slides/_rels/slide6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6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customXml" Target="../ink/ink10.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customXml" Target="../ink/ink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74.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gif"/><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customXml" Target="../ink/ink15.xm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gif"/><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customXml" Target="../ink/ink16.xml"/></Relationships>
</file>

<file path=ppt/slides/_rels/slide7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77.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7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46.tiff"/><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9073-5621-274A-AB83-48B292053B13}"/>
              </a:ext>
            </a:extLst>
          </p:cNvPr>
          <p:cNvSpPr>
            <a:spLocks noGrp="1"/>
          </p:cNvSpPr>
          <p:nvPr>
            <p:ph type="ctrTitle"/>
          </p:nvPr>
        </p:nvSpPr>
        <p:spPr/>
        <p:txBody>
          <a:bodyPr/>
          <a:lstStyle/>
          <a:p>
            <a:r>
              <a:rPr lang="en-US" dirty="0"/>
              <a:t>Chapter 02 </a:t>
            </a:r>
            <a:br>
              <a:rPr lang="en-US" dirty="0"/>
            </a:br>
            <a:r>
              <a:rPr lang="en-US" dirty="0"/>
              <a:t>Number system and codes</a:t>
            </a:r>
          </a:p>
        </p:txBody>
      </p:sp>
      <p:sp>
        <p:nvSpPr>
          <p:cNvPr id="3" name="Subtitle 2">
            <a:extLst>
              <a:ext uri="{FF2B5EF4-FFF2-40B4-BE49-F238E27FC236}">
                <a16:creationId xmlns:a16="http://schemas.microsoft.com/office/drawing/2014/main" id="{BB2425AB-85EB-0145-A2BD-F103D97A2798}"/>
              </a:ext>
            </a:extLst>
          </p:cNvPr>
          <p:cNvSpPr>
            <a:spLocks noGrp="1"/>
          </p:cNvSpPr>
          <p:nvPr>
            <p:ph type="subTitle" idx="1"/>
          </p:nvPr>
        </p:nvSpPr>
        <p:spPr/>
        <p:txBody>
          <a:bodyPr/>
          <a:lstStyle/>
          <a:p>
            <a:r>
              <a:rPr lang="en-US" dirty="0"/>
              <a:t>Hari K.C.</a:t>
            </a:r>
          </a:p>
          <a:p>
            <a:r>
              <a:rPr lang="en-US" dirty="0"/>
              <a:t>Department of Software Engineering</a:t>
            </a:r>
          </a:p>
          <a:p>
            <a:r>
              <a:rPr lang="en-US" dirty="0"/>
              <a:t>Gandaki College of Engineering and Science</a:t>
            </a:r>
          </a:p>
          <a:p>
            <a:endParaRPr lang="en-US" dirty="0"/>
          </a:p>
          <a:p>
            <a:endParaRPr lang="en-US" dirty="0"/>
          </a:p>
          <a:p>
            <a:endParaRPr lang="en-US" dirty="0"/>
          </a:p>
        </p:txBody>
      </p:sp>
    </p:spTree>
    <p:extLst>
      <p:ext uri="{BB962C8B-B14F-4D97-AF65-F5344CB8AC3E}">
        <p14:creationId xmlns:p14="http://schemas.microsoft.com/office/powerpoint/2010/main" val="1015713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DF899-7377-B549-BB02-C58DF4B2D34B}"/>
              </a:ext>
            </a:extLst>
          </p:cNvPr>
          <p:cNvSpPr>
            <a:spLocks noGrp="1"/>
          </p:cNvSpPr>
          <p:nvPr>
            <p:ph idx="1"/>
          </p:nvPr>
        </p:nvSpPr>
        <p:spPr>
          <a:xfrm>
            <a:off x="733096" y="241738"/>
            <a:ext cx="10515600" cy="5935225"/>
          </a:xfrm>
        </p:spPr>
        <p:txBody>
          <a:bodyPr/>
          <a:lstStyle/>
          <a:p>
            <a:r>
              <a:rPr lang="en-US" dirty="0"/>
              <a:t>In binary to decimal conversion when there is one in a digit position of a binary number, then the weight of the position is added. </a:t>
            </a:r>
          </a:p>
          <a:p>
            <a:r>
              <a:rPr lang="en-US" dirty="0"/>
              <a:t>But when there is the zero in a binary position the weight of the position is disregarded.</a:t>
            </a:r>
          </a:p>
          <a:p>
            <a:r>
              <a:rPr lang="en-US" dirty="0"/>
              <a:t>Considered the conversion of the binary number 10101 into its equivalent decimal numbers</a:t>
            </a:r>
          </a:p>
          <a:p>
            <a:endParaRPr lang="en-US" dirty="0"/>
          </a:p>
          <a:p>
            <a:endParaRPr lang="en-US" dirty="0"/>
          </a:p>
        </p:txBody>
      </p:sp>
      <p:pic>
        <p:nvPicPr>
          <p:cNvPr id="2050" name="Picture 2" descr="binary-to-decimal-conversion">
            <a:extLst>
              <a:ext uri="{FF2B5EF4-FFF2-40B4-BE49-F238E27FC236}">
                <a16:creationId xmlns:a16="http://schemas.microsoft.com/office/drawing/2014/main" id="{0AA7F66B-F07F-C04C-B599-9322A78A9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262" y="3429000"/>
            <a:ext cx="3810000"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3DFB653-C844-6F48-A7CF-06580D9AB9D7}"/>
              </a:ext>
            </a:extLst>
          </p:cNvPr>
          <p:cNvSpPr/>
          <p:nvPr/>
        </p:nvSpPr>
        <p:spPr>
          <a:xfrm>
            <a:off x="6653049" y="5518423"/>
            <a:ext cx="1267811" cy="3358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47718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CD92-4588-7246-85C2-3E8742329B2B}"/>
              </a:ext>
            </a:extLst>
          </p:cNvPr>
          <p:cNvSpPr>
            <a:spLocks noGrp="1"/>
          </p:cNvSpPr>
          <p:nvPr>
            <p:ph type="title"/>
          </p:nvPr>
        </p:nvSpPr>
        <p:spPr/>
        <p:txBody>
          <a:bodyPr>
            <a:normAutofit fontScale="90000"/>
          </a:bodyPr>
          <a:lstStyle/>
          <a:p>
            <a:r>
              <a:rPr lang="en-US" b="1" dirty="0"/>
              <a:t>Binary to Decimal Conversion for Fractional Number</a:t>
            </a:r>
            <a:br>
              <a:rPr lang="en-US" dirty="0"/>
            </a:br>
            <a:endParaRPr lang="en-US" dirty="0"/>
          </a:p>
        </p:txBody>
      </p:sp>
      <p:pic>
        <p:nvPicPr>
          <p:cNvPr id="3074" name="Picture 2" descr="binary-to-decimal-conversion-2">
            <a:extLst>
              <a:ext uri="{FF2B5EF4-FFF2-40B4-BE49-F238E27FC236}">
                <a16:creationId xmlns:a16="http://schemas.microsoft.com/office/drawing/2014/main" id="{8774A95D-DC88-B84C-A73D-884B9B166B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1680" y="1359912"/>
            <a:ext cx="3730953" cy="33487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14391AD-B9E4-2648-B609-5D11D4EB1053}"/>
              </a:ext>
            </a:extLst>
          </p:cNvPr>
          <p:cNvSpPr/>
          <p:nvPr/>
        </p:nvSpPr>
        <p:spPr>
          <a:xfrm>
            <a:off x="4964822" y="4372794"/>
            <a:ext cx="1267811" cy="3358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013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0923-0780-944B-A52E-9AD1C25AF546}"/>
              </a:ext>
            </a:extLst>
          </p:cNvPr>
          <p:cNvSpPr>
            <a:spLocks noGrp="1"/>
          </p:cNvSpPr>
          <p:nvPr>
            <p:ph type="title"/>
          </p:nvPr>
        </p:nvSpPr>
        <p:spPr/>
        <p:txBody>
          <a:bodyPr>
            <a:normAutofit fontScale="90000"/>
          </a:bodyPr>
          <a:lstStyle/>
          <a:p>
            <a:r>
              <a:rPr lang="en-US" b="1" dirty="0"/>
              <a:t>Binary to Decimal Conversion For Mixed Number</a:t>
            </a:r>
            <a:br>
              <a:rPr lang="en-US" b="1" dirty="0"/>
            </a:br>
            <a:endParaRPr lang="en-US" b="1" dirty="0"/>
          </a:p>
        </p:txBody>
      </p:sp>
      <p:sp>
        <p:nvSpPr>
          <p:cNvPr id="3" name="Content Placeholder 2">
            <a:extLst>
              <a:ext uri="{FF2B5EF4-FFF2-40B4-BE49-F238E27FC236}">
                <a16:creationId xmlns:a16="http://schemas.microsoft.com/office/drawing/2014/main" id="{0560BA6E-D314-BE4A-9F46-7E65FA372735}"/>
              </a:ext>
            </a:extLst>
          </p:cNvPr>
          <p:cNvSpPr>
            <a:spLocks noGrp="1"/>
          </p:cNvSpPr>
          <p:nvPr>
            <p:ph idx="1"/>
          </p:nvPr>
        </p:nvSpPr>
        <p:spPr>
          <a:xfrm>
            <a:off x="838200" y="973960"/>
            <a:ext cx="10515600" cy="5203004"/>
          </a:xfrm>
        </p:spPr>
        <p:txBody>
          <a:bodyPr>
            <a:normAutofit fontScale="77500" lnSpcReduction="20000"/>
          </a:bodyPr>
          <a:lstStyle/>
          <a:p>
            <a:r>
              <a:rPr lang="en-US" dirty="0"/>
              <a:t>The number with an integer and fractional part are called mixed number. The weight for a mixed number can be written as</a:t>
            </a:r>
          </a:p>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dirty="0"/>
              <a:t>Consider the conversion of a binary number 1101.101 into its equivalents decimal number</a:t>
            </a:r>
          </a:p>
          <a:p>
            <a:pPr marL="0" indent="0">
              <a:buNone/>
            </a:pPr>
            <a:br>
              <a:rPr lang="en-US" dirty="0">
                <a:hlinkClick r:id="rId2"/>
              </a:rPr>
            </a:br>
            <a:endParaRPr lang="en-US" dirty="0"/>
          </a:p>
          <a:p>
            <a:endParaRPr lang="en-US" dirty="0"/>
          </a:p>
          <a:p>
            <a:endParaRPr lang="en-US" dirty="0"/>
          </a:p>
          <a:p>
            <a:endParaRPr lang="en-US" dirty="0"/>
          </a:p>
          <a:p>
            <a:r>
              <a:rPr lang="en-US" dirty="0"/>
              <a:t>After disregarding the weight 2</a:t>
            </a:r>
            <a:r>
              <a:rPr lang="en-US" baseline="30000" dirty="0"/>
              <a:t>1</a:t>
            </a:r>
            <a:r>
              <a:rPr lang="en-US" dirty="0"/>
              <a:t> and 2</a:t>
            </a:r>
            <a:r>
              <a:rPr lang="en-US" baseline="30000" dirty="0"/>
              <a:t>-1</a:t>
            </a:r>
            <a:r>
              <a:rPr lang="en-US" dirty="0"/>
              <a:t> and on summing up the remaining weights the required decimal number is 13.625.</a:t>
            </a:r>
          </a:p>
        </p:txBody>
      </p:sp>
      <p:pic>
        <p:nvPicPr>
          <p:cNvPr id="4098" name="Picture 2" descr="binary-to-decimal-conversion-3">
            <a:extLst>
              <a:ext uri="{FF2B5EF4-FFF2-40B4-BE49-F238E27FC236}">
                <a16:creationId xmlns:a16="http://schemas.microsoft.com/office/drawing/2014/main" id="{8FBC7E0A-1020-A34F-9AE9-AA70C66A9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941" y="1487405"/>
            <a:ext cx="57150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inary-to-decimal-conversion-4">
            <a:extLst>
              <a:ext uri="{FF2B5EF4-FFF2-40B4-BE49-F238E27FC236}">
                <a16:creationId xmlns:a16="http://schemas.microsoft.com/office/drawing/2014/main" id="{FB0BC85F-0241-E346-93BB-6C5A9860B5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8249" y="3752194"/>
            <a:ext cx="4053489" cy="15550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1536254-204C-214B-9096-6DD74536629D}"/>
              </a:ext>
            </a:extLst>
          </p:cNvPr>
          <p:cNvSpPr/>
          <p:nvPr/>
        </p:nvSpPr>
        <p:spPr>
          <a:xfrm>
            <a:off x="7118130" y="2714544"/>
            <a:ext cx="1267811" cy="3358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596D043D-389C-4247-BEB5-80235A3A075C}"/>
              </a:ext>
            </a:extLst>
          </p:cNvPr>
          <p:cNvSpPr/>
          <p:nvPr/>
        </p:nvSpPr>
        <p:spPr>
          <a:xfrm>
            <a:off x="6957849" y="4971395"/>
            <a:ext cx="1267811" cy="3358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200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00253-DE0D-0B4E-94A7-C26CEFC546FF}"/>
              </a:ext>
            </a:extLst>
          </p:cNvPr>
          <p:cNvSpPr>
            <a:spLocks noGrp="1"/>
          </p:cNvSpPr>
          <p:nvPr>
            <p:ph type="title"/>
          </p:nvPr>
        </p:nvSpPr>
        <p:spPr/>
        <p:txBody>
          <a:bodyPr/>
          <a:lstStyle/>
          <a:p>
            <a:r>
              <a:rPr lang="en-US" b="1" dirty="0"/>
              <a:t>Decimal to Binary Conversion Methods</a:t>
            </a:r>
            <a:br>
              <a:rPr lang="en-US" dirty="0"/>
            </a:br>
            <a:endParaRPr lang="en-US" dirty="0"/>
          </a:p>
        </p:txBody>
      </p:sp>
      <p:sp>
        <p:nvSpPr>
          <p:cNvPr id="3" name="Content Placeholder 2">
            <a:extLst>
              <a:ext uri="{FF2B5EF4-FFF2-40B4-BE49-F238E27FC236}">
                <a16:creationId xmlns:a16="http://schemas.microsoft.com/office/drawing/2014/main" id="{124456D1-DB51-8545-B7E8-4FEAEE449EB0}"/>
              </a:ext>
            </a:extLst>
          </p:cNvPr>
          <p:cNvSpPr>
            <a:spLocks noGrp="1"/>
          </p:cNvSpPr>
          <p:nvPr>
            <p:ph idx="1"/>
          </p:nvPr>
        </p:nvSpPr>
        <p:spPr>
          <a:xfrm>
            <a:off x="838200" y="998483"/>
            <a:ext cx="10515600" cy="5665076"/>
          </a:xfrm>
        </p:spPr>
        <p:txBody>
          <a:bodyPr>
            <a:normAutofit fontScale="92500" lnSpcReduction="20000"/>
          </a:bodyPr>
          <a:lstStyle/>
          <a:p>
            <a:r>
              <a:rPr lang="en-US" dirty="0"/>
              <a:t>The most popular way to convert a decimal number into the binary is the double </a:t>
            </a:r>
            <a:r>
              <a:rPr lang="en-US" b="1" dirty="0"/>
              <a:t>dabble method.</a:t>
            </a:r>
            <a:r>
              <a:rPr lang="en-US" dirty="0"/>
              <a:t> In this method, the given decimal number is progressively divided by 2 and writing the remainder after each division. When all the remainder is read in reverse order, the binary number is obtained.</a:t>
            </a:r>
          </a:p>
          <a:p>
            <a:r>
              <a:rPr lang="en-US" dirty="0"/>
              <a:t>Steps for Decimal to Binary Conversion</a:t>
            </a:r>
          </a:p>
          <a:p>
            <a:pPr marL="0" indent="0">
              <a:buNone/>
            </a:pPr>
            <a:r>
              <a:rPr lang="en-US" b="1" dirty="0"/>
              <a:t>Step – 1</a:t>
            </a:r>
            <a:r>
              <a:rPr lang="en-US" dirty="0"/>
              <a:t> Divide the decimal number which is to be converted by two which is the base of the binary number.</a:t>
            </a:r>
            <a:br>
              <a:rPr lang="en-US" dirty="0"/>
            </a:br>
            <a:r>
              <a:rPr lang="en-US" b="1" dirty="0"/>
              <a:t>Step – 2</a:t>
            </a:r>
            <a:r>
              <a:rPr lang="en-US" dirty="0"/>
              <a:t> The remainder which is obtained from step 1 is the least significant bit of the new binary number.</a:t>
            </a:r>
            <a:br>
              <a:rPr lang="en-US" dirty="0"/>
            </a:br>
            <a:r>
              <a:rPr lang="en-US" b="1" dirty="0"/>
              <a:t>Step – 3</a:t>
            </a:r>
            <a:r>
              <a:rPr lang="en-US" dirty="0"/>
              <a:t> Divide the quotient which is obtained from the step 2 and the remainder obtained from this is the second least significant bit of the binary number.</a:t>
            </a:r>
            <a:br>
              <a:rPr lang="en-US" dirty="0"/>
            </a:br>
            <a:r>
              <a:rPr lang="en-US" b="1" dirty="0"/>
              <a:t>Step – 4</a:t>
            </a:r>
            <a:r>
              <a:rPr lang="en-US" dirty="0"/>
              <a:t> Repeat the process until the quotient remains zero.</a:t>
            </a:r>
            <a:br>
              <a:rPr lang="en-US" dirty="0"/>
            </a:br>
            <a:r>
              <a:rPr lang="en-US" b="1" dirty="0"/>
              <a:t>Step – 5</a:t>
            </a:r>
            <a:r>
              <a:rPr lang="en-US" dirty="0"/>
              <a:t> The last remainder obtained from the division is the most significant bit of the binary number. Hence arrange the number from most significant bit to the least significant bit (i.e., from bottom to top).</a:t>
            </a:r>
          </a:p>
          <a:p>
            <a:endParaRPr lang="en-US" dirty="0"/>
          </a:p>
        </p:txBody>
      </p:sp>
    </p:spTree>
    <p:extLst>
      <p:ext uri="{BB962C8B-B14F-4D97-AF65-F5344CB8AC3E}">
        <p14:creationId xmlns:p14="http://schemas.microsoft.com/office/powerpoint/2010/main" val="882155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E0B0-5491-D247-BD04-C43B80A280DC}"/>
              </a:ext>
            </a:extLst>
          </p:cNvPr>
          <p:cNvSpPr>
            <a:spLocks noGrp="1"/>
          </p:cNvSpPr>
          <p:nvPr>
            <p:ph type="title"/>
          </p:nvPr>
        </p:nvSpPr>
        <p:spPr/>
        <p:txBody>
          <a:bodyPr/>
          <a:lstStyle/>
          <a:p>
            <a:r>
              <a:rPr lang="en-US" dirty="0"/>
              <a:t>For example – Consider the conversion of the decimal number 25 into its equivalent binary.</a:t>
            </a:r>
          </a:p>
        </p:txBody>
      </p:sp>
      <p:pic>
        <p:nvPicPr>
          <p:cNvPr id="5122" name="Picture 2" descr="decimal-to-binary-conversion-example-1">
            <a:extLst>
              <a:ext uri="{FF2B5EF4-FFF2-40B4-BE49-F238E27FC236}">
                <a16:creationId xmlns:a16="http://schemas.microsoft.com/office/drawing/2014/main" id="{002993D9-3157-CF43-AA1C-7A597D1DAA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6055" y="1975945"/>
            <a:ext cx="5404945" cy="3530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102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6894-F0FB-F74A-989B-EA82406FE921}"/>
              </a:ext>
            </a:extLst>
          </p:cNvPr>
          <p:cNvSpPr>
            <a:spLocks noGrp="1"/>
          </p:cNvSpPr>
          <p:nvPr>
            <p:ph type="title"/>
          </p:nvPr>
        </p:nvSpPr>
        <p:spPr/>
        <p:txBody>
          <a:bodyPr>
            <a:normAutofit fontScale="90000"/>
          </a:bodyPr>
          <a:lstStyle/>
          <a:p>
            <a:r>
              <a:rPr lang="en-US" b="1" dirty="0"/>
              <a:t>Conversion of Decimal to Binary for Fraction Number</a:t>
            </a:r>
            <a:br>
              <a:rPr lang="en-US" dirty="0"/>
            </a:br>
            <a:endParaRPr lang="en-US" dirty="0"/>
          </a:p>
        </p:txBody>
      </p:sp>
      <p:sp>
        <p:nvSpPr>
          <p:cNvPr id="3" name="Content Placeholder 2">
            <a:extLst>
              <a:ext uri="{FF2B5EF4-FFF2-40B4-BE49-F238E27FC236}">
                <a16:creationId xmlns:a16="http://schemas.microsoft.com/office/drawing/2014/main" id="{5A7ABD62-3EB7-E946-93B6-838BF83C15BC}"/>
              </a:ext>
            </a:extLst>
          </p:cNvPr>
          <p:cNvSpPr>
            <a:spLocks noGrp="1"/>
          </p:cNvSpPr>
          <p:nvPr>
            <p:ph idx="1"/>
          </p:nvPr>
        </p:nvSpPr>
        <p:spPr>
          <a:xfrm>
            <a:off x="838200" y="1352660"/>
            <a:ext cx="10515600" cy="4351338"/>
          </a:xfrm>
        </p:spPr>
        <p:txBody>
          <a:bodyPr/>
          <a:lstStyle/>
          <a:p>
            <a:r>
              <a:rPr lang="en-US" dirty="0"/>
              <a:t>For fractional decimal numbers, multiply it by 2 and record the carry in the integral position. The carries when read down produces the equivalent binary fraction as explained by the example given below.</a:t>
            </a:r>
          </a:p>
          <a:p>
            <a:r>
              <a:rPr lang="en-US" dirty="0"/>
              <a:t>Consider the fractional binary number 0.35</a:t>
            </a:r>
          </a:p>
          <a:p>
            <a:endParaRPr lang="en-US" dirty="0"/>
          </a:p>
          <a:p>
            <a:endParaRPr lang="en-US" dirty="0"/>
          </a:p>
          <a:p>
            <a:endParaRPr lang="en-US" dirty="0"/>
          </a:p>
          <a:p>
            <a:endParaRPr lang="en-US" dirty="0"/>
          </a:p>
          <a:p>
            <a:r>
              <a:rPr lang="en-US"/>
              <a:t>Thus the fractional binary number is .01011, i.e., 0.01011.</a:t>
            </a:r>
            <a:endParaRPr lang="en-US" dirty="0"/>
          </a:p>
          <a:p>
            <a:endParaRPr lang="en-US" dirty="0"/>
          </a:p>
        </p:txBody>
      </p:sp>
      <p:pic>
        <p:nvPicPr>
          <p:cNvPr id="6146" name="Picture 2" descr="deciaml-to-binary-conversion-example-2">
            <a:extLst>
              <a:ext uri="{FF2B5EF4-FFF2-40B4-BE49-F238E27FC236}">
                <a16:creationId xmlns:a16="http://schemas.microsoft.com/office/drawing/2014/main" id="{4BCB2C7D-3007-2148-8F94-2809C6C36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3148506"/>
            <a:ext cx="63500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02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0773-A38A-574A-8002-0B0264F29139}"/>
              </a:ext>
            </a:extLst>
          </p:cNvPr>
          <p:cNvSpPr>
            <a:spLocks noGrp="1"/>
          </p:cNvSpPr>
          <p:nvPr>
            <p:ph type="title"/>
          </p:nvPr>
        </p:nvSpPr>
        <p:spPr/>
        <p:txBody>
          <a:bodyPr/>
          <a:lstStyle/>
          <a:p>
            <a:r>
              <a:rPr lang="en-US" b="1" dirty="0"/>
              <a:t>Conversion from Decimal to Octal number system</a:t>
            </a:r>
          </a:p>
        </p:txBody>
      </p:sp>
      <p:sp>
        <p:nvSpPr>
          <p:cNvPr id="3" name="Content Placeholder 2">
            <a:extLst>
              <a:ext uri="{FF2B5EF4-FFF2-40B4-BE49-F238E27FC236}">
                <a16:creationId xmlns:a16="http://schemas.microsoft.com/office/drawing/2014/main" id="{72D268B8-869F-E44D-B82E-0B3B6602053C}"/>
              </a:ext>
            </a:extLst>
          </p:cNvPr>
          <p:cNvSpPr>
            <a:spLocks noGrp="1"/>
          </p:cNvSpPr>
          <p:nvPr>
            <p:ph idx="1"/>
          </p:nvPr>
        </p:nvSpPr>
        <p:spPr/>
        <p:txBody>
          <a:bodyPr>
            <a:normAutofit fontScale="92500" lnSpcReduction="10000"/>
          </a:bodyPr>
          <a:lstStyle/>
          <a:p>
            <a:r>
              <a:rPr lang="en-US" dirty="0"/>
              <a:t>Convert decimal number (210)</a:t>
            </a:r>
            <a:r>
              <a:rPr lang="en-US" baseline="-25000" dirty="0"/>
              <a:t>10</a:t>
            </a:r>
            <a:r>
              <a:rPr lang="en-US" dirty="0"/>
              <a:t> into octal number</a:t>
            </a:r>
          </a:p>
          <a:p>
            <a:pPr>
              <a:buFont typeface="Symbol" pitchFamily="2" charset="2"/>
              <a:buChar char="Þ"/>
            </a:pPr>
            <a:r>
              <a:rPr lang="en-US" dirty="0"/>
              <a:t>Since given number is decimal integer number performing short division by 8 with remainder.</a:t>
            </a:r>
          </a:p>
          <a:p>
            <a:pPr>
              <a:buFont typeface="Symbol" pitchFamily="2" charset="2"/>
              <a:buChar char="Þ"/>
            </a:pPr>
            <a:endParaRPr lang="en-US" dirty="0"/>
          </a:p>
          <a:p>
            <a:pPr>
              <a:buFont typeface="Symbol" pitchFamily="2" charset="2"/>
              <a:buChar char="Þ"/>
            </a:pPr>
            <a:endParaRPr lang="en-US" dirty="0"/>
          </a:p>
          <a:p>
            <a:pPr>
              <a:buFont typeface="Symbol" pitchFamily="2" charset="2"/>
              <a:buChar char="Þ"/>
            </a:pPr>
            <a:endParaRPr lang="en-US" dirty="0"/>
          </a:p>
          <a:p>
            <a:pPr>
              <a:buFont typeface="Symbol" pitchFamily="2" charset="2"/>
              <a:buChar char="Þ"/>
            </a:pPr>
            <a:endParaRPr lang="en-US" dirty="0"/>
          </a:p>
          <a:p>
            <a:pPr>
              <a:buFont typeface="Symbol" pitchFamily="2" charset="2"/>
              <a:buChar char="Þ"/>
            </a:pPr>
            <a:endParaRPr lang="en-US" dirty="0"/>
          </a:p>
          <a:p>
            <a:pPr>
              <a:buFont typeface="Symbol" pitchFamily="2" charset="2"/>
              <a:buChar char="Þ"/>
            </a:pPr>
            <a:r>
              <a:rPr lang="en-US" dirty="0"/>
              <a:t>Now, write remainder from bottom to up (in reverse order), this will be (322)</a:t>
            </a:r>
            <a:r>
              <a:rPr lang="en-US" baseline="-25000" dirty="0"/>
              <a:t>8</a:t>
            </a:r>
            <a:r>
              <a:rPr lang="en-US" dirty="0"/>
              <a:t> which is equivalent octal number of decimal integer 210.</a:t>
            </a:r>
          </a:p>
          <a:p>
            <a:pPr>
              <a:buFont typeface="Symbol" pitchFamily="2" charset="2"/>
              <a:buChar char="Þ"/>
            </a:pPr>
            <a:endParaRPr lang="en-US" dirty="0"/>
          </a:p>
        </p:txBody>
      </p:sp>
      <p:graphicFrame>
        <p:nvGraphicFramePr>
          <p:cNvPr id="4" name="Table 3">
            <a:extLst>
              <a:ext uri="{FF2B5EF4-FFF2-40B4-BE49-F238E27FC236}">
                <a16:creationId xmlns:a16="http://schemas.microsoft.com/office/drawing/2014/main" id="{62D3F3F1-D94A-3046-BC84-766A7D9CB8A7}"/>
              </a:ext>
            </a:extLst>
          </p:cNvPr>
          <p:cNvGraphicFramePr>
            <a:graphicFrameLocks noGrp="1"/>
          </p:cNvGraphicFramePr>
          <p:nvPr>
            <p:extLst>
              <p:ext uri="{D42A27DB-BD31-4B8C-83A1-F6EECF244321}">
                <p14:modId xmlns:p14="http://schemas.microsoft.com/office/powerpoint/2010/main" val="1327351438"/>
              </p:ext>
            </p:extLst>
          </p:nvPr>
        </p:nvGraphicFramePr>
        <p:xfrm>
          <a:off x="2020942" y="3147854"/>
          <a:ext cx="6762750" cy="1706880"/>
        </p:xfrm>
        <a:graphic>
          <a:graphicData uri="http://schemas.openxmlformats.org/drawingml/2006/table">
            <a:tbl>
              <a:tblPr/>
              <a:tblGrid>
                <a:gridCol w="3381375">
                  <a:extLst>
                    <a:ext uri="{9D8B030D-6E8A-4147-A177-3AD203B41FA5}">
                      <a16:colId xmlns:a16="http://schemas.microsoft.com/office/drawing/2014/main" val="2261792129"/>
                    </a:ext>
                  </a:extLst>
                </a:gridCol>
                <a:gridCol w="3381375">
                  <a:extLst>
                    <a:ext uri="{9D8B030D-6E8A-4147-A177-3AD203B41FA5}">
                      <a16:colId xmlns:a16="http://schemas.microsoft.com/office/drawing/2014/main" val="150700395"/>
                    </a:ext>
                  </a:extLst>
                </a:gridCol>
              </a:tblGrid>
              <a:tr h="309123">
                <a:tc>
                  <a:txBody>
                    <a:bodyPr/>
                    <a:lstStyle/>
                    <a:p>
                      <a:pPr algn="ctr" fontAlgn="t"/>
                      <a:r>
                        <a:rPr lang="en-US">
                          <a:effectLst/>
                        </a:rPr>
                        <a:t>Division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Remainder (R)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87758731"/>
                  </a:ext>
                </a:extLst>
              </a:tr>
              <a:tr h="245202">
                <a:tc>
                  <a:txBody>
                    <a:bodyPr/>
                    <a:lstStyle/>
                    <a:p>
                      <a:pPr algn="ctr" fontAlgn="t"/>
                      <a:r>
                        <a:rPr lang="en-US">
                          <a:effectLst/>
                        </a:rPr>
                        <a:t>210 / 8 = 26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02394223"/>
                  </a:ext>
                </a:extLst>
              </a:tr>
              <a:tr h="245202">
                <a:tc>
                  <a:txBody>
                    <a:bodyPr/>
                    <a:lstStyle/>
                    <a:p>
                      <a:pPr algn="ctr" fontAlgn="t"/>
                      <a:r>
                        <a:rPr lang="en-US">
                          <a:effectLst/>
                        </a:rPr>
                        <a:t>26 / 8 =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78430797"/>
                  </a:ext>
                </a:extLst>
              </a:tr>
              <a:tr h="245202">
                <a:tc>
                  <a:txBody>
                    <a:bodyPr/>
                    <a:lstStyle/>
                    <a:p>
                      <a:pPr algn="ctr" fontAlgn="t"/>
                      <a:r>
                        <a:rPr lang="en-US">
                          <a:effectLst/>
                        </a:rPr>
                        <a:t>3 / 8 = 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12828056"/>
                  </a:ext>
                </a:extLst>
              </a:tr>
            </a:tbl>
          </a:graphicData>
        </a:graphic>
      </p:graphicFrame>
    </p:spTree>
    <p:extLst>
      <p:ext uri="{BB962C8B-B14F-4D97-AF65-F5344CB8AC3E}">
        <p14:creationId xmlns:p14="http://schemas.microsoft.com/office/powerpoint/2010/main" val="3170557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123FC3-0C45-7647-A983-94C414CE004A}"/>
              </a:ext>
            </a:extLst>
          </p:cNvPr>
          <p:cNvSpPr>
            <a:spLocks noGrp="1"/>
          </p:cNvSpPr>
          <p:nvPr>
            <p:ph idx="1"/>
          </p:nvPr>
        </p:nvSpPr>
        <p:spPr>
          <a:xfrm>
            <a:off x="838200" y="367862"/>
            <a:ext cx="10515600" cy="5809101"/>
          </a:xfrm>
        </p:spPr>
        <p:txBody>
          <a:bodyPr>
            <a:normAutofit fontScale="85000" lnSpcReduction="10000"/>
          </a:bodyPr>
          <a:lstStyle/>
          <a:p>
            <a:pPr marL="0" indent="0">
              <a:buNone/>
            </a:pPr>
            <a:r>
              <a:rPr lang="en-US" dirty="0"/>
              <a:t>Q) Convert decimal fractional number (0.140869140625)</a:t>
            </a:r>
            <a:r>
              <a:rPr lang="en-US" baseline="-25000" dirty="0"/>
              <a:t>10</a:t>
            </a:r>
            <a:r>
              <a:rPr lang="en-US" dirty="0"/>
              <a:t> into octal number.</a:t>
            </a:r>
          </a:p>
          <a:p>
            <a:pPr marL="0" indent="0">
              <a:buNone/>
            </a:pPr>
            <a:r>
              <a:rPr lang="en-US" dirty="0"/>
              <a:t>Since given number is decimal fractional number, so by using above algorithm performing short multiplication by 8 with integer part.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Now, write these resultant integer part, this will be approximate (0.11010 )</a:t>
            </a:r>
            <a:r>
              <a:rPr lang="en-US" baseline="-25000" dirty="0"/>
              <a:t>8</a:t>
            </a:r>
            <a:r>
              <a:rPr lang="en-US" dirty="0"/>
              <a:t>which is equivalent octal fractional number of decimal fractional 0.140869140625.</a:t>
            </a:r>
          </a:p>
          <a:p>
            <a:endParaRPr lang="en-US" dirty="0"/>
          </a:p>
        </p:txBody>
      </p:sp>
      <p:graphicFrame>
        <p:nvGraphicFramePr>
          <p:cNvPr id="4" name="Table 3">
            <a:extLst>
              <a:ext uri="{FF2B5EF4-FFF2-40B4-BE49-F238E27FC236}">
                <a16:creationId xmlns:a16="http://schemas.microsoft.com/office/drawing/2014/main" id="{61F7C8BF-F40F-6549-B491-5A7CA918766B}"/>
              </a:ext>
            </a:extLst>
          </p:cNvPr>
          <p:cNvGraphicFramePr>
            <a:graphicFrameLocks noGrp="1"/>
          </p:cNvGraphicFramePr>
          <p:nvPr>
            <p:extLst>
              <p:ext uri="{D42A27DB-BD31-4B8C-83A1-F6EECF244321}">
                <p14:modId xmlns:p14="http://schemas.microsoft.com/office/powerpoint/2010/main" val="3393428339"/>
              </p:ext>
            </p:extLst>
          </p:nvPr>
        </p:nvGraphicFramePr>
        <p:xfrm>
          <a:off x="2714625" y="1681656"/>
          <a:ext cx="6008962" cy="3962400"/>
        </p:xfrm>
        <a:graphic>
          <a:graphicData uri="http://schemas.openxmlformats.org/drawingml/2006/table">
            <a:tbl>
              <a:tblPr/>
              <a:tblGrid>
                <a:gridCol w="3004481">
                  <a:extLst>
                    <a:ext uri="{9D8B030D-6E8A-4147-A177-3AD203B41FA5}">
                      <a16:colId xmlns:a16="http://schemas.microsoft.com/office/drawing/2014/main" val="2379240149"/>
                    </a:ext>
                  </a:extLst>
                </a:gridCol>
                <a:gridCol w="3004481">
                  <a:extLst>
                    <a:ext uri="{9D8B030D-6E8A-4147-A177-3AD203B41FA5}">
                      <a16:colId xmlns:a16="http://schemas.microsoft.com/office/drawing/2014/main" val="583036080"/>
                    </a:ext>
                  </a:extLst>
                </a:gridCol>
              </a:tblGrid>
              <a:tr h="373213">
                <a:tc>
                  <a:txBody>
                    <a:bodyPr/>
                    <a:lstStyle/>
                    <a:p>
                      <a:pPr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en-US"/>
                    </a:p>
                  </a:txBody>
                  <a:tcPr>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9650553"/>
                  </a:ext>
                </a:extLst>
              </a:tr>
              <a:tr h="373213">
                <a:tc>
                  <a:txBody>
                    <a:bodyPr/>
                    <a:lstStyle/>
                    <a:p>
                      <a:pPr algn="ctr" fontAlgn="t"/>
                      <a:r>
                        <a:rPr lang="en-US">
                          <a:effectLst/>
                        </a:rPr>
                        <a:t>Multiplication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Resultant integer part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406095730"/>
                  </a:ext>
                </a:extLst>
              </a:tr>
              <a:tr h="373213">
                <a:tc>
                  <a:txBody>
                    <a:bodyPr/>
                    <a:lstStyle/>
                    <a:p>
                      <a:pPr algn="ctr" fontAlgn="t"/>
                      <a:r>
                        <a:rPr lang="en-US">
                          <a:effectLst/>
                        </a:rPr>
                        <a:t>0.140869140625 x 8=0.12695313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63007624"/>
                  </a:ext>
                </a:extLst>
              </a:tr>
              <a:tr h="373213">
                <a:tc>
                  <a:txBody>
                    <a:bodyPr/>
                    <a:lstStyle/>
                    <a:p>
                      <a:pPr algn="ctr" fontAlgn="t"/>
                      <a:r>
                        <a:rPr lang="en-US">
                          <a:effectLst/>
                        </a:rPr>
                        <a:t>0.12695313 x 8=0.01562504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94838675"/>
                  </a:ext>
                </a:extLst>
              </a:tr>
              <a:tr h="373213">
                <a:tc>
                  <a:txBody>
                    <a:bodyPr/>
                    <a:lstStyle/>
                    <a:p>
                      <a:pPr algn="ctr" fontAlgn="t"/>
                      <a:r>
                        <a:rPr lang="en-US">
                          <a:effectLst/>
                        </a:rPr>
                        <a:t>0.01562504 x 8=0.12500032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39550989"/>
                  </a:ext>
                </a:extLst>
              </a:tr>
              <a:tr h="373213">
                <a:tc>
                  <a:txBody>
                    <a:bodyPr/>
                    <a:lstStyle/>
                    <a:p>
                      <a:pPr algn="ctr" fontAlgn="t"/>
                      <a:r>
                        <a:rPr lang="en-US">
                          <a:effectLst/>
                        </a:rPr>
                        <a:t>0.12500032 x 8=0.00000256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58473266"/>
                  </a:ext>
                </a:extLst>
              </a:tr>
              <a:tr h="373213">
                <a:tc>
                  <a:txBody>
                    <a:bodyPr/>
                    <a:lstStyle/>
                    <a:p>
                      <a:pPr algn="ctr" fontAlgn="t"/>
                      <a:r>
                        <a:rPr lang="en-US">
                          <a:effectLst/>
                        </a:rPr>
                        <a:t>0.00000256 x 8=0.000020544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01671084"/>
                  </a:ext>
                </a:extLst>
              </a:tr>
              <a:tr h="613136">
                <a:tc>
                  <a:txBody>
                    <a:bodyPr/>
                    <a:lstStyle/>
                    <a:p>
                      <a:pPr algn="ctr" fontAlgn="t"/>
                      <a:r>
                        <a:rPr lang="en-US">
                          <a:effectLst/>
                        </a:rPr>
                        <a:t>and so on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br>
                        <a:rPr lang="en-US" dirty="0">
                          <a:effectLst/>
                        </a:rPr>
                      </a:b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17251371"/>
                  </a:ext>
                </a:extLst>
              </a:tr>
            </a:tbl>
          </a:graphicData>
        </a:graphic>
      </p:graphicFrame>
    </p:spTree>
    <p:extLst>
      <p:ext uri="{BB962C8B-B14F-4D97-AF65-F5344CB8AC3E}">
        <p14:creationId xmlns:p14="http://schemas.microsoft.com/office/powerpoint/2010/main" val="2639595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46D6-AB73-4B4F-8B9B-113785A31768}"/>
              </a:ext>
            </a:extLst>
          </p:cNvPr>
          <p:cNvSpPr>
            <a:spLocks noGrp="1"/>
          </p:cNvSpPr>
          <p:nvPr>
            <p:ph type="title"/>
          </p:nvPr>
        </p:nvSpPr>
        <p:spPr/>
        <p:txBody>
          <a:bodyPr/>
          <a:lstStyle/>
          <a:p>
            <a:r>
              <a:rPr lang="en-US" b="1" dirty="0"/>
              <a:t>Octal to decimal conversion</a:t>
            </a:r>
          </a:p>
        </p:txBody>
      </p:sp>
      <p:sp>
        <p:nvSpPr>
          <p:cNvPr id="3" name="Content Placeholder 2">
            <a:extLst>
              <a:ext uri="{FF2B5EF4-FFF2-40B4-BE49-F238E27FC236}">
                <a16:creationId xmlns:a16="http://schemas.microsoft.com/office/drawing/2014/main" id="{6246B31E-01D3-BD4E-8151-A8DFB0E217EC}"/>
              </a:ext>
            </a:extLst>
          </p:cNvPr>
          <p:cNvSpPr>
            <a:spLocks noGrp="1"/>
          </p:cNvSpPr>
          <p:nvPr>
            <p:ph idx="1"/>
          </p:nvPr>
        </p:nvSpPr>
        <p:spPr/>
        <p:txBody>
          <a:bodyPr/>
          <a:lstStyle/>
          <a:p>
            <a:r>
              <a:rPr lang="en-US" dirty="0"/>
              <a:t>The conversion can  be performed in the conventional mathematical way, by showing each digit place as an increasing power of 8.</a:t>
            </a:r>
          </a:p>
          <a:p>
            <a:pPr marL="0" indent="0">
              <a:buNone/>
            </a:pPr>
            <a:endParaRPr lang="en-US" dirty="0"/>
          </a:p>
          <a:p>
            <a:pPr marL="0" indent="0">
              <a:buNone/>
            </a:pPr>
            <a:r>
              <a:rPr lang="en-US" dirty="0"/>
              <a:t>(345) </a:t>
            </a:r>
            <a:r>
              <a:rPr lang="en-US" baseline="-25000" dirty="0"/>
              <a:t>8 </a:t>
            </a:r>
          </a:p>
          <a:p>
            <a:pPr marL="0" indent="0">
              <a:buNone/>
            </a:pPr>
            <a:r>
              <a:rPr lang="en-US" dirty="0"/>
              <a:t>=(3 * 8</a:t>
            </a:r>
            <a:r>
              <a:rPr lang="en-US" baseline="30000" dirty="0"/>
              <a:t>2</a:t>
            </a:r>
            <a:r>
              <a:rPr lang="en-US" dirty="0"/>
              <a:t>) + (4 * 8</a:t>
            </a:r>
            <a:r>
              <a:rPr lang="en-US" baseline="30000" dirty="0"/>
              <a:t>1</a:t>
            </a:r>
            <a:r>
              <a:rPr lang="en-US" dirty="0"/>
              <a:t>) + (5 * 8</a:t>
            </a:r>
            <a:r>
              <a:rPr lang="en-US" baseline="30000" dirty="0"/>
              <a:t>0</a:t>
            </a:r>
            <a:r>
              <a:rPr lang="en-US" dirty="0"/>
              <a:t>) </a:t>
            </a:r>
          </a:p>
          <a:p>
            <a:pPr marL="0" indent="0">
              <a:buNone/>
            </a:pPr>
            <a:r>
              <a:rPr lang="en-US" dirty="0"/>
              <a:t>= (3 * 64) + (4 * 8) + (5 * 1) </a:t>
            </a:r>
          </a:p>
          <a:p>
            <a:pPr marL="0" indent="0">
              <a:buNone/>
            </a:pPr>
            <a:r>
              <a:rPr lang="en-US" dirty="0"/>
              <a:t>= (229) </a:t>
            </a:r>
            <a:r>
              <a:rPr lang="en-US" baseline="-25000" dirty="0"/>
              <a:t>10</a:t>
            </a:r>
          </a:p>
          <a:p>
            <a:pPr marL="0" indent="0">
              <a:buNone/>
            </a:pPr>
            <a:br>
              <a:rPr lang="en-US" dirty="0"/>
            </a:br>
            <a:endParaRPr lang="en-US" dirty="0"/>
          </a:p>
        </p:txBody>
      </p:sp>
    </p:spTree>
    <p:extLst>
      <p:ext uri="{BB962C8B-B14F-4D97-AF65-F5344CB8AC3E}">
        <p14:creationId xmlns:p14="http://schemas.microsoft.com/office/powerpoint/2010/main" val="2490912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0850-EBBB-FB4A-8D23-681336A1B77B}"/>
              </a:ext>
            </a:extLst>
          </p:cNvPr>
          <p:cNvSpPr>
            <a:spLocks noGrp="1"/>
          </p:cNvSpPr>
          <p:nvPr>
            <p:ph type="title"/>
          </p:nvPr>
        </p:nvSpPr>
        <p:spPr/>
        <p:txBody>
          <a:bodyPr/>
          <a:lstStyle/>
          <a:p>
            <a:r>
              <a:rPr lang="en-US" b="1" dirty="0"/>
              <a:t>Decimal to hexadecimal conversion</a:t>
            </a:r>
          </a:p>
        </p:txBody>
      </p:sp>
      <p:pic>
        <p:nvPicPr>
          <p:cNvPr id="5" name="Content Placeholder 4">
            <a:extLst>
              <a:ext uri="{FF2B5EF4-FFF2-40B4-BE49-F238E27FC236}">
                <a16:creationId xmlns:a16="http://schemas.microsoft.com/office/drawing/2014/main" id="{20B9ECA5-98F6-BA4B-854A-A089DB447B1C}"/>
              </a:ext>
            </a:extLst>
          </p:cNvPr>
          <p:cNvPicPr>
            <a:picLocks noGrp="1" noChangeAspect="1"/>
          </p:cNvPicPr>
          <p:nvPr>
            <p:ph idx="1"/>
          </p:nvPr>
        </p:nvPicPr>
        <p:blipFill>
          <a:blip r:embed="rId2"/>
          <a:stretch>
            <a:fillRect/>
          </a:stretch>
        </p:blipFill>
        <p:spPr>
          <a:xfrm>
            <a:off x="912648" y="1847112"/>
            <a:ext cx="9042400" cy="2311400"/>
          </a:xfrm>
        </p:spPr>
      </p:pic>
      <p:pic>
        <p:nvPicPr>
          <p:cNvPr id="7" name="Picture 6">
            <a:extLst>
              <a:ext uri="{FF2B5EF4-FFF2-40B4-BE49-F238E27FC236}">
                <a16:creationId xmlns:a16="http://schemas.microsoft.com/office/drawing/2014/main" id="{E2070324-A2AD-B142-9A5B-19555D03DF85}"/>
              </a:ext>
            </a:extLst>
          </p:cNvPr>
          <p:cNvPicPr>
            <a:picLocks noChangeAspect="1"/>
          </p:cNvPicPr>
          <p:nvPr/>
        </p:nvPicPr>
        <p:blipFill>
          <a:blip r:embed="rId3"/>
          <a:stretch>
            <a:fillRect/>
          </a:stretch>
        </p:blipFill>
        <p:spPr>
          <a:xfrm>
            <a:off x="991476" y="4299610"/>
            <a:ext cx="9347200" cy="2148409"/>
          </a:xfrm>
          <a:prstGeom prst="rect">
            <a:avLst/>
          </a:prstGeom>
        </p:spPr>
      </p:pic>
    </p:spTree>
    <p:extLst>
      <p:ext uri="{BB962C8B-B14F-4D97-AF65-F5344CB8AC3E}">
        <p14:creationId xmlns:p14="http://schemas.microsoft.com/office/powerpoint/2010/main" val="292756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9EC6-AAE2-F145-828B-B6D75E48F800}"/>
              </a:ext>
            </a:extLst>
          </p:cNvPr>
          <p:cNvSpPr>
            <a:spLocks noGrp="1"/>
          </p:cNvSpPr>
          <p:nvPr>
            <p:ph type="title"/>
          </p:nvPr>
        </p:nvSpPr>
        <p:spPr/>
        <p:txBody>
          <a:bodyPr/>
          <a:lstStyle/>
          <a:p>
            <a:r>
              <a:rPr lang="en-US" b="1" dirty="0"/>
              <a:t>Number system</a:t>
            </a:r>
          </a:p>
        </p:txBody>
      </p:sp>
      <p:sp>
        <p:nvSpPr>
          <p:cNvPr id="3" name="Content Placeholder 2">
            <a:extLst>
              <a:ext uri="{FF2B5EF4-FFF2-40B4-BE49-F238E27FC236}">
                <a16:creationId xmlns:a16="http://schemas.microsoft.com/office/drawing/2014/main" id="{30547ED2-B1E7-7F4A-83EF-2CE7D8ADC844}"/>
              </a:ext>
            </a:extLst>
          </p:cNvPr>
          <p:cNvSpPr>
            <a:spLocks noGrp="1"/>
          </p:cNvSpPr>
          <p:nvPr>
            <p:ph idx="1"/>
          </p:nvPr>
        </p:nvSpPr>
        <p:spPr/>
        <p:txBody>
          <a:bodyPr/>
          <a:lstStyle/>
          <a:p>
            <a:pPr marL="0" indent="0">
              <a:buNone/>
            </a:pPr>
            <a:r>
              <a:rPr lang="en-US" b="1" dirty="0"/>
              <a:t>Definition</a:t>
            </a:r>
            <a:r>
              <a:rPr lang="en-US" dirty="0"/>
              <a:t>: In digital electronics, the number system is used for representing the information. </a:t>
            </a:r>
          </a:p>
          <a:p>
            <a:pPr marL="0" indent="0">
              <a:buNone/>
            </a:pPr>
            <a:r>
              <a:rPr lang="en-US" dirty="0"/>
              <a:t>The number system has different bases and the most common of them are the decimal, binary, octal, and hexadecimal.</a:t>
            </a:r>
          </a:p>
          <a:p>
            <a:pPr marL="0" indent="0">
              <a:buNone/>
            </a:pPr>
            <a:r>
              <a:rPr lang="en-US" dirty="0"/>
              <a:t> The </a:t>
            </a:r>
            <a:r>
              <a:rPr lang="en-US" b="1" dirty="0"/>
              <a:t>base or radix</a:t>
            </a:r>
            <a:r>
              <a:rPr lang="en-US" dirty="0"/>
              <a:t> of the number system is the total number of the digit used in the number system. </a:t>
            </a:r>
          </a:p>
          <a:p>
            <a:pPr marL="0" indent="0">
              <a:buNone/>
            </a:pPr>
            <a:r>
              <a:rPr lang="en-US" dirty="0"/>
              <a:t>Suppose if the number system representing the digit from 0 – 9 then the base of the system is the 10.</a:t>
            </a:r>
          </a:p>
        </p:txBody>
      </p:sp>
    </p:spTree>
    <p:extLst>
      <p:ext uri="{BB962C8B-B14F-4D97-AF65-F5344CB8AC3E}">
        <p14:creationId xmlns:p14="http://schemas.microsoft.com/office/powerpoint/2010/main" val="2499408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2DBD-2C0A-4341-BABA-E664FC9B9E31}"/>
              </a:ext>
            </a:extLst>
          </p:cNvPr>
          <p:cNvSpPr>
            <a:spLocks noGrp="1"/>
          </p:cNvSpPr>
          <p:nvPr>
            <p:ph type="title"/>
          </p:nvPr>
        </p:nvSpPr>
        <p:spPr/>
        <p:txBody>
          <a:bodyPr/>
          <a:lstStyle/>
          <a:p>
            <a:r>
              <a:rPr lang="en-US" b="1" dirty="0"/>
              <a:t>Hexadecimal to decimal conversion</a:t>
            </a:r>
          </a:p>
        </p:txBody>
      </p:sp>
      <p:sp>
        <p:nvSpPr>
          <p:cNvPr id="3" name="Content Placeholder 2">
            <a:extLst>
              <a:ext uri="{FF2B5EF4-FFF2-40B4-BE49-F238E27FC236}">
                <a16:creationId xmlns:a16="http://schemas.microsoft.com/office/drawing/2014/main" id="{E5E8FF3C-5CA7-B54B-B4A5-76D5C03367D8}"/>
              </a:ext>
            </a:extLst>
          </p:cNvPr>
          <p:cNvSpPr>
            <a:spLocks noGrp="1"/>
          </p:cNvSpPr>
          <p:nvPr>
            <p:ph idx="1"/>
          </p:nvPr>
        </p:nvSpPr>
        <p:spPr/>
        <p:txBody>
          <a:bodyPr/>
          <a:lstStyle/>
          <a:p>
            <a:r>
              <a:rPr lang="en-US" dirty="0"/>
              <a:t>Converting hexadecimal to decimal can be performed in the conventional mathematical way, by showing each digit place as an increasing power of 16. </a:t>
            </a:r>
          </a:p>
          <a:p>
            <a:r>
              <a:rPr lang="en-US" dirty="0"/>
              <a:t>Of course, hexadecimal letter values need to be converted to decimal values before performing the math.</a:t>
            </a:r>
          </a:p>
          <a:p>
            <a:endParaRPr lang="en-US" dirty="0"/>
          </a:p>
        </p:txBody>
      </p:sp>
      <p:graphicFrame>
        <p:nvGraphicFramePr>
          <p:cNvPr id="4" name="Table 3">
            <a:extLst>
              <a:ext uri="{FF2B5EF4-FFF2-40B4-BE49-F238E27FC236}">
                <a16:creationId xmlns:a16="http://schemas.microsoft.com/office/drawing/2014/main" id="{B6F4C055-D1BC-4E46-BE3D-B47C71FADE81}"/>
              </a:ext>
            </a:extLst>
          </p:cNvPr>
          <p:cNvGraphicFramePr>
            <a:graphicFrameLocks noGrp="1"/>
          </p:cNvGraphicFramePr>
          <p:nvPr>
            <p:extLst>
              <p:ext uri="{D42A27DB-BD31-4B8C-83A1-F6EECF244321}">
                <p14:modId xmlns:p14="http://schemas.microsoft.com/office/powerpoint/2010/main" val="429316404"/>
              </p:ext>
            </p:extLst>
          </p:nvPr>
        </p:nvGraphicFramePr>
        <p:xfrm>
          <a:off x="1334815" y="3983421"/>
          <a:ext cx="9354204" cy="2193542"/>
        </p:xfrm>
        <a:graphic>
          <a:graphicData uri="http://schemas.openxmlformats.org/drawingml/2006/table">
            <a:tbl>
              <a:tblPr/>
              <a:tblGrid>
                <a:gridCol w="1039356">
                  <a:extLst>
                    <a:ext uri="{9D8B030D-6E8A-4147-A177-3AD203B41FA5}">
                      <a16:colId xmlns:a16="http://schemas.microsoft.com/office/drawing/2014/main" val="3904363715"/>
                    </a:ext>
                  </a:extLst>
                </a:gridCol>
                <a:gridCol w="1039356">
                  <a:extLst>
                    <a:ext uri="{9D8B030D-6E8A-4147-A177-3AD203B41FA5}">
                      <a16:colId xmlns:a16="http://schemas.microsoft.com/office/drawing/2014/main" val="111152646"/>
                    </a:ext>
                  </a:extLst>
                </a:gridCol>
                <a:gridCol w="1039356">
                  <a:extLst>
                    <a:ext uri="{9D8B030D-6E8A-4147-A177-3AD203B41FA5}">
                      <a16:colId xmlns:a16="http://schemas.microsoft.com/office/drawing/2014/main" val="3286099918"/>
                    </a:ext>
                  </a:extLst>
                </a:gridCol>
                <a:gridCol w="1039356">
                  <a:extLst>
                    <a:ext uri="{9D8B030D-6E8A-4147-A177-3AD203B41FA5}">
                      <a16:colId xmlns:a16="http://schemas.microsoft.com/office/drawing/2014/main" val="4168779695"/>
                    </a:ext>
                  </a:extLst>
                </a:gridCol>
                <a:gridCol w="1039356">
                  <a:extLst>
                    <a:ext uri="{9D8B030D-6E8A-4147-A177-3AD203B41FA5}">
                      <a16:colId xmlns:a16="http://schemas.microsoft.com/office/drawing/2014/main" val="417745315"/>
                    </a:ext>
                  </a:extLst>
                </a:gridCol>
                <a:gridCol w="1039356">
                  <a:extLst>
                    <a:ext uri="{9D8B030D-6E8A-4147-A177-3AD203B41FA5}">
                      <a16:colId xmlns:a16="http://schemas.microsoft.com/office/drawing/2014/main" val="3718650880"/>
                    </a:ext>
                  </a:extLst>
                </a:gridCol>
                <a:gridCol w="1039356">
                  <a:extLst>
                    <a:ext uri="{9D8B030D-6E8A-4147-A177-3AD203B41FA5}">
                      <a16:colId xmlns:a16="http://schemas.microsoft.com/office/drawing/2014/main" val="1331760874"/>
                    </a:ext>
                  </a:extLst>
                </a:gridCol>
                <a:gridCol w="1039356">
                  <a:extLst>
                    <a:ext uri="{9D8B030D-6E8A-4147-A177-3AD203B41FA5}">
                      <a16:colId xmlns:a16="http://schemas.microsoft.com/office/drawing/2014/main" val="3555431864"/>
                    </a:ext>
                  </a:extLst>
                </a:gridCol>
                <a:gridCol w="1039356">
                  <a:extLst>
                    <a:ext uri="{9D8B030D-6E8A-4147-A177-3AD203B41FA5}">
                      <a16:colId xmlns:a16="http://schemas.microsoft.com/office/drawing/2014/main" val="4070126914"/>
                    </a:ext>
                  </a:extLst>
                </a:gridCol>
              </a:tblGrid>
              <a:tr h="651207">
                <a:tc>
                  <a:txBody>
                    <a:bodyPr/>
                    <a:lstStyle/>
                    <a:p>
                      <a:pPr algn="l"/>
                      <a:r>
                        <a:rPr lang="en-US" sz="1300">
                          <a:solidFill>
                            <a:srgbClr val="FFFFFF"/>
                          </a:solidFill>
                          <a:effectLst/>
                        </a:rPr>
                        <a:t>Hexadecimal:</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c>
                  <a:txBody>
                    <a:bodyPr/>
                    <a:lstStyle/>
                    <a:p>
                      <a:r>
                        <a:rPr lang="en-US" sz="1300">
                          <a:effectLst/>
                        </a:rPr>
                        <a:t>0</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1</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2</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3</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4</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5</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6</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7</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62328013"/>
                  </a:ext>
                </a:extLst>
              </a:tr>
              <a:tr h="445564">
                <a:tc>
                  <a:txBody>
                    <a:bodyPr/>
                    <a:lstStyle/>
                    <a:p>
                      <a:pPr algn="l"/>
                      <a:r>
                        <a:rPr lang="en-US" sz="1300">
                          <a:solidFill>
                            <a:srgbClr val="FFFFFF"/>
                          </a:solidFill>
                          <a:effectLst/>
                        </a:rPr>
                        <a:t>Decimal:</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c>
                  <a:txBody>
                    <a:bodyPr/>
                    <a:lstStyle/>
                    <a:p>
                      <a:r>
                        <a:rPr lang="en-US" sz="1300">
                          <a:effectLst/>
                        </a:rPr>
                        <a:t>0</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1</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2</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3</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4</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5</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6</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7</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92176799"/>
                  </a:ext>
                </a:extLst>
              </a:tr>
              <a:tr h="651207">
                <a:tc>
                  <a:txBody>
                    <a:bodyPr/>
                    <a:lstStyle/>
                    <a:p>
                      <a:pPr algn="l"/>
                      <a:r>
                        <a:rPr lang="en-US" sz="1300">
                          <a:solidFill>
                            <a:srgbClr val="FFFFFF"/>
                          </a:solidFill>
                          <a:effectLst/>
                        </a:rPr>
                        <a:t>Hexadecimal:</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c>
                  <a:txBody>
                    <a:bodyPr/>
                    <a:lstStyle/>
                    <a:p>
                      <a:r>
                        <a:rPr lang="en-US" sz="1300">
                          <a:effectLst/>
                        </a:rPr>
                        <a:t>8</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9</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A</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B</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C</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D</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E</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F</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7288440"/>
                  </a:ext>
                </a:extLst>
              </a:tr>
              <a:tr h="445564">
                <a:tc>
                  <a:txBody>
                    <a:bodyPr/>
                    <a:lstStyle/>
                    <a:p>
                      <a:pPr algn="l"/>
                      <a:r>
                        <a:rPr lang="en-US" sz="1300">
                          <a:solidFill>
                            <a:srgbClr val="FFFFFF"/>
                          </a:solidFill>
                          <a:effectLst/>
                        </a:rPr>
                        <a:t>Decimal:</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c>
                  <a:txBody>
                    <a:bodyPr/>
                    <a:lstStyle/>
                    <a:p>
                      <a:r>
                        <a:rPr lang="en-US" sz="1300">
                          <a:effectLst/>
                        </a:rPr>
                        <a:t>8</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9</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10</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11</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12</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13</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14</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dirty="0">
                          <a:effectLst/>
                        </a:rPr>
                        <a:t>15</a:t>
                      </a:r>
                    </a:p>
                  </a:txBody>
                  <a:tcPr marL="67990" marR="67990" marT="33995" marB="339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09369008"/>
                  </a:ext>
                </a:extLst>
              </a:tr>
            </a:tbl>
          </a:graphicData>
        </a:graphic>
      </p:graphicFrame>
    </p:spTree>
    <p:extLst>
      <p:ext uri="{BB962C8B-B14F-4D97-AF65-F5344CB8AC3E}">
        <p14:creationId xmlns:p14="http://schemas.microsoft.com/office/powerpoint/2010/main" val="1248952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76C13-18CF-A34F-8DB4-CBE66CBFC6CE}"/>
              </a:ext>
            </a:extLst>
          </p:cNvPr>
          <p:cNvSpPr>
            <a:spLocks noGrp="1"/>
          </p:cNvSpPr>
          <p:nvPr>
            <p:ph idx="1"/>
          </p:nvPr>
        </p:nvSpPr>
        <p:spPr>
          <a:xfrm>
            <a:off x="838200" y="241738"/>
            <a:ext cx="10515600" cy="5935225"/>
          </a:xfrm>
        </p:spPr>
        <p:txBody>
          <a:bodyPr/>
          <a:lstStyle/>
          <a:p>
            <a:pPr marL="0" indent="0">
              <a:buNone/>
            </a:pPr>
            <a:r>
              <a:rPr lang="en-US" dirty="0"/>
              <a:t>(A2DE) </a:t>
            </a:r>
            <a:r>
              <a:rPr lang="en-US" baseline="-25000" dirty="0"/>
              <a:t>16</a:t>
            </a:r>
          </a:p>
          <a:p>
            <a:pPr marL="0" indent="0">
              <a:buNone/>
            </a:pPr>
            <a:br>
              <a:rPr lang="en-US" dirty="0"/>
            </a:br>
            <a:r>
              <a:rPr lang="en-US" dirty="0"/>
              <a:t>= ((A) * 16</a:t>
            </a:r>
            <a:r>
              <a:rPr lang="en-US" baseline="30000" dirty="0"/>
              <a:t>3</a:t>
            </a:r>
            <a:r>
              <a:rPr lang="en-US" dirty="0"/>
              <a:t>) + (2 * 16</a:t>
            </a:r>
            <a:r>
              <a:rPr lang="en-US" baseline="30000" dirty="0"/>
              <a:t>2</a:t>
            </a:r>
            <a:r>
              <a:rPr lang="en-US" dirty="0"/>
              <a:t>) + ((D) * 16</a:t>
            </a:r>
            <a:r>
              <a:rPr lang="en-US" baseline="30000" dirty="0"/>
              <a:t>1</a:t>
            </a:r>
            <a:r>
              <a:rPr lang="en-US" dirty="0"/>
              <a:t>) + ((E) * 16</a:t>
            </a:r>
            <a:r>
              <a:rPr lang="en-US" baseline="30000" dirty="0"/>
              <a:t>0</a:t>
            </a:r>
            <a:r>
              <a:rPr lang="en-US" dirty="0"/>
              <a:t>)</a:t>
            </a:r>
          </a:p>
          <a:p>
            <a:pPr marL="0" indent="0">
              <a:buNone/>
            </a:pPr>
            <a:br>
              <a:rPr lang="en-US" dirty="0"/>
            </a:br>
            <a:r>
              <a:rPr lang="en-US" dirty="0"/>
              <a:t>= (10 * 16</a:t>
            </a:r>
            <a:r>
              <a:rPr lang="en-US" baseline="30000" dirty="0"/>
              <a:t>3</a:t>
            </a:r>
            <a:r>
              <a:rPr lang="en-US" dirty="0"/>
              <a:t>) + (2 * 16</a:t>
            </a:r>
            <a:r>
              <a:rPr lang="en-US" baseline="30000" dirty="0"/>
              <a:t>2</a:t>
            </a:r>
            <a:r>
              <a:rPr lang="en-US" dirty="0"/>
              <a:t>) + (13 * 16</a:t>
            </a:r>
            <a:r>
              <a:rPr lang="en-US" baseline="30000" dirty="0"/>
              <a:t>1</a:t>
            </a:r>
            <a:r>
              <a:rPr lang="en-US" dirty="0"/>
              <a:t>) + (14 * 16</a:t>
            </a:r>
            <a:r>
              <a:rPr lang="en-US" baseline="30000" dirty="0"/>
              <a:t>0</a:t>
            </a:r>
            <a:r>
              <a:rPr lang="en-US" dirty="0"/>
              <a:t>)</a:t>
            </a:r>
          </a:p>
          <a:p>
            <a:pPr marL="0" indent="0">
              <a:buNone/>
            </a:pPr>
            <a:br>
              <a:rPr lang="en-US" dirty="0"/>
            </a:br>
            <a:r>
              <a:rPr lang="en-US" dirty="0"/>
              <a:t>= (10 * 4096) + (2 * 256) + (13 * 16) + (14 * 1)</a:t>
            </a:r>
          </a:p>
          <a:p>
            <a:pPr marL="0" indent="0">
              <a:buNone/>
            </a:pPr>
            <a:br>
              <a:rPr lang="en-US" dirty="0"/>
            </a:br>
            <a:r>
              <a:rPr lang="en-US" dirty="0"/>
              <a:t>= 40960 + 512 + 208 + 14</a:t>
            </a:r>
          </a:p>
          <a:p>
            <a:pPr marL="0" indent="0">
              <a:buNone/>
            </a:pPr>
            <a:br>
              <a:rPr lang="en-US" dirty="0"/>
            </a:br>
            <a:r>
              <a:rPr lang="en-US" dirty="0"/>
              <a:t>= (41694) </a:t>
            </a:r>
            <a:r>
              <a:rPr lang="en-US" baseline="-25000" dirty="0"/>
              <a:t>10</a:t>
            </a:r>
          </a:p>
        </p:txBody>
      </p:sp>
    </p:spTree>
    <p:extLst>
      <p:ext uri="{BB962C8B-B14F-4D97-AF65-F5344CB8AC3E}">
        <p14:creationId xmlns:p14="http://schemas.microsoft.com/office/powerpoint/2010/main" val="2085531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03D2-5E67-2949-99BC-FBE71D832AF3}"/>
              </a:ext>
            </a:extLst>
          </p:cNvPr>
          <p:cNvSpPr>
            <a:spLocks noGrp="1"/>
          </p:cNvSpPr>
          <p:nvPr>
            <p:ph type="title"/>
          </p:nvPr>
        </p:nvSpPr>
        <p:spPr/>
        <p:txBody>
          <a:bodyPr/>
          <a:lstStyle/>
          <a:p>
            <a:r>
              <a:rPr lang="en-US" b="1" dirty="0"/>
              <a:t>Binary to Octal conversion</a:t>
            </a:r>
          </a:p>
        </p:txBody>
      </p:sp>
      <p:sp>
        <p:nvSpPr>
          <p:cNvPr id="3" name="Content Placeholder 2">
            <a:extLst>
              <a:ext uri="{FF2B5EF4-FFF2-40B4-BE49-F238E27FC236}">
                <a16:creationId xmlns:a16="http://schemas.microsoft.com/office/drawing/2014/main" id="{09694884-3E13-664D-A486-222705B34DBA}"/>
              </a:ext>
            </a:extLst>
          </p:cNvPr>
          <p:cNvSpPr>
            <a:spLocks noGrp="1"/>
          </p:cNvSpPr>
          <p:nvPr>
            <p:ph idx="1"/>
          </p:nvPr>
        </p:nvSpPr>
        <p:spPr/>
        <p:txBody>
          <a:bodyPr/>
          <a:lstStyle/>
          <a:p>
            <a:pPr marL="0" indent="0">
              <a:buNone/>
            </a:pPr>
            <a:r>
              <a:rPr lang="en-US" dirty="0"/>
              <a:t>So, these are following steps to convert a binary number into octal number.</a:t>
            </a:r>
          </a:p>
          <a:p>
            <a:r>
              <a:rPr lang="en-US" dirty="0"/>
              <a:t>Take binary number</a:t>
            </a:r>
          </a:p>
          <a:p>
            <a:r>
              <a:rPr lang="en-US" dirty="0"/>
              <a:t>Divide the binary digits into groups of three (starting from right) for integer part and start from left for fraction part.</a:t>
            </a:r>
          </a:p>
          <a:p>
            <a:r>
              <a:rPr lang="en-US" dirty="0"/>
              <a:t>Convert each group of three binary digits to one octal digit.</a:t>
            </a:r>
          </a:p>
          <a:p>
            <a:pPr marL="0" indent="0">
              <a:buNone/>
            </a:pPr>
            <a:br>
              <a:rPr lang="en-US" dirty="0"/>
            </a:br>
            <a:endParaRPr lang="en-US" dirty="0"/>
          </a:p>
        </p:txBody>
      </p:sp>
    </p:spTree>
    <p:extLst>
      <p:ext uri="{BB962C8B-B14F-4D97-AF65-F5344CB8AC3E}">
        <p14:creationId xmlns:p14="http://schemas.microsoft.com/office/powerpoint/2010/main" val="470564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C9813A-B8EC-7245-A5CA-1CD4476F9658}"/>
              </a:ext>
            </a:extLst>
          </p:cNvPr>
          <p:cNvSpPr>
            <a:spLocks noGrp="1"/>
          </p:cNvSpPr>
          <p:nvPr>
            <p:ph idx="1"/>
          </p:nvPr>
        </p:nvSpPr>
        <p:spPr>
          <a:xfrm>
            <a:off x="354366" y="357353"/>
            <a:ext cx="10999434" cy="5533138"/>
          </a:xfrm>
        </p:spPr>
        <p:txBody>
          <a:bodyPr>
            <a:normAutofit lnSpcReduction="10000"/>
          </a:bodyPr>
          <a:lstStyle/>
          <a:p>
            <a:r>
              <a:rPr lang="en-US" dirty="0"/>
              <a:t>Convert binary number (1010111100)</a:t>
            </a:r>
            <a:r>
              <a:rPr lang="en-US" baseline="-25000" dirty="0"/>
              <a:t>2</a:t>
            </a:r>
            <a:r>
              <a:rPr lang="en-US" dirty="0"/>
              <a:t> into octal number. </a:t>
            </a:r>
          </a:p>
          <a:p>
            <a:endParaRPr lang="en-US" dirty="0"/>
          </a:p>
          <a:p>
            <a:pPr>
              <a:buFont typeface="Symbol" pitchFamily="2" charset="2"/>
              <a:buChar char="Þ"/>
            </a:pPr>
            <a:r>
              <a:rPr lang="en-US" dirty="0"/>
              <a:t>Since there is no binary point here and no fractional part.</a:t>
            </a:r>
          </a:p>
          <a:p>
            <a:pPr>
              <a:buFont typeface="Symbol" pitchFamily="2" charset="2"/>
              <a:buChar char="Þ"/>
            </a:pPr>
            <a:endParaRPr lang="en-US" dirty="0"/>
          </a:p>
          <a:p>
            <a:pPr>
              <a:buFont typeface="Symbol" pitchFamily="2" charset="2"/>
              <a:buChar char="Þ"/>
            </a:pPr>
            <a:endParaRPr lang="en-US" dirty="0"/>
          </a:p>
          <a:p>
            <a:pPr>
              <a:buFont typeface="Symbol" pitchFamily="2" charset="2"/>
              <a:buChar char="Þ"/>
            </a:pPr>
            <a:endParaRPr lang="en-US" dirty="0"/>
          </a:p>
          <a:p>
            <a:pPr>
              <a:buFont typeface="Symbol" pitchFamily="2" charset="2"/>
              <a:buChar char="Þ"/>
            </a:pPr>
            <a:endParaRPr lang="en-US" dirty="0"/>
          </a:p>
          <a:p>
            <a:pPr>
              <a:buFont typeface="Symbol" pitchFamily="2" charset="2"/>
              <a:buChar char="Þ"/>
            </a:pPr>
            <a:endParaRPr lang="en-US" dirty="0"/>
          </a:p>
          <a:p>
            <a:pPr>
              <a:buFont typeface="Symbol" pitchFamily="2" charset="2"/>
              <a:buChar char="Þ"/>
            </a:pPr>
            <a:endParaRPr lang="en-US" dirty="0"/>
          </a:p>
          <a:p>
            <a:r>
              <a:rPr lang="en-US" dirty="0"/>
              <a:t> So, Therefore, Binary to octal is.</a:t>
            </a:r>
          </a:p>
          <a:p>
            <a:pPr marL="0" indent="0">
              <a:buNone/>
            </a:pPr>
            <a:r>
              <a:rPr lang="en-US" dirty="0"/>
              <a:t>= (1010111100)</a:t>
            </a:r>
            <a:r>
              <a:rPr lang="en-US" baseline="-25000" dirty="0"/>
              <a:t>2</a:t>
            </a:r>
            <a:r>
              <a:rPr lang="en-US" dirty="0"/>
              <a:t> = (001 010 111 100)</a:t>
            </a:r>
            <a:r>
              <a:rPr lang="en-US" baseline="-25000" dirty="0"/>
              <a:t>2</a:t>
            </a:r>
            <a:r>
              <a:rPr lang="en-US" dirty="0"/>
              <a:t> = (1 2 7 4)</a:t>
            </a:r>
            <a:r>
              <a:rPr lang="en-US" baseline="-25000" dirty="0"/>
              <a:t>8</a:t>
            </a:r>
            <a:r>
              <a:rPr lang="en-US" dirty="0"/>
              <a:t> = (1274)</a:t>
            </a:r>
            <a:r>
              <a:rPr lang="en-US" baseline="-25000" dirty="0"/>
              <a:t>8</a:t>
            </a:r>
            <a:endParaRPr lang="en-US" dirty="0"/>
          </a:p>
        </p:txBody>
      </p:sp>
      <p:pic>
        <p:nvPicPr>
          <p:cNvPr id="4098" name="Picture 2" descr="LSB and MSB">
            <a:extLst>
              <a:ext uri="{FF2B5EF4-FFF2-40B4-BE49-F238E27FC236}">
                <a16:creationId xmlns:a16="http://schemas.microsoft.com/office/drawing/2014/main" id="{B57171E3-D20C-FF4E-8BE8-8096FD562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263" y="1761196"/>
            <a:ext cx="5446548" cy="333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907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A7C38-560C-554C-B7E0-BB0E930D8B4F}"/>
              </a:ext>
            </a:extLst>
          </p:cNvPr>
          <p:cNvSpPr>
            <a:spLocks noGrp="1"/>
          </p:cNvSpPr>
          <p:nvPr>
            <p:ph idx="1"/>
          </p:nvPr>
        </p:nvSpPr>
        <p:spPr>
          <a:xfrm>
            <a:off x="838200" y="388883"/>
            <a:ext cx="10515600" cy="5788080"/>
          </a:xfrm>
        </p:spPr>
        <p:txBody>
          <a:bodyPr>
            <a:normAutofit lnSpcReduction="10000"/>
          </a:bodyPr>
          <a:lstStyle/>
          <a:p>
            <a:r>
              <a:rPr lang="en-US" dirty="0"/>
              <a:t>Convert binary number 0110 011.1011 into octal number. </a:t>
            </a:r>
          </a:p>
          <a:p>
            <a:pPr>
              <a:buFont typeface="Symbol" pitchFamily="2" charset="2"/>
              <a:buChar char="Þ"/>
            </a:pPr>
            <a:r>
              <a:rPr lang="en-US" dirty="0"/>
              <a:t>Since there is binary point here and fractional part. </a:t>
            </a:r>
          </a:p>
          <a:p>
            <a:pPr>
              <a:buFont typeface="Symbol" pitchFamily="2" charset="2"/>
              <a:buChar char="Þ"/>
            </a:pPr>
            <a:r>
              <a:rPr lang="en-US" dirty="0"/>
              <a:t>So,</a:t>
            </a:r>
          </a:p>
          <a:p>
            <a:pPr>
              <a:buFont typeface="Symbol" pitchFamily="2" charset="2"/>
              <a:buChar char="Þ"/>
            </a:pPr>
            <a:endParaRPr lang="en-US" dirty="0"/>
          </a:p>
          <a:p>
            <a:pPr>
              <a:buFont typeface="Symbol" pitchFamily="2" charset="2"/>
              <a:buChar char="Þ"/>
            </a:pPr>
            <a:endParaRPr lang="en-US" dirty="0"/>
          </a:p>
          <a:p>
            <a:pPr>
              <a:buFont typeface="Symbol" pitchFamily="2" charset="2"/>
              <a:buChar char="Þ"/>
            </a:pPr>
            <a:endParaRPr lang="en-US" dirty="0"/>
          </a:p>
          <a:p>
            <a:pPr>
              <a:buFont typeface="Symbol" pitchFamily="2" charset="2"/>
              <a:buChar char="Þ"/>
            </a:pPr>
            <a:endParaRPr lang="en-US" dirty="0"/>
          </a:p>
          <a:p>
            <a:pPr>
              <a:buFont typeface="Symbol" pitchFamily="2" charset="2"/>
              <a:buChar char="Þ"/>
            </a:pPr>
            <a:endParaRPr lang="en-US" dirty="0"/>
          </a:p>
          <a:p>
            <a:pPr>
              <a:buFont typeface="Symbol" pitchFamily="2" charset="2"/>
              <a:buChar char="Þ"/>
            </a:pPr>
            <a:endParaRPr lang="en-US" dirty="0"/>
          </a:p>
          <a:p>
            <a:pPr marL="0" indent="0">
              <a:buNone/>
            </a:pPr>
            <a:r>
              <a:rPr lang="en-US" dirty="0"/>
              <a:t>Therefore, Binary to octal is.</a:t>
            </a:r>
          </a:p>
          <a:p>
            <a:pPr marL="0" indent="0">
              <a:buNone/>
            </a:pPr>
            <a:r>
              <a:rPr lang="en-US" dirty="0"/>
              <a:t>= (0110 011.1011)</a:t>
            </a:r>
            <a:r>
              <a:rPr lang="en-US" baseline="-25000" dirty="0"/>
              <a:t>2</a:t>
            </a:r>
            <a:r>
              <a:rPr lang="en-US" dirty="0"/>
              <a:t> = (0 110 011 . 101 1)</a:t>
            </a:r>
            <a:r>
              <a:rPr lang="en-US" baseline="-25000" dirty="0"/>
              <a:t>2</a:t>
            </a:r>
            <a:r>
              <a:rPr lang="en-US" dirty="0"/>
              <a:t> = (110 011 . 101 </a:t>
            </a:r>
            <a:r>
              <a:rPr lang="en-US"/>
              <a:t>100)</a:t>
            </a:r>
            <a:r>
              <a:rPr lang="en-US" baseline="-25000"/>
              <a:t>2</a:t>
            </a:r>
            <a:r>
              <a:rPr lang="en-US"/>
              <a:t> </a:t>
            </a:r>
          </a:p>
          <a:p>
            <a:pPr marL="0" indent="0">
              <a:buNone/>
            </a:pPr>
            <a:r>
              <a:rPr lang="en-US"/>
              <a:t>= </a:t>
            </a:r>
            <a:r>
              <a:rPr lang="en-US" dirty="0"/>
              <a:t>(6 3 . 5 4)</a:t>
            </a:r>
            <a:r>
              <a:rPr lang="en-US" baseline="-25000" dirty="0"/>
              <a:t>8</a:t>
            </a:r>
            <a:r>
              <a:rPr lang="en-US" dirty="0"/>
              <a:t> = (63.54)</a:t>
            </a:r>
            <a:r>
              <a:rPr lang="en-US" baseline="-25000" dirty="0"/>
              <a:t>8</a:t>
            </a:r>
            <a:endParaRPr lang="en-US" dirty="0"/>
          </a:p>
        </p:txBody>
      </p:sp>
      <p:pic>
        <p:nvPicPr>
          <p:cNvPr id="5122" name="Picture 2" descr="Binary Point">
            <a:extLst>
              <a:ext uri="{FF2B5EF4-FFF2-40B4-BE49-F238E27FC236}">
                <a16:creationId xmlns:a16="http://schemas.microsoft.com/office/drawing/2014/main" id="{5A73B7C6-6F74-DD4D-B42C-5A43C8E36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344" y="1610054"/>
            <a:ext cx="67945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55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F631-25D1-0E4C-820B-E2F0902CF1C6}"/>
              </a:ext>
            </a:extLst>
          </p:cNvPr>
          <p:cNvSpPr>
            <a:spLocks noGrp="1"/>
          </p:cNvSpPr>
          <p:nvPr>
            <p:ph type="title"/>
          </p:nvPr>
        </p:nvSpPr>
        <p:spPr/>
        <p:txBody>
          <a:bodyPr/>
          <a:lstStyle/>
          <a:p>
            <a:r>
              <a:rPr lang="en-US" b="1" dirty="0"/>
              <a:t>Octal to Binary conversion</a:t>
            </a:r>
          </a:p>
        </p:txBody>
      </p:sp>
      <p:sp>
        <p:nvSpPr>
          <p:cNvPr id="3" name="Content Placeholder 2">
            <a:extLst>
              <a:ext uri="{FF2B5EF4-FFF2-40B4-BE49-F238E27FC236}">
                <a16:creationId xmlns:a16="http://schemas.microsoft.com/office/drawing/2014/main" id="{ACD7F48D-99B8-1445-ADDB-CBB6B330A1F3}"/>
              </a:ext>
            </a:extLst>
          </p:cNvPr>
          <p:cNvSpPr>
            <a:spLocks noGrp="1"/>
          </p:cNvSpPr>
          <p:nvPr>
            <p:ph idx="1"/>
          </p:nvPr>
        </p:nvSpPr>
        <p:spPr>
          <a:xfrm>
            <a:off x="838200" y="1324303"/>
            <a:ext cx="10515600" cy="4852660"/>
          </a:xfrm>
        </p:spPr>
        <p:txBody>
          <a:bodyPr/>
          <a:lstStyle/>
          <a:p>
            <a:r>
              <a:rPr lang="en-US" dirty="0"/>
              <a:t>There is a simple direct method to convert an octal number to binary number. </a:t>
            </a:r>
          </a:p>
          <a:p>
            <a:r>
              <a:rPr lang="en-US" dirty="0"/>
              <a:t>Since there are only 8 symbols (i.e., 0, 1, 2, 3, 4, 5, 6, and 7) in octal representation system and its base (i.e., 8) is equivalent of 23=8. </a:t>
            </a:r>
          </a:p>
          <a:p>
            <a:r>
              <a:rPr lang="en-US" dirty="0"/>
              <a:t>So, you can represent each digit of octal in group of 3 bits in binary number.</a:t>
            </a:r>
          </a:p>
          <a:p>
            <a:endParaRPr lang="en-US" dirty="0"/>
          </a:p>
        </p:txBody>
      </p:sp>
      <p:graphicFrame>
        <p:nvGraphicFramePr>
          <p:cNvPr id="6" name="Table 5">
            <a:extLst>
              <a:ext uri="{FF2B5EF4-FFF2-40B4-BE49-F238E27FC236}">
                <a16:creationId xmlns:a16="http://schemas.microsoft.com/office/drawing/2014/main" id="{71EB8ABD-9A1B-9A46-A633-4FFD9E0DD1C9}"/>
              </a:ext>
            </a:extLst>
          </p:cNvPr>
          <p:cNvGraphicFramePr>
            <a:graphicFrameLocks noGrp="1"/>
          </p:cNvGraphicFramePr>
          <p:nvPr>
            <p:extLst>
              <p:ext uri="{D42A27DB-BD31-4B8C-83A1-F6EECF244321}">
                <p14:modId xmlns:p14="http://schemas.microsoft.com/office/powerpoint/2010/main" val="1712729650"/>
              </p:ext>
            </p:extLst>
          </p:nvPr>
        </p:nvGraphicFramePr>
        <p:xfrm>
          <a:off x="2704115" y="3657604"/>
          <a:ext cx="4810782" cy="3017520"/>
        </p:xfrm>
        <a:graphic>
          <a:graphicData uri="http://schemas.openxmlformats.org/drawingml/2006/table">
            <a:tbl>
              <a:tblPr/>
              <a:tblGrid>
                <a:gridCol w="2405391">
                  <a:extLst>
                    <a:ext uri="{9D8B030D-6E8A-4147-A177-3AD203B41FA5}">
                      <a16:colId xmlns:a16="http://schemas.microsoft.com/office/drawing/2014/main" val="408676035"/>
                    </a:ext>
                  </a:extLst>
                </a:gridCol>
                <a:gridCol w="2405391">
                  <a:extLst>
                    <a:ext uri="{9D8B030D-6E8A-4147-A177-3AD203B41FA5}">
                      <a16:colId xmlns:a16="http://schemas.microsoft.com/office/drawing/2014/main" val="2785929231"/>
                    </a:ext>
                  </a:extLst>
                </a:gridCol>
              </a:tblGrid>
              <a:tr h="296801">
                <a:tc>
                  <a:txBody>
                    <a:bodyPr/>
                    <a:lstStyle/>
                    <a:p>
                      <a:pPr algn="ctr" fontAlgn="t"/>
                      <a:r>
                        <a:rPr lang="en-US" sz="1200" dirty="0">
                          <a:effectLst/>
                        </a:rPr>
                        <a:t>Octal Symbol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Binary equivalent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605001895"/>
                  </a:ext>
                </a:extLst>
              </a:tr>
              <a:tr h="296801">
                <a:tc>
                  <a:txBody>
                    <a:bodyPr/>
                    <a:lstStyle/>
                    <a:p>
                      <a:pPr algn="ctr" fontAlgn="t"/>
                      <a:r>
                        <a:rPr lang="en-US" sz="1200"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200">
                          <a:effectLst/>
                        </a:rPr>
                        <a:t>000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55389869"/>
                  </a:ext>
                </a:extLst>
              </a:tr>
              <a:tr h="296801">
                <a:tc>
                  <a:txBody>
                    <a:bodyPr/>
                    <a:lstStyle/>
                    <a:p>
                      <a:pPr algn="ctr" fontAlgn="t"/>
                      <a:r>
                        <a:rPr lang="en-US" sz="1200"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200">
                          <a:effectLst/>
                        </a:rPr>
                        <a:t>001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12233205"/>
                  </a:ext>
                </a:extLst>
              </a:tr>
              <a:tr h="296801">
                <a:tc>
                  <a:txBody>
                    <a:bodyPr/>
                    <a:lstStyle/>
                    <a:p>
                      <a:pPr algn="ctr" fontAlgn="t"/>
                      <a:r>
                        <a:rPr lang="en-US" sz="1200" dirty="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200" dirty="0">
                          <a:effectLst/>
                        </a:rPr>
                        <a:t>010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71981221"/>
                  </a:ext>
                </a:extLst>
              </a:tr>
              <a:tr h="296801">
                <a:tc>
                  <a:txBody>
                    <a:bodyPr/>
                    <a:lstStyle/>
                    <a:p>
                      <a:pPr algn="ctr" fontAlgn="t"/>
                      <a:r>
                        <a:rPr lang="en-US" sz="120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200" dirty="0">
                          <a:effectLst/>
                        </a:rPr>
                        <a:t>011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05003198"/>
                  </a:ext>
                </a:extLst>
              </a:tr>
              <a:tr h="296801">
                <a:tc>
                  <a:txBody>
                    <a:bodyPr/>
                    <a:lstStyle/>
                    <a:p>
                      <a:pPr algn="ctr" fontAlgn="t"/>
                      <a:r>
                        <a:rPr lang="en-US" sz="1200">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200" dirty="0">
                          <a:effectLst/>
                        </a:rPr>
                        <a:t>100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58169001"/>
                  </a:ext>
                </a:extLst>
              </a:tr>
              <a:tr h="296801">
                <a:tc>
                  <a:txBody>
                    <a:bodyPr/>
                    <a:lstStyle/>
                    <a:p>
                      <a:pPr algn="ctr" fontAlgn="t"/>
                      <a:r>
                        <a:rPr lang="en-US" sz="1200">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200" dirty="0">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38476291"/>
                  </a:ext>
                </a:extLst>
              </a:tr>
              <a:tr h="296801">
                <a:tc>
                  <a:txBody>
                    <a:bodyPr/>
                    <a:lstStyle/>
                    <a:p>
                      <a:pPr algn="ctr" fontAlgn="t"/>
                      <a:r>
                        <a:rPr lang="en-US" sz="1200">
                          <a:effectLst/>
                        </a:rPr>
                        <a:t>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200" dirty="0">
                          <a:effectLst/>
                        </a:rPr>
                        <a:t>110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29945021"/>
                  </a:ext>
                </a:extLst>
              </a:tr>
              <a:tr h="296801">
                <a:tc>
                  <a:txBody>
                    <a:bodyPr/>
                    <a:lstStyle/>
                    <a:p>
                      <a:pPr algn="ctr" fontAlgn="t"/>
                      <a:r>
                        <a:rPr lang="en-US" sz="1200">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200" dirty="0">
                          <a:effectLst/>
                        </a:rPr>
                        <a:t>111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9699715"/>
                  </a:ext>
                </a:extLst>
              </a:tr>
            </a:tbl>
          </a:graphicData>
        </a:graphic>
      </p:graphicFrame>
    </p:spTree>
    <p:extLst>
      <p:ext uri="{BB962C8B-B14F-4D97-AF65-F5344CB8AC3E}">
        <p14:creationId xmlns:p14="http://schemas.microsoft.com/office/powerpoint/2010/main" val="3127085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22CC1D-F7F6-4549-8388-3EEB4E418606}"/>
              </a:ext>
            </a:extLst>
          </p:cNvPr>
          <p:cNvSpPr>
            <a:spLocks noGrp="1"/>
          </p:cNvSpPr>
          <p:nvPr>
            <p:ph idx="1"/>
          </p:nvPr>
        </p:nvSpPr>
        <p:spPr>
          <a:xfrm>
            <a:off x="838200" y="157655"/>
            <a:ext cx="10515600" cy="6019308"/>
          </a:xfrm>
        </p:spPr>
        <p:txBody>
          <a:bodyPr/>
          <a:lstStyle/>
          <a:p>
            <a:pPr marL="0" indent="0">
              <a:buNone/>
            </a:pPr>
            <a:r>
              <a:rPr lang="en-US" dirty="0"/>
              <a:t>This method is simple and also works as reverse of Binary to Octal Conversion. The algorithm is explained as following below.</a:t>
            </a:r>
          </a:p>
          <a:p>
            <a:r>
              <a:rPr lang="en-US" dirty="0"/>
              <a:t>Take Octal number as input</a:t>
            </a:r>
          </a:p>
          <a:p>
            <a:r>
              <a:rPr lang="en-US" dirty="0"/>
              <a:t>Convert each digit of octal into binary.</a:t>
            </a:r>
          </a:p>
          <a:p>
            <a:r>
              <a:rPr lang="en-US" dirty="0"/>
              <a:t>That will be output as binary number.</a:t>
            </a:r>
          </a:p>
          <a:p>
            <a:pPr marL="0" indent="0">
              <a:buNone/>
            </a:pPr>
            <a:endParaRPr lang="en-US" dirty="0"/>
          </a:p>
          <a:p>
            <a:pPr marL="0" indent="0">
              <a:buNone/>
            </a:pPr>
            <a:r>
              <a:rPr lang="en-US" dirty="0"/>
              <a:t>Q) Convert octal number (540)</a:t>
            </a:r>
            <a:r>
              <a:rPr lang="en-US" baseline="-25000" dirty="0"/>
              <a:t>8</a:t>
            </a:r>
            <a:r>
              <a:rPr lang="en-US" dirty="0"/>
              <a:t> into binary number.</a:t>
            </a:r>
          </a:p>
          <a:p>
            <a:r>
              <a:rPr lang="en-US" dirty="0"/>
              <a:t>According to above algorithm, equivalent binary number will be,</a:t>
            </a:r>
          </a:p>
          <a:p>
            <a:pPr marL="0" indent="0">
              <a:buNone/>
            </a:pPr>
            <a:r>
              <a:rPr lang="en-US" dirty="0"/>
              <a:t>= (540)</a:t>
            </a:r>
            <a:r>
              <a:rPr lang="en-US" baseline="-25000" dirty="0"/>
              <a:t>8</a:t>
            </a:r>
            <a:r>
              <a:rPr lang="en-US" dirty="0"/>
              <a:t> </a:t>
            </a:r>
          </a:p>
          <a:p>
            <a:pPr marL="0" indent="0">
              <a:buNone/>
            </a:pPr>
            <a:r>
              <a:rPr lang="en-US" dirty="0"/>
              <a:t>= (101 100 000)</a:t>
            </a:r>
            <a:r>
              <a:rPr lang="en-US" baseline="-25000" dirty="0"/>
              <a:t>2</a:t>
            </a:r>
          </a:p>
          <a:p>
            <a:pPr marL="0" indent="0">
              <a:buNone/>
            </a:pPr>
            <a:r>
              <a:rPr lang="en-US" dirty="0"/>
              <a:t> = (101100000)</a:t>
            </a:r>
            <a:r>
              <a:rPr lang="en-US" baseline="-25000" dirty="0"/>
              <a:t>2</a:t>
            </a:r>
            <a:endParaRPr lang="en-US" dirty="0"/>
          </a:p>
          <a:p>
            <a:endParaRPr lang="en-US" dirty="0"/>
          </a:p>
        </p:txBody>
      </p:sp>
    </p:spTree>
    <p:extLst>
      <p:ext uri="{BB962C8B-B14F-4D97-AF65-F5344CB8AC3E}">
        <p14:creationId xmlns:p14="http://schemas.microsoft.com/office/powerpoint/2010/main" val="382484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DC7C56-3B9B-AE4D-B93A-AF7A19661B53}"/>
              </a:ext>
            </a:extLst>
          </p:cNvPr>
          <p:cNvSpPr>
            <a:spLocks noGrp="1"/>
          </p:cNvSpPr>
          <p:nvPr>
            <p:ph idx="1"/>
          </p:nvPr>
        </p:nvSpPr>
        <p:spPr>
          <a:xfrm>
            <a:off x="838200" y="483476"/>
            <a:ext cx="10515600" cy="5693487"/>
          </a:xfrm>
        </p:spPr>
        <p:txBody>
          <a:bodyPr/>
          <a:lstStyle/>
          <a:p>
            <a:pPr marL="0" indent="0">
              <a:buNone/>
            </a:pPr>
            <a:r>
              <a:rPr lang="en-US" dirty="0"/>
              <a:t>Q) Convert octal number (352.563)</a:t>
            </a:r>
            <a:r>
              <a:rPr lang="en-US" baseline="-25000" dirty="0"/>
              <a:t>8</a:t>
            </a:r>
            <a:r>
              <a:rPr lang="en-US" dirty="0"/>
              <a:t> into binary number.</a:t>
            </a:r>
          </a:p>
          <a:p>
            <a:pPr marL="0" indent="0">
              <a:buNone/>
            </a:pPr>
            <a:r>
              <a:rPr lang="en-US" dirty="0"/>
              <a:t>According to above algorithm, equivalent binary number will be,</a:t>
            </a:r>
          </a:p>
          <a:p>
            <a:pPr marL="0" indent="0">
              <a:buNone/>
            </a:pPr>
            <a:r>
              <a:rPr lang="en-US" dirty="0"/>
              <a:t>= (352.563)</a:t>
            </a:r>
            <a:r>
              <a:rPr lang="en-US" baseline="-25000" dirty="0"/>
              <a:t>8</a:t>
            </a:r>
            <a:r>
              <a:rPr lang="en-US" dirty="0"/>
              <a:t> </a:t>
            </a:r>
          </a:p>
          <a:p>
            <a:pPr marL="0" indent="0">
              <a:buNone/>
            </a:pPr>
            <a:r>
              <a:rPr lang="en-US" dirty="0"/>
              <a:t>= (011 101 010 . 101 110 011)</a:t>
            </a:r>
            <a:r>
              <a:rPr lang="en-US" baseline="-25000" dirty="0"/>
              <a:t>2</a:t>
            </a:r>
            <a:r>
              <a:rPr lang="en-US" dirty="0"/>
              <a:t> </a:t>
            </a:r>
          </a:p>
          <a:p>
            <a:pPr marL="0" indent="0">
              <a:buNone/>
            </a:pPr>
            <a:r>
              <a:rPr lang="en-US" dirty="0"/>
              <a:t>= (011101010.101110011)</a:t>
            </a:r>
            <a:r>
              <a:rPr lang="en-US" baseline="-25000" dirty="0"/>
              <a:t>2</a:t>
            </a:r>
            <a:endParaRPr lang="en-US" dirty="0"/>
          </a:p>
        </p:txBody>
      </p:sp>
    </p:spTree>
    <p:extLst>
      <p:ext uri="{BB962C8B-B14F-4D97-AF65-F5344CB8AC3E}">
        <p14:creationId xmlns:p14="http://schemas.microsoft.com/office/powerpoint/2010/main" val="1142139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8AC0-0D53-E84B-8A2F-662EFC012F10}"/>
              </a:ext>
            </a:extLst>
          </p:cNvPr>
          <p:cNvSpPr>
            <a:spLocks noGrp="1"/>
          </p:cNvSpPr>
          <p:nvPr>
            <p:ph type="title"/>
          </p:nvPr>
        </p:nvSpPr>
        <p:spPr/>
        <p:txBody>
          <a:bodyPr/>
          <a:lstStyle/>
          <a:p>
            <a:r>
              <a:rPr lang="en-US" b="1" dirty="0"/>
              <a:t>Hexadecimal to binary number conversion</a:t>
            </a:r>
          </a:p>
        </p:txBody>
      </p:sp>
      <p:sp>
        <p:nvSpPr>
          <p:cNvPr id="3" name="Content Placeholder 2">
            <a:extLst>
              <a:ext uri="{FF2B5EF4-FFF2-40B4-BE49-F238E27FC236}">
                <a16:creationId xmlns:a16="http://schemas.microsoft.com/office/drawing/2014/main" id="{C35DCF20-B216-3F49-BED5-0EA2EA4CB0C9}"/>
              </a:ext>
            </a:extLst>
          </p:cNvPr>
          <p:cNvSpPr>
            <a:spLocks noGrp="1"/>
          </p:cNvSpPr>
          <p:nvPr>
            <p:ph idx="1"/>
          </p:nvPr>
        </p:nvSpPr>
        <p:spPr/>
        <p:txBody>
          <a:bodyPr>
            <a:normAutofit fontScale="92500" lnSpcReduction="20000"/>
          </a:bodyPr>
          <a:lstStyle/>
          <a:p>
            <a:r>
              <a:rPr lang="en-US" dirty="0"/>
              <a:t>Example 1:</a:t>
            </a:r>
          </a:p>
          <a:p>
            <a:pPr marL="0" indent="0">
              <a:buNone/>
            </a:pPr>
            <a:r>
              <a:rPr lang="en-US" dirty="0"/>
              <a:t> (2C1)</a:t>
            </a:r>
            <a:r>
              <a:rPr lang="en-US" baseline="-25000" dirty="0"/>
              <a:t>16</a:t>
            </a:r>
            <a:r>
              <a:rPr lang="en-US" dirty="0"/>
              <a:t> = (?)</a:t>
            </a:r>
            <a:r>
              <a:rPr lang="en-US" baseline="-25000" dirty="0"/>
              <a:t>2</a:t>
            </a:r>
            <a:r>
              <a:rPr lang="en-US" dirty="0"/>
              <a:t> </a:t>
            </a:r>
          </a:p>
          <a:p>
            <a:pPr marL="0" indent="0">
              <a:buNone/>
            </a:pPr>
            <a:r>
              <a:rPr lang="en-US" dirty="0"/>
              <a:t>    2           C        1</a:t>
            </a:r>
          </a:p>
          <a:p>
            <a:pPr marL="0" indent="0">
              <a:buNone/>
            </a:pPr>
            <a:r>
              <a:rPr lang="en-US" dirty="0"/>
              <a:t>=0010 1100 0001</a:t>
            </a:r>
          </a:p>
          <a:p>
            <a:pPr marL="0" indent="0">
              <a:buNone/>
            </a:pPr>
            <a:r>
              <a:rPr lang="en-US" dirty="0"/>
              <a:t>=(1011000001)</a:t>
            </a:r>
            <a:r>
              <a:rPr lang="en-US" baseline="-25000" dirty="0"/>
              <a:t>2</a:t>
            </a:r>
            <a:endParaRPr lang="en-US" dirty="0"/>
          </a:p>
          <a:p>
            <a:endParaRPr lang="en-US" dirty="0"/>
          </a:p>
          <a:p>
            <a:r>
              <a:rPr lang="en-US" dirty="0"/>
              <a:t>Example 2: (9DB2)</a:t>
            </a:r>
            <a:r>
              <a:rPr lang="en-US" baseline="-25000" dirty="0"/>
              <a:t>16</a:t>
            </a:r>
            <a:r>
              <a:rPr lang="en-US" dirty="0"/>
              <a:t> = (?)</a:t>
            </a:r>
            <a:r>
              <a:rPr lang="en-US" baseline="-25000" dirty="0"/>
              <a:t>2</a:t>
            </a:r>
            <a:r>
              <a:rPr lang="en-US" dirty="0"/>
              <a:t> </a:t>
            </a:r>
          </a:p>
          <a:p>
            <a:pPr marL="0" indent="0">
              <a:buNone/>
            </a:pPr>
            <a:r>
              <a:rPr lang="en-US" dirty="0"/>
              <a:t>=  9         D       B       2 </a:t>
            </a:r>
          </a:p>
          <a:p>
            <a:pPr marL="0" indent="0">
              <a:buNone/>
            </a:pPr>
            <a:r>
              <a:rPr lang="en-US" dirty="0"/>
              <a:t>=1001 1101 1011 0010</a:t>
            </a:r>
          </a:p>
          <a:p>
            <a:pPr marL="0" indent="0">
              <a:buNone/>
            </a:pPr>
            <a:r>
              <a:rPr lang="en-US" dirty="0"/>
              <a:t>=(1001110110110010) </a:t>
            </a:r>
            <a:r>
              <a:rPr lang="en-US" baseline="-25000" dirty="0"/>
              <a:t>2</a:t>
            </a:r>
          </a:p>
        </p:txBody>
      </p:sp>
    </p:spTree>
    <p:extLst>
      <p:ext uri="{BB962C8B-B14F-4D97-AF65-F5344CB8AC3E}">
        <p14:creationId xmlns:p14="http://schemas.microsoft.com/office/powerpoint/2010/main" val="298153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DCF9-B3E9-3B4D-895C-0E7CEB22C757}"/>
              </a:ext>
            </a:extLst>
          </p:cNvPr>
          <p:cNvSpPr>
            <a:spLocks noGrp="1"/>
          </p:cNvSpPr>
          <p:nvPr>
            <p:ph type="title"/>
          </p:nvPr>
        </p:nvSpPr>
        <p:spPr/>
        <p:txBody>
          <a:bodyPr/>
          <a:lstStyle/>
          <a:p>
            <a:r>
              <a:rPr lang="en-US" b="1" dirty="0"/>
              <a:t>Binary to hexadecimal conversion</a:t>
            </a:r>
          </a:p>
        </p:txBody>
      </p:sp>
      <p:sp>
        <p:nvSpPr>
          <p:cNvPr id="3" name="Content Placeholder 2">
            <a:extLst>
              <a:ext uri="{FF2B5EF4-FFF2-40B4-BE49-F238E27FC236}">
                <a16:creationId xmlns:a16="http://schemas.microsoft.com/office/drawing/2014/main" id="{BB5FDE15-C47D-A34C-A1C3-D75BB07E4486}"/>
              </a:ext>
            </a:extLst>
          </p:cNvPr>
          <p:cNvSpPr>
            <a:spLocks noGrp="1"/>
          </p:cNvSpPr>
          <p:nvPr>
            <p:ph idx="1"/>
          </p:nvPr>
        </p:nvSpPr>
        <p:spPr/>
        <p:txBody>
          <a:bodyPr>
            <a:normAutofit/>
          </a:bodyPr>
          <a:lstStyle/>
          <a:p>
            <a:pPr marL="0" indent="0">
              <a:buNone/>
            </a:pPr>
            <a:r>
              <a:rPr lang="en-US" b="1" dirty="0"/>
              <a:t>Example</a:t>
            </a:r>
            <a:r>
              <a:rPr lang="en-US" dirty="0"/>
              <a:t> − Convert binary number 1101010 into hexadecimal number.</a:t>
            </a:r>
          </a:p>
          <a:p>
            <a:r>
              <a:rPr lang="en-US" dirty="0"/>
              <a:t>First convert this into decimal number: </a:t>
            </a:r>
          </a:p>
          <a:p>
            <a:pPr marL="0" indent="0">
              <a:buNone/>
            </a:pPr>
            <a:r>
              <a:rPr lang="en-US" dirty="0"/>
              <a:t>= (1101010)</a:t>
            </a:r>
            <a:r>
              <a:rPr lang="en-US" baseline="-25000" dirty="0"/>
              <a:t>2</a:t>
            </a:r>
            <a:r>
              <a:rPr lang="en-US" dirty="0"/>
              <a:t> </a:t>
            </a:r>
          </a:p>
          <a:p>
            <a:pPr marL="0" indent="0">
              <a:buNone/>
            </a:pPr>
            <a:r>
              <a:rPr lang="en-US" dirty="0"/>
              <a:t>= 1x2</a:t>
            </a:r>
            <a:r>
              <a:rPr lang="en-US" baseline="30000" dirty="0"/>
              <a:t>6</a:t>
            </a:r>
            <a:r>
              <a:rPr lang="en-US" dirty="0"/>
              <a:t>+1x2</a:t>
            </a:r>
            <a:r>
              <a:rPr lang="en-US" baseline="30000" dirty="0"/>
              <a:t>5</a:t>
            </a:r>
            <a:r>
              <a:rPr lang="en-US" dirty="0"/>
              <a:t>+0x2</a:t>
            </a:r>
            <a:r>
              <a:rPr lang="en-US" baseline="30000" dirty="0"/>
              <a:t>4</a:t>
            </a:r>
            <a:r>
              <a:rPr lang="en-US" dirty="0"/>
              <a:t>+1x2</a:t>
            </a:r>
            <a:r>
              <a:rPr lang="en-US" baseline="30000" dirty="0"/>
              <a:t>3</a:t>
            </a:r>
            <a:r>
              <a:rPr lang="en-US" dirty="0"/>
              <a:t>+0x2</a:t>
            </a:r>
            <a:r>
              <a:rPr lang="en-US" baseline="30000" dirty="0"/>
              <a:t>2</a:t>
            </a:r>
            <a:r>
              <a:rPr lang="en-US" dirty="0"/>
              <a:t>+1x2</a:t>
            </a:r>
            <a:r>
              <a:rPr lang="en-US" baseline="30000" dirty="0"/>
              <a:t>1</a:t>
            </a:r>
            <a:r>
              <a:rPr lang="en-US" dirty="0"/>
              <a:t>+0x2</a:t>
            </a:r>
            <a:r>
              <a:rPr lang="en-US" baseline="30000" dirty="0"/>
              <a:t>0</a:t>
            </a:r>
          </a:p>
          <a:p>
            <a:pPr marL="0" indent="0">
              <a:buNone/>
            </a:pPr>
            <a:r>
              <a:rPr lang="en-US" dirty="0"/>
              <a:t> = 64+32+0+8+0+2+0 </a:t>
            </a:r>
          </a:p>
          <a:p>
            <a:pPr marL="0" indent="0">
              <a:buNone/>
            </a:pPr>
            <a:r>
              <a:rPr lang="en-US" dirty="0"/>
              <a:t>= (106)</a:t>
            </a:r>
            <a:r>
              <a:rPr lang="en-US" baseline="-25000" dirty="0"/>
              <a:t>10</a:t>
            </a:r>
            <a:r>
              <a:rPr lang="en-US" dirty="0"/>
              <a:t> </a:t>
            </a:r>
          </a:p>
          <a:p>
            <a:pPr marL="0" indent="0">
              <a:buNone/>
            </a:pPr>
            <a:r>
              <a:rPr lang="en-US" dirty="0"/>
              <a:t>Then, convert it into hexadecimal number </a:t>
            </a:r>
          </a:p>
          <a:p>
            <a:pPr marL="0" indent="0">
              <a:buNone/>
            </a:pPr>
            <a:r>
              <a:rPr lang="en-US" dirty="0"/>
              <a:t>= (106)</a:t>
            </a:r>
            <a:r>
              <a:rPr lang="en-US" baseline="-25000" dirty="0"/>
              <a:t>10</a:t>
            </a:r>
            <a:r>
              <a:rPr lang="en-US" dirty="0"/>
              <a:t> = 6x16</a:t>
            </a:r>
            <a:r>
              <a:rPr lang="en-US" baseline="30000" dirty="0"/>
              <a:t>1</a:t>
            </a:r>
            <a:r>
              <a:rPr lang="en-US" dirty="0"/>
              <a:t>+10x16</a:t>
            </a:r>
            <a:r>
              <a:rPr lang="en-US" baseline="30000" dirty="0"/>
              <a:t>0</a:t>
            </a:r>
            <a:r>
              <a:rPr lang="en-US" dirty="0"/>
              <a:t> = (6A)</a:t>
            </a:r>
            <a:r>
              <a:rPr lang="en-US" baseline="-25000" dirty="0"/>
              <a:t>16</a:t>
            </a:r>
            <a:r>
              <a:rPr lang="en-US" dirty="0"/>
              <a:t> which is answer.</a:t>
            </a:r>
          </a:p>
        </p:txBody>
      </p:sp>
    </p:spTree>
    <p:extLst>
      <p:ext uri="{BB962C8B-B14F-4D97-AF65-F5344CB8AC3E}">
        <p14:creationId xmlns:p14="http://schemas.microsoft.com/office/powerpoint/2010/main" val="101777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29AB-0141-E545-BA88-3B2813CD6772}"/>
              </a:ext>
            </a:extLst>
          </p:cNvPr>
          <p:cNvSpPr>
            <a:spLocks noGrp="1"/>
          </p:cNvSpPr>
          <p:nvPr>
            <p:ph type="title"/>
          </p:nvPr>
        </p:nvSpPr>
        <p:spPr/>
        <p:txBody>
          <a:bodyPr/>
          <a:lstStyle/>
          <a:p>
            <a:r>
              <a:rPr lang="en-US" b="1" dirty="0"/>
              <a:t>Types of Number Systems</a:t>
            </a:r>
            <a:br>
              <a:rPr lang="en-US" dirty="0"/>
            </a:br>
            <a:endParaRPr lang="en-US" dirty="0"/>
          </a:p>
        </p:txBody>
      </p:sp>
      <p:sp>
        <p:nvSpPr>
          <p:cNvPr id="3" name="Content Placeholder 2">
            <a:extLst>
              <a:ext uri="{FF2B5EF4-FFF2-40B4-BE49-F238E27FC236}">
                <a16:creationId xmlns:a16="http://schemas.microsoft.com/office/drawing/2014/main" id="{7DC73D04-D2A2-CD44-8FD9-36B7804763DB}"/>
              </a:ext>
            </a:extLst>
          </p:cNvPr>
          <p:cNvSpPr>
            <a:spLocks noGrp="1"/>
          </p:cNvSpPr>
          <p:nvPr>
            <p:ph idx="1"/>
          </p:nvPr>
        </p:nvSpPr>
        <p:spPr>
          <a:xfrm>
            <a:off x="838200" y="1198179"/>
            <a:ext cx="10515600" cy="4978784"/>
          </a:xfrm>
        </p:spPr>
        <p:txBody>
          <a:bodyPr/>
          <a:lstStyle/>
          <a:p>
            <a:r>
              <a:rPr lang="en-US" dirty="0"/>
              <a:t>Some of the important types of number system are</a:t>
            </a:r>
          </a:p>
          <a:p>
            <a:pPr marL="0" indent="0">
              <a:buNone/>
            </a:pPr>
            <a:r>
              <a:rPr lang="en-US" dirty="0"/>
              <a:t>Decimal Number System</a:t>
            </a:r>
          </a:p>
          <a:p>
            <a:pPr marL="0" indent="0">
              <a:buNone/>
            </a:pPr>
            <a:r>
              <a:rPr lang="en-US" dirty="0"/>
              <a:t>Binary Number System</a:t>
            </a:r>
          </a:p>
          <a:p>
            <a:pPr marL="0" indent="0">
              <a:buNone/>
            </a:pPr>
            <a:r>
              <a:rPr lang="en-US" dirty="0"/>
              <a:t>Octal Number System</a:t>
            </a:r>
          </a:p>
          <a:p>
            <a:pPr marL="0" indent="0">
              <a:buNone/>
            </a:pPr>
            <a:r>
              <a:rPr lang="en-US" dirty="0"/>
              <a:t>Hexadecimal Number System</a:t>
            </a:r>
          </a:p>
          <a:p>
            <a:endParaRPr lang="en-US" dirty="0"/>
          </a:p>
        </p:txBody>
      </p:sp>
      <p:pic>
        <p:nvPicPr>
          <p:cNvPr id="6" name="Picture 5">
            <a:extLst>
              <a:ext uri="{FF2B5EF4-FFF2-40B4-BE49-F238E27FC236}">
                <a16:creationId xmlns:a16="http://schemas.microsoft.com/office/drawing/2014/main" id="{7DEA5E75-F2D6-8945-ABDD-BB2877D5A873}"/>
              </a:ext>
            </a:extLst>
          </p:cNvPr>
          <p:cNvPicPr>
            <a:picLocks noChangeAspect="1"/>
          </p:cNvPicPr>
          <p:nvPr/>
        </p:nvPicPr>
        <p:blipFill>
          <a:blip r:embed="rId2"/>
          <a:stretch>
            <a:fillRect/>
          </a:stretch>
        </p:blipFill>
        <p:spPr>
          <a:xfrm>
            <a:off x="5228677" y="2191844"/>
            <a:ext cx="6464300" cy="3714969"/>
          </a:xfrm>
          <a:prstGeom prst="rect">
            <a:avLst/>
          </a:prstGeom>
        </p:spPr>
      </p:pic>
    </p:spTree>
    <p:extLst>
      <p:ext uri="{BB962C8B-B14F-4D97-AF65-F5344CB8AC3E}">
        <p14:creationId xmlns:p14="http://schemas.microsoft.com/office/powerpoint/2010/main" val="1010499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CFED3B-DEB0-4F40-AC06-C8A704949209}"/>
              </a:ext>
            </a:extLst>
          </p:cNvPr>
          <p:cNvSpPr>
            <a:spLocks noGrp="1"/>
          </p:cNvSpPr>
          <p:nvPr>
            <p:ph idx="1"/>
          </p:nvPr>
        </p:nvSpPr>
        <p:spPr>
          <a:xfrm>
            <a:off x="838200" y="430924"/>
            <a:ext cx="10515600" cy="5746039"/>
          </a:xfrm>
        </p:spPr>
        <p:txBody>
          <a:bodyPr>
            <a:normAutofit lnSpcReduction="10000"/>
          </a:bodyPr>
          <a:lstStyle/>
          <a:p>
            <a:pPr marL="0" indent="0">
              <a:buNone/>
            </a:pPr>
            <a:r>
              <a:rPr lang="en-US" b="1" dirty="0"/>
              <a:t>Convert binary number 1010101101001 into hexadecimal number.</a:t>
            </a:r>
          </a:p>
          <a:p>
            <a:pPr marL="0" indent="0">
              <a:buNone/>
            </a:pPr>
            <a:r>
              <a:rPr lang="en-US" dirty="0"/>
              <a:t>= (1010101101001)</a:t>
            </a:r>
            <a:r>
              <a:rPr lang="en-US" baseline="-25000" dirty="0"/>
              <a:t>2</a:t>
            </a:r>
            <a:r>
              <a:rPr lang="en-US" dirty="0"/>
              <a:t> </a:t>
            </a:r>
          </a:p>
          <a:p>
            <a:pPr marL="0" indent="0">
              <a:buNone/>
            </a:pPr>
            <a:r>
              <a:rPr lang="en-US" dirty="0"/>
              <a:t>= (1 0101 0110 1001)</a:t>
            </a:r>
            <a:r>
              <a:rPr lang="en-US" baseline="-25000" dirty="0"/>
              <a:t>2</a:t>
            </a:r>
          </a:p>
          <a:p>
            <a:pPr marL="0" indent="0">
              <a:buNone/>
            </a:pPr>
            <a:r>
              <a:rPr lang="en-US" dirty="0"/>
              <a:t> = (0001 0101 0110 1001)</a:t>
            </a:r>
            <a:r>
              <a:rPr lang="en-US" baseline="-25000" dirty="0"/>
              <a:t>2</a:t>
            </a:r>
          </a:p>
          <a:p>
            <a:pPr marL="0" indent="0">
              <a:buNone/>
            </a:pPr>
            <a:r>
              <a:rPr lang="en-US" dirty="0"/>
              <a:t> = (1 5 6 9)</a:t>
            </a:r>
            <a:r>
              <a:rPr lang="en-US" baseline="-25000" dirty="0"/>
              <a:t>16</a:t>
            </a:r>
            <a:r>
              <a:rPr lang="en-US" dirty="0"/>
              <a:t> </a:t>
            </a:r>
          </a:p>
          <a:p>
            <a:pPr marL="0" indent="0">
              <a:buNone/>
            </a:pPr>
            <a:r>
              <a:rPr lang="en-US" dirty="0"/>
              <a:t>= (1569)</a:t>
            </a:r>
            <a:r>
              <a:rPr lang="en-US" baseline="-25000" dirty="0"/>
              <a:t>16</a:t>
            </a:r>
          </a:p>
          <a:p>
            <a:pPr marL="0" indent="0">
              <a:buNone/>
            </a:pPr>
            <a:r>
              <a:rPr lang="en-US" b="1" dirty="0"/>
              <a:t>Convert binary number 001100101.110111 into hexadecimal number</a:t>
            </a:r>
            <a:endParaRPr lang="en-US" b="1" baseline="-25000" dirty="0"/>
          </a:p>
          <a:p>
            <a:pPr marL="0" indent="0">
              <a:buNone/>
            </a:pPr>
            <a:r>
              <a:rPr lang="en-US" dirty="0"/>
              <a:t>= (001100101.110111)</a:t>
            </a:r>
            <a:r>
              <a:rPr lang="en-US" baseline="-25000" dirty="0"/>
              <a:t>2</a:t>
            </a:r>
          </a:p>
          <a:p>
            <a:pPr marL="0" indent="0">
              <a:buNone/>
            </a:pPr>
            <a:r>
              <a:rPr lang="en-US" dirty="0"/>
              <a:t> = (0 0110 0101 . 1101 1100)</a:t>
            </a:r>
            <a:r>
              <a:rPr lang="en-US" baseline="-25000" dirty="0"/>
              <a:t>2</a:t>
            </a:r>
            <a:r>
              <a:rPr lang="en-US" dirty="0"/>
              <a:t> </a:t>
            </a:r>
          </a:p>
          <a:p>
            <a:pPr marL="0" indent="0">
              <a:buNone/>
            </a:pPr>
            <a:r>
              <a:rPr lang="en-US" dirty="0"/>
              <a:t>= (0110 0101 . 1101 1100)</a:t>
            </a:r>
            <a:r>
              <a:rPr lang="en-US" baseline="-25000" dirty="0"/>
              <a:t>2</a:t>
            </a:r>
            <a:r>
              <a:rPr lang="en-US" dirty="0"/>
              <a:t> </a:t>
            </a:r>
          </a:p>
          <a:p>
            <a:pPr marL="0" indent="0">
              <a:buNone/>
            </a:pPr>
            <a:r>
              <a:rPr lang="en-US" dirty="0"/>
              <a:t>= (6 5 . D C)</a:t>
            </a:r>
            <a:r>
              <a:rPr lang="en-US" baseline="-25000" dirty="0"/>
              <a:t>16</a:t>
            </a:r>
          </a:p>
          <a:p>
            <a:pPr marL="0" indent="0">
              <a:buNone/>
            </a:pPr>
            <a:r>
              <a:rPr lang="en-US" dirty="0"/>
              <a:t> = (65.DC)</a:t>
            </a:r>
            <a:r>
              <a:rPr lang="en-US" baseline="-25000" dirty="0"/>
              <a:t>16</a:t>
            </a:r>
            <a:endParaRPr lang="en-US" dirty="0"/>
          </a:p>
        </p:txBody>
      </p:sp>
    </p:spTree>
    <p:extLst>
      <p:ext uri="{BB962C8B-B14F-4D97-AF65-F5344CB8AC3E}">
        <p14:creationId xmlns:p14="http://schemas.microsoft.com/office/powerpoint/2010/main" val="3498674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56B4-F1AE-C146-8056-7D929D8B8E90}"/>
              </a:ext>
            </a:extLst>
          </p:cNvPr>
          <p:cNvSpPr>
            <a:spLocks noGrp="1"/>
          </p:cNvSpPr>
          <p:nvPr>
            <p:ph type="title"/>
          </p:nvPr>
        </p:nvSpPr>
        <p:spPr/>
        <p:txBody>
          <a:bodyPr/>
          <a:lstStyle/>
          <a:p>
            <a:r>
              <a:rPr lang="en-US" b="1" dirty="0"/>
              <a:t>Octal to hexadecimal conversion</a:t>
            </a:r>
          </a:p>
        </p:txBody>
      </p:sp>
      <p:pic>
        <p:nvPicPr>
          <p:cNvPr id="5" name="Content Placeholder 4">
            <a:extLst>
              <a:ext uri="{FF2B5EF4-FFF2-40B4-BE49-F238E27FC236}">
                <a16:creationId xmlns:a16="http://schemas.microsoft.com/office/drawing/2014/main" id="{88C6E2DC-918D-324E-AA2E-DC8095955BD4}"/>
              </a:ext>
            </a:extLst>
          </p:cNvPr>
          <p:cNvPicPr>
            <a:picLocks noGrp="1" noChangeAspect="1"/>
          </p:cNvPicPr>
          <p:nvPr>
            <p:ph idx="1"/>
          </p:nvPr>
        </p:nvPicPr>
        <p:blipFill>
          <a:blip r:embed="rId2"/>
          <a:stretch>
            <a:fillRect/>
          </a:stretch>
        </p:blipFill>
        <p:spPr>
          <a:xfrm>
            <a:off x="2384096" y="1911350"/>
            <a:ext cx="5384800" cy="3035300"/>
          </a:xfrm>
        </p:spPr>
      </p:pic>
    </p:spTree>
    <p:extLst>
      <p:ext uri="{BB962C8B-B14F-4D97-AF65-F5344CB8AC3E}">
        <p14:creationId xmlns:p14="http://schemas.microsoft.com/office/powerpoint/2010/main" val="1580199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BCBFC-602D-E345-8F56-C46F5EECEBB8}"/>
              </a:ext>
            </a:extLst>
          </p:cNvPr>
          <p:cNvSpPr>
            <a:spLocks noGrp="1"/>
          </p:cNvSpPr>
          <p:nvPr>
            <p:ph idx="1"/>
          </p:nvPr>
        </p:nvSpPr>
        <p:spPr>
          <a:xfrm>
            <a:off x="838200" y="409903"/>
            <a:ext cx="10515600" cy="5767060"/>
          </a:xfrm>
        </p:spPr>
        <p:txBody>
          <a:bodyPr/>
          <a:lstStyle/>
          <a:p>
            <a:pPr marL="0" indent="0">
              <a:buNone/>
            </a:pPr>
            <a:r>
              <a:rPr lang="en-US" b="1" dirty="0"/>
              <a:t>Convert 536 from octal to  hexadecimal number</a:t>
            </a:r>
            <a:endParaRPr lang="en-US" dirty="0"/>
          </a:p>
          <a:p>
            <a:pPr marL="0" indent="0">
              <a:buNone/>
            </a:pPr>
            <a:r>
              <a:rPr lang="en-US" dirty="0">
                <a:sym typeface="Wingdings" pitchFamily="2" charset="2"/>
              </a:rPr>
              <a:t></a:t>
            </a:r>
            <a:r>
              <a:rPr lang="en-US" dirty="0"/>
              <a:t>Converting  536(octal) into its binary equivalent ,we get</a:t>
            </a:r>
            <a:br>
              <a:rPr lang="en-US" dirty="0"/>
            </a:br>
            <a:r>
              <a:rPr lang="en-US" dirty="0"/>
              <a:t>(536)</a:t>
            </a:r>
            <a:r>
              <a:rPr lang="en-US" baseline="-25000" dirty="0"/>
              <a:t>8</a:t>
            </a:r>
            <a:r>
              <a:rPr lang="en-US" dirty="0"/>
              <a:t> = (101) (011) (110)</a:t>
            </a:r>
            <a:br>
              <a:rPr lang="en-US" dirty="0"/>
            </a:br>
            <a:r>
              <a:rPr lang="en-US" dirty="0"/>
              <a:t>=(101011110)</a:t>
            </a:r>
            <a:r>
              <a:rPr lang="en-US" baseline="-25000" dirty="0"/>
              <a:t>2</a:t>
            </a:r>
            <a:br>
              <a:rPr lang="en-US" dirty="0"/>
            </a:br>
            <a:r>
              <a:rPr lang="en-US" dirty="0"/>
              <a:t>Now forming the group of 4 binary bits to obtain its hexadecimal equivalent,</a:t>
            </a:r>
            <a:br>
              <a:rPr lang="en-US" dirty="0"/>
            </a:br>
            <a:r>
              <a:rPr lang="en-US" dirty="0"/>
              <a:t>(101011110)</a:t>
            </a:r>
            <a:r>
              <a:rPr lang="en-US" baseline="-25000" dirty="0"/>
              <a:t>2</a:t>
            </a:r>
            <a:r>
              <a:rPr lang="en-US" dirty="0"/>
              <a:t>= (0001) (0101) (1110)</a:t>
            </a:r>
            <a:br>
              <a:rPr lang="en-US" dirty="0"/>
            </a:br>
            <a:r>
              <a:rPr lang="en-US" dirty="0"/>
              <a:t>= (15E)</a:t>
            </a:r>
            <a:r>
              <a:rPr lang="en-US" baseline="-25000" dirty="0"/>
              <a:t>16</a:t>
            </a:r>
            <a:endParaRPr lang="en-US" dirty="0"/>
          </a:p>
          <a:p>
            <a:r>
              <a:rPr lang="en-US" dirty="0"/>
              <a:t>So the hexadecimal number of 536 is 15E.</a:t>
            </a:r>
          </a:p>
          <a:p>
            <a:endParaRPr lang="en-US" dirty="0"/>
          </a:p>
        </p:txBody>
      </p:sp>
    </p:spTree>
    <p:extLst>
      <p:ext uri="{BB962C8B-B14F-4D97-AF65-F5344CB8AC3E}">
        <p14:creationId xmlns:p14="http://schemas.microsoft.com/office/powerpoint/2010/main" val="3652351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A3151-D4B6-0746-BDF2-FC13C62F7A46}"/>
              </a:ext>
            </a:extLst>
          </p:cNvPr>
          <p:cNvSpPr>
            <a:spLocks noGrp="1"/>
          </p:cNvSpPr>
          <p:nvPr>
            <p:ph type="title"/>
          </p:nvPr>
        </p:nvSpPr>
        <p:spPr/>
        <p:txBody>
          <a:bodyPr/>
          <a:lstStyle/>
          <a:p>
            <a:r>
              <a:rPr lang="en-US" b="1" dirty="0"/>
              <a:t>Hexadecimal to octal conversion</a:t>
            </a:r>
          </a:p>
        </p:txBody>
      </p:sp>
      <p:sp>
        <p:nvSpPr>
          <p:cNvPr id="3" name="Content Placeholder 2">
            <a:extLst>
              <a:ext uri="{FF2B5EF4-FFF2-40B4-BE49-F238E27FC236}">
                <a16:creationId xmlns:a16="http://schemas.microsoft.com/office/drawing/2014/main" id="{FE42EEE9-795B-3B40-B7CF-D40F7B258F8E}"/>
              </a:ext>
            </a:extLst>
          </p:cNvPr>
          <p:cNvSpPr>
            <a:spLocks noGrp="1"/>
          </p:cNvSpPr>
          <p:nvPr>
            <p:ph idx="1"/>
          </p:nvPr>
        </p:nvSpPr>
        <p:spPr/>
        <p:txBody>
          <a:bodyPr/>
          <a:lstStyle/>
          <a:p>
            <a:pPr marL="0" indent="0">
              <a:buNone/>
            </a:pPr>
            <a:r>
              <a:rPr lang="en-US" b="1" dirty="0"/>
              <a:t>Example: Convert 1BC</a:t>
            </a:r>
            <a:r>
              <a:rPr lang="en-US" b="1" baseline="-25000" dirty="0"/>
              <a:t>16</a:t>
            </a:r>
            <a:r>
              <a:rPr lang="en-US" b="1" dirty="0"/>
              <a:t> into an octal number.</a:t>
            </a:r>
            <a:endParaRPr lang="en-US" dirty="0"/>
          </a:p>
          <a:p>
            <a:pPr marL="0" indent="0">
              <a:buNone/>
            </a:pPr>
            <a:r>
              <a:rPr lang="en-US" dirty="0"/>
              <a:t>Solution: Given, 1BC</a:t>
            </a:r>
            <a:r>
              <a:rPr lang="en-US" baseline="-25000" dirty="0"/>
              <a:t>16</a:t>
            </a:r>
            <a:r>
              <a:rPr lang="en-US" dirty="0"/>
              <a:t> is a hexadecimal number.</a:t>
            </a:r>
          </a:p>
          <a:p>
            <a:pPr marL="0" indent="0">
              <a:buNone/>
            </a:pPr>
            <a:r>
              <a:rPr lang="en-US" dirty="0"/>
              <a:t>1 → 0001, B → 1011, C →1100</a:t>
            </a:r>
          </a:p>
          <a:p>
            <a:pPr marL="0" indent="0">
              <a:buNone/>
            </a:pPr>
            <a:r>
              <a:rPr lang="en-US" dirty="0"/>
              <a:t>Now group them from right to left, each having 3 digits.</a:t>
            </a:r>
          </a:p>
          <a:p>
            <a:pPr marL="0" indent="0">
              <a:buNone/>
            </a:pPr>
            <a:r>
              <a:rPr lang="en-US" dirty="0"/>
              <a:t>000, 110, 111, 100</a:t>
            </a:r>
          </a:p>
          <a:p>
            <a:pPr marL="0" indent="0">
              <a:buNone/>
            </a:pPr>
            <a:r>
              <a:rPr lang="en-US" dirty="0"/>
              <a:t>000→0, 110 →6, 111→7, 100→4</a:t>
            </a:r>
          </a:p>
          <a:p>
            <a:pPr marL="0" indent="0">
              <a:buNone/>
            </a:pPr>
            <a:r>
              <a:rPr lang="en-US" dirty="0"/>
              <a:t>Hence, 1BC</a:t>
            </a:r>
            <a:r>
              <a:rPr lang="en-US" baseline="-25000" dirty="0"/>
              <a:t>16 </a:t>
            </a:r>
            <a:r>
              <a:rPr lang="en-US" dirty="0"/>
              <a:t>= 674</a:t>
            </a:r>
            <a:r>
              <a:rPr lang="en-US" baseline="-25000" dirty="0"/>
              <a:t>8</a:t>
            </a:r>
            <a:endParaRPr lang="en-US" dirty="0"/>
          </a:p>
          <a:p>
            <a:endParaRPr lang="en-US" dirty="0"/>
          </a:p>
        </p:txBody>
      </p:sp>
    </p:spTree>
    <p:extLst>
      <p:ext uri="{BB962C8B-B14F-4D97-AF65-F5344CB8AC3E}">
        <p14:creationId xmlns:p14="http://schemas.microsoft.com/office/powerpoint/2010/main" val="2043699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6A13-ABFD-8B4A-8F2C-94AB7D193B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4BED2A-0B66-944C-8517-45B261770DF8}"/>
              </a:ext>
            </a:extLst>
          </p:cNvPr>
          <p:cNvSpPr>
            <a:spLocks noGrp="1"/>
          </p:cNvSpPr>
          <p:nvPr>
            <p:ph idx="1"/>
          </p:nvPr>
        </p:nvSpPr>
        <p:spPr/>
        <p:txBody>
          <a:bodyPr/>
          <a:lstStyle/>
          <a:p>
            <a:r>
              <a:rPr lang="en-US" dirty="0"/>
              <a:t>Perform the following?</a:t>
            </a:r>
          </a:p>
          <a:p>
            <a:pPr marL="0" indent="0">
              <a:buNone/>
            </a:pPr>
            <a:r>
              <a:rPr lang="en-US" dirty="0"/>
              <a:t>1. (478)</a:t>
            </a:r>
            <a:r>
              <a:rPr lang="en-US" baseline="-25000" dirty="0"/>
              <a:t>10</a:t>
            </a:r>
            <a:r>
              <a:rPr lang="en-US" dirty="0"/>
              <a:t> = ( ? )</a:t>
            </a:r>
            <a:r>
              <a:rPr lang="en-US" baseline="-25000" dirty="0"/>
              <a:t>6</a:t>
            </a:r>
          </a:p>
          <a:p>
            <a:pPr marL="0" indent="0">
              <a:buNone/>
            </a:pPr>
            <a:r>
              <a:rPr lang="en-US" dirty="0"/>
              <a:t>2. (110101) = (53)</a:t>
            </a:r>
            <a:r>
              <a:rPr lang="en-US" baseline="-25000" dirty="0"/>
              <a:t>x.      </a:t>
            </a:r>
            <a:r>
              <a:rPr lang="en-US" dirty="0"/>
              <a:t>find x ?</a:t>
            </a:r>
          </a:p>
          <a:p>
            <a:pPr marL="0" indent="0">
              <a:buNone/>
            </a:pPr>
            <a:endParaRPr lang="en-US" baseline="-25000" dirty="0"/>
          </a:p>
        </p:txBody>
      </p:sp>
    </p:spTree>
    <p:extLst>
      <p:ext uri="{BB962C8B-B14F-4D97-AF65-F5344CB8AC3E}">
        <p14:creationId xmlns:p14="http://schemas.microsoft.com/office/powerpoint/2010/main" val="1406506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2241-7BA9-854C-9BFB-65CF3CB90819}"/>
              </a:ext>
            </a:extLst>
          </p:cNvPr>
          <p:cNvSpPr>
            <a:spLocks noGrp="1"/>
          </p:cNvSpPr>
          <p:nvPr>
            <p:ph type="title"/>
          </p:nvPr>
        </p:nvSpPr>
        <p:spPr/>
        <p:txBody>
          <a:bodyPr/>
          <a:lstStyle/>
          <a:p>
            <a:r>
              <a:rPr lang="en-US" b="1" dirty="0"/>
              <a:t>CODES used in Computer system</a:t>
            </a:r>
          </a:p>
        </p:txBody>
      </p:sp>
      <p:sp>
        <p:nvSpPr>
          <p:cNvPr id="3" name="Content Placeholder 2">
            <a:extLst>
              <a:ext uri="{FF2B5EF4-FFF2-40B4-BE49-F238E27FC236}">
                <a16:creationId xmlns:a16="http://schemas.microsoft.com/office/drawing/2014/main" id="{3E98ED2A-9737-8742-A824-0863F1913F91}"/>
              </a:ext>
            </a:extLst>
          </p:cNvPr>
          <p:cNvSpPr>
            <a:spLocks noGrp="1"/>
          </p:cNvSpPr>
          <p:nvPr>
            <p:ph idx="1"/>
          </p:nvPr>
        </p:nvSpPr>
        <p:spPr/>
        <p:txBody>
          <a:bodyPr/>
          <a:lstStyle/>
          <a:p>
            <a:pPr marL="514350" indent="-514350">
              <a:buAutoNum type="arabicParenR"/>
            </a:pPr>
            <a:r>
              <a:rPr lang="en-US" dirty="0"/>
              <a:t>BCD Codes</a:t>
            </a:r>
          </a:p>
          <a:p>
            <a:pPr marL="514350" indent="-514350">
              <a:buAutoNum type="arabicParenR"/>
            </a:pPr>
            <a:r>
              <a:rPr lang="en-US" dirty="0"/>
              <a:t>Gray codes</a:t>
            </a:r>
          </a:p>
          <a:p>
            <a:pPr marL="514350" indent="-514350">
              <a:buAutoNum type="arabicParenR"/>
            </a:pPr>
            <a:r>
              <a:rPr lang="en-US" dirty="0"/>
              <a:t>XS3 codes</a:t>
            </a:r>
          </a:p>
          <a:p>
            <a:pPr marL="514350" indent="-514350">
              <a:buAutoNum type="arabicParenR"/>
            </a:pPr>
            <a:r>
              <a:rPr lang="en-US" dirty="0"/>
              <a:t>Alphanumeric codes</a:t>
            </a:r>
          </a:p>
        </p:txBody>
      </p:sp>
    </p:spTree>
    <p:extLst>
      <p:ext uri="{BB962C8B-B14F-4D97-AF65-F5344CB8AC3E}">
        <p14:creationId xmlns:p14="http://schemas.microsoft.com/office/powerpoint/2010/main" val="4171464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B278-46D4-0141-8F0F-A708D420369C}"/>
              </a:ext>
            </a:extLst>
          </p:cNvPr>
          <p:cNvSpPr>
            <a:spLocks noGrp="1"/>
          </p:cNvSpPr>
          <p:nvPr>
            <p:ph type="title"/>
          </p:nvPr>
        </p:nvSpPr>
        <p:spPr/>
        <p:txBody>
          <a:bodyPr/>
          <a:lstStyle/>
          <a:p>
            <a:r>
              <a:rPr lang="en-US" b="1" dirty="0"/>
              <a:t>BCD codes</a:t>
            </a:r>
          </a:p>
        </p:txBody>
      </p:sp>
      <p:sp>
        <p:nvSpPr>
          <p:cNvPr id="3" name="Content Placeholder 2">
            <a:extLst>
              <a:ext uri="{FF2B5EF4-FFF2-40B4-BE49-F238E27FC236}">
                <a16:creationId xmlns:a16="http://schemas.microsoft.com/office/drawing/2014/main" id="{32525AEC-E125-0446-8C11-B4A3BF07AD26}"/>
              </a:ext>
            </a:extLst>
          </p:cNvPr>
          <p:cNvSpPr>
            <a:spLocks noGrp="1"/>
          </p:cNvSpPr>
          <p:nvPr>
            <p:ph idx="1"/>
          </p:nvPr>
        </p:nvSpPr>
        <p:spPr>
          <a:xfrm>
            <a:off x="838200" y="1502980"/>
            <a:ext cx="10515600" cy="5213130"/>
          </a:xfrm>
        </p:spPr>
        <p:txBody>
          <a:bodyPr>
            <a:normAutofit fontScale="92500" lnSpcReduction="20000"/>
          </a:bodyPr>
          <a:lstStyle/>
          <a:p>
            <a:r>
              <a:rPr lang="en-US" dirty="0"/>
              <a:t> </a:t>
            </a:r>
            <a:r>
              <a:rPr lang="en-US" b="1" dirty="0"/>
              <a:t>Binary Coded Decimal</a:t>
            </a:r>
            <a:r>
              <a:rPr lang="en-US" dirty="0"/>
              <a:t> or </a:t>
            </a:r>
            <a:r>
              <a:rPr lang="en-US" b="1" dirty="0"/>
              <a:t>BCD</a:t>
            </a:r>
            <a:r>
              <a:rPr lang="en-US" dirty="0"/>
              <a:t> is simply the 4-bit binary code representation of a decimal digit with each decimal digit replaced in the integer and fractional parts with its binary equivalent.</a:t>
            </a:r>
          </a:p>
          <a:p>
            <a:r>
              <a:rPr lang="en-US" dirty="0"/>
              <a:t> BCD Code uses four bits to represent the 10 decimal digits of 0 to 9.</a:t>
            </a:r>
          </a:p>
          <a:p>
            <a:r>
              <a:rPr lang="en-US" dirty="0"/>
              <a:t>Standard binary coded decimal code is commonly known as a weighted 8421 BCD code, with 8, 4, 2 and 1 representing the weights of the different bits starting from the most significant bit (MSB) and proceeding towards the least significant bit (LSB). </a:t>
            </a:r>
          </a:p>
          <a:p>
            <a:r>
              <a:rPr lang="en-US" dirty="0"/>
              <a:t>The weights of the individual positions of the bits of a BCD code are: 2</a:t>
            </a:r>
            <a:r>
              <a:rPr lang="en-US" baseline="30000" dirty="0"/>
              <a:t>3</a:t>
            </a:r>
            <a:r>
              <a:rPr lang="en-US" dirty="0"/>
              <a:t> = 8, 2</a:t>
            </a:r>
            <a:r>
              <a:rPr lang="en-US" baseline="30000" dirty="0"/>
              <a:t>2</a:t>
            </a:r>
            <a:r>
              <a:rPr lang="en-US" dirty="0"/>
              <a:t> = 4, 2</a:t>
            </a:r>
            <a:r>
              <a:rPr lang="en-US" baseline="30000" dirty="0"/>
              <a:t>1</a:t>
            </a:r>
            <a:r>
              <a:rPr lang="en-US" dirty="0"/>
              <a:t> = 2, 2</a:t>
            </a:r>
            <a:r>
              <a:rPr lang="en-US" baseline="30000" dirty="0"/>
              <a:t>0</a:t>
            </a:r>
            <a:r>
              <a:rPr lang="en-US" dirty="0"/>
              <a:t> = 1.</a:t>
            </a:r>
          </a:p>
          <a:p>
            <a:r>
              <a:rPr lang="en-US" dirty="0"/>
              <a:t>The main advantage of the </a:t>
            </a:r>
            <a:r>
              <a:rPr lang="en-US" b="1" dirty="0"/>
              <a:t>Binary Coded Decimal</a:t>
            </a:r>
            <a:r>
              <a:rPr lang="en-US" dirty="0"/>
              <a:t> system is that it is a fast and efficient system to convert the decimal numbers into binary numbers as compared to the pure binary system. But the BCD code is wasteful as many of the 4-bit states (10-to-16) are not used but decimal displays have important applications.</a:t>
            </a:r>
          </a:p>
        </p:txBody>
      </p:sp>
    </p:spTree>
    <p:extLst>
      <p:ext uri="{BB962C8B-B14F-4D97-AF65-F5344CB8AC3E}">
        <p14:creationId xmlns:p14="http://schemas.microsoft.com/office/powerpoint/2010/main" val="4152759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74E078-099D-964B-92F3-297782F427A8}"/>
              </a:ext>
            </a:extLst>
          </p:cNvPr>
          <p:cNvPicPr>
            <a:picLocks noGrp="1" noChangeAspect="1"/>
          </p:cNvPicPr>
          <p:nvPr>
            <p:ph idx="1"/>
          </p:nvPr>
        </p:nvPicPr>
        <p:blipFill>
          <a:blip r:embed="rId2"/>
          <a:stretch>
            <a:fillRect/>
          </a:stretch>
        </p:blipFill>
        <p:spPr>
          <a:xfrm>
            <a:off x="823092" y="450330"/>
            <a:ext cx="6972300" cy="1384300"/>
          </a:xfrm>
        </p:spPr>
      </p:pic>
      <p:sp>
        <p:nvSpPr>
          <p:cNvPr id="6" name="Rectangle 5">
            <a:extLst>
              <a:ext uri="{FF2B5EF4-FFF2-40B4-BE49-F238E27FC236}">
                <a16:creationId xmlns:a16="http://schemas.microsoft.com/office/drawing/2014/main" id="{E6B6C9DC-E08A-7948-8BFE-A1172AB72CA5}"/>
              </a:ext>
            </a:extLst>
          </p:cNvPr>
          <p:cNvSpPr/>
          <p:nvPr/>
        </p:nvSpPr>
        <p:spPr>
          <a:xfrm>
            <a:off x="273269" y="2175641"/>
            <a:ext cx="11004331" cy="4524315"/>
          </a:xfrm>
          <a:prstGeom prst="rect">
            <a:avLst/>
          </a:prstGeom>
        </p:spPr>
        <p:txBody>
          <a:bodyPr wrap="square">
            <a:spAutoFit/>
          </a:bodyPr>
          <a:lstStyle/>
          <a:p>
            <a:r>
              <a:rPr lang="en-US" dirty="0">
                <a:latin typeface="Arial" panose="020B0604020202020204" pitchFamily="34" charset="0"/>
              </a:rPr>
              <a:t>Advantages of BCD Codes</a:t>
            </a:r>
          </a:p>
          <a:p>
            <a:endParaRPr lang="en-US" dirty="0">
              <a:latin typeface="Arial" panose="020B0604020202020204" pitchFamily="34" charset="0"/>
            </a:endParaRPr>
          </a:p>
          <a:p>
            <a:pPr>
              <a:buFont typeface="Arial" panose="020B0604020202020204" pitchFamily="34" charset="0"/>
              <a:buChar char="•"/>
            </a:pPr>
            <a:r>
              <a:rPr lang="en-US" dirty="0">
                <a:latin typeface="Arial" panose="020B0604020202020204" pitchFamily="34" charset="0"/>
              </a:rPr>
              <a:t>It is very similar to decimal system.</a:t>
            </a:r>
          </a:p>
          <a:p>
            <a:pPr>
              <a:buFont typeface="Arial" panose="020B0604020202020204" pitchFamily="34" charset="0"/>
              <a:buChar char="•"/>
            </a:pPr>
            <a:r>
              <a:rPr lang="en-US" dirty="0">
                <a:latin typeface="Arial" panose="020B0604020202020204" pitchFamily="34" charset="0"/>
              </a:rPr>
              <a:t>We need to remember binary equivalent of decimal numbers 0 to 9 only.</a:t>
            </a:r>
          </a:p>
          <a:p>
            <a:pPr>
              <a:buFont typeface="Arial" panose="020B0604020202020204" pitchFamily="34" charset="0"/>
              <a:buChar char="•"/>
            </a:pPr>
            <a:endParaRPr lang="en-US" dirty="0">
              <a:latin typeface="Arial" panose="020B0604020202020204" pitchFamily="34" charset="0"/>
            </a:endParaRPr>
          </a:p>
          <a:p>
            <a:r>
              <a:rPr lang="en-US" dirty="0">
                <a:latin typeface="Arial" panose="020B0604020202020204" pitchFamily="34" charset="0"/>
              </a:rPr>
              <a:t>Disadvantages of BCD Codes</a:t>
            </a:r>
          </a:p>
          <a:p>
            <a:endParaRPr lang="en-US" dirty="0">
              <a:latin typeface="Arial" panose="020B0604020202020204" pitchFamily="34" charset="0"/>
            </a:endParaRPr>
          </a:p>
          <a:p>
            <a:pPr algn="just">
              <a:buFont typeface="Arial" panose="020B0604020202020204" pitchFamily="34" charset="0"/>
              <a:buChar char="•"/>
            </a:pPr>
            <a:r>
              <a:rPr lang="en-US" dirty="0">
                <a:solidFill>
                  <a:srgbClr val="000000"/>
                </a:solidFill>
                <a:latin typeface="Arial" panose="020B0604020202020204" pitchFamily="34" charset="0"/>
              </a:rPr>
              <a:t>The addition and subtraction of BCD have different rules.</a:t>
            </a:r>
          </a:p>
          <a:p>
            <a:pPr algn="just">
              <a:buFont typeface="Arial" panose="020B0604020202020204" pitchFamily="34" charset="0"/>
              <a:buChar char="•"/>
            </a:pPr>
            <a:r>
              <a:rPr lang="en-US" dirty="0">
                <a:solidFill>
                  <a:srgbClr val="000000"/>
                </a:solidFill>
                <a:latin typeface="Arial" panose="020B0604020202020204" pitchFamily="34" charset="0"/>
              </a:rPr>
              <a:t>The BCD arithmetic is little more complicated.</a:t>
            </a:r>
          </a:p>
          <a:p>
            <a:pPr algn="just">
              <a:buFont typeface="Arial" panose="020B0604020202020204" pitchFamily="34" charset="0"/>
              <a:buChar char="•"/>
            </a:pPr>
            <a:r>
              <a:rPr lang="en-US" dirty="0">
                <a:solidFill>
                  <a:srgbClr val="000000"/>
                </a:solidFill>
                <a:latin typeface="Arial" panose="020B0604020202020204" pitchFamily="34" charset="0"/>
              </a:rPr>
              <a:t>BCD needs more number of bits than binary to represent the decimal number. So BCD is less efficient than binary.</a:t>
            </a:r>
          </a:p>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algn="just"/>
            <a:r>
              <a:rPr lang="en-US" dirty="0">
                <a:solidFill>
                  <a:srgbClr val="000000"/>
                </a:solidFill>
                <a:latin typeface="Arial" panose="020B0604020202020204" pitchFamily="34" charset="0"/>
              </a:rPr>
              <a:t>Applications</a:t>
            </a:r>
          </a:p>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used in digital voltmeter</a:t>
            </a:r>
          </a:p>
          <a:p>
            <a:pPr marL="285750" indent="-285750" algn="just">
              <a:buFont typeface="Arial" panose="020B0604020202020204" pitchFamily="34" charset="0"/>
              <a:buChar char="•"/>
            </a:pPr>
            <a:r>
              <a:rPr lang="en-US" dirty="0">
                <a:solidFill>
                  <a:srgbClr val="000000"/>
                </a:solidFill>
                <a:latin typeface="Arial" panose="020B0604020202020204" pitchFamily="34" charset="0"/>
              </a:rPr>
              <a:t>used in digital clock</a:t>
            </a:r>
          </a:p>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used in traditional computer</a:t>
            </a:r>
          </a:p>
        </p:txBody>
      </p:sp>
    </p:spTree>
    <p:extLst>
      <p:ext uri="{BB962C8B-B14F-4D97-AF65-F5344CB8AC3E}">
        <p14:creationId xmlns:p14="http://schemas.microsoft.com/office/powerpoint/2010/main" val="1917776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5B35-D4F0-EC4B-B698-8C53EB6D7070}"/>
              </a:ext>
            </a:extLst>
          </p:cNvPr>
          <p:cNvSpPr>
            <a:spLocks noGrp="1"/>
          </p:cNvSpPr>
          <p:nvPr>
            <p:ph type="title"/>
          </p:nvPr>
        </p:nvSpPr>
        <p:spPr/>
        <p:txBody>
          <a:bodyPr/>
          <a:lstStyle/>
          <a:p>
            <a:endParaRPr lang="en-US" dirty="0"/>
          </a:p>
        </p:txBody>
      </p:sp>
      <p:pic>
        <p:nvPicPr>
          <p:cNvPr id="1026" name="Picture 2">
            <a:extLst>
              <a:ext uri="{FF2B5EF4-FFF2-40B4-BE49-F238E27FC236}">
                <a16:creationId xmlns:a16="http://schemas.microsoft.com/office/drawing/2014/main" id="{B5980F18-9371-5B44-889F-726603D55A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634" y="-1"/>
            <a:ext cx="5805214" cy="63902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060D95D-13DE-1B49-B0CE-4F99D0BC4856}"/>
              </a:ext>
            </a:extLst>
          </p:cNvPr>
          <p:cNvPicPr>
            <a:picLocks noChangeAspect="1"/>
          </p:cNvPicPr>
          <p:nvPr/>
        </p:nvPicPr>
        <p:blipFill>
          <a:blip r:embed="rId3"/>
          <a:stretch>
            <a:fillRect/>
          </a:stretch>
        </p:blipFill>
        <p:spPr>
          <a:xfrm>
            <a:off x="5941848" y="115613"/>
            <a:ext cx="6113518" cy="6274676"/>
          </a:xfrm>
          <a:prstGeom prst="rect">
            <a:avLst/>
          </a:prstGeom>
        </p:spPr>
      </p:pic>
    </p:spTree>
    <p:extLst>
      <p:ext uri="{BB962C8B-B14F-4D97-AF65-F5344CB8AC3E}">
        <p14:creationId xmlns:p14="http://schemas.microsoft.com/office/powerpoint/2010/main" val="3262150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9A3144-422C-A147-8B35-584256E7B516}"/>
              </a:ext>
            </a:extLst>
          </p:cNvPr>
          <p:cNvSpPr>
            <a:spLocks noGrp="1"/>
          </p:cNvSpPr>
          <p:nvPr>
            <p:ph idx="1"/>
          </p:nvPr>
        </p:nvSpPr>
        <p:spPr>
          <a:xfrm>
            <a:off x="838200" y="157655"/>
            <a:ext cx="10515600" cy="6019308"/>
          </a:xfrm>
        </p:spPr>
        <p:txBody>
          <a:bodyPr>
            <a:normAutofit fontScale="85000" lnSpcReduction="20000"/>
          </a:bodyPr>
          <a:lstStyle/>
          <a:p>
            <a:r>
              <a:rPr lang="en-US" dirty="0"/>
              <a:t>BCD is different from converting a decimal number to binary. </a:t>
            </a:r>
          </a:p>
          <a:p>
            <a:r>
              <a:rPr lang="en-US" dirty="0"/>
              <a:t>For example, 45, when converted to binary, is 101101,</a:t>
            </a:r>
          </a:p>
          <a:p>
            <a:r>
              <a:rPr lang="en-US" dirty="0"/>
              <a:t> when represented in BCD is 01000101.</a:t>
            </a:r>
          </a:p>
          <a:p>
            <a:r>
              <a:rPr lang="en-US" dirty="0"/>
              <a:t>The main advantage of the </a:t>
            </a:r>
            <a:r>
              <a:rPr lang="en-US" b="1" dirty="0"/>
              <a:t>Binary Coded Decimal</a:t>
            </a:r>
            <a:r>
              <a:rPr lang="en-US" dirty="0"/>
              <a:t> system is that it is a fast and efficient system to convert the decimal numbers into binary numbers as compared to the pure binary system. </a:t>
            </a:r>
          </a:p>
          <a:p>
            <a:r>
              <a:rPr lang="en-US" dirty="0"/>
              <a:t>But the BCD code is wasteful as many of the 4-bit states (10-to-16) are not used but decimal displays have important applications.</a:t>
            </a:r>
          </a:p>
          <a:p>
            <a:pPr fontAlgn="base"/>
            <a:r>
              <a:rPr lang="en-US" dirty="0"/>
              <a:t>The BIOS in many personal computers stores the date and time in BCD because the MC6818 real-time clock chip used in the original IBM PC AT motherboard provided the time encoded in BCD. This form is easily converted into ASCII for display.[4]</a:t>
            </a:r>
          </a:p>
          <a:p>
            <a:pPr fontAlgn="base"/>
            <a:r>
              <a:rPr lang="en-US" dirty="0"/>
              <a:t>The Atari 8-bit family of computers used BCD to implement floating-point algorithms. The MOS 6502 processor used has a BCD mode that affects the addition and subtraction instructions.</a:t>
            </a:r>
          </a:p>
          <a:p>
            <a:pPr fontAlgn="base"/>
            <a:r>
              <a:rPr lang="en-US" dirty="0"/>
              <a:t>Early models of the PlayStation 3 store the date and time in BCD. This led to a worldwide outage of the console on 1st march 2010. The last two digits of the year stored as BCD were misinterpreted as 16 causing a paradox in the unit's date, rendering most functionalities inoperable</a:t>
            </a:r>
          </a:p>
          <a:p>
            <a:endParaRPr lang="en-US" dirty="0"/>
          </a:p>
        </p:txBody>
      </p:sp>
    </p:spTree>
    <p:extLst>
      <p:ext uri="{BB962C8B-B14F-4D97-AF65-F5344CB8AC3E}">
        <p14:creationId xmlns:p14="http://schemas.microsoft.com/office/powerpoint/2010/main" val="61357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4FB00B-ECE9-6E43-AA0C-A7AD7D4997FC}"/>
              </a:ext>
            </a:extLst>
          </p:cNvPr>
          <p:cNvSpPr>
            <a:spLocks noGrp="1"/>
          </p:cNvSpPr>
          <p:nvPr>
            <p:ph idx="1"/>
          </p:nvPr>
        </p:nvSpPr>
        <p:spPr>
          <a:xfrm>
            <a:off x="838200" y="357352"/>
            <a:ext cx="10515600" cy="5819611"/>
          </a:xfrm>
        </p:spPr>
        <p:txBody>
          <a:bodyPr>
            <a:normAutofit fontScale="92500" lnSpcReduction="10000"/>
          </a:bodyPr>
          <a:lstStyle/>
          <a:p>
            <a:pPr marL="0" indent="0">
              <a:buNone/>
            </a:pPr>
            <a:r>
              <a:rPr lang="en-US" b="1" dirty="0"/>
              <a:t>1. Decimal Number Systems</a:t>
            </a:r>
          </a:p>
          <a:p>
            <a:r>
              <a:rPr lang="en-US" dirty="0"/>
              <a:t>The number system is having digit 0, 1, 2, 3, 4, 5, 6, 7, 8, 9; this number system is known as a decimal number system because total ten digits are involved.</a:t>
            </a:r>
          </a:p>
          <a:p>
            <a:r>
              <a:rPr lang="en-US" dirty="0"/>
              <a:t>The base of the decimal number system is 10.</a:t>
            </a:r>
          </a:p>
          <a:p>
            <a:endParaRPr lang="en-US" dirty="0"/>
          </a:p>
          <a:p>
            <a:pPr marL="0" indent="0">
              <a:buNone/>
            </a:pPr>
            <a:r>
              <a:rPr lang="en-US" b="1" dirty="0"/>
              <a:t>2. Binary Number Systems</a:t>
            </a:r>
          </a:p>
          <a:p>
            <a:r>
              <a:rPr lang="en-US" dirty="0"/>
              <a:t>The modern computers do not process decimal number; they work with another number system known as a binary number system which uses only two digits 0 and1.</a:t>
            </a:r>
          </a:p>
          <a:p>
            <a:r>
              <a:rPr lang="en-US" dirty="0"/>
              <a:t>The base of binary number system is 2 because it has only two digit 0 and 1.</a:t>
            </a:r>
          </a:p>
          <a:p>
            <a:r>
              <a:rPr lang="en-US" dirty="0"/>
              <a:t>The digital electronic equipment's are works on the binary number system and hence the decimal number system is converted into binary system.</a:t>
            </a:r>
          </a:p>
          <a:p>
            <a:endParaRPr lang="en-US" dirty="0"/>
          </a:p>
        </p:txBody>
      </p:sp>
    </p:spTree>
    <p:extLst>
      <p:ext uri="{BB962C8B-B14F-4D97-AF65-F5344CB8AC3E}">
        <p14:creationId xmlns:p14="http://schemas.microsoft.com/office/powerpoint/2010/main" val="3073990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7DA3-22A7-EE4E-AC33-ADE43D367F73}"/>
              </a:ext>
            </a:extLst>
          </p:cNvPr>
          <p:cNvSpPr>
            <a:spLocks noGrp="1"/>
          </p:cNvSpPr>
          <p:nvPr>
            <p:ph type="title"/>
          </p:nvPr>
        </p:nvSpPr>
        <p:spPr/>
        <p:txBody>
          <a:bodyPr/>
          <a:lstStyle/>
          <a:p>
            <a:r>
              <a:rPr lang="en-US" dirty="0"/>
              <a:t>Conversion from decimal to BCD and vice-versa</a:t>
            </a:r>
          </a:p>
        </p:txBody>
      </p:sp>
      <p:pic>
        <p:nvPicPr>
          <p:cNvPr id="18" name="Content Placeholder 17">
            <a:extLst>
              <a:ext uri="{FF2B5EF4-FFF2-40B4-BE49-F238E27FC236}">
                <a16:creationId xmlns:a16="http://schemas.microsoft.com/office/drawing/2014/main" id="{DA221984-3F1D-E144-8B0D-9BF08CE19696}"/>
              </a:ext>
            </a:extLst>
          </p:cNvPr>
          <p:cNvPicPr>
            <a:picLocks noGrp="1" noChangeAspect="1"/>
          </p:cNvPicPr>
          <p:nvPr>
            <p:ph idx="1"/>
          </p:nvPr>
        </p:nvPicPr>
        <p:blipFill>
          <a:blip r:embed="rId2"/>
          <a:stretch>
            <a:fillRect/>
          </a:stretch>
        </p:blipFill>
        <p:spPr>
          <a:xfrm>
            <a:off x="1043808" y="1764862"/>
            <a:ext cx="4263916" cy="2344683"/>
          </a:xfrm>
        </p:spPr>
      </p:pic>
      <p:pic>
        <p:nvPicPr>
          <p:cNvPr id="20" name="Picture 19">
            <a:extLst>
              <a:ext uri="{FF2B5EF4-FFF2-40B4-BE49-F238E27FC236}">
                <a16:creationId xmlns:a16="http://schemas.microsoft.com/office/drawing/2014/main" id="{8AB95186-09AF-9342-B3EA-6F24B9BCF72B}"/>
              </a:ext>
            </a:extLst>
          </p:cNvPr>
          <p:cNvPicPr>
            <a:picLocks noChangeAspect="1"/>
          </p:cNvPicPr>
          <p:nvPr/>
        </p:nvPicPr>
        <p:blipFill>
          <a:blip r:embed="rId3"/>
          <a:stretch>
            <a:fillRect/>
          </a:stretch>
        </p:blipFill>
        <p:spPr>
          <a:xfrm>
            <a:off x="6174826" y="1693316"/>
            <a:ext cx="4616013" cy="2589759"/>
          </a:xfrm>
          <a:prstGeom prst="rect">
            <a:avLst/>
          </a:prstGeom>
        </p:spPr>
      </p:pic>
      <p:pic>
        <p:nvPicPr>
          <p:cNvPr id="22" name="Picture 21">
            <a:extLst>
              <a:ext uri="{FF2B5EF4-FFF2-40B4-BE49-F238E27FC236}">
                <a16:creationId xmlns:a16="http://schemas.microsoft.com/office/drawing/2014/main" id="{98E626C0-5A61-204C-AD59-8E2DA1639A8A}"/>
              </a:ext>
            </a:extLst>
          </p:cNvPr>
          <p:cNvPicPr>
            <a:picLocks noChangeAspect="1"/>
          </p:cNvPicPr>
          <p:nvPr/>
        </p:nvPicPr>
        <p:blipFill>
          <a:blip r:embed="rId4"/>
          <a:stretch>
            <a:fillRect/>
          </a:stretch>
        </p:blipFill>
        <p:spPr>
          <a:xfrm>
            <a:off x="1093074" y="4283075"/>
            <a:ext cx="4263915" cy="2209800"/>
          </a:xfrm>
          <a:prstGeom prst="rect">
            <a:avLst/>
          </a:prstGeom>
        </p:spPr>
      </p:pic>
      <p:pic>
        <p:nvPicPr>
          <p:cNvPr id="24" name="Picture 23">
            <a:extLst>
              <a:ext uri="{FF2B5EF4-FFF2-40B4-BE49-F238E27FC236}">
                <a16:creationId xmlns:a16="http://schemas.microsoft.com/office/drawing/2014/main" id="{FC40F57F-DE7A-AB43-9765-B105D1AA527B}"/>
              </a:ext>
            </a:extLst>
          </p:cNvPr>
          <p:cNvPicPr>
            <a:picLocks noChangeAspect="1"/>
          </p:cNvPicPr>
          <p:nvPr/>
        </p:nvPicPr>
        <p:blipFill>
          <a:blip r:embed="rId5"/>
          <a:stretch>
            <a:fillRect/>
          </a:stretch>
        </p:blipFill>
        <p:spPr>
          <a:xfrm>
            <a:off x="6194861" y="4359275"/>
            <a:ext cx="4616012" cy="2133600"/>
          </a:xfrm>
          <a:prstGeom prst="rect">
            <a:avLst/>
          </a:prstGeom>
        </p:spPr>
      </p:pic>
    </p:spTree>
    <p:extLst>
      <p:ext uri="{BB962C8B-B14F-4D97-AF65-F5344CB8AC3E}">
        <p14:creationId xmlns:p14="http://schemas.microsoft.com/office/powerpoint/2010/main" val="3044404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39E7-A1CD-3344-8A98-2CDDA55BD3D8}"/>
              </a:ext>
            </a:extLst>
          </p:cNvPr>
          <p:cNvSpPr>
            <a:spLocks noGrp="1"/>
          </p:cNvSpPr>
          <p:nvPr>
            <p:ph type="title"/>
          </p:nvPr>
        </p:nvSpPr>
        <p:spPr/>
        <p:txBody>
          <a:bodyPr/>
          <a:lstStyle/>
          <a:p>
            <a:r>
              <a:rPr lang="en-US" b="1" dirty="0"/>
              <a:t>BCD addition</a:t>
            </a:r>
          </a:p>
        </p:txBody>
      </p:sp>
      <p:sp>
        <p:nvSpPr>
          <p:cNvPr id="3" name="Content Placeholder 2">
            <a:extLst>
              <a:ext uri="{FF2B5EF4-FFF2-40B4-BE49-F238E27FC236}">
                <a16:creationId xmlns:a16="http://schemas.microsoft.com/office/drawing/2014/main" id="{528B38BE-F86C-1746-A5A9-B5F50538F993}"/>
              </a:ext>
            </a:extLst>
          </p:cNvPr>
          <p:cNvSpPr>
            <a:spLocks noGrp="1"/>
          </p:cNvSpPr>
          <p:nvPr>
            <p:ph idx="1"/>
          </p:nvPr>
        </p:nvSpPr>
        <p:spPr/>
        <p:txBody>
          <a:bodyPr>
            <a:normAutofit fontScale="92500"/>
          </a:bodyPr>
          <a:lstStyle/>
          <a:p>
            <a:r>
              <a:rPr lang="en-US" dirty="0"/>
              <a:t>The </a:t>
            </a:r>
            <a:r>
              <a:rPr lang="en-US" b="1" dirty="0"/>
              <a:t>addition of BCD numbers</a:t>
            </a:r>
            <a:r>
              <a:rPr lang="en-US" dirty="0"/>
              <a:t> is slightly different from </a:t>
            </a:r>
            <a:r>
              <a:rPr lang="en-US" b="1" dirty="0"/>
              <a:t>binary addition</a:t>
            </a:r>
            <a:r>
              <a:rPr lang="en-US" dirty="0"/>
              <a:t>. </a:t>
            </a:r>
          </a:p>
          <a:p>
            <a:r>
              <a:rPr lang="en-US" dirty="0"/>
              <a:t>Here, the rules of binary addition are partially applicable only to the individual 4-bit groups. </a:t>
            </a:r>
          </a:p>
          <a:p>
            <a:r>
              <a:rPr lang="en-US" dirty="0"/>
              <a:t>The </a:t>
            </a:r>
            <a:r>
              <a:rPr lang="en-US" b="1" dirty="0"/>
              <a:t>BCD addition</a:t>
            </a:r>
            <a:r>
              <a:rPr lang="en-US" dirty="0"/>
              <a:t>, is thus carried out by individually adding the corresponding 4-bit groups starting from the LSB side and</a:t>
            </a:r>
          </a:p>
          <a:p>
            <a:r>
              <a:rPr lang="en-US" dirty="0"/>
              <a:t> if there is a carry to the next group, or if the result belongs to any of the 6 illegal states than we add </a:t>
            </a:r>
            <a:r>
              <a:rPr lang="en-US" b="1" dirty="0"/>
              <a:t>6</a:t>
            </a:r>
            <a:r>
              <a:rPr lang="en-US" b="1" baseline="-25000" dirty="0"/>
              <a:t>10</a:t>
            </a:r>
            <a:r>
              <a:rPr lang="en-US" b="1" dirty="0"/>
              <a:t>(0110)</a:t>
            </a:r>
            <a:r>
              <a:rPr lang="en-US" dirty="0"/>
              <a:t> to the sum term of that group and resulting carry is added in the next group.</a:t>
            </a:r>
          </a:p>
          <a:p>
            <a:pPr marL="0" indent="0">
              <a:buNone/>
            </a:pPr>
            <a:br>
              <a:rPr lang="en-US" dirty="0"/>
            </a:br>
            <a:endParaRPr lang="en-US" dirty="0"/>
          </a:p>
        </p:txBody>
      </p:sp>
    </p:spTree>
    <p:extLst>
      <p:ext uri="{BB962C8B-B14F-4D97-AF65-F5344CB8AC3E}">
        <p14:creationId xmlns:p14="http://schemas.microsoft.com/office/powerpoint/2010/main" val="3525700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CD Addition | Example 1">
            <a:extLst>
              <a:ext uri="{FF2B5EF4-FFF2-40B4-BE49-F238E27FC236}">
                <a16:creationId xmlns:a16="http://schemas.microsoft.com/office/drawing/2014/main" id="{55F2C739-AB8C-4344-B93D-BBC378FE6F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3678" y="1675568"/>
            <a:ext cx="5600700" cy="4089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16551D4-4935-1C4A-956F-5277B5C5E38C}"/>
              </a:ext>
            </a:extLst>
          </p:cNvPr>
          <p:cNvSpPr/>
          <p:nvPr/>
        </p:nvSpPr>
        <p:spPr>
          <a:xfrm>
            <a:off x="6591298" y="1675568"/>
            <a:ext cx="5600701" cy="1477328"/>
          </a:xfrm>
          <a:prstGeom prst="rect">
            <a:avLst/>
          </a:prstGeom>
        </p:spPr>
        <p:txBody>
          <a:bodyPr wrap="square">
            <a:spAutoFit/>
          </a:bodyPr>
          <a:lstStyle/>
          <a:p>
            <a:r>
              <a:rPr lang="en-US" dirty="0">
                <a:solidFill>
                  <a:srgbClr val="000000"/>
                </a:solidFill>
                <a:latin typeface="segoe ui" panose="020B0502040204020203" pitchFamily="34" charset="0"/>
              </a:rPr>
              <a:t>When we add </a:t>
            </a:r>
            <a:r>
              <a:rPr lang="en-US" b="1" dirty="0">
                <a:solidFill>
                  <a:srgbClr val="000000"/>
                </a:solidFill>
                <a:latin typeface="segoe ui" panose="020B0502040204020203" pitchFamily="34" charset="0"/>
              </a:rPr>
              <a:t>6</a:t>
            </a:r>
            <a:r>
              <a:rPr lang="en-US" dirty="0">
                <a:solidFill>
                  <a:srgbClr val="000000"/>
                </a:solidFill>
                <a:latin typeface="segoe ui" panose="020B0502040204020203" pitchFamily="34" charset="0"/>
              </a:rPr>
              <a:t> and </a:t>
            </a:r>
            <a:r>
              <a:rPr lang="en-US" b="1" dirty="0">
                <a:solidFill>
                  <a:srgbClr val="000000"/>
                </a:solidFill>
                <a:latin typeface="segoe ui" panose="020B0502040204020203" pitchFamily="34" charset="0"/>
              </a:rPr>
              <a:t>7</a:t>
            </a:r>
            <a:r>
              <a:rPr lang="en-US" dirty="0">
                <a:solidFill>
                  <a:srgbClr val="000000"/>
                </a:solidFill>
                <a:latin typeface="segoe ui" panose="020B0502040204020203" pitchFamily="34" charset="0"/>
              </a:rPr>
              <a:t> in </a:t>
            </a:r>
            <a:r>
              <a:rPr lang="en-US" b="1" dirty="0">
                <a:solidFill>
                  <a:srgbClr val="000000"/>
                </a:solidFill>
                <a:latin typeface="segoe ui" panose="020B0502040204020203" pitchFamily="34" charset="0"/>
              </a:rPr>
              <a:t>BCD</a:t>
            </a:r>
            <a:r>
              <a:rPr lang="en-US" dirty="0">
                <a:solidFill>
                  <a:srgbClr val="000000"/>
                </a:solidFill>
                <a:latin typeface="segoe ui" panose="020B0502040204020203" pitchFamily="34" charset="0"/>
              </a:rPr>
              <a:t>, we get </a:t>
            </a:r>
            <a:r>
              <a:rPr lang="en-US" b="1" dirty="0">
                <a:solidFill>
                  <a:srgbClr val="000000"/>
                </a:solidFill>
                <a:latin typeface="segoe ui" panose="020B0502040204020203" pitchFamily="34" charset="0"/>
              </a:rPr>
              <a:t>1101</a:t>
            </a:r>
            <a:r>
              <a:rPr lang="en-US" dirty="0">
                <a:solidFill>
                  <a:srgbClr val="000000"/>
                </a:solidFill>
                <a:latin typeface="segoe ui" panose="020B0502040204020203" pitchFamily="34" charset="0"/>
              </a:rPr>
              <a:t> which is an invalid state therefore, we add </a:t>
            </a:r>
            <a:r>
              <a:rPr lang="en-US" b="1" dirty="0">
                <a:solidFill>
                  <a:srgbClr val="000000"/>
                </a:solidFill>
                <a:latin typeface="segoe ui" panose="020B0502040204020203" pitchFamily="34" charset="0"/>
              </a:rPr>
              <a:t>0110 (6)</a:t>
            </a:r>
            <a:r>
              <a:rPr lang="en-US" dirty="0">
                <a:solidFill>
                  <a:srgbClr val="000000"/>
                </a:solidFill>
                <a:latin typeface="segoe ui" panose="020B0502040204020203" pitchFamily="34" charset="0"/>
              </a:rPr>
              <a:t> to the sum to get correct result which is </a:t>
            </a:r>
            <a:r>
              <a:rPr lang="en-US" b="1" dirty="0">
                <a:solidFill>
                  <a:srgbClr val="000000"/>
                </a:solidFill>
                <a:latin typeface="segoe ui" panose="020B0502040204020203" pitchFamily="34" charset="0"/>
              </a:rPr>
              <a:t>0001 0011 (13)</a:t>
            </a:r>
            <a:r>
              <a:rPr lang="en-US" dirty="0">
                <a:solidFill>
                  <a:srgbClr val="000000"/>
                </a:solidFill>
                <a:latin typeface="segoe ui" panose="020B0502040204020203" pitchFamily="34" charset="0"/>
              </a:rPr>
              <a:t>.</a:t>
            </a:r>
          </a:p>
          <a:p>
            <a:br>
              <a:rPr lang="en-US" dirty="0"/>
            </a:br>
            <a:endParaRPr lang="en-US" dirty="0"/>
          </a:p>
        </p:txBody>
      </p:sp>
      <p:sp>
        <p:nvSpPr>
          <p:cNvPr id="5" name="Rectangle 4">
            <a:extLst>
              <a:ext uri="{FF2B5EF4-FFF2-40B4-BE49-F238E27FC236}">
                <a16:creationId xmlns:a16="http://schemas.microsoft.com/office/drawing/2014/main" id="{AC8C2BF1-E83D-9041-A4D4-BD3675619B1F}"/>
              </a:ext>
            </a:extLst>
          </p:cNvPr>
          <p:cNvSpPr/>
          <p:nvPr/>
        </p:nvSpPr>
        <p:spPr>
          <a:xfrm>
            <a:off x="1322992" y="169702"/>
            <a:ext cx="6096000" cy="923330"/>
          </a:xfrm>
          <a:prstGeom prst="rect">
            <a:avLst/>
          </a:prstGeom>
        </p:spPr>
        <p:txBody>
          <a:bodyPr>
            <a:spAutoFit/>
          </a:bodyPr>
          <a:lstStyle/>
          <a:p>
            <a:r>
              <a:rPr lang="en-US" b="1" dirty="0">
                <a:solidFill>
                  <a:srgbClr val="000000"/>
                </a:solidFill>
                <a:latin typeface="segoe ui" panose="020B0502040204020203" pitchFamily="34" charset="0"/>
              </a:rPr>
              <a:t>Example: Perform BCD Addition of 6 and 7.</a:t>
            </a:r>
            <a:endParaRPr lang="en-US" dirty="0">
              <a:solidFill>
                <a:srgbClr val="000000"/>
              </a:solidFill>
              <a:latin typeface="segoe ui" panose="020B0502040204020203" pitchFamily="34" charset="0"/>
            </a:endParaRPr>
          </a:p>
          <a:p>
            <a:r>
              <a:rPr lang="en-US" b="1" dirty="0">
                <a:solidFill>
                  <a:srgbClr val="000000"/>
                </a:solidFill>
                <a:latin typeface="segoe ui" panose="020B0502040204020203" pitchFamily="34" charset="0"/>
              </a:rPr>
              <a:t>Solution:</a:t>
            </a:r>
            <a:r>
              <a:rPr lang="en-US" dirty="0">
                <a:solidFill>
                  <a:srgbClr val="000000"/>
                </a:solidFill>
                <a:latin typeface="segoe ui" panose="020B0502040204020203" pitchFamily="34" charset="0"/>
              </a:rPr>
              <a:t> BCD representation of </a:t>
            </a:r>
            <a:r>
              <a:rPr lang="en-US" b="1" dirty="0">
                <a:solidFill>
                  <a:srgbClr val="000000"/>
                </a:solidFill>
                <a:latin typeface="segoe ui" panose="020B0502040204020203" pitchFamily="34" charset="0"/>
              </a:rPr>
              <a:t>6</a:t>
            </a:r>
            <a:r>
              <a:rPr lang="en-US" dirty="0">
                <a:solidFill>
                  <a:srgbClr val="000000"/>
                </a:solidFill>
                <a:latin typeface="segoe ui" panose="020B0502040204020203" pitchFamily="34" charset="0"/>
              </a:rPr>
              <a:t> is given as </a:t>
            </a:r>
            <a:r>
              <a:rPr lang="en-US" b="1" dirty="0">
                <a:solidFill>
                  <a:srgbClr val="000000"/>
                </a:solidFill>
                <a:latin typeface="segoe ui" panose="020B0502040204020203" pitchFamily="34" charset="0"/>
              </a:rPr>
              <a:t>0110</a:t>
            </a:r>
            <a:r>
              <a:rPr lang="en-US" dirty="0">
                <a:solidFill>
                  <a:srgbClr val="000000"/>
                </a:solidFill>
                <a:latin typeface="segoe ui" panose="020B0502040204020203" pitchFamily="34" charset="0"/>
              </a:rPr>
              <a:t> and for </a:t>
            </a:r>
            <a:r>
              <a:rPr lang="en-US" b="1" dirty="0">
                <a:solidFill>
                  <a:srgbClr val="000000"/>
                </a:solidFill>
                <a:latin typeface="segoe ui" panose="020B0502040204020203" pitchFamily="34" charset="0"/>
              </a:rPr>
              <a:t>7</a:t>
            </a:r>
            <a:r>
              <a:rPr lang="en-US" dirty="0">
                <a:solidFill>
                  <a:srgbClr val="000000"/>
                </a:solidFill>
                <a:latin typeface="segoe ui" panose="020B0502040204020203" pitchFamily="34" charset="0"/>
              </a:rPr>
              <a:t> it is </a:t>
            </a:r>
            <a:r>
              <a:rPr lang="en-US" b="1" dirty="0">
                <a:solidFill>
                  <a:srgbClr val="000000"/>
                </a:solidFill>
                <a:latin typeface="segoe ui" panose="020B0502040204020203" pitchFamily="34" charset="0"/>
              </a:rPr>
              <a:t>0111</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0608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6F825-B81D-034B-858B-8FBE4B925785}"/>
              </a:ext>
            </a:extLst>
          </p:cNvPr>
          <p:cNvSpPr>
            <a:spLocks noGrp="1"/>
          </p:cNvSpPr>
          <p:nvPr>
            <p:ph idx="1"/>
          </p:nvPr>
        </p:nvSpPr>
        <p:spPr>
          <a:xfrm>
            <a:off x="838200" y="219910"/>
            <a:ext cx="10515600" cy="5957054"/>
          </a:xfrm>
        </p:spPr>
        <p:txBody>
          <a:bodyPr/>
          <a:lstStyle/>
          <a:p>
            <a:pPr marL="0" indent="0">
              <a:buNone/>
            </a:pPr>
            <a:r>
              <a:rPr lang="en-US" b="1" dirty="0"/>
              <a:t>Example 2: Perform BCD Addition of 8765 and 3943.</a:t>
            </a:r>
            <a:endParaRPr lang="en-US" dirty="0"/>
          </a:p>
          <a:p>
            <a:pPr marL="0" indent="0">
              <a:buNone/>
            </a:pPr>
            <a:r>
              <a:rPr lang="en-US" b="1" dirty="0"/>
              <a:t>Solution:</a:t>
            </a:r>
            <a:endParaRPr lang="en-US" dirty="0"/>
          </a:p>
          <a:p>
            <a:r>
              <a:rPr lang="en-US" dirty="0"/>
              <a:t>BCD representation of </a:t>
            </a:r>
            <a:r>
              <a:rPr lang="en-US" b="1" dirty="0"/>
              <a:t>8765</a:t>
            </a:r>
            <a:r>
              <a:rPr lang="en-US" dirty="0"/>
              <a:t> is given as </a:t>
            </a:r>
            <a:r>
              <a:rPr lang="en-US" b="1" dirty="0"/>
              <a:t>1000 0111 0110 0011</a:t>
            </a:r>
            <a:r>
              <a:rPr lang="en-US" dirty="0"/>
              <a:t> and for </a:t>
            </a:r>
            <a:r>
              <a:rPr lang="en-US" b="1" dirty="0"/>
              <a:t>3943</a:t>
            </a:r>
            <a:r>
              <a:rPr lang="en-US" dirty="0"/>
              <a:t> it is </a:t>
            </a:r>
            <a:r>
              <a:rPr lang="en-US" b="1" dirty="0"/>
              <a:t>0011 1001 0100 0011</a:t>
            </a:r>
            <a:r>
              <a:rPr lang="en-US" dirty="0"/>
              <a:t>.</a:t>
            </a:r>
          </a:p>
          <a:p>
            <a:endParaRPr lang="en-US" dirty="0"/>
          </a:p>
          <a:p>
            <a:endParaRPr lang="en-US" dirty="0"/>
          </a:p>
        </p:txBody>
      </p:sp>
      <p:pic>
        <p:nvPicPr>
          <p:cNvPr id="3074" name="Picture 2" descr="BCD Addition | Example 2">
            <a:extLst>
              <a:ext uri="{FF2B5EF4-FFF2-40B4-BE49-F238E27FC236}">
                <a16:creationId xmlns:a16="http://schemas.microsoft.com/office/drawing/2014/main" id="{AC817EAC-BE24-3C4A-ACAF-A89F9871F4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2606566"/>
            <a:ext cx="9982200" cy="2659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0639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1ECE9-7979-B444-B441-A97ED382BC27}"/>
              </a:ext>
            </a:extLst>
          </p:cNvPr>
          <p:cNvSpPr>
            <a:spLocks noGrp="1"/>
          </p:cNvSpPr>
          <p:nvPr>
            <p:ph idx="1"/>
          </p:nvPr>
        </p:nvSpPr>
        <p:spPr>
          <a:xfrm>
            <a:off x="838200" y="178676"/>
            <a:ext cx="10515600" cy="5998287"/>
          </a:xfrm>
        </p:spPr>
        <p:txBody>
          <a:bodyPr/>
          <a:lstStyle/>
          <a:p>
            <a:r>
              <a:rPr lang="en-US" dirty="0"/>
              <a:t>Firstly, we will perform a normal </a:t>
            </a:r>
            <a:r>
              <a:rPr lang="en-US" b="1" dirty="0"/>
              <a:t>binary addition</a:t>
            </a:r>
            <a:r>
              <a:rPr lang="en-US" dirty="0"/>
              <a:t> of two numbers now we see </a:t>
            </a:r>
            <a:r>
              <a:rPr lang="en-US" b="1" dirty="0"/>
              <a:t>1100</a:t>
            </a:r>
            <a:r>
              <a:rPr lang="en-US" dirty="0"/>
              <a:t> and </a:t>
            </a:r>
            <a:r>
              <a:rPr lang="en-US" b="1" dirty="0"/>
              <a:t>1010</a:t>
            </a:r>
            <a:r>
              <a:rPr lang="en-US" dirty="0"/>
              <a:t> which are illegal states also the third group of 4-bits from LSB side i.e., </a:t>
            </a:r>
            <a:r>
              <a:rPr lang="en-US" b="1" dirty="0"/>
              <a:t>0000</a:t>
            </a:r>
            <a:r>
              <a:rPr lang="en-US" dirty="0"/>
              <a:t> has a carry </a:t>
            </a:r>
            <a:r>
              <a:rPr lang="en-US" b="1" dirty="0"/>
              <a:t>1</a:t>
            </a:r>
            <a:r>
              <a:rPr lang="en-US" dirty="0"/>
              <a:t> to the next group. </a:t>
            </a:r>
          </a:p>
          <a:p>
            <a:r>
              <a:rPr lang="en-US" dirty="0"/>
              <a:t>So, for correction, we have to add </a:t>
            </a:r>
            <a:r>
              <a:rPr lang="en-US" b="1" dirty="0"/>
              <a:t>0110</a:t>
            </a:r>
            <a:r>
              <a:rPr lang="en-US" dirty="0"/>
              <a:t> to all three groups. Thus, we get the correct result as </a:t>
            </a:r>
            <a:r>
              <a:rPr lang="en-US" b="1" dirty="0"/>
              <a:t>0001 0010 0111 0000 1000</a:t>
            </a:r>
            <a:r>
              <a:rPr lang="en-US" dirty="0"/>
              <a:t> which is equivalent to </a:t>
            </a:r>
            <a:r>
              <a:rPr lang="en-US" b="1" dirty="0"/>
              <a:t>(12708)</a:t>
            </a:r>
            <a:r>
              <a:rPr lang="en-US" b="1" baseline="-25000" dirty="0"/>
              <a:t>10</a:t>
            </a:r>
            <a:r>
              <a:rPr lang="en-US" dirty="0"/>
              <a:t> in decimal number system and this is what we get on adding </a:t>
            </a:r>
            <a:r>
              <a:rPr lang="en-US" b="1" dirty="0"/>
              <a:t>(8765)</a:t>
            </a:r>
            <a:r>
              <a:rPr lang="en-US" b="1" baseline="-25000" dirty="0"/>
              <a:t>10</a:t>
            </a:r>
            <a:r>
              <a:rPr lang="en-US" b="1" dirty="0"/>
              <a:t> + (3943)</a:t>
            </a:r>
            <a:r>
              <a:rPr lang="en-US" b="1" baseline="-25000" dirty="0"/>
              <a:t>10</a:t>
            </a:r>
            <a:r>
              <a:rPr lang="en-US" b="1" dirty="0"/>
              <a:t> = (12708)</a:t>
            </a:r>
            <a:r>
              <a:rPr lang="en-US" b="1" baseline="-25000" dirty="0"/>
              <a:t>10</a:t>
            </a:r>
            <a:r>
              <a:rPr lang="en-US" dirty="0"/>
              <a:t>.</a:t>
            </a:r>
          </a:p>
          <a:p>
            <a:r>
              <a:rPr lang="en-US" dirty="0"/>
              <a:t> Hence, our result is also verified.</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2484073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A4BF-9D33-E54C-AEF5-1C8A0E5CBC50}"/>
              </a:ext>
            </a:extLst>
          </p:cNvPr>
          <p:cNvSpPr>
            <a:spLocks noGrp="1"/>
          </p:cNvSpPr>
          <p:nvPr>
            <p:ph type="title"/>
          </p:nvPr>
        </p:nvSpPr>
        <p:spPr/>
        <p:txBody>
          <a:bodyPr/>
          <a:lstStyle/>
          <a:p>
            <a:r>
              <a:rPr lang="en-US" b="1" dirty="0"/>
              <a:t>Gray code</a:t>
            </a:r>
          </a:p>
        </p:txBody>
      </p:sp>
      <p:sp>
        <p:nvSpPr>
          <p:cNvPr id="3" name="Content Placeholder 2">
            <a:extLst>
              <a:ext uri="{FF2B5EF4-FFF2-40B4-BE49-F238E27FC236}">
                <a16:creationId xmlns:a16="http://schemas.microsoft.com/office/drawing/2014/main" id="{E4423A6F-4C9E-C84D-8837-41DF76317FC8}"/>
              </a:ext>
            </a:extLst>
          </p:cNvPr>
          <p:cNvSpPr>
            <a:spLocks noGrp="1"/>
          </p:cNvSpPr>
          <p:nvPr>
            <p:ph idx="1"/>
          </p:nvPr>
        </p:nvSpPr>
        <p:spPr/>
        <p:txBody>
          <a:bodyPr>
            <a:normAutofit fontScale="92500" lnSpcReduction="10000"/>
          </a:bodyPr>
          <a:lstStyle/>
          <a:p>
            <a:r>
              <a:rPr lang="en-US" dirty="0"/>
              <a:t>The reflected binary code or Gray code is an ordering of the binary numeral system such that two successive values differ in only one bit (binary digit).</a:t>
            </a:r>
          </a:p>
          <a:p>
            <a:r>
              <a:rPr lang="en-US" dirty="0"/>
              <a:t> Gray codes are very useful in the normal sequence of binary numbers generated by the hardware that may cause an error or ambiguity during the transition from one number to the next.</a:t>
            </a:r>
          </a:p>
          <a:p>
            <a:r>
              <a:rPr lang="en-US" dirty="0"/>
              <a:t> So, the Gray code can eliminate this problem easily since only one bit changes its value during any transition between two numbers.</a:t>
            </a:r>
          </a:p>
          <a:p>
            <a:r>
              <a:rPr lang="en-US" dirty="0"/>
              <a:t>Gray code is not weighted that means it does not depends on positional value of digit.</a:t>
            </a:r>
          </a:p>
          <a:p>
            <a:r>
              <a:rPr lang="en-US" dirty="0"/>
              <a:t> This cyclic variable code that means every transition from one value to the next value involves only one bit change.</a:t>
            </a:r>
          </a:p>
          <a:p>
            <a:pPr marL="0" indent="0">
              <a:buNone/>
            </a:pPr>
            <a:endParaRPr lang="en-US" dirty="0"/>
          </a:p>
        </p:txBody>
      </p:sp>
    </p:spTree>
    <p:extLst>
      <p:ext uri="{BB962C8B-B14F-4D97-AF65-F5344CB8AC3E}">
        <p14:creationId xmlns:p14="http://schemas.microsoft.com/office/powerpoint/2010/main" val="1590691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AA80299-E569-FA42-98A0-652D510FE64A}"/>
              </a:ext>
            </a:extLst>
          </p:cNvPr>
          <p:cNvGraphicFramePr>
            <a:graphicFrameLocks noGrp="1"/>
          </p:cNvGraphicFramePr>
          <p:nvPr>
            <p:ph idx="1"/>
            <p:extLst>
              <p:ext uri="{D42A27DB-BD31-4B8C-83A1-F6EECF244321}">
                <p14:modId xmlns:p14="http://schemas.microsoft.com/office/powerpoint/2010/main" val="1975673519"/>
              </p:ext>
            </p:extLst>
          </p:nvPr>
        </p:nvGraphicFramePr>
        <p:xfrm>
          <a:off x="838200" y="777766"/>
          <a:ext cx="10859814" cy="5822740"/>
        </p:xfrm>
        <a:graphic>
          <a:graphicData uri="http://schemas.openxmlformats.org/drawingml/2006/table">
            <a:tbl>
              <a:tblPr/>
              <a:tblGrid>
                <a:gridCol w="1809969">
                  <a:extLst>
                    <a:ext uri="{9D8B030D-6E8A-4147-A177-3AD203B41FA5}">
                      <a16:colId xmlns:a16="http://schemas.microsoft.com/office/drawing/2014/main" val="2880456267"/>
                    </a:ext>
                  </a:extLst>
                </a:gridCol>
                <a:gridCol w="1809969">
                  <a:extLst>
                    <a:ext uri="{9D8B030D-6E8A-4147-A177-3AD203B41FA5}">
                      <a16:colId xmlns:a16="http://schemas.microsoft.com/office/drawing/2014/main" val="518438408"/>
                    </a:ext>
                  </a:extLst>
                </a:gridCol>
                <a:gridCol w="1809969">
                  <a:extLst>
                    <a:ext uri="{9D8B030D-6E8A-4147-A177-3AD203B41FA5}">
                      <a16:colId xmlns:a16="http://schemas.microsoft.com/office/drawing/2014/main" val="3824807104"/>
                    </a:ext>
                  </a:extLst>
                </a:gridCol>
                <a:gridCol w="1809969">
                  <a:extLst>
                    <a:ext uri="{9D8B030D-6E8A-4147-A177-3AD203B41FA5}">
                      <a16:colId xmlns:a16="http://schemas.microsoft.com/office/drawing/2014/main" val="4183970306"/>
                    </a:ext>
                  </a:extLst>
                </a:gridCol>
                <a:gridCol w="1809969">
                  <a:extLst>
                    <a:ext uri="{9D8B030D-6E8A-4147-A177-3AD203B41FA5}">
                      <a16:colId xmlns:a16="http://schemas.microsoft.com/office/drawing/2014/main" val="2587211122"/>
                    </a:ext>
                  </a:extLst>
                </a:gridCol>
                <a:gridCol w="1809969">
                  <a:extLst>
                    <a:ext uri="{9D8B030D-6E8A-4147-A177-3AD203B41FA5}">
                      <a16:colId xmlns:a16="http://schemas.microsoft.com/office/drawing/2014/main" val="1732761879"/>
                    </a:ext>
                  </a:extLst>
                </a:gridCol>
              </a:tblGrid>
              <a:tr h="539920">
                <a:tc gridSpan="2">
                  <a:txBody>
                    <a:bodyPr/>
                    <a:lstStyle/>
                    <a:p>
                      <a:pPr algn="ctr" fontAlgn="t"/>
                      <a:r>
                        <a:rPr lang="en-US" sz="1600">
                          <a:effectLst/>
                        </a:rPr>
                        <a:t>For n = 1 bit</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tc gridSpan="2">
                  <a:txBody>
                    <a:bodyPr/>
                    <a:lstStyle/>
                    <a:p>
                      <a:pPr algn="ctr" fontAlgn="t"/>
                      <a:r>
                        <a:rPr lang="en-US" sz="1600">
                          <a:effectLst/>
                        </a:rPr>
                        <a:t>For n = 2 bit</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tc gridSpan="2">
                  <a:txBody>
                    <a:bodyPr/>
                    <a:lstStyle/>
                    <a:p>
                      <a:pPr algn="ctr" fontAlgn="t"/>
                      <a:r>
                        <a:rPr lang="en-US" sz="1600">
                          <a:effectLst/>
                        </a:rPr>
                        <a:t>For n = 3 bit</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extLst>
                  <a:ext uri="{0D108BD9-81ED-4DB2-BD59-A6C34878D82A}">
                    <a16:rowId xmlns:a16="http://schemas.microsoft.com/office/drawing/2014/main" val="4164723458"/>
                  </a:ext>
                </a:extLst>
              </a:tr>
              <a:tr h="539920">
                <a:tc>
                  <a:txBody>
                    <a:bodyPr/>
                    <a:lstStyle/>
                    <a:p>
                      <a:pPr fontAlgn="t"/>
                      <a:r>
                        <a:rPr lang="en-US" sz="1600">
                          <a:effectLst/>
                        </a:rPr>
                        <a:t>Binary</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Gray</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Binary</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Gray</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Binary</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Gray</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81418842"/>
                  </a:ext>
                </a:extLst>
              </a:tr>
              <a:tr h="539920">
                <a:tc>
                  <a:txBody>
                    <a:bodyPr/>
                    <a:lstStyle/>
                    <a:p>
                      <a:pPr fontAlgn="t"/>
                      <a:r>
                        <a:rPr lang="en-US" sz="1600">
                          <a:effectLst/>
                        </a:rPr>
                        <a:t>0</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0</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00</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00</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000</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000</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70924275"/>
                  </a:ext>
                </a:extLst>
              </a:tr>
              <a:tr h="539920">
                <a:tc>
                  <a:txBody>
                    <a:bodyPr/>
                    <a:lstStyle/>
                    <a:p>
                      <a:pPr fontAlgn="t"/>
                      <a:r>
                        <a:rPr lang="en-US" sz="1600">
                          <a:effectLst/>
                        </a:rPr>
                        <a:t>1</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1</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01</a:t>
                      </a:r>
                      <a:br>
                        <a:rPr lang="en-US" sz="1600" dirty="0">
                          <a:effectLst/>
                        </a:rPr>
                      </a:br>
                      <a:endParaRPr lang="en-US" sz="1600" dirty="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01</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001</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001</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19613345"/>
                  </a:ext>
                </a:extLst>
              </a:tr>
              <a:tr h="539920">
                <a:tc rowSpan="6" gridSpan="2">
                  <a:txBody>
                    <a:bodyPr/>
                    <a:lstStyle/>
                    <a:p>
                      <a:pPr fontAlgn="t"/>
                      <a:r>
                        <a:rPr lang="en-US" sz="1600">
                          <a:effectLst/>
                        </a:rPr>
                        <a:t> </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rowSpan="6" hMerge="1">
                  <a:txBody>
                    <a:bodyPr/>
                    <a:lstStyle/>
                    <a:p>
                      <a:endParaRPr lang="en-US"/>
                    </a:p>
                  </a:txBody>
                  <a:tcPr/>
                </a:tc>
                <a:tc>
                  <a:txBody>
                    <a:bodyPr/>
                    <a:lstStyle/>
                    <a:p>
                      <a:pPr fontAlgn="t"/>
                      <a:r>
                        <a:rPr lang="en-US" sz="1600">
                          <a:effectLst/>
                        </a:rPr>
                        <a:t>10</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11</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010</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011</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15770779"/>
                  </a:ext>
                </a:extLst>
              </a:tr>
              <a:tr h="539920">
                <a:tc gridSpan="2" vMerge="1">
                  <a:txBody>
                    <a:bodyPr/>
                    <a:lstStyle/>
                    <a:p>
                      <a:endParaRPr lang="en-US"/>
                    </a:p>
                  </a:txBody>
                  <a:tcPr/>
                </a:tc>
                <a:tc hMerge="1" vMerge="1">
                  <a:txBody>
                    <a:bodyPr/>
                    <a:lstStyle/>
                    <a:p>
                      <a:endParaRPr lang="en-US"/>
                    </a:p>
                  </a:txBody>
                  <a:tcPr/>
                </a:tc>
                <a:tc>
                  <a:txBody>
                    <a:bodyPr/>
                    <a:lstStyle/>
                    <a:p>
                      <a:pPr fontAlgn="t"/>
                      <a:r>
                        <a:rPr lang="en-US" sz="1600">
                          <a:effectLst/>
                        </a:rPr>
                        <a:t>11</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10</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011</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010</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59550966"/>
                  </a:ext>
                </a:extLst>
              </a:tr>
              <a:tr h="539920">
                <a:tc gridSpan="2" vMerge="1">
                  <a:txBody>
                    <a:bodyPr/>
                    <a:lstStyle/>
                    <a:p>
                      <a:endParaRPr lang="en-US"/>
                    </a:p>
                  </a:txBody>
                  <a:tcPr/>
                </a:tc>
                <a:tc hMerge="1" vMerge="1">
                  <a:txBody>
                    <a:bodyPr/>
                    <a:lstStyle/>
                    <a:p>
                      <a:endParaRPr lang="en-US"/>
                    </a:p>
                  </a:txBody>
                  <a:tcPr/>
                </a:tc>
                <a:tc rowSpan="4" gridSpan="2">
                  <a:txBody>
                    <a:bodyPr/>
                    <a:lstStyle/>
                    <a:p>
                      <a:pPr fontAlgn="t"/>
                      <a:r>
                        <a:rPr lang="en-US" sz="1600">
                          <a:effectLst/>
                        </a:rPr>
                        <a:t> </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rowSpan="4" hMerge="1">
                  <a:txBody>
                    <a:bodyPr/>
                    <a:lstStyle/>
                    <a:p>
                      <a:endParaRPr lang="en-US"/>
                    </a:p>
                  </a:txBody>
                  <a:tcPr/>
                </a:tc>
                <a:tc>
                  <a:txBody>
                    <a:bodyPr/>
                    <a:lstStyle/>
                    <a:p>
                      <a:pPr fontAlgn="t"/>
                      <a:r>
                        <a:rPr lang="en-US" sz="1600">
                          <a:effectLst/>
                        </a:rPr>
                        <a:t>100</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110</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50068720"/>
                  </a:ext>
                </a:extLst>
              </a:tr>
              <a:tr h="539920">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fontAlgn="t"/>
                      <a:r>
                        <a:rPr lang="en-US" sz="1600">
                          <a:effectLst/>
                        </a:rPr>
                        <a:t>101</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111</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39098056"/>
                  </a:ext>
                </a:extLst>
              </a:tr>
              <a:tr h="539920">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fontAlgn="t"/>
                      <a:r>
                        <a:rPr lang="en-US" sz="1600">
                          <a:effectLst/>
                        </a:rPr>
                        <a:t>110</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101</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85886989"/>
                  </a:ext>
                </a:extLst>
              </a:tr>
              <a:tr h="539920">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fontAlgn="t"/>
                      <a:r>
                        <a:rPr lang="en-US" sz="1600">
                          <a:effectLst/>
                        </a:rPr>
                        <a:t>111</a:t>
                      </a:r>
                      <a:br>
                        <a:rPr lang="en-US" sz="1600">
                          <a:effectLst/>
                        </a:rPr>
                      </a:br>
                      <a:endParaRPr lang="en-US" sz="16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100</a:t>
                      </a:r>
                      <a:br>
                        <a:rPr lang="en-US" sz="1600" dirty="0">
                          <a:effectLst/>
                        </a:rPr>
                      </a:br>
                      <a:endParaRPr lang="en-US" sz="1600" dirty="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00513482"/>
                  </a:ext>
                </a:extLst>
              </a:tr>
            </a:tbl>
          </a:graphicData>
        </a:graphic>
      </p:graphicFrame>
    </p:spTree>
    <p:extLst>
      <p:ext uri="{BB962C8B-B14F-4D97-AF65-F5344CB8AC3E}">
        <p14:creationId xmlns:p14="http://schemas.microsoft.com/office/powerpoint/2010/main" val="12111659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355980D-E19E-B944-BBF3-6FB11A11C467}"/>
              </a:ext>
            </a:extLst>
          </p:cNvPr>
          <p:cNvGraphicFramePr>
            <a:graphicFrameLocks noGrp="1"/>
          </p:cNvGraphicFramePr>
          <p:nvPr>
            <p:ph idx="1"/>
            <p:extLst>
              <p:ext uri="{D42A27DB-BD31-4B8C-83A1-F6EECF244321}">
                <p14:modId xmlns:p14="http://schemas.microsoft.com/office/powerpoint/2010/main" val="2057541774"/>
              </p:ext>
            </p:extLst>
          </p:nvPr>
        </p:nvGraphicFramePr>
        <p:xfrm>
          <a:off x="346841" y="241739"/>
          <a:ext cx="11140965" cy="5935221"/>
        </p:xfrm>
        <a:graphic>
          <a:graphicData uri="http://schemas.openxmlformats.org/drawingml/2006/table">
            <a:tbl>
              <a:tblPr/>
              <a:tblGrid>
                <a:gridCol w="3713655">
                  <a:extLst>
                    <a:ext uri="{9D8B030D-6E8A-4147-A177-3AD203B41FA5}">
                      <a16:colId xmlns:a16="http://schemas.microsoft.com/office/drawing/2014/main" val="2343600368"/>
                    </a:ext>
                  </a:extLst>
                </a:gridCol>
                <a:gridCol w="3713655">
                  <a:extLst>
                    <a:ext uri="{9D8B030D-6E8A-4147-A177-3AD203B41FA5}">
                      <a16:colId xmlns:a16="http://schemas.microsoft.com/office/drawing/2014/main" val="1880206512"/>
                    </a:ext>
                  </a:extLst>
                </a:gridCol>
                <a:gridCol w="3713655">
                  <a:extLst>
                    <a:ext uri="{9D8B030D-6E8A-4147-A177-3AD203B41FA5}">
                      <a16:colId xmlns:a16="http://schemas.microsoft.com/office/drawing/2014/main" val="1658600153"/>
                    </a:ext>
                  </a:extLst>
                </a:gridCol>
              </a:tblGrid>
              <a:tr h="659469">
                <a:tc>
                  <a:txBody>
                    <a:bodyPr/>
                    <a:lstStyle/>
                    <a:p>
                      <a:pPr algn="ctr" fontAlgn="t"/>
                      <a:r>
                        <a:rPr lang="en-US" sz="1400">
                          <a:effectLst/>
                        </a:rPr>
                        <a:t>Decimal</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Binary</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Gray Code</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772917005"/>
                  </a:ext>
                </a:extLst>
              </a:tr>
              <a:tr h="659469">
                <a:tc>
                  <a:txBody>
                    <a:bodyPr/>
                    <a:lstStyle/>
                    <a:p>
                      <a:pPr algn="ctr" fontAlgn="t"/>
                      <a:r>
                        <a:rPr lang="en-US" sz="1400">
                          <a:effectLst/>
                        </a:rPr>
                        <a:t>0</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400">
                          <a:effectLst/>
                        </a:rPr>
                        <a:t>000</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400">
                          <a:effectLst/>
                        </a:rPr>
                        <a:t>000</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25003176"/>
                  </a:ext>
                </a:extLst>
              </a:tr>
              <a:tr h="659469">
                <a:tc>
                  <a:txBody>
                    <a:bodyPr/>
                    <a:lstStyle/>
                    <a:p>
                      <a:pPr algn="ctr" fontAlgn="t"/>
                      <a:r>
                        <a:rPr lang="en-US" sz="1400" dirty="0">
                          <a:effectLst/>
                        </a:rPr>
                        <a:t>1</a:t>
                      </a:r>
                      <a:br>
                        <a:rPr lang="en-US" sz="1400" dirty="0">
                          <a:effectLst/>
                        </a:rPr>
                      </a:br>
                      <a:endParaRPr lang="en-US" sz="1400" dirty="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400">
                          <a:effectLst/>
                        </a:rPr>
                        <a:t>001</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400">
                          <a:effectLst/>
                        </a:rPr>
                        <a:t>001</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04839153"/>
                  </a:ext>
                </a:extLst>
              </a:tr>
              <a:tr h="659469">
                <a:tc>
                  <a:txBody>
                    <a:bodyPr/>
                    <a:lstStyle/>
                    <a:p>
                      <a:pPr algn="ctr" fontAlgn="t"/>
                      <a:r>
                        <a:rPr lang="en-US" sz="1400">
                          <a:effectLst/>
                        </a:rPr>
                        <a:t>2</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400">
                          <a:effectLst/>
                        </a:rPr>
                        <a:t>010</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400">
                          <a:effectLst/>
                        </a:rPr>
                        <a:t>011</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92600212"/>
                  </a:ext>
                </a:extLst>
              </a:tr>
              <a:tr h="659469">
                <a:tc>
                  <a:txBody>
                    <a:bodyPr/>
                    <a:lstStyle/>
                    <a:p>
                      <a:pPr algn="ctr" fontAlgn="t"/>
                      <a:r>
                        <a:rPr lang="en-US" sz="1400">
                          <a:effectLst/>
                        </a:rPr>
                        <a:t>3</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400">
                          <a:effectLst/>
                        </a:rPr>
                        <a:t>011</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400">
                          <a:effectLst/>
                        </a:rPr>
                        <a:t>010</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4443634"/>
                  </a:ext>
                </a:extLst>
              </a:tr>
              <a:tr h="659469">
                <a:tc>
                  <a:txBody>
                    <a:bodyPr/>
                    <a:lstStyle/>
                    <a:p>
                      <a:pPr algn="ctr" fontAlgn="t"/>
                      <a:r>
                        <a:rPr lang="en-US" sz="1400">
                          <a:effectLst/>
                        </a:rPr>
                        <a:t>4</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400">
                          <a:effectLst/>
                        </a:rPr>
                        <a:t>100</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400">
                          <a:effectLst/>
                        </a:rPr>
                        <a:t>110</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84704152"/>
                  </a:ext>
                </a:extLst>
              </a:tr>
              <a:tr h="659469">
                <a:tc>
                  <a:txBody>
                    <a:bodyPr/>
                    <a:lstStyle/>
                    <a:p>
                      <a:pPr algn="ctr" fontAlgn="t"/>
                      <a:r>
                        <a:rPr lang="en-US" sz="1400">
                          <a:effectLst/>
                        </a:rPr>
                        <a:t>5</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400">
                          <a:effectLst/>
                        </a:rPr>
                        <a:t>101</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400">
                          <a:effectLst/>
                        </a:rPr>
                        <a:t>111</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56130402"/>
                  </a:ext>
                </a:extLst>
              </a:tr>
              <a:tr h="659469">
                <a:tc>
                  <a:txBody>
                    <a:bodyPr/>
                    <a:lstStyle/>
                    <a:p>
                      <a:pPr algn="ctr" fontAlgn="t"/>
                      <a:r>
                        <a:rPr lang="en-US" sz="1400">
                          <a:effectLst/>
                        </a:rPr>
                        <a:t>6</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400">
                          <a:effectLst/>
                        </a:rPr>
                        <a:t>110</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400">
                          <a:effectLst/>
                        </a:rPr>
                        <a:t>101</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9986811"/>
                  </a:ext>
                </a:extLst>
              </a:tr>
              <a:tr h="659469">
                <a:tc>
                  <a:txBody>
                    <a:bodyPr/>
                    <a:lstStyle/>
                    <a:p>
                      <a:pPr algn="ctr" fontAlgn="t"/>
                      <a:r>
                        <a:rPr lang="en-US" sz="1400">
                          <a:effectLst/>
                        </a:rPr>
                        <a:t>7</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400">
                          <a:effectLst/>
                        </a:rPr>
                        <a:t>111</a:t>
                      </a:r>
                      <a:br>
                        <a:rPr lang="en-US" sz="1400">
                          <a:effectLst/>
                        </a:rPr>
                      </a:br>
                      <a:endParaRPr lang="en-US" sz="140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400" dirty="0">
                          <a:effectLst/>
                        </a:rPr>
                        <a:t>100</a:t>
                      </a:r>
                      <a:br>
                        <a:rPr lang="en-US" sz="1400" dirty="0">
                          <a:effectLst/>
                        </a:rPr>
                      </a:br>
                      <a:endParaRPr lang="en-US" sz="1400" dirty="0">
                        <a:effectLst/>
                      </a:endParaRPr>
                    </a:p>
                  </a:txBody>
                  <a:tcPr marL="52552" marR="52552" marT="52552" marB="525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34313078"/>
                  </a:ext>
                </a:extLst>
              </a:tr>
            </a:tbl>
          </a:graphicData>
        </a:graphic>
      </p:graphicFrame>
      <p:sp>
        <p:nvSpPr>
          <p:cNvPr id="5" name="Rectangle 1">
            <a:extLst>
              <a:ext uri="{FF2B5EF4-FFF2-40B4-BE49-F238E27FC236}">
                <a16:creationId xmlns:a16="http://schemas.microsoft.com/office/drawing/2014/main" id="{91FDAB1C-BF11-4340-A3BC-511212BE372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4265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82CEEC-6B84-C640-B6F1-80C8E57AB1C6}"/>
              </a:ext>
            </a:extLst>
          </p:cNvPr>
          <p:cNvSpPr>
            <a:spLocks noGrp="1"/>
          </p:cNvSpPr>
          <p:nvPr>
            <p:ph idx="1"/>
          </p:nvPr>
        </p:nvSpPr>
        <p:spPr>
          <a:xfrm>
            <a:off x="861848" y="777766"/>
            <a:ext cx="10491952" cy="5399197"/>
          </a:xfrm>
        </p:spPr>
        <p:txBody>
          <a:bodyPr>
            <a:normAutofit fontScale="92500" lnSpcReduction="10000"/>
          </a:bodyPr>
          <a:lstStyle/>
          <a:p>
            <a:r>
              <a:rPr lang="en-US" dirty="0"/>
              <a:t>Gray codes are widely used to prevent spurious output from electromechanical switches and to facilitate error correction in digital communications such as digital terrestrial television and some cable TV systems.</a:t>
            </a:r>
          </a:p>
          <a:p>
            <a:r>
              <a:rPr lang="en-US" dirty="0"/>
              <a:t>It is also used for asynchronous FIF0 pointer.</a:t>
            </a:r>
          </a:p>
          <a:p>
            <a:r>
              <a:rPr lang="en-US" dirty="0"/>
              <a:t>Used for high speed decode circuit.</a:t>
            </a:r>
          </a:p>
          <a:p>
            <a:r>
              <a:rPr lang="en-US" dirty="0"/>
              <a:t>When Gray code are used in computers to address program memory , the computer uses less power because fever address line change as the program counter advances.</a:t>
            </a:r>
          </a:p>
          <a:p>
            <a:r>
              <a:rPr lang="en-US" dirty="0"/>
              <a:t>Gray code also play a vital role in error correction.</a:t>
            </a:r>
          </a:p>
          <a:p>
            <a:pPr marL="0" indent="0">
              <a:buNone/>
            </a:pPr>
            <a:br>
              <a:rPr lang="en-US" dirty="0"/>
            </a:br>
            <a:endParaRPr lang="en-US" dirty="0"/>
          </a:p>
          <a:p>
            <a:pPr marL="0" indent="0">
              <a:buNone/>
            </a:pPr>
            <a:br>
              <a:rPr lang="en-US" dirty="0"/>
            </a:br>
            <a:endParaRPr lang="en-US" dirty="0"/>
          </a:p>
        </p:txBody>
      </p:sp>
    </p:spTree>
    <p:extLst>
      <p:ext uri="{BB962C8B-B14F-4D97-AF65-F5344CB8AC3E}">
        <p14:creationId xmlns:p14="http://schemas.microsoft.com/office/powerpoint/2010/main" val="4413039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71CA8-6434-D243-BA73-CDEA81362E00}"/>
              </a:ext>
            </a:extLst>
          </p:cNvPr>
          <p:cNvSpPr>
            <a:spLocks noGrp="1"/>
          </p:cNvSpPr>
          <p:nvPr>
            <p:ph idx="1"/>
          </p:nvPr>
        </p:nvSpPr>
        <p:spPr>
          <a:xfrm>
            <a:off x="838200" y="10622"/>
            <a:ext cx="10515600" cy="6166341"/>
          </a:xfrm>
        </p:spPr>
        <p:txBody>
          <a:bodyPr>
            <a:normAutofit fontScale="85000" lnSpcReduction="10000"/>
          </a:bodyPr>
          <a:lstStyle/>
          <a:p>
            <a:pPr marL="0" indent="0">
              <a:buNone/>
            </a:pPr>
            <a:r>
              <a:rPr lang="en-US" dirty="0"/>
              <a:t>a) Consider an application where 3- bit binary code is provide to indicate position of the rating disk with the help of brushes.</a:t>
            </a:r>
          </a:p>
          <a:p>
            <a:pPr marL="0" indent="0">
              <a:buNone/>
            </a:pPr>
            <a:r>
              <a:rPr lang="en-US" dirty="0"/>
              <a:t>b) When brushes are on the black position, they output a 1. When on the white position, they output a 0.</a:t>
            </a:r>
          </a:p>
          <a:p>
            <a:pPr marL="0" indent="0">
              <a:buNone/>
            </a:pPr>
            <a:r>
              <a:rPr lang="en-US" dirty="0"/>
              <a:t>c) Now, consider what happen when the brushes are on 111 sector and almost to enter 000 sector.</a:t>
            </a:r>
          </a:p>
          <a:p>
            <a:pPr marL="0" indent="0">
              <a:buNone/>
            </a:pPr>
            <a:r>
              <a:rPr lang="en-US" dirty="0"/>
              <a:t>d) If one brushes slightly ahead to other, say the 3rd brush, then the position indicated 011 instead of 000 or 111. This, result in 1800 error in the disk position.</a:t>
            </a:r>
          </a:p>
          <a:p>
            <a:pPr marL="0" indent="0">
              <a:buNone/>
            </a:pPr>
            <a:r>
              <a:rPr lang="en-US" dirty="0"/>
              <a:t>e) Since it is physically impossible to have all the brushes precisely aligned, some error will always be present at the edge of sector.</a:t>
            </a:r>
          </a:p>
          <a:p>
            <a:pPr marL="0" indent="0">
              <a:buNone/>
            </a:pPr>
            <a:r>
              <a:rPr lang="en-US" dirty="0"/>
              <a:t>f) If we use Gray code to represent disk position then error due to improper brush alignment can be reduced. This is because the gray code assures that only one bit will change at one time the decimal number is incremented.</a:t>
            </a:r>
          </a:p>
          <a:p>
            <a:pPr marL="0" indent="0">
              <a:buNone/>
            </a:pPr>
            <a:r>
              <a:rPr lang="en-US" dirty="0"/>
              <a:t>So, in 3- bit code, error may occur due to one bit position. Other two bit position of two adjacent sector are always same and hence no possibility of error.</a:t>
            </a:r>
          </a:p>
          <a:p>
            <a:pPr marL="0" indent="0">
              <a:buNone/>
            </a:pPr>
            <a:br>
              <a:rPr lang="en-US" dirty="0"/>
            </a:br>
            <a:endParaRPr lang="en-US" dirty="0"/>
          </a:p>
        </p:txBody>
      </p:sp>
      <p:pic>
        <p:nvPicPr>
          <p:cNvPr id="6146" name="Picture 2" descr="Fig(a): shaft position Encoder">
            <a:extLst>
              <a:ext uri="{FF2B5EF4-FFF2-40B4-BE49-F238E27FC236}">
                <a16:creationId xmlns:a16="http://schemas.microsoft.com/office/drawing/2014/main" id="{093CA7A2-A2FA-1B4F-A27C-280B31013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68" y="5349766"/>
            <a:ext cx="6052425" cy="135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62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3BC37-14C8-D941-8B1E-3289C476C889}"/>
              </a:ext>
            </a:extLst>
          </p:cNvPr>
          <p:cNvSpPr>
            <a:spLocks noGrp="1"/>
          </p:cNvSpPr>
          <p:nvPr>
            <p:ph idx="1"/>
          </p:nvPr>
        </p:nvSpPr>
        <p:spPr>
          <a:xfrm>
            <a:off x="838200" y="378372"/>
            <a:ext cx="10515600" cy="5798591"/>
          </a:xfrm>
        </p:spPr>
        <p:txBody>
          <a:bodyPr/>
          <a:lstStyle/>
          <a:p>
            <a:pPr marL="0" indent="0">
              <a:buNone/>
            </a:pPr>
            <a:r>
              <a:rPr lang="en-US" b="1" dirty="0"/>
              <a:t>3. Octal Numbers</a:t>
            </a:r>
          </a:p>
          <a:p>
            <a:r>
              <a:rPr lang="en-US" dirty="0"/>
              <a:t>The base of a number system is equal to the number of digits used, i.e., for decimal number system the base is ten while for the binary system the base is two. </a:t>
            </a:r>
          </a:p>
          <a:p>
            <a:r>
              <a:rPr lang="en-US" dirty="0"/>
              <a:t>The octal system has the base of eight as it uses eight digits 0, 1, 2, 3, 4, 5, 6, 7.</a:t>
            </a:r>
          </a:p>
          <a:p>
            <a:r>
              <a:rPr lang="en-US" dirty="0"/>
              <a:t>All these digits from 0 to 7 have the same physical meaning as by decimal symbols, the next digit in the octal number is represented by 10, 11, 12, which are equivalent to decimal digits 8, 9, 10 respectively. In this way, the octal number 20 will represent the decimal digit and subsequently, 21, 22, 23.. </a:t>
            </a:r>
          </a:p>
          <a:p>
            <a:r>
              <a:rPr lang="en-US" dirty="0"/>
              <a:t>Octal numbers will represent the decimal number digit 17, 18, 19… etc. and so on.</a:t>
            </a:r>
          </a:p>
          <a:p>
            <a:pPr marL="0" indent="0">
              <a:buNone/>
            </a:pPr>
            <a:endParaRPr lang="en-US" dirty="0"/>
          </a:p>
        </p:txBody>
      </p:sp>
    </p:spTree>
    <p:extLst>
      <p:ext uri="{BB962C8B-B14F-4D97-AF65-F5344CB8AC3E}">
        <p14:creationId xmlns:p14="http://schemas.microsoft.com/office/powerpoint/2010/main" val="470982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ig(b):Position indicate Binary and Gray code">
            <a:extLst>
              <a:ext uri="{FF2B5EF4-FFF2-40B4-BE49-F238E27FC236}">
                <a16:creationId xmlns:a16="http://schemas.microsoft.com/office/drawing/2014/main" id="{869B4800-5E81-B040-B99D-919D0F4E7C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40485"/>
            <a:ext cx="10515600" cy="37216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A700770-B6C9-644F-9A0A-80503CC1CB97}"/>
              </a:ext>
            </a:extLst>
          </p:cNvPr>
          <p:cNvSpPr/>
          <p:nvPr/>
        </p:nvSpPr>
        <p:spPr>
          <a:xfrm>
            <a:off x="1135117" y="434342"/>
            <a:ext cx="6096000" cy="923330"/>
          </a:xfrm>
          <a:prstGeom prst="rect">
            <a:avLst/>
          </a:prstGeom>
        </p:spPr>
        <p:txBody>
          <a:bodyPr>
            <a:spAutoFit/>
          </a:bodyPr>
          <a:lstStyle/>
          <a:p>
            <a:r>
              <a:rPr lang="en-US" dirty="0">
                <a:solidFill>
                  <a:srgbClr val="333333"/>
                </a:solidFill>
                <a:latin typeface="Source Sans Pro" panose="020B0503030403020204" pitchFamily="34" charset="0"/>
              </a:rPr>
              <a:t>Therefore, In 3- bit code probability of error is reduced </a:t>
            </a:r>
            <a:r>
              <a:rPr lang="en-US" dirty="0" err="1">
                <a:solidFill>
                  <a:srgbClr val="333333"/>
                </a:solidFill>
                <a:latin typeface="Source Sans Pro" panose="020B0503030403020204" pitchFamily="34" charset="0"/>
              </a:rPr>
              <a:t>upto</a:t>
            </a:r>
            <a:r>
              <a:rPr lang="en-US" dirty="0">
                <a:solidFill>
                  <a:srgbClr val="333333"/>
                </a:solidFill>
                <a:latin typeface="Source Sans Pro" panose="020B0503030403020204" pitchFamily="34" charset="0"/>
              </a:rPr>
              <a:t> 66%. This is important advantage of Gray code and in 4- bit code is reduced </a:t>
            </a:r>
            <a:r>
              <a:rPr lang="en-US" dirty="0" err="1">
                <a:solidFill>
                  <a:srgbClr val="333333"/>
                </a:solidFill>
                <a:latin typeface="Source Sans Pro" panose="020B0503030403020204" pitchFamily="34" charset="0"/>
              </a:rPr>
              <a:t>upto</a:t>
            </a:r>
            <a:r>
              <a:rPr lang="en-US" dirty="0">
                <a:solidFill>
                  <a:srgbClr val="333333"/>
                </a:solidFill>
                <a:latin typeface="Source Sans Pro" panose="020B0503030403020204" pitchFamily="34" charset="0"/>
              </a:rPr>
              <a:t> 75%.</a:t>
            </a:r>
            <a:endParaRPr lang="en-US" dirty="0"/>
          </a:p>
        </p:txBody>
      </p:sp>
    </p:spTree>
    <p:extLst>
      <p:ext uri="{BB962C8B-B14F-4D97-AF65-F5344CB8AC3E}">
        <p14:creationId xmlns:p14="http://schemas.microsoft.com/office/powerpoint/2010/main" val="3555775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5B35E-B56E-6D49-8A1D-743343D7F6E9}"/>
              </a:ext>
            </a:extLst>
          </p:cNvPr>
          <p:cNvSpPr>
            <a:spLocks noGrp="1"/>
          </p:cNvSpPr>
          <p:nvPr>
            <p:ph type="title"/>
          </p:nvPr>
        </p:nvSpPr>
        <p:spPr/>
        <p:txBody>
          <a:bodyPr/>
          <a:lstStyle/>
          <a:p>
            <a:r>
              <a:rPr lang="en-US" b="1" dirty="0"/>
              <a:t>Excess-3 code (XS3)</a:t>
            </a:r>
          </a:p>
        </p:txBody>
      </p:sp>
      <p:sp>
        <p:nvSpPr>
          <p:cNvPr id="3" name="Content Placeholder 2">
            <a:extLst>
              <a:ext uri="{FF2B5EF4-FFF2-40B4-BE49-F238E27FC236}">
                <a16:creationId xmlns:a16="http://schemas.microsoft.com/office/drawing/2014/main" id="{8736AFB2-7331-0449-B460-49F761E16700}"/>
              </a:ext>
            </a:extLst>
          </p:cNvPr>
          <p:cNvSpPr>
            <a:spLocks noGrp="1"/>
          </p:cNvSpPr>
          <p:nvPr>
            <p:ph idx="1"/>
          </p:nvPr>
        </p:nvSpPr>
        <p:spPr/>
        <p:txBody>
          <a:bodyPr/>
          <a:lstStyle/>
          <a:p>
            <a:r>
              <a:rPr lang="en-US" dirty="0"/>
              <a:t>The excess-3 code (or XS3) is a non-weighted code used to express code used to express decimal numbers. </a:t>
            </a:r>
          </a:p>
          <a:p>
            <a:r>
              <a:rPr lang="en-US" dirty="0"/>
              <a:t>It is a self-complementary binary coded decimal (BCD) code and numerical system which has biased representation. </a:t>
            </a:r>
          </a:p>
          <a:p>
            <a:r>
              <a:rPr lang="en-US" dirty="0"/>
              <a:t>It is particularly significant for arithmetic operations as it overcomes shortcoming encountered while using 8421 BCD code to add two decimal digits whose sum exceeds 9.</a:t>
            </a:r>
          </a:p>
          <a:p>
            <a:r>
              <a:rPr lang="en-US" dirty="0"/>
              <a:t> Excess-3 arithmetic uses different algorithm than normal non-biased BCD or binary positional number system.</a:t>
            </a:r>
          </a:p>
        </p:txBody>
      </p:sp>
    </p:spTree>
    <p:extLst>
      <p:ext uri="{BB962C8B-B14F-4D97-AF65-F5344CB8AC3E}">
        <p14:creationId xmlns:p14="http://schemas.microsoft.com/office/powerpoint/2010/main" val="24077712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6F18E-020C-554B-9D1E-93C076EB28ED}"/>
              </a:ext>
            </a:extLst>
          </p:cNvPr>
          <p:cNvSpPr>
            <a:spLocks noGrp="1"/>
          </p:cNvSpPr>
          <p:nvPr>
            <p:ph idx="1"/>
          </p:nvPr>
        </p:nvSpPr>
        <p:spPr>
          <a:xfrm>
            <a:off x="838200" y="483476"/>
            <a:ext cx="10515600" cy="5693487"/>
          </a:xfrm>
        </p:spPr>
        <p:txBody>
          <a:bodyPr>
            <a:normAutofit/>
          </a:bodyPr>
          <a:lstStyle/>
          <a:p>
            <a:r>
              <a:rPr lang="en-US" dirty="0"/>
              <a:t>Excess-3 codes are unweighted and can be obtained by adding 3 to each decimal digit then it can be represented by using 4 bit binary number for each digit. An Excess-3 equivalent of a given binary binary number is obtained using the following steps:</a:t>
            </a:r>
          </a:p>
          <a:p>
            <a:r>
              <a:rPr lang="en-US" dirty="0"/>
              <a:t>Find the decimal equivalent of the given binary number.</a:t>
            </a:r>
          </a:p>
          <a:p>
            <a:r>
              <a:rPr lang="en-US" dirty="0"/>
              <a:t>Add +3 to each digit of decimal number.</a:t>
            </a:r>
          </a:p>
          <a:p>
            <a:r>
              <a:rPr lang="en-US" dirty="0"/>
              <a:t>Convert the newly obtained decimal number back to binary number to get required excess-3 equivalent.</a:t>
            </a:r>
          </a:p>
          <a:p>
            <a:r>
              <a:rPr lang="en-US" dirty="0"/>
              <a:t>You can add 0011 to each four-bit group in binary coded decimal number (BCD) to get desired excess-3 equivalent</a:t>
            </a:r>
          </a:p>
          <a:p>
            <a:endParaRPr lang="en-US" dirty="0"/>
          </a:p>
        </p:txBody>
      </p:sp>
    </p:spTree>
    <p:extLst>
      <p:ext uri="{BB962C8B-B14F-4D97-AF65-F5344CB8AC3E}">
        <p14:creationId xmlns:p14="http://schemas.microsoft.com/office/powerpoint/2010/main" val="3628052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FE8A930-79A0-174F-930D-69196C51F4DB}"/>
              </a:ext>
            </a:extLst>
          </p:cNvPr>
          <p:cNvGraphicFramePr>
            <a:graphicFrameLocks noGrp="1"/>
          </p:cNvGraphicFramePr>
          <p:nvPr>
            <p:ph idx="1"/>
            <p:extLst>
              <p:ext uri="{D42A27DB-BD31-4B8C-83A1-F6EECF244321}">
                <p14:modId xmlns:p14="http://schemas.microsoft.com/office/powerpoint/2010/main" val="1686893904"/>
              </p:ext>
            </p:extLst>
          </p:nvPr>
        </p:nvGraphicFramePr>
        <p:xfrm>
          <a:off x="1082567" y="367862"/>
          <a:ext cx="10237074" cy="6310414"/>
        </p:xfrm>
        <a:graphic>
          <a:graphicData uri="http://schemas.openxmlformats.org/drawingml/2006/table">
            <a:tbl>
              <a:tblPr/>
              <a:tblGrid>
                <a:gridCol w="3412358">
                  <a:extLst>
                    <a:ext uri="{9D8B030D-6E8A-4147-A177-3AD203B41FA5}">
                      <a16:colId xmlns:a16="http://schemas.microsoft.com/office/drawing/2014/main" val="493248259"/>
                    </a:ext>
                  </a:extLst>
                </a:gridCol>
                <a:gridCol w="3412358">
                  <a:extLst>
                    <a:ext uri="{9D8B030D-6E8A-4147-A177-3AD203B41FA5}">
                      <a16:colId xmlns:a16="http://schemas.microsoft.com/office/drawing/2014/main" val="2659227371"/>
                    </a:ext>
                  </a:extLst>
                </a:gridCol>
                <a:gridCol w="3412358">
                  <a:extLst>
                    <a:ext uri="{9D8B030D-6E8A-4147-A177-3AD203B41FA5}">
                      <a16:colId xmlns:a16="http://schemas.microsoft.com/office/drawing/2014/main" val="374933417"/>
                    </a:ext>
                  </a:extLst>
                </a:gridCol>
              </a:tblGrid>
              <a:tr h="528100">
                <a:tc>
                  <a:txBody>
                    <a:bodyPr/>
                    <a:lstStyle/>
                    <a:p>
                      <a:pPr algn="ctr" fontAlgn="t"/>
                      <a:r>
                        <a:rPr lang="en-US" sz="1600">
                          <a:effectLst/>
                        </a:rPr>
                        <a:t>Decimal Digit</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effectLst/>
                        </a:rPr>
                        <a:t>BCD Code</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effectLst/>
                        </a:rPr>
                        <a:t>Excess-3 Code</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695220971"/>
                  </a:ext>
                </a:extLst>
              </a:tr>
              <a:tr h="528100">
                <a:tc>
                  <a:txBody>
                    <a:bodyPr/>
                    <a:lstStyle/>
                    <a:p>
                      <a:pPr algn="ctr" fontAlgn="t"/>
                      <a:r>
                        <a:rPr lang="en-US" sz="1600">
                          <a:effectLst/>
                        </a:rPr>
                        <a:t>0</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0000</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0011</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28146901"/>
                  </a:ext>
                </a:extLst>
              </a:tr>
              <a:tr h="528100">
                <a:tc>
                  <a:txBody>
                    <a:bodyPr/>
                    <a:lstStyle/>
                    <a:p>
                      <a:pPr algn="ctr" fontAlgn="t"/>
                      <a:r>
                        <a:rPr lang="en-US" sz="1600">
                          <a:effectLst/>
                        </a:rPr>
                        <a:t>1</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0001</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0100</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1624881"/>
                  </a:ext>
                </a:extLst>
              </a:tr>
              <a:tr h="528100">
                <a:tc>
                  <a:txBody>
                    <a:bodyPr/>
                    <a:lstStyle/>
                    <a:p>
                      <a:pPr algn="ctr" fontAlgn="t"/>
                      <a:r>
                        <a:rPr lang="en-US" sz="1600">
                          <a:effectLst/>
                        </a:rPr>
                        <a:t>2</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0010</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0101</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33630346"/>
                  </a:ext>
                </a:extLst>
              </a:tr>
              <a:tr h="528100">
                <a:tc>
                  <a:txBody>
                    <a:bodyPr/>
                    <a:lstStyle/>
                    <a:p>
                      <a:pPr algn="ctr" fontAlgn="t"/>
                      <a:r>
                        <a:rPr lang="en-US" sz="1600">
                          <a:effectLst/>
                        </a:rPr>
                        <a:t>3</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0011</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0110</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17570552"/>
                  </a:ext>
                </a:extLst>
              </a:tr>
              <a:tr h="528100">
                <a:tc>
                  <a:txBody>
                    <a:bodyPr/>
                    <a:lstStyle/>
                    <a:p>
                      <a:pPr algn="ctr" fontAlgn="t"/>
                      <a:r>
                        <a:rPr lang="en-US" sz="1600">
                          <a:effectLst/>
                        </a:rPr>
                        <a:t>4</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0100</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0111</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50101483"/>
                  </a:ext>
                </a:extLst>
              </a:tr>
              <a:tr h="528100">
                <a:tc>
                  <a:txBody>
                    <a:bodyPr/>
                    <a:lstStyle/>
                    <a:p>
                      <a:pPr algn="ctr" fontAlgn="t"/>
                      <a:r>
                        <a:rPr lang="en-US" sz="1600">
                          <a:effectLst/>
                        </a:rPr>
                        <a:t>5</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0101</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1000</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01373510"/>
                  </a:ext>
                </a:extLst>
              </a:tr>
              <a:tr h="528100">
                <a:tc>
                  <a:txBody>
                    <a:bodyPr/>
                    <a:lstStyle/>
                    <a:p>
                      <a:pPr algn="ctr" fontAlgn="t"/>
                      <a:r>
                        <a:rPr lang="en-US" sz="1600">
                          <a:effectLst/>
                        </a:rPr>
                        <a:t>6</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0110</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1001</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85312656"/>
                  </a:ext>
                </a:extLst>
              </a:tr>
              <a:tr h="528100">
                <a:tc>
                  <a:txBody>
                    <a:bodyPr/>
                    <a:lstStyle/>
                    <a:p>
                      <a:pPr algn="ctr" fontAlgn="t"/>
                      <a:r>
                        <a:rPr lang="en-US" sz="1600">
                          <a:effectLst/>
                        </a:rPr>
                        <a:t>7</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0111</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1010</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87016935"/>
                  </a:ext>
                </a:extLst>
              </a:tr>
              <a:tr h="528100">
                <a:tc>
                  <a:txBody>
                    <a:bodyPr/>
                    <a:lstStyle/>
                    <a:p>
                      <a:pPr algn="ctr" fontAlgn="t"/>
                      <a:r>
                        <a:rPr lang="en-US" sz="1600">
                          <a:effectLst/>
                        </a:rPr>
                        <a:t>8</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1000</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1011</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10733282"/>
                  </a:ext>
                </a:extLst>
              </a:tr>
              <a:tr h="528100">
                <a:tc>
                  <a:txBody>
                    <a:bodyPr/>
                    <a:lstStyle/>
                    <a:p>
                      <a:pPr algn="ctr" fontAlgn="t"/>
                      <a:r>
                        <a:rPr lang="en-US" sz="1600">
                          <a:effectLst/>
                        </a:rPr>
                        <a:t>9</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1001</a:t>
                      </a:r>
                      <a:br>
                        <a:rPr lang="en-US" sz="1600">
                          <a:effectLst/>
                        </a:rPr>
                      </a:br>
                      <a:endParaRPr lang="en-US" sz="1600">
                        <a:effectLst/>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dirty="0">
                          <a:effectLst/>
                        </a:rPr>
                        <a:t>1100</a:t>
                      </a: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90247991"/>
                  </a:ext>
                </a:extLst>
              </a:tr>
            </a:tbl>
          </a:graphicData>
        </a:graphic>
      </p:graphicFrame>
    </p:spTree>
    <p:extLst>
      <p:ext uri="{BB962C8B-B14F-4D97-AF65-F5344CB8AC3E}">
        <p14:creationId xmlns:p14="http://schemas.microsoft.com/office/powerpoint/2010/main" val="29606019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0916C2-2200-BD4E-9D13-F03B229199B6}"/>
              </a:ext>
            </a:extLst>
          </p:cNvPr>
          <p:cNvSpPr>
            <a:spLocks noGrp="1"/>
          </p:cNvSpPr>
          <p:nvPr>
            <p:ph idx="1"/>
          </p:nvPr>
        </p:nvSpPr>
        <p:spPr>
          <a:xfrm>
            <a:off x="838200" y="199697"/>
            <a:ext cx="10515600" cy="5977266"/>
          </a:xfrm>
        </p:spPr>
        <p:txBody>
          <a:bodyPr>
            <a:normAutofit/>
          </a:bodyPr>
          <a:lstStyle/>
          <a:p>
            <a:pPr marL="0" indent="0">
              <a:buNone/>
            </a:pPr>
            <a:r>
              <a:rPr lang="en-US" b="1" dirty="0"/>
              <a:t>Example-1 −</a:t>
            </a:r>
            <a:r>
              <a:rPr lang="en-US" dirty="0"/>
              <a:t>Convert decimal number 23 to Excess-3 code.</a:t>
            </a:r>
          </a:p>
          <a:p>
            <a:pPr marL="0" indent="0">
              <a:buNone/>
            </a:pPr>
            <a:r>
              <a:rPr lang="en-US" dirty="0"/>
              <a:t>So, according to excess-3 code we need to add 3 to both digit in the decimal number then convert into 4-bit binary number for result of each digit. Therefore,</a:t>
            </a:r>
          </a:p>
          <a:p>
            <a:pPr marL="0" indent="0">
              <a:buNone/>
            </a:pPr>
            <a:r>
              <a:rPr lang="en-US" dirty="0"/>
              <a:t>= 23+33=56 =0101 0110 which is required excess-3 code for given decimal number 23.</a:t>
            </a:r>
          </a:p>
          <a:p>
            <a:pPr marL="0" indent="0">
              <a:buNone/>
            </a:pPr>
            <a:r>
              <a:rPr lang="en-US" b="1" dirty="0"/>
              <a:t>Example-2 −</a:t>
            </a:r>
            <a:r>
              <a:rPr lang="en-US" dirty="0"/>
              <a:t>Convert decimal number 15.46 into Excess-3 code.</a:t>
            </a:r>
          </a:p>
          <a:p>
            <a:pPr marL="0" indent="0">
              <a:buNone/>
            </a:pPr>
            <a:r>
              <a:rPr lang="en-US" dirty="0"/>
              <a:t>According to excess-3 code we need to add 3 to both digit in the decimal number then convert into 4-bit binary number for result of each digit. Therefore,</a:t>
            </a:r>
          </a:p>
          <a:p>
            <a:pPr marL="0" indent="0">
              <a:buNone/>
            </a:pPr>
            <a:r>
              <a:rPr lang="en-US" dirty="0"/>
              <a:t>= 15.46+33.33=48.79 =0100 1000.0111 1001 which is required excess-3 code for given decimal number 15.46.</a:t>
            </a:r>
          </a:p>
          <a:p>
            <a:endParaRPr lang="en-US" dirty="0"/>
          </a:p>
        </p:txBody>
      </p:sp>
    </p:spTree>
    <p:extLst>
      <p:ext uri="{BB962C8B-B14F-4D97-AF65-F5344CB8AC3E}">
        <p14:creationId xmlns:p14="http://schemas.microsoft.com/office/powerpoint/2010/main" val="30875030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8CEEE-B4C4-574A-8848-4F8E3D6A507B}"/>
              </a:ext>
            </a:extLst>
          </p:cNvPr>
          <p:cNvSpPr>
            <a:spLocks noGrp="1"/>
          </p:cNvSpPr>
          <p:nvPr>
            <p:ph idx="1"/>
          </p:nvPr>
        </p:nvSpPr>
        <p:spPr/>
        <p:txBody>
          <a:bodyPr/>
          <a:lstStyle/>
          <a:p>
            <a:pPr marL="0" indent="0">
              <a:buNone/>
            </a:pPr>
            <a:r>
              <a:rPr lang="en-US" b="1" dirty="0"/>
              <a:t>Example − </a:t>
            </a:r>
            <a:r>
              <a:rPr lang="en-US" dirty="0"/>
              <a:t>Convert Excess-3 code 1001001 into BCD and decimal number.</a:t>
            </a:r>
          </a:p>
          <a:p>
            <a:pPr marL="0" indent="0">
              <a:buNone/>
            </a:pPr>
            <a:r>
              <a:rPr lang="en-US" dirty="0"/>
              <a:t>So, grouping 4-bit for each group, i.e., 0100 1001 and subtract 0011 0011 from given number. Therefore,</a:t>
            </a:r>
          </a:p>
          <a:p>
            <a:pPr marL="0" indent="0">
              <a:buNone/>
            </a:pPr>
            <a:r>
              <a:rPr lang="en-US" dirty="0"/>
              <a:t>= 0100 1001 -0011 0011 =0001 0110</a:t>
            </a:r>
          </a:p>
          <a:p>
            <a:pPr marL="0" indent="0">
              <a:buNone/>
            </a:pPr>
            <a:r>
              <a:rPr lang="en-US" dirty="0"/>
              <a:t>So, binary coded decimal number is 0001 0110 and decimal number will be 16.</a:t>
            </a:r>
          </a:p>
          <a:p>
            <a:br>
              <a:rPr lang="en-US" dirty="0"/>
            </a:br>
            <a:endParaRPr lang="en-US" dirty="0"/>
          </a:p>
        </p:txBody>
      </p:sp>
    </p:spTree>
    <p:extLst>
      <p:ext uri="{BB962C8B-B14F-4D97-AF65-F5344CB8AC3E}">
        <p14:creationId xmlns:p14="http://schemas.microsoft.com/office/powerpoint/2010/main" val="15428123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3669-5AE1-4041-80A0-05F00E38C759}"/>
              </a:ext>
            </a:extLst>
          </p:cNvPr>
          <p:cNvSpPr>
            <a:spLocks noGrp="1"/>
          </p:cNvSpPr>
          <p:nvPr>
            <p:ph type="title"/>
          </p:nvPr>
        </p:nvSpPr>
        <p:spPr/>
        <p:txBody>
          <a:bodyPr/>
          <a:lstStyle/>
          <a:p>
            <a:r>
              <a:rPr lang="en-US" dirty="0">
                <a:solidFill>
                  <a:srgbClr val="FF0000"/>
                </a:solidFill>
              </a:rPr>
              <a:t>ASCII code</a:t>
            </a:r>
          </a:p>
        </p:txBody>
      </p:sp>
      <p:sp>
        <p:nvSpPr>
          <p:cNvPr id="3" name="Content Placeholder 2">
            <a:extLst>
              <a:ext uri="{FF2B5EF4-FFF2-40B4-BE49-F238E27FC236}">
                <a16:creationId xmlns:a16="http://schemas.microsoft.com/office/drawing/2014/main" id="{DB30EA13-5B0D-5947-BDD9-194825A6655C}"/>
              </a:ext>
            </a:extLst>
          </p:cNvPr>
          <p:cNvSpPr>
            <a:spLocks noGrp="1"/>
          </p:cNvSpPr>
          <p:nvPr>
            <p:ph idx="1"/>
          </p:nvPr>
        </p:nvSpPr>
        <p:spPr/>
        <p:txBody>
          <a:bodyPr/>
          <a:lstStyle/>
          <a:p>
            <a:r>
              <a:rPr lang="en-US" b="1" dirty="0"/>
              <a:t>ASCII</a:t>
            </a:r>
            <a:r>
              <a:rPr lang="en-US" dirty="0"/>
              <a:t>, stands for American Standard Code for Information Interchange. </a:t>
            </a:r>
          </a:p>
          <a:p>
            <a:r>
              <a:rPr lang="en-US" dirty="0"/>
              <a:t>It's a 7-bit character code where every single bit represents a unique character.</a:t>
            </a:r>
          </a:p>
          <a:p>
            <a:endParaRPr lang="en-US" dirty="0"/>
          </a:p>
        </p:txBody>
      </p:sp>
      <p:pic>
        <p:nvPicPr>
          <p:cNvPr id="5" name="Picture 4">
            <a:extLst>
              <a:ext uri="{FF2B5EF4-FFF2-40B4-BE49-F238E27FC236}">
                <a16:creationId xmlns:a16="http://schemas.microsoft.com/office/drawing/2014/main" id="{BA1C9990-5039-B044-802A-435817A0004B}"/>
              </a:ext>
            </a:extLst>
          </p:cNvPr>
          <p:cNvPicPr>
            <a:picLocks noChangeAspect="1"/>
          </p:cNvPicPr>
          <p:nvPr/>
        </p:nvPicPr>
        <p:blipFill>
          <a:blip r:embed="rId2"/>
          <a:stretch>
            <a:fillRect/>
          </a:stretch>
        </p:blipFill>
        <p:spPr>
          <a:xfrm>
            <a:off x="2627586" y="3563007"/>
            <a:ext cx="5179848" cy="2613956"/>
          </a:xfrm>
          <a:prstGeom prst="rect">
            <a:avLst/>
          </a:prstGeom>
        </p:spPr>
      </p:pic>
    </p:spTree>
    <p:extLst>
      <p:ext uri="{BB962C8B-B14F-4D97-AF65-F5344CB8AC3E}">
        <p14:creationId xmlns:p14="http://schemas.microsoft.com/office/powerpoint/2010/main" val="9029730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BDD996-8B73-E148-8D5F-CBE5225FAEDC}"/>
              </a:ext>
            </a:extLst>
          </p:cNvPr>
          <p:cNvSpPr>
            <a:spLocks noGrp="1"/>
          </p:cNvSpPr>
          <p:nvPr>
            <p:ph idx="1"/>
          </p:nvPr>
        </p:nvSpPr>
        <p:spPr>
          <a:xfrm>
            <a:off x="838200" y="357352"/>
            <a:ext cx="10515600" cy="5819611"/>
          </a:xfrm>
        </p:spPr>
        <p:txBody>
          <a:bodyPr/>
          <a:lstStyle/>
          <a:p>
            <a:r>
              <a:rPr lang="en-US" dirty="0">
                <a:hlinkClick r:id="rId2">
                  <a:extLst>
                    <a:ext uri="{A12FA001-AC4F-418D-AE19-62706E023703}">
                      <ahyp:hlinkClr xmlns:ahyp="http://schemas.microsoft.com/office/drawing/2018/hyperlinkcolor" val="tx"/>
                    </a:ext>
                  </a:extLst>
                </a:hlinkClick>
              </a:rPr>
              <a:t>Text files</a:t>
            </a:r>
            <a:r>
              <a:rPr lang="en-US" dirty="0"/>
              <a:t> </a:t>
            </a:r>
            <a:r>
              <a:rPr lang="en-US" dirty="0">
                <a:hlinkClick r:id="rId3">
                  <a:extLst>
                    <a:ext uri="{A12FA001-AC4F-418D-AE19-62706E023703}">
                      <ahyp:hlinkClr xmlns:ahyp="http://schemas.microsoft.com/office/drawing/2018/hyperlinkcolor" val="tx"/>
                    </a:ext>
                  </a:extLst>
                </a:hlinkClick>
              </a:rPr>
              <a:t>stored</a:t>
            </a:r>
            <a:r>
              <a:rPr lang="en-US" dirty="0"/>
              <a:t> in ASCII </a:t>
            </a:r>
            <a:r>
              <a:rPr lang="en-US" dirty="0">
                <a:hlinkClick r:id="rId4">
                  <a:extLst>
                    <a:ext uri="{A12FA001-AC4F-418D-AE19-62706E023703}">
                      <ahyp:hlinkClr xmlns:ahyp="http://schemas.microsoft.com/office/drawing/2018/hyperlinkcolor" val="tx"/>
                    </a:ext>
                  </a:extLst>
                </a:hlinkClick>
              </a:rPr>
              <a:t>format</a:t>
            </a:r>
            <a:r>
              <a:rPr lang="en-US" dirty="0"/>
              <a:t> are sometimes called </a:t>
            </a:r>
            <a:r>
              <a:rPr lang="en-US" dirty="0">
                <a:hlinkClick r:id="rId5">
                  <a:extLst>
                    <a:ext uri="{A12FA001-AC4F-418D-AE19-62706E023703}">
                      <ahyp:hlinkClr xmlns:ahyp="http://schemas.microsoft.com/office/drawing/2018/hyperlinkcolor" val="tx"/>
                    </a:ext>
                  </a:extLst>
                </a:hlinkClick>
              </a:rPr>
              <a:t>ASCII files</a:t>
            </a:r>
            <a:r>
              <a:rPr lang="en-US" dirty="0"/>
              <a:t>.</a:t>
            </a:r>
          </a:p>
          <a:p>
            <a:r>
              <a:rPr lang="en-US" dirty="0"/>
              <a:t> </a:t>
            </a:r>
            <a:r>
              <a:rPr lang="en-US" dirty="0">
                <a:hlinkClick r:id="rId6">
                  <a:extLst>
                    <a:ext uri="{A12FA001-AC4F-418D-AE19-62706E023703}">
                      <ahyp:hlinkClr xmlns:ahyp="http://schemas.microsoft.com/office/drawing/2018/hyperlinkcolor" val="tx"/>
                    </a:ext>
                  </a:extLst>
                </a:hlinkClick>
              </a:rPr>
              <a:t>Text editors</a:t>
            </a:r>
            <a:r>
              <a:rPr lang="en-US" dirty="0"/>
              <a:t> and </a:t>
            </a:r>
            <a:r>
              <a:rPr lang="en-US" dirty="0">
                <a:hlinkClick r:id="rId7">
                  <a:extLst>
                    <a:ext uri="{A12FA001-AC4F-418D-AE19-62706E023703}">
                      <ahyp:hlinkClr xmlns:ahyp="http://schemas.microsoft.com/office/drawing/2018/hyperlinkcolor" val="tx"/>
                    </a:ext>
                  </a:extLst>
                </a:hlinkClick>
              </a:rPr>
              <a:t>word processors</a:t>
            </a:r>
            <a:r>
              <a:rPr lang="en-US" dirty="0"/>
              <a:t> are usually capable of storing data in ASCII format, although ASCII format is not always the </a:t>
            </a:r>
            <a:r>
              <a:rPr lang="en-US" dirty="0">
                <a:hlinkClick r:id="rId8">
                  <a:extLst>
                    <a:ext uri="{A12FA001-AC4F-418D-AE19-62706E023703}">
                      <ahyp:hlinkClr xmlns:ahyp="http://schemas.microsoft.com/office/drawing/2018/hyperlinkcolor" val="tx"/>
                    </a:ext>
                  </a:extLst>
                </a:hlinkClick>
              </a:rPr>
              <a:t>default</a:t>
            </a:r>
            <a:r>
              <a:rPr lang="en-US" dirty="0"/>
              <a:t> </a:t>
            </a:r>
            <a:r>
              <a:rPr lang="en-US" dirty="0">
                <a:hlinkClick r:id="rId9">
                  <a:extLst>
                    <a:ext uri="{A12FA001-AC4F-418D-AE19-62706E023703}">
                      <ahyp:hlinkClr xmlns:ahyp="http://schemas.microsoft.com/office/drawing/2018/hyperlinkcolor" val="tx"/>
                    </a:ext>
                  </a:extLst>
                </a:hlinkClick>
              </a:rPr>
              <a:t>storage</a:t>
            </a:r>
            <a:r>
              <a:rPr lang="en-US" dirty="0"/>
              <a:t> format. </a:t>
            </a:r>
          </a:p>
          <a:p>
            <a:r>
              <a:rPr lang="en-US" dirty="0"/>
              <a:t>Most data </a:t>
            </a:r>
            <a:r>
              <a:rPr lang="en-US" dirty="0">
                <a:hlinkClick r:id="rId10">
                  <a:extLst>
                    <a:ext uri="{A12FA001-AC4F-418D-AE19-62706E023703}">
                      <ahyp:hlinkClr xmlns:ahyp="http://schemas.microsoft.com/office/drawing/2018/hyperlinkcolor" val="tx"/>
                    </a:ext>
                  </a:extLst>
                </a:hlinkClick>
              </a:rPr>
              <a:t>files</a:t>
            </a:r>
            <a:r>
              <a:rPr lang="en-US" dirty="0"/>
              <a:t>, particularly if they contain numeric data, are not stored in ASCII format. Executable </a:t>
            </a:r>
            <a:r>
              <a:rPr lang="en-US" dirty="0">
                <a:hlinkClick r:id="rId11">
                  <a:extLst>
                    <a:ext uri="{A12FA001-AC4F-418D-AE19-62706E023703}">
                      <ahyp:hlinkClr xmlns:ahyp="http://schemas.microsoft.com/office/drawing/2018/hyperlinkcolor" val="tx"/>
                    </a:ext>
                  </a:extLst>
                </a:hlinkClick>
              </a:rPr>
              <a:t>programs</a:t>
            </a:r>
            <a:r>
              <a:rPr lang="en-US" dirty="0"/>
              <a:t> are never stored in ASCII format.</a:t>
            </a:r>
          </a:p>
          <a:p>
            <a:r>
              <a:rPr lang="en-US" dirty="0"/>
              <a:t>It is a code for representing 128 English </a:t>
            </a:r>
            <a:r>
              <a:rPr lang="en-US" dirty="0">
                <a:hlinkClick r:id="rId12">
                  <a:extLst>
                    <a:ext uri="{A12FA001-AC4F-418D-AE19-62706E023703}">
                      <ahyp:hlinkClr xmlns:ahyp="http://schemas.microsoft.com/office/drawing/2018/hyperlinkcolor" val="tx"/>
                    </a:ext>
                  </a:extLst>
                </a:hlinkClick>
              </a:rPr>
              <a:t>characters</a:t>
            </a:r>
            <a:r>
              <a:rPr lang="en-US" dirty="0"/>
              <a:t> as numbers, with each letter assigned a number from 0 to 127. </a:t>
            </a:r>
          </a:p>
          <a:p>
            <a:r>
              <a:rPr lang="en-US" dirty="0"/>
              <a:t>For example, the ASCII code for </a:t>
            </a:r>
            <a:r>
              <a:rPr lang="en-US" dirty="0">
                <a:hlinkClick r:id="rId13">
                  <a:extLst>
                    <a:ext uri="{A12FA001-AC4F-418D-AE19-62706E023703}">
                      <ahyp:hlinkClr xmlns:ahyp="http://schemas.microsoft.com/office/drawing/2018/hyperlinkcolor" val="tx"/>
                    </a:ext>
                  </a:extLst>
                </a:hlinkClick>
              </a:rPr>
              <a:t>uppercase</a:t>
            </a:r>
            <a:r>
              <a:rPr lang="en-US" i="1" dirty="0"/>
              <a:t> M</a:t>
            </a:r>
            <a:r>
              <a:rPr lang="en-US" dirty="0"/>
              <a:t> is 77. Most </a:t>
            </a:r>
            <a:r>
              <a:rPr lang="en-US" dirty="0">
                <a:hlinkClick r:id="rId14">
                  <a:extLst>
                    <a:ext uri="{A12FA001-AC4F-418D-AE19-62706E023703}">
                      <ahyp:hlinkClr xmlns:ahyp="http://schemas.microsoft.com/office/drawing/2018/hyperlinkcolor" val="tx"/>
                    </a:ext>
                  </a:extLst>
                </a:hlinkClick>
              </a:rPr>
              <a:t>computers</a:t>
            </a:r>
            <a:r>
              <a:rPr lang="en-US" dirty="0"/>
              <a:t> use ASCII codes to represent </a:t>
            </a:r>
            <a:r>
              <a:rPr lang="en-US" dirty="0">
                <a:hlinkClick r:id="rId15">
                  <a:extLst>
                    <a:ext uri="{A12FA001-AC4F-418D-AE19-62706E023703}">
                      <ahyp:hlinkClr xmlns:ahyp="http://schemas.microsoft.com/office/drawing/2018/hyperlinkcolor" val="tx"/>
                    </a:ext>
                  </a:extLst>
                </a:hlinkClick>
              </a:rPr>
              <a:t>text</a:t>
            </a:r>
            <a:r>
              <a:rPr lang="en-US" dirty="0"/>
              <a:t>, which makes it possible to transfer </a:t>
            </a:r>
            <a:r>
              <a:rPr lang="en-US" dirty="0">
                <a:hlinkClick r:id="rId16">
                  <a:extLst>
                    <a:ext uri="{A12FA001-AC4F-418D-AE19-62706E023703}">
                      <ahyp:hlinkClr xmlns:ahyp="http://schemas.microsoft.com/office/drawing/2018/hyperlinkcolor" val="tx"/>
                    </a:ext>
                  </a:extLst>
                </a:hlinkClick>
              </a:rPr>
              <a:t>data</a:t>
            </a:r>
            <a:r>
              <a:rPr lang="en-US" dirty="0"/>
              <a:t> from one computer to another.</a:t>
            </a:r>
          </a:p>
        </p:txBody>
      </p:sp>
    </p:spTree>
    <p:extLst>
      <p:ext uri="{BB962C8B-B14F-4D97-AF65-F5344CB8AC3E}">
        <p14:creationId xmlns:p14="http://schemas.microsoft.com/office/powerpoint/2010/main" val="2180712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8D01-15C2-C749-982D-C819F66C3883}"/>
              </a:ext>
            </a:extLst>
          </p:cNvPr>
          <p:cNvSpPr>
            <a:spLocks noGrp="1"/>
          </p:cNvSpPr>
          <p:nvPr>
            <p:ph type="title"/>
          </p:nvPr>
        </p:nvSpPr>
        <p:spPr/>
        <p:txBody>
          <a:bodyPr/>
          <a:lstStyle/>
          <a:p>
            <a:r>
              <a:rPr lang="en-US" dirty="0">
                <a:solidFill>
                  <a:srgbClr val="FF0000"/>
                </a:solidFill>
              </a:rPr>
              <a:t>Complements</a:t>
            </a:r>
          </a:p>
        </p:txBody>
      </p:sp>
      <p:sp>
        <p:nvSpPr>
          <p:cNvPr id="3" name="Content Placeholder 2">
            <a:extLst>
              <a:ext uri="{FF2B5EF4-FFF2-40B4-BE49-F238E27FC236}">
                <a16:creationId xmlns:a16="http://schemas.microsoft.com/office/drawing/2014/main" id="{481739AD-725B-7448-BF94-0692F461976F}"/>
              </a:ext>
            </a:extLst>
          </p:cNvPr>
          <p:cNvSpPr>
            <a:spLocks noGrp="1"/>
          </p:cNvSpPr>
          <p:nvPr>
            <p:ph idx="1"/>
          </p:nvPr>
        </p:nvSpPr>
        <p:spPr/>
        <p:txBody>
          <a:bodyPr/>
          <a:lstStyle/>
          <a:p>
            <a:r>
              <a:rPr lang="en-US" dirty="0"/>
              <a:t>Complements are used in the digital computers in order to simplify the subtraction operation and for the logical manipulations. </a:t>
            </a:r>
          </a:p>
          <a:p>
            <a:r>
              <a:rPr lang="en-US" dirty="0"/>
              <a:t>For each radix-r system (radix r represents base of number system) there are two types of complements.</a:t>
            </a:r>
          </a:p>
          <a:p>
            <a:endParaRPr lang="en-US" dirty="0"/>
          </a:p>
        </p:txBody>
      </p:sp>
      <p:graphicFrame>
        <p:nvGraphicFramePr>
          <p:cNvPr id="6" name="Table 5">
            <a:extLst>
              <a:ext uri="{FF2B5EF4-FFF2-40B4-BE49-F238E27FC236}">
                <a16:creationId xmlns:a16="http://schemas.microsoft.com/office/drawing/2014/main" id="{A3A25D2B-557F-E14C-915E-D7B5627A6137}"/>
              </a:ext>
            </a:extLst>
          </p:cNvPr>
          <p:cNvGraphicFramePr>
            <a:graphicFrameLocks noGrp="1"/>
          </p:cNvGraphicFramePr>
          <p:nvPr/>
        </p:nvGraphicFramePr>
        <p:xfrm>
          <a:off x="2304721" y="3673372"/>
          <a:ext cx="8216135" cy="2377440"/>
        </p:xfrm>
        <a:graphic>
          <a:graphicData uri="http://schemas.openxmlformats.org/drawingml/2006/table">
            <a:tbl>
              <a:tblPr/>
              <a:tblGrid>
                <a:gridCol w="2649993">
                  <a:extLst>
                    <a:ext uri="{9D8B030D-6E8A-4147-A177-3AD203B41FA5}">
                      <a16:colId xmlns:a16="http://schemas.microsoft.com/office/drawing/2014/main" val="3876461149"/>
                    </a:ext>
                  </a:extLst>
                </a:gridCol>
                <a:gridCol w="2916149">
                  <a:extLst>
                    <a:ext uri="{9D8B030D-6E8A-4147-A177-3AD203B41FA5}">
                      <a16:colId xmlns:a16="http://schemas.microsoft.com/office/drawing/2014/main" val="2898068181"/>
                    </a:ext>
                  </a:extLst>
                </a:gridCol>
                <a:gridCol w="2649993">
                  <a:extLst>
                    <a:ext uri="{9D8B030D-6E8A-4147-A177-3AD203B41FA5}">
                      <a16:colId xmlns:a16="http://schemas.microsoft.com/office/drawing/2014/main" val="3981525321"/>
                    </a:ext>
                  </a:extLst>
                </a:gridCol>
              </a:tblGrid>
              <a:tr h="0">
                <a:tc>
                  <a:txBody>
                    <a:bodyPr/>
                    <a:lstStyle/>
                    <a:p>
                      <a:pPr fontAlgn="t"/>
                      <a:r>
                        <a:rPr lang="en-US">
                          <a:effectLst/>
                        </a:rPr>
                        <a:t>S.N.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Complement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602464606"/>
                  </a:ext>
                </a:extLst>
              </a:tr>
              <a:tr h="0">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Radix Complement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The radix complement is referred to as the r's complement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8448252"/>
                  </a:ext>
                </a:extLst>
              </a:tr>
              <a:tr h="0">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Diminished Radix Complement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The diminished radix complement is referred to as the (r-1)'s complement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73560826"/>
                  </a:ext>
                </a:extLst>
              </a:tr>
            </a:tbl>
          </a:graphicData>
        </a:graphic>
      </p:graphicFrame>
    </p:spTree>
    <p:extLst>
      <p:ext uri="{BB962C8B-B14F-4D97-AF65-F5344CB8AC3E}">
        <p14:creationId xmlns:p14="http://schemas.microsoft.com/office/powerpoint/2010/main" val="34684877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DC06-FFA1-3541-9B9C-CE4B53B07A79}"/>
              </a:ext>
            </a:extLst>
          </p:cNvPr>
          <p:cNvSpPr>
            <a:spLocks noGrp="1"/>
          </p:cNvSpPr>
          <p:nvPr>
            <p:ph type="title"/>
          </p:nvPr>
        </p:nvSpPr>
        <p:spPr/>
        <p:txBody>
          <a:bodyPr/>
          <a:lstStyle/>
          <a:p>
            <a:r>
              <a:rPr lang="en-US" dirty="0">
                <a:solidFill>
                  <a:srgbClr val="FF0000"/>
                </a:solidFill>
              </a:rPr>
              <a:t>Binary system complements</a:t>
            </a:r>
            <a:br>
              <a:rPr lang="en-US" dirty="0"/>
            </a:br>
            <a:endParaRPr lang="en-US" dirty="0"/>
          </a:p>
        </p:txBody>
      </p:sp>
      <p:sp>
        <p:nvSpPr>
          <p:cNvPr id="3" name="Content Placeholder 2">
            <a:extLst>
              <a:ext uri="{FF2B5EF4-FFF2-40B4-BE49-F238E27FC236}">
                <a16:creationId xmlns:a16="http://schemas.microsoft.com/office/drawing/2014/main" id="{1C4498D5-4120-FB47-B539-2525E78A78F0}"/>
              </a:ext>
            </a:extLst>
          </p:cNvPr>
          <p:cNvSpPr>
            <a:spLocks noGrp="1"/>
          </p:cNvSpPr>
          <p:nvPr>
            <p:ph idx="1"/>
          </p:nvPr>
        </p:nvSpPr>
        <p:spPr/>
        <p:txBody>
          <a:bodyPr/>
          <a:lstStyle/>
          <a:p>
            <a:r>
              <a:rPr lang="en-US" u="sng" dirty="0">
                <a:solidFill>
                  <a:srgbClr val="FF0000"/>
                </a:solidFill>
              </a:rPr>
              <a:t>1's complement</a:t>
            </a:r>
          </a:p>
          <a:p>
            <a:r>
              <a:rPr lang="en-US" dirty="0"/>
              <a:t>The 1's complement of a number is found by changing all 1's to 0's and all 0's to 1’s. </a:t>
            </a:r>
          </a:p>
          <a:p>
            <a:r>
              <a:rPr lang="en-US" dirty="0"/>
              <a:t>This is called as taking complement or 1's complement. Example of 1's Complement is as follows: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07CFD0B5-2A8C-244A-8839-D5125B7FA76E}"/>
              </a:ext>
            </a:extLst>
          </p:cNvPr>
          <p:cNvPicPr>
            <a:picLocks noChangeAspect="1"/>
          </p:cNvPicPr>
          <p:nvPr/>
        </p:nvPicPr>
        <p:blipFill>
          <a:blip r:embed="rId2"/>
          <a:stretch>
            <a:fillRect/>
          </a:stretch>
        </p:blipFill>
        <p:spPr>
          <a:xfrm>
            <a:off x="3083472" y="4386263"/>
            <a:ext cx="6172200" cy="1790700"/>
          </a:xfrm>
          <a:prstGeom prst="rect">
            <a:avLst/>
          </a:prstGeom>
        </p:spPr>
      </p:pic>
    </p:spTree>
    <p:extLst>
      <p:ext uri="{BB962C8B-B14F-4D97-AF65-F5344CB8AC3E}">
        <p14:creationId xmlns:p14="http://schemas.microsoft.com/office/powerpoint/2010/main" val="3422626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82BF7C-C41E-164D-ADBB-35B5D7DD3BA6}"/>
              </a:ext>
            </a:extLst>
          </p:cNvPr>
          <p:cNvSpPr>
            <a:spLocks noGrp="1"/>
          </p:cNvSpPr>
          <p:nvPr>
            <p:ph idx="1"/>
          </p:nvPr>
        </p:nvSpPr>
        <p:spPr>
          <a:xfrm>
            <a:off x="838200" y="346841"/>
            <a:ext cx="10515600" cy="5830122"/>
          </a:xfrm>
        </p:spPr>
        <p:txBody>
          <a:bodyPr/>
          <a:lstStyle/>
          <a:p>
            <a:pPr marL="0" indent="0">
              <a:buNone/>
            </a:pPr>
            <a:r>
              <a:rPr lang="en-US" b="1" dirty="0"/>
              <a:t>4. Hexadecimal Numbers</a:t>
            </a:r>
          </a:p>
          <a:p>
            <a:r>
              <a:rPr lang="en-US" dirty="0"/>
              <a:t>These numbers are used extensively in microprocessor work.</a:t>
            </a:r>
          </a:p>
          <a:p>
            <a:r>
              <a:rPr lang="en-US" dirty="0"/>
              <a:t>The hexadecimal number system has a base of 16, and hence it consists of the following sixteen number of digits.</a:t>
            </a:r>
          </a:p>
          <a:p>
            <a:pPr marL="0" indent="0">
              <a:buNone/>
            </a:pPr>
            <a:r>
              <a:rPr lang="en-US" dirty="0"/>
              <a:t>0, 1, 2, 3,  4, 5, 6, 7, 8, 9, A, B, C, D, E,  F.</a:t>
            </a:r>
          </a:p>
          <a:p>
            <a:pPr marL="0" indent="0">
              <a:buNone/>
            </a:pPr>
            <a:r>
              <a:rPr lang="en-US" dirty="0"/>
              <a:t>The size of the hexadecimal is much shorter than the binary number which makes them easy to write and remember. </a:t>
            </a:r>
          </a:p>
          <a:p>
            <a:pPr marL="0" indent="0">
              <a:buNone/>
            </a:pPr>
            <a:r>
              <a:rPr lang="en-US" dirty="0"/>
              <a:t>Let 0000 to 000F representing hexadecimal numbers from zero to fifteen, then 0010, 0011, 0012, …etc. Will represent sixteen, seventeen, eighteen… etc. till 001F which represent thirty open and so on.</a:t>
            </a:r>
          </a:p>
          <a:p>
            <a:endParaRPr lang="en-US" dirty="0"/>
          </a:p>
        </p:txBody>
      </p:sp>
    </p:spTree>
    <p:extLst>
      <p:ext uri="{BB962C8B-B14F-4D97-AF65-F5344CB8AC3E}">
        <p14:creationId xmlns:p14="http://schemas.microsoft.com/office/powerpoint/2010/main" val="6199573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6351C-0832-EA49-ABC8-2263D619DDAA}"/>
              </a:ext>
            </a:extLst>
          </p:cNvPr>
          <p:cNvSpPr>
            <a:spLocks noGrp="1"/>
          </p:cNvSpPr>
          <p:nvPr>
            <p:ph type="title"/>
          </p:nvPr>
        </p:nvSpPr>
        <p:spPr/>
        <p:txBody>
          <a:bodyPr>
            <a:normAutofit fontScale="90000"/>
          </a:bodyPr>
          <a:lstStyle/>
          <a:p>
            <a:br>
              <a:rPr lang="en-US" dirty="0"/>
            </a:br>
            <a:r>
              <a:rPr lang="en-US" dirty="0">
                <a:solidFill>
                  <a:srgbClr val="FF0000"/>
                </a:solidFill>
              </a:rPr>
              <a:t>2's complement</a:t>
            </a:r>
            <a:br>
              <a:rPr lang="en-US" dirty="0"/>
            </a:br>
            <a:br>
              <a:rPr lang="en-US" dirty="0"/>
            </a:br>
            <a:endParaRPr lang="en-US" dirty="0"/>
          </a:p>
        </p:txBody>
      </p:sp>
      <p:sp>
        <p:nvSpPr>
          <p:cNvPr id="3" name="Content Placeholder 2">
            <a:extLst>
              <a:ext uri="{FF2B5EF4-FFF2-40B4-BE49-F238E27FC236}">
                <a16:creationId xmlns:a16="http://schemas.microsoft.com/office/drawing/2014/main" id="{DA90DF09-E0AC-B641-85EC-273DA16916D7}"/>
              </a:ext>
            </a:extLst>
          </p:cNvPr>
          <p:cNvSpPr>
            <a:spLocks noGrp="1"/>
          </p:cNvSpPr>
          <p:nvPr>
            <p:ph idx="1"/>
          </p:nvPr>
        </p:nvSpPr>
        <p:spPr/>
        <p:txBody>
          <a:bodyPr/>
          <a:lstStyle/>
          <a:p>
            <a:r>
              <a:rPr lang="en-US" dirty="0"/>
              <a:t>The 2's complement of binary number is obtained by adding 1 to the Least Significant Bit (LSB) of 1's complement of the number.</a:t>
            </a:r>
          </a:p>
          <a:p>
            <a:r>
              <a:rPr lang="en-US" dirty="0"/>
              <a:t>2's complement = 1's complement + 1</a:t>
            </a:r>
          </a:p>
          <a:p>
            <a:r>
              <a:rPr lang="en-US" dirty="0"/>
              <a:t>Example of 2's Complement is as follows:</a:t>
            </a:r>
          </a:p>
          <a:p>
            <a:endParaRPr lang="en-US" dirty="0"/>
          </a:p>
        </p:txBody>
      </p:sp>
      <p:pic>
        <p:nvPicPr>
          <p:cNvPr id="6" name="Picture 5">
            <a:extLst>
              <a:ext uri="{FF2B5EF4-FFF2-40B4-BE49-F238E27FC236}">
                <a16:creationId xmlns:a16="http://schemas.microsoft.com/office/drawing/2014/main" id="{78FC6F25-8109-4340-9380-37CF93C2AFC3}"/>
              </a:ext>
            </a:extLst>
          </p:cNvPr>
          <p:cNvPicPr>
            <a:picLocks noChangeAspect="1"/>
          </p:cNvPicPr>
          <p:nvPr/>
        </p:nvPicPr>
        <p:blipFill>
          <a:blip r:embed="rId2"/>
          <a:stretch>
            <a:fillRect/>
          </a:stretch>
        </p:blipFill>
        <p:spPr>
          <a:xfrm>
            <a:off x="2809327" y="3746719"/>
            <a:ext cx="6426200" cy="2565181"/>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FF0194A-0C79-A846-B9D0-D63B165CD4FE}"/>
                  </a:ext>
                </a:extLst>
              </p14:cNvPr>
              <p14:cNvContentPartPr/>
              <p14:nvPr/>
            </p14:nvContentPartPr>
            <p14:xfrm>
              <a:off x="807480" y="1515960"/>
              <a:ext cx="10930320" cy="4999680"/>
            </p14:xfrm>
          </p:contentPart>
        </mc:Choice>
        <mc:Fallback xmlns="">
          <p:pic>
            <p:nvPicPr>
              <p:cNvPr id="4" name="Ink 3">
                <a:extLst>
                  <a:ext uri="{FF2B5EF4-FFF2-40B4-BE49-F238E27FC236}">
                    <a16:creationId xmlns:a16="http://schemas.microsoft.com/office/drawing/2014/main" id="{0FF0194A-0C79-A846-B9D0-D63B165CD4FE}"/>
                  </a:ext>
                </a:extLst>
              </p:cNvPr>
              <p:cNvPicPr/>
              <p:nvPr/>
            </p:nvPicPr>
            <p:blipFill>
              <a:blip r:embed="rId4"/>
              <a:stretch>
                <a:fillRect/>
              </a:stretch>
            </p:blipFill>
            <p:spPr>
              <a:xfrm>
                <a:off x="798120" y="1506600"/>
                <a:ext cx="10949040" cy="5018400"/>
              </a:xfrm>
              <a:prstGeom prst="rect">
                <a:avLst/>
              </a:prstGeom>
            </p:spPr>
          </p:pic>
        </mc:Fallback>
      </mc:AlternateContent>
    </p:spTree>
    <p:extLst>
      <p:ext uri="{BB962C8B-B14F-4D97-AF65-F5344CB8AC3E}">
        <p14:creationId xmlns:p14="http://schemas.microsoft.com/office/powerpoint/2010/main" val="25250414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AD45-C6D6-BD40-9C52-54DB4508F0C9}"/>
              </a:ext>
            </a:extLst>
          </p:cNvPr>
          <p:cNvSpPr>
            <a:spLocks noGrp="1"/>
          </p:cNvSpPr>
          <p:nvPr>
            <p:ph type="title"/>
          </p:nvPr>
        </p:nvSpPr>
        <p:spPr/>
        <p:txBody>
          <a:bodyPr/>
          <a:lstStyle/>
          <a:p>
            <a:r>
              <a:rPr lang="en-US" dirty="0">
                <a:solidFill>
                  <a:srgbClr val="FF0000"/>
                </a:solidFill>
              </a:rPr>
              <a:t>Binary Addition</a:t>
            </a:r>
            <a:br>
              <a:rPr lang="en-US" dirty="0"/>
            </a:br>
            <a:endParaRPr lang="en-US" dirty="0"/>
          </a:p>
        </p:txBody>
      </p:sp>
      <p:sp>
        <p:nvSpPr>
          <p:cNvPr id="3" name="Content Placeholder 2">
            <a:extLst>
              <a:ext uri="{FF2B5EF4-FFF2-40B4-BE49-F238E27FC236}">
                <a16:creationId xmlns:a16="http://schemas.microsoft.com/office/drawing/2014/main" id="{9C2110CA-CAF0-D047-AACC-E9F42BFAD820}"/>
              </a:ext>
            </a:extLst>
          </p:cNvPr>
          <p:cNvSpPr>
            <a:spLocks noGrp="1"/>
          </p:cNvSpPr>
          <p:nvPr>
            <p:ph idx="1"/>
          </p:nvPr>
        </p:nvSpPr>
        <p:spPr/>
        <p:txBody>
          <a:bodyPr/>
          <a:lstStyle/>
          <a:p>
            <a:r>
              <a:rPr lang="en-US" dirty="0"/>
              <a:t>It is a key for binary subtraction, multiplication, division. There are four rules of binary addition.</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7E4B4DDB-8CDB-494B-A5C0-5657510C0F05}"/>
              </a:ext>
            </a:extLst>
          </p:cNvPr>
          <p:cNvPicPr>
            <a:picLocks noChangeAspect="1"/>
          </p:cNvPicPr>
          <p:nvPr/>
        </p:nvPicPr>
        <p:blipFill>
          <a:blip r:embed="rId2"/>
          <a:stretch>
            <a:fillRect/>
          </a:stretch>
        </p:blipFill>
        <p:spPr>
          <a:xfrm>
            <a:off x="981184" y="2598683"/>
            <a:ext cx="4406900" cy="1828800"/>
          </a:xfrm>
          <a:prstGeom prst="rect">
            <a:avLst/>
          </a:prstGeom>
        </p:spPr>
      </p:pic>
      <p:pic>
        <p:nvPicPr>
          <p:cNvPr id="8" name="Picture 7">
            <a:extLst>
              <a:ext uri="{FF2B5EF4-FFF2-40B4-BE49-F238E27FC236}">
                <a16:creationId xmlns:a16="http://schemas.microsoft.com/office/drawing/2014/main" id="{D7B25D05-654E-9C4A-9B15-C4BFFE29D46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9000"/>
                    </a14:imgEffect>
                  </a14:imgLayer>
                </a14:imgProps>
              </a:ext>
            </a:extLst>
          </a:blip>
          <a:stretch>
            <a:fillRect/>
          </a:stretch>
        </p:blipFill>
        <p:spPr>
          <a:xfrm>
            <a:off x="5281284" y="3813449"/>
            <a:ext cx="6563054" cy="2451100"/>
          </a:xfrm>
          <a:prstGeom prst="rect">
            <a:avLst/>
          </a:prstGeom>
          <a:effectLst>
            <a:softEdge rad="63500"/>
          </a:effectLst>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A81DF7C-748D-6A4C-BC45-6AD6F9F26DC3}"/>
                  </a:ext>
                </a:extLst>
              </p14:cNvPr>
              <p14:cNvContentPartPr/>
              <p14:nvPr/>
            </p14:nvContentPartPr>
            <p14:xfrm>
              <a:off x="1868760" y="106920"/>
              <a:ext cx="8746200" cy="6297120"/>
            </p14:xfrm>
          </p:contentPart>
        </mc:Choice>
        <mc:Fallback xmlns="">
          <p:pic>
            <p:nvPicPr>
              <p:cNvPr id="4" name="Ink 3">
                <a:extLst>
                  <a:ext uri="{FF2B5EF4-FFF2-40B4-BE49-F238E27FC236}">
                    <a16:creationId xmlns:a16="http://schemas.microsoft.com/office/drawing/2014/main" id="{8A81DF7C-748D-6A4C-BC45-6AD6F9F26DC3}"/>
                  </a:ext>
                </a:extLst>
              </p:cNvPr>
              <p:cNvPicPr/>
              <p:nvPr/>
            </p:nvPicPr>
            <p:blipFill>
              <a:blip r:embed="rId6"/>
              <a:stretch>
                <a:fillRect/>
              </a:stretch>
            </p:blipFill>
            <p:spPr>
              <a:xfrm>
                <a:off x="1859400" y="97560"/>
                <a:ext cx="8764920" cy="6315840"/>
              </a:xfrm>
              <a:prstGeom prst="rect">
                <a:avLst/>
              </a:prstGeom>
            </p:spPr>
          </p:pic>
        </mc:Fallback>
      </mc:AlternateContent>
    </p:spTree>
    <p:extLst>
      <p:ext uri="{BB962C8B-B14F-4D97-AF65-F5344CB8AC3E}">
        <p14:creationId xmlns:p14="http://schemas.microsoft.com/office/powerpoint/2010/main" val="30107077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D2FFE-325B-A84C-818B-0B120F80D583}"/>
              </a:ext>
            </a:extLst>
          </p:cNvPr>
          <p:cNvSpPr>
            <a:spLocks noGrp="1"/>
          </p:cNvSpPr>
          <p:nvPr>
            <p:ph type="title"/>
          </p:nvPr>
        </p:nvSpPr>
        <p:spPr/>
        <p:txBody>
          <a:bodyPr/>
          <a:lstStyle/>
          <a:p>
            <a:r>
              <a:rPr lang="en-US" dirty="0">
                <a:solidFill>
                  <a:srgbClr val="FF0000"/>
                </a:solidFill>
              </a:rPr>
              <a:t>Binary Subtraction</a:t>
            </a:r>
            <a:br>
              <a:rPr lang="en-US" dirty="0"/>
            </a:br>
            <a:endParaRPr lang="en-US" dirty="0"/>
          </a:p>
        </p:txBody>
      </p:sp>
      <p:sp>
        <p:nvSpPr>
          <p:cNvPr id="3" name="Content Placeholder 2">
            <a:extLst>
              <a:ext uri="{FF2B5EF4-FFF2-40B4-BE49-F238E27FC236}">
                <a16:creationId xmlns:a16="http://schemas.microsoft.com/office/drawing/2014/main" id="{24E4B533-1A57-E248-801C-2BE05F37A066}"/>
              </a:ext>
            </a:extLst>
          </p:cNvPr>
          <p:cNvSpPr>
            <a:spLocks noGrp="1"/>
          </p:cNvSpPr>
          <p:nvPr>
            <p:ph idx="1"/>
          </p:nvPr>
        </p:nvSpPr>
        <p:spPr>
          <a:xfrm>
            <a:off x="838200" y="974725"/>
            <a:ext cx="10515600" cy="4351338"/>
          </a:xfrm>
        </p:spPr>
        <p:txBody>
          <a:bodyPr/>
          <a:lstStyle/>
          <a:p>
            <a:r>
              <a:rPr lang="en-US" b="1" dirty="0"/>
              <a:t>Subtraction and Borrow</a:t>
            </a:r>
            <a:r>
              <a:rPr lang="en-US" dirty="0"/>
              <a:t>, these two words will be used very frequently for the binary subtraction. </a:t>
            </a:r>
          </a:p>
          <a:p>
            <a:r>
              <a:rPr lang="en-US" dirty="0"/>
              <a:t>There are four rules of binary subtraction.</a:t>
            </a:r>
          </a:p>
          <a:p>
            <a:endParaRPr lang="en-US" dirty="0"/>
          </a:p>
          <a:p>
            <a:endParaRPr lang="en-US" dirty="0"/>
          </a:p>
        </p:txBody>
      </p:sp>
      <p:pic>
        <p:nvPicPr>
          <p:cNvPr id="3074" name="Picture 2" descr="Subtraction Table">
            <a:extLst>
              <a:ext uri="{FF2B5EF4-FFF2-40B4-BE49-F238E27FC236}">
                <a16:creationId xmlns:a16="http://schemas.microsoft.com/office/drawing/2014/main" id="{85435A6B-DB1D-9A41-8E3B-3126B78AE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675" y="2384698"/>
            <a:ext cx="4140200" cy="1701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EE29EA5-C85E-3743-A44E-285AFCB625C7}"/>
              </a:ext>
            </a:extLst>
          </p:cNvPr>
          <p:cNvPicPr>
            <a:picLocks noChangeAspect="1"/>
          </p:cNvPicPr>
          <p:nvPr/>
        </p:nvPicPr>
        <p:blipFill>
          <a:blip r:embed="rId3"/>
          <a:stretch>
            <a:fillRect/>
          </a:stretch>
        </p:blipFill>
        <p:spPr>
          <a:xfrm>
            <a:off x="4978400" y="3881054"/>
            <a:ext cx="7085638" cy="2002221"/>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1C162E2-D522-4B4D-9474-F5ED1CEFD176}"/>
                  </a:ext>
                </a:extLst>
              </p14:cNvPr>
              <p14:cNvContentPartPr/>
              <p14:nvPr/>
            </p14:nvContentPartPr>
            <p14:xfrm>
              <a:off x="1343160" y="636480"/>
              <a:ext cx="8298720" cy="5198760"/>
            </p14:xfrm>
          </p:contentPart>
        </mc:Choice>
        <mc:Fallback xmlns="">
          <p:pic>
            <p:nvPicPr>
              <p:cNvPr id="4" name="Ink 3">
                <a:extLst>
                  <a:ext uri="{FF2B5EF4-FFF2-40B4-BE49-F238E27FC236}">
                    <a16:creationId xmlns:a16="http://schemas.microsoft.com/office/drawing/2014/main" id="{01C162E2-D522-4B4D-9474-F5ED1CEFD176}"/>
                  </a:ext>
                </a:extLst>
              </p:cNvPr>
              <p:cNvPicPr/>
              <p:nvPr/>
            </p:nvPicPr>
            <p:blipFill>
              <a:blip r:embed="rId5"/>
              <a:stretch>
                <a:fillRect/>
              </a:stretch>
            </p:blipFill>
            <p:spPr>
              <a:xfrm>
                <a:off x="1333800" y="627120"/>
                <a:ext cx="8317440" cy="5217480"/>
              </a:xfrm>
              <a:prstGeom prst="rect">
                <a:avLst/>
              </a:prstGeom>
            </p:spPr>
          </p:pic>
        </mc:Fallback>
      </mc:AlternateContent>
    </p:spTree>
    <p:extLst>
      <p:ext uri="{BB962C8B-B14F-4D97-AF65-F5344CB8AC3E}">
        <p14:creationId xmlns:p14="http://schemas.microsoft.com/office/powerpoint/2010/main" val="13588194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61FE-CE57-B94A-838F-01B7478B849C}"/>
              </a:ext>
            </a:extLst>
          </p:cNvPr>
          <p:cNvSpPr>
            <a:spLocks noGrp="1"/>
          </p:cNvSpPr>
          <p:nvPr>
            <p:ph type="title"/>
          </p:nvPr>
        </p:nvSpPr>
        <p:spPr>
          <a:xfrm>
            <a:off x="838200" y="365125"/>
            <a:ext cx="10515600" cy="1484696"/>
          </a:xfrm>
        </p:spPr>
        <p:txBody>
          <a:bodyPr/>
          <a:lstStyle/>
          <a:p>
            <a:r>
              <a:rPr lang="en-US" dirty="0">
                <a:solidFill>
                  <a:srgbClr val="FF0000"/>
                </a:solidFill>
              </a:rPr>
              <a:t>Binary Multiplication</a:t>
            </a:r>
            <a:br>
              <a:rPr lang="en-US" dirty="0"/>
            </a:br>
            <a:endParaRPr lang="en-US" dirty="0"/>
          </a:p>
        </p:txBody>
      </p:sp>
      <p:pic>
        <p:nvPicPr>
          <p:cNvPr id="5" name="Content Placeholder 4">
            <a:extLst>
              <a:ext uri="{FF2B5EF4-FFF2-40B4-BE49-F238E27FC236}">
                <a16:creationId xmlns:a16="http://schemas.microsoft.com/office/drawing/2014/main" id="{CE1CE0CA-46A2-874E-BEE0-D9E73E2A393B}"/>
              </a:ext>
            </a:extLst>
          </p:cNvPr>
          <p:cNvPicPr>
            <a:picLocks noGrp="1" noChangeAspect="1"/>
          </p:cNvPicPr>
          <p:nvPr>
            <p:ph idx="1"/>
          </p:nvPr>
        </p:nvPicPr>
        <p:blipFill>
          <a:blip r:embed="rId2"/>
          <a:stretch>
            <a:fillRect/>
          </a:stretch>
        </p:blipFill>
        <p:spPr>
          <a:xfrm>
            <a:off x="1222704" y="2536414"/>
            <a:ext cx="8128000" cy="3581400"/>
          </a:xfrm>
        </p:spPr>
      </p:pic>
      <p:pic>
        <p:nvPicPr>
          <p:cNvPr id="4098" name="Picture 2" descr="Multiplication Table">
            <a:extLst>
              <a:ext uri="{FF2B5EF4-FFF2-40B4-BE49-F238E27FC236}">
                <a16:creationId xmlns:a16="http://schemas.microsoft.com/office/drawing/2014/main" id="{48126F5D-7C34-B241-A76D-9B789341E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842" y="1348568"/>
            <a:ext cx="4178300" cy="16891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858FE31-149F-6942-B07C-9099D1E25EA3}"/>
                  </a:ext>
                </a:extLst>
              </p14:cNvPr>
              <p14:cNvContentPartPr/>
              <p14:nvPr/>
            </p14:nvContentPartPr>
            <p14:xfrm>
              <a:off x="3390480" y="1267920"/>
              <a:ext cx="6712560" cy="4283640"/>
            </p14:xfrm>
          </p:contentPart>
        </mc:Choice>
        <mc:Fallback xmlns="">
          <p:pic>
            <p:nvPicPr>
              <p:cNvPr id="3" name="Ink 2">
                <a:extLst>
                  <a:ext uri="{FF2B5EF4-FFF2-40B4-BE49-F238E27FC236}">
                    <a16:creationId xmlns:a16="http://schemas.microsoft.com/office/drawing/2014/main" id="{6858FE31-149F-6942-B07C-9099D1E25EA3}"/>
                  </a:ext>
                </a:extLst>
              </p:cNvPr>
              <p:cNvPicPr/>
              <p:nvPr/>
            </p:nvPicPr>
            <p:blipFill>
              <a:blip r:embed="rId5"/>
              <a:stretch>
                <a:fillRect/>
              </a:stretch>
            </p:blipFill>
            <p:spPr>
              <a:xfrm>
                <a:off x="3381120" y="1258560"/>
                <a:ext cx="6731280" cy="4302360"/>
              </a:xfrm>
              <a:prstGeom prst="rect">
                <a:avLst/>
              </a:prstGeom>
            </p:spPr>
          </p:pic>
        </mc:Fallback>
      </mc:AlternateContent>
    </p:spTree>
    <p:extLst>
      <p:ext uri="{BB962C8B-B14F-4D97-AF65-F5344CB8AC3E}">
        <p14:creationId xmlns:p14="http://schemas.microsoft.com/office/powerpoint/2010/main" val="1714637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4FC1-8BFB-024C-B619-FAE0DEE8A36D}"/>
              </a:ext>
            </a:extLst>
          </p:cNvPr>
          <p:cNvSpPr>
            <a:spLocks noGrp="1"/>
          </p:cNvSpPr>
          <p:nvPr>
            <p:ph type="title"/>
          </p:nvPr>
        </p:nvSpPr>
        <p:spPr/>
        <p:txBody>
          <a:bodyPr>
            <a:normAutofit fontScale="90000"/>
          </a:bodyPr>
          <a:lstStyle/>
          <a:p>
            <a:br>
              <a:rPr lang="en-US" dirty="0"/>
            </a:br>
            <a:r>
              <a:rPr lang="en-US" dirty="0">
                <a:solidFill>
                  <a:srgbClr val="FF0000"/>
                </a:solidFill>
              </a:rPr>
              <a:t>Binary Division</a:t>
            </a:r>
            <a:br>
              <a:rPr lang="en-US" dirty="0"/>
            </a:br>
            <a:br>
              <a:rPr lang="en-US" dirty="0"/>
            </a:br>
            <a:endParaRPr lang="en-US" dirty="0"/>
          </a:p>
        </p:txBody>
      </p:sp>
      <p:sp>
        <p:nvSpPr>
          <p:cNvPr id="3" name="Content Placeholder 2">
            <a:extLst>
              <a:ext uri="{FF2B5EF4-FFF2-40B4-BE49-F238E27FC236}">
                <a16:creationId xmlns:a16="http://schemas.microsoft.com/office/drawing/2014/main" id="{FF7FA17A-0C29-C84C-A915-F46AF0B46768}"/>
              </a:ext>
            </a:extLst>
          </p:cNvPr>
          <p:cNvSpPr>
            <a:spLocks noGrp="1"/>
          </p:cNvSpPr>
          <p:nvPr>
            <p:ph idx="1"/>
          </p:nvPr>
        </p:nvSpPr>
        <p:spPr/>
        <p:txBody>
          <a:bodyPr/>
          <a:lstStyle/>
          <a:p>
            <a:r>
              <a:rPr lang="en-US" dirty="0"/>
              <a:t>Binary division is similar to decimal division. </a:t>
            </a:r>
          </a:p>
          <a:p>
            <a:r>
              <a:rPr lang="en-US" dirty="0"/>
              <a:t>It is called as the long division procedure.</a:t>
            </a:r>
          </a:p>
          <a:p>
            <a:endParaRPr lang="en-US" dirty="0"/>
          </a:p>
        </p:txBody>
      </p:sp>
      <p:pic>
        <p:nvPicPr>
          <p:cNvPr id="5" name="Picture 4">
            <a:extLst>
              <a:ext uri="{FF2B5EF4-FFF2-40B4-BE49-F238E27FC236}">
                <a16:creationId xmlns:a16="http://schemas.microsoft.com/office/drawing/2014/main" id="{1190E685-A83A-6D47-A1C0-92B0E88E0927}"/>
              </a:ext>
            </a:extLst>
          </p:cNvPr>
          <p:cNvPicPr>
            <a:picLocks noChangeAspect="1"/>
          </p:cNvPicPr>
          <p:nvPr/>
        </p:nvPicPr>
        <p:blipFill>
          <a:blip r:embed="rId2"/>
          <a:stretch>
            <a:fillRect/>
          </a:stretch>
        </p:blipFill>
        <p:spPr>
          <a:xfrm>
            <a:off x="2005505" y="2741010"/>
            <a:ext cx="8496300" cy="38354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61C9632-B5E3-CE47-8A45-1FF2EFF2692A}"/>
                  </a:ext>
                </a:extLst>
              </p14:cNvPr>
              <p14:cNvContentPartPr/>
              <p14:nvPr/>
            </p14:nvContentPartPr>
            <p14:xfrm>
              <a:off x="3613320" y="2678760"/>
              <a:ext cx="5511240" cy="3976200"/>
            </p14:xfrm>
          </p:contentPart>
        </mc:Choice>
        <mc:Fallback xmlns="">
          <p:pic>
            <p:nvPicPr>
              <p:cNvPr id="4" name="Ink 3">
                <a:extLst>
                  <a:ext uri="{FF2B5EF4-FFF2-40B4-BE49-F238E27FC236}">
                    <a16:creationId xmlns:a16="http://schemas.microsoft.com/office/drawing/2014/main" id="{161C9632-B5E3-CE47-8A45-1FF2EFF2692A}"/>
                  </a:ext>
                </a:extLst>
              </p:cNvPr>
              <p:cNvPicPr/>
              <p:nvPr/>
            </p:nvPicPr>
            <p:blipFill>
              <a:blip r:embed="rId4"/>
              <a:stretch>
                <a:fillRect/>
              </a:stretch>
            </p:blipFill>
            <p:spPr>
              <a:xfrm>
                <a:off x="3603960" y="2669400"/>
                <a:ext cx="5529960" cy="3994920"/>
              </a:xfrm>
              <a:prstGeom prst="rect">
                <a:avLst/>
              </a:prstGeom>
            </p:spPr>
          </p:pic>
        </mc:Fallback>
      </mc:AlternateContent>
    </p:spTree>
    <p:extLst>
      <p:ext uri="{BB962C8B-B14F-4D97-AF65-F5344CB8AC3E}">
        <p14:creationId xmlns:p14="http://schemas.microsoft.com/office/powerpoint/2010/main" val="17770688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238E-31C9-9D49-A7F4-4C97ED848D41}"/>
              </a:ext>
            </a:extLst>
          </p:cNvPr>
          <p:cNvSpPr>
            <a:spLocks noGrp="1"/>
          </p:cNvSpPr>
          <p:nvPr>
            <p:ph type="title"/>
          </p:nvPr>
        </p:nvSpPr>
        <p:spPr/>
        <p:txBody>
          <a:bodyPr/>
          <a:lstStyle/>
          <a:p>
            <a:r>
              <a:rPr lang="en-US" dirty="0">
                <a:solidFill>
                  <a:srgbClr val="FF0000"/>
                </a:solidFill>
              </a:rPr>
              <a:t>1’s Complement Subtraction</a:t>
            </a:r>
          </a:p>
        </p:txBody>
      </p:sp>
      <p:sp>
        <p:nvSpPr>
          <p:cNvPr id="3" name="Content Placeholder 2">
            <a:extLst>
              <a:ext uri="{FF2B5EF4-FFF2-40B4-BE49-F238E27FC236}">
                <a16:creationId xmlns:a16="http://schemas.microsoft.com/office/drawing/2014/main" id="{F02A3D49-66FE-6B4A-993E-3121CD4B2AD2}"/>
              </a:ext>
            </a:extLst>
          </p:cNvPr>
          <p:cNvSpPr>
            <a:spLocks noGrp="1"/>
          </p:cNvSpPr>
          <p:nvPr>
            <p:ph idx="1"/>
          </p:nvPr>
        </p:nvSpPr>
        <p:spPr/>
        <p:txBody>
          <a:bodyPr/>
          <a:lstStyle/>
          <a:p>
            <a:r>
              <a:rPr lang="en-US" dirty="0"/>
              <a:t>In subtraction by 1’s complement we subtract two binary numbers using carried by 1’s complement.</a:t>
            </a:r>
          </a:p>
          <a:p>
            <a:r>
              <a:rPr lang="en-US" b="1" dirty="0"/>
              <a:t>The steps to be followed in</a:t>
            </a:r>
            <a:r>
              <a:rPr lang="en-US" dirty="0"/>
              <a:t> </a:t>
            </a:r>
            <a:r>
              <a:rPr lang="en-US" b="1" dirty="0"/>
              <a:t>subtraction by 1’s complement</a:t>
            </a:r>
            <a:r>
              <a:rPr lang="en-US" dirty="0"/>
              <a:t> </a:t>
            </a:r>
            <a:r>
              <a:rPr lang="en-US" b="1" dirty="0"/>
              <a:t>are:</a:t>
            </a:r>
            <a:endParaRPr lang="en-US" dirty="0"/>
          </a:p>
          <a:p>
            <a:pPr marL="0" indent="0">
              <a:buNone/>
            </a:pPr>
            <a:r>
              <a:rPr lang="en-US" dirty="0" err="1"/>
              <a:t>i</a:t>
            </a:r>
            <a:r>
              <a:rPr lang="en-US" dirty="0"/>
              <a:t>) write down 1’s complement of the subtrahend.</a:t>
            </a:r>
          </a:p>
          <a:p>
            <a:pPr marL="0" indent="0">
              <a:buNone/>
            </a:pPr>
            <a:r>
              <a:rPr lang="en-US" dirty="0"/>
              <a:t>ii) add this with the minuend.</a:t>
            </a:r>
          </a:p>
          <a:p>
            <a:pPr marL="0" indent="0">
              <a:buNone/>
            </a:pPr>
            <a:r>
              <a:rPr lang="en-US" dirty="0"/>
              <a:t>iii) If the result of addition has a carry over then it is dropped and an 1 is added in the last bit.</a:t>
            </a:r>
          </a:p>
          <a:p>
            <a:pPr marL="0" indent="0">
              <a:buNone/>
            </a:pPr>
            <a:r>
              <a:rPr lang="en-US" dirty="0"/>
              <a:t>iv) If there is no carry over, then 1’s complement of the result of addition is obtained to get the final result and it is negative.</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4F9D2A0-7B78-BB43-8356-01944814837C}"/>
                  </a:ext>
                </a:extLst>
              </p14:cNvPr>
              <p14:cNvContentPartPr/>
              <p14:nvPr/>
            </p14:nvContentPartPr>
            <p14:xfrm>
              <a:off x="471240" y="114480"/>
              <a:ext cx="11720880" cy="5681160"/>
            </p14:xfrm>
          </p:contentPart>
        </mc:Choice>
        <mc:Fallback xmlns="">
          <p:pic>
            <p:nvPicPr>
              <p:cNvPr id="4" name="Ink 3">
                <a:extLst>
                  <a:ext uri="{FF2B5EF4-FFF2-40B4-BE49-F238E27FC236}">
                    <a16:creationId xmlns:a16="http://schemas.microsoft.com/office/drawing/2014/main" id="{44F9D2A0-7B78-BB43-8356-01944814837C}"/>
                  </a:ext>
                </a:extLst>
              </p:cNvPr>
              <p:cNvPicPr/>
              <p:nvPr/>
            </p:nvPicPr>
            <p:blipFill>
              <a:blip r:embed="rId3"/>
              <a:stretch>
                <a:fillRect/>
              </a:stretch>
            </p:blipFill>
            <p:spPr>
              <a:xfrm>
                <a:off x="461880" y="105120"/>
                <a:ext cx="11739600" cy="5699880"/>
              </a:xfrm>
              <a:prstGeom prst="rect">
                <a:avLst/>
              </a:prstGeom>
            </p:spPr>
          </p:pic>
        </mc:Fallback>
      </mc:AlternateContent>
    </p:spTree>
    <p:extLst>
      <p:ext uri="{BB962C8B-B14F-4D97-AF65-F5344CB8AC3E}">
        <p14:creationId xmlns:p14="http://schemas.microsoft.com/office/powerpoint/2010/main" val="32803254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FFFA-B5E3-A14F-BA55-AAF7E11C1D20}"/>
              </a:ext>
            </a:extLst>
          </p:cNvPr>
          <p:cNvSpPr>
            <a:spLocks noGrp="1"/>
          </p:cNvSpPr>
          <p:nvPr>
            <p:ph type="title"/>
          </p:nvPr>
        </p:nvSpPr>
        <p:spPr/>
        <p:txBody>
          <a:bodyPr>
            <a:normAutofit fontScale="90000"/>
          </a:bodyPr>
          <a:lstStyle/>
          <a:p>
            <a:r>
              <a:rPr lang="en-US" b="1" dirty="0">
                <a:solidFill>
                  <a:srgbClr val="FF0000"/>
                </a:solidFill>
              </a:rPr>
              <a:t>Evaluate:</a:t>
            </a:r>
            <a:br>
              <a:rPr lang="en-US" b="1" dirty="0">
                <a:solidFill>
                  <a:srgbClr val="FF0000"/>
                </a:solidFill>
              </a:rPr>
            </a:br>
            <a:r>
              <a:rPr lang="en-US" b="1" dirty="0">
                <a:solidFill>
                  <a:srgbClr val="FF0000"/>
                </a:solidFill>
              </a:rPr>
              <a:t>110101 – 100101</a:t>
            </a:r>
            <a:br>
              <a:rPr lang="en-US" dirty="0"/>
            </a:br>
            <a:endParaRPr lang="en-US" dirty="0"/>
          </a:p>
        </p:txBody>
      </p:sp>
      <p:pic>
        <p:nvPicPr>
          <p:cNvPr id="5" name="Content Placeholder 4">
            <a:extLst>
              <a:ext uri="{FF2B5EF4-FFF2-40B4-BE49-F238E27FC236}">
                <a16:creationId xmlns:a16="http://schemas.microsoft.com/office/drawing/2014/main" id="{2883F831-A006-E642-93B5-47ABC8F28451}"/>
              </a:ext>
            </a:extLst>
          </p:cNvPr>
          <p:cNvPicPr>
            <a:picLocks noGrp="1" noChangeAspect="1"/>
          </p:cNvPicPr>
          <p:nvPr>
            <p:ph idx="1"/>
          </p:nvPr>
        </p:nvPicPr>
        <p:blipFill>
          <a:blip r:embed="rId2"/>
          <a:stretch>
            <a:fillRect/>
          </a:stretch>
        </p:blipFill>
        <p:spPr>
          <a:xfrm>
            <a:off x="2217683" y="1811199"/>
            <a:ext cx="7977351" cy="3958979"/>
          </a:xfrm>
        </p:spPr>
      </p:pic>
      <p:sp>
        <p:nvSpPr>
          <p:cNvPr id="3" name="TextBox 2">
            <a:extLst>
              <a:ext uri="{FF2B5EF4-FFF2-40B4-BE49-F238E27FC236}">
                <a16:creationId xmlns:a16="http://schemas.microsoft.com/office/drawing/2014/main" id="{D51F2FCD-C047-CC4D-BFB0-DAF82F09AD22}"/>
              </a:ext>
            </a:extLst>
          </p:cNvPr>
          <p:cNvSpPr txBox="1"/>
          <p:nvPr/>
        </p:nvSpPr>
        <p:spPr>
          <a:xfrm>
            <a:off x="4498428" y="1944414"/>
            <a:ext cx="977462" cy="369332"/>
          </a:xfrm>
          <a:prstGeom prst="rect">
            <a:avLst/>
          </a:prstGeom>
          <a:noFill/>
        </p:spPr>
        <p:txBody>
          <a:bodyPr wrap="square" rtlCol="0">
            <a:spAutoFit/>
          </a:bodyPr>
          <a:lstStyle/>
          <a:p>
            <a:r>
              <a:rPr lang="en-US" dirty="0"/>
              <a:t>100101</a:t>
            </a:r>
          </a:p>
        </p:txBody>
      </p:sp>
      <p:cxnSp>
        <p:nvCxnSpPr>
          <p:cNvPr id="6" name="Straight Arrow Connector 5">
            <a:extLst>
              <a:ext uri="{FF2B5EF4-FFF2-40B4-BE49-F238E27FC236}">
                <a16:creationId xmlns:a16="http://schemas.microsoft.com/office/drawing/2014/main" id="{AF1EBD00-011E-E144-81C4-E19503A0884E}"/>
              </a:ext>
            </a:extLst>
          </p:cNvPr>
          <p:cNvCxnSpPr/>
          <p:nvPr/>
        </p:nvCxnSpPr>
        <p:spPr>
          <a:xfrm flipV="1">
            <a:off x="4635062" y="2301766"/>
            <a:ext cx="536028" cy="3363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E045D1F-FAFF-F24E-95D4-B9A1FF4316AF}"/>
              </a:ext>
            </a:extLst>
          </p:cNvPr>
          <p:cNvCxnSpPr/>
          <p:nvPr/>
        </p:nvCxnSpPr>
        <p:spPr>
          <a:xfrm>
            <a:off x="4666593" y="2313746"/>
            <a:ext cx="515007" cy="3243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B8D39E38-05AC-924E-A973-75A5C6C21B1C}"/>
                  </a:ext>
                </a:extLst>
              </p14:cNvPr>
              <p14:cNvContentPartPr/>
              <p14:nvPr/>
            </p14:nvContentPartPr>
            <p14:xfrm>
              <a:off x="1433520" y="1362240"/>
              <a:ext cx="7965720" cy="4673160"/>
            </p14:xfrm>
          </p:contentPart>
        </mc:Choice>
        <mc:Fallback xmlns="">
          <p:pic>
            <p:nvPicPr>
              <p:cNvPr id="9" name="Ink 8">
                <a:extLst>
                  <a:ext uri="{FF2B5EF4-FFF2-40B4-BE49-F238E27FC236}">
                    <a16:creationId xmlns:a16="http://schemas.microsoft.com/office/drawing/2014/main" id="{B8D39E38-05AC-924E-A973-75A5C6C21B1C}"/>
                  </a:ext>
                </a:extLst>
              </p:cNvPr>
              <p:cNvPicPr/>
              <p:nvPr/>
            </p:nvPicPr>
            <p:blipFill>
              <a:blip r:embed="rId4"/>
              <a:stretch>
                <a:fillRect/>
              </a:stretch>
            </p:blipFill>
            <p:spPr>
              <a:xfrm>
                <a:off x="1424160" y="1352880"/>
                <a:ext cx="7984440" cy="4691880"/>
              </a:xfrm>
              <a:prstGeom prst="rect">
                <a:avLst/>
              </a:prstGeom>
            </p:spPr>
          </p:pic>
        </mc:Fallback>
      </mc:AlternateContent>
    </p:spTree>
    <p:extLst>
      <p:ext uri="{BB962C8B-B14F-4D97-AF65-F5344CB8AC3E}">
        <p14:creationId xmlns:p14="http://schemas.microsoft.com/office/powerpoint/2010/main" val="25993884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726F-ED4A-534F-B147-149C99650F69}"/>
              </a:ext>
            </a:extLst>
          </p:cNvPr>
          <p:cNvSpPr>
            <a:spLocks noGrp="1"/>
          </p:cNvSpPr>
          <p:nvPr>
            <p:ph type="title"/>
          </p:nvPr>
        </p:nvSpPr>
        <p:spPr/>
        <p:txBody>
          <a:bodyPr/>
          <a:lstStyle/>
          <a:p>
            <a:r>
              <a:rPr lang="en-US" b="1" dirty="0">
                <a:solidFill>
                  <a:srgbClr val="FF0000"/>
                </a:solidFill>
              </a:rPr>
              <a:t>101011 – 111001</a:t>
            </a:r>
            <a:endParaRPr lang="en-US" dirty="0">
              <a:solidFill>
                <a:srgbClr val="FF0000"/>
              </a:solidFill>
            </a:endParaRPr>
          </a:p>
        </p:txBody>
      </p:sp>
      <p:sp>
        <p:nvSpPr>
          <p:cNvPr id="3" name="Content Placeholder 2">
            <a:extLst>
              <a:ext uri="{FF2B5EF4-FFF2-40B4-BE49-F238E27FC236}">
                <a16:creationId xmlns:a16="http://schemas.microsoft.com/office/drawing/2014/main" id="{9F284D5E-7CFB-B044-A357-BF1680B7FAF4}"/>
              </a:ext>
            </a:extLst>
          </p:cNvPr>
          <p:cNvSpPr>
            <a:spLocks noGrp="1"/>
          </p:cNvSpPr>
          <p:nvPr>
            <p:ph idx="1"/>
          </p:nvPr>
        </p:nvSpPr>
        <p:spPr/>
        <p:txBody>
          <a:bodyPr>
            <a:normAutofit fontScale="92500" lnSpcReduction="10000"/>
          </a:bodyPr>
          <a:lstStyle/>
          <a:p>
            <a:pPr marL="0" indent="0">
              <a:buNone/>
            </a:pPr>
            <a:r>
              <a:rPr lang="en-US" b="1" dirty="0"/>
              <a:t>Solution:</a:t>
            </a:r>
            <a:endParaRPr lang="en-US" dirty="0"/>
          </a:p>
          <a:p>
            <a:pPr marL="0" indent="0">
              <a:buNone/>
            </a:pPr>
            <a:r>
              <a:rPr lang="en-US" dirty="0"/>
              <a:t>1’s complement of 111001 is 000110. Hence</a:t>
            </a:r>
          </a:p>
          <a:p>
            <a:pPr marL="0" indent="0">
              <a:buNone/>
            </a:pPr>
            <a:r>
              <a:rPr lang="en-US" dirty="0"/>
              <a:t>                                    </a:t>
            </a:r>
            <a:r>
              <a:rPr lang="en-US" dirty="0" err="1"/>
              <a:t>Minued</a:t>
            </a:r>
            <a:r>
              <a:rPr lang="en-US" dirty="0"/>
              <a:t> -              1 0 1 0 1 1</a:t>
            </a:r>
            <a:br>
              <a:rPr lang="en-US" dirty="0"/>
            </a:br>
            <a:br>
              <a:rPr lang="en-US" dirty="0"/>
            </a:br>
            <a:r>
              <a:rPr lang="en-US" dirty="0"/>
              <a:t>                           1’s complement -         </a:t>
            </a:r>
            <a:r>
              <a:rPr lang="en-US" u="sng" dirty="0"/>
              <a:t>   0 0 0 1 1 0</a:t>
            </a:r>
            <a:br>
              <a:rPr lang="en-US" dirty="0"/>
            </a:br>
            <a:br>
              <a:rPr lang="en-US" dirty="0"/>
            </a:br>
            <a:r>
              <a:rPr lang="en-US" dirty="0"/>
              <a:t>                                                              1 1 0 0 0 1</a:t>
            </a:r>
            <a:br>
              <a:rPr lang="en-US" dirty="0"/>
            </a:br>
            <a:endParaRPr lang="en-US" dirty="0"/>
          </a:p>
          <a:p>
            <a:r>
              <a:rPr lang="en-US" b="1" dirty="0"/>
              <a:t>Hence the difference is – 1 1 1 0</a:t>
            </a:r>
            <a:endParaRPr lang="en-US" dirty="0"/>
          </a:p>
          <a:p>
            <a:pPr marL="0" indent="0">
              <a:buNone/>
            </a:pPr>
            <a:br>
              <a:rPr lang="en-US" dirty="0"/>
            </a:br>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130C2FB-E367-1A45-9E6D-5138E663E8BD}"/>
                  </a:ext>
                </a:extLst>
              </p14:cNvPr>
              <p14:cNvContentPartPr/>
              <p14:nvPr/>
            </p14:nvContentPartPr>
            <p14:xfrm>
              <a:off x="1623240" y="1319760"/>
              <a:ext cx="9411480" cy="5505840"/>
            </p14:xfrm>
          </p:contentPart>
        </mc:Choice>
        <mc:Fallback xmlns="">
          <p:pic>
            <p:nvPicPr>
              <p:cNvPr id="4" name="Ink 3">
                <a:extLst>
                  <a:ext uri="{FF2B5EF4-FFF2-40B4-BE49-F238E27FC236}">
                    <a16:creationId xmlns:a16="http://schemas.microsoft.com/office/drawing/2014/main" id="{7130C2FB-E367-1A45-9E6D-5138E663E8BD}"/>
                  </a:ext>
                </a:extLst>
              </p:cNvPr>
              <p:cNvPicPr/>
              <p:nvPr/>
            </p:nvPicPr>
            <p:blipFill>
              <a:blip r:embed="rId3"/>
              <a:stretch>
                <a:fillRect/>
              </a:stretch>
            </p:blipFill>
            <p:spPr>
              <a:xfrm>
                <a:off x="1613880" y="1310400"/>
                <a:ext cx="9430200" cy="5524560"/>
              </a:xfrm>
              <a:prstGeom prst="rect">
                <a:avLst/>
              </a:prstGeom>
            </p:spPr>
          </p:pic>
        </mc:Fallback>
      </mc:AlternateContent>
    </p:spTree>
    <p:extLst>
      <p:ext uri="{BB962C8B-B14F-4D97-AF65-F5344CB8AC3E}">
        <p14:creationId xmlns:p14="http://schemas.microsoft.com/office/powerpoint/2010/main" val="2619923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BD07-C063-EA43-A127-21C4CFD13A9C}"/>
              </a:ext>
            </a:extLst>
          </p:cNvPr>
          <p:cNvSpPr>
            <a:spLocks noGrp="1"/>
          </p:cNvSpPr>
          <p:nvPr>
            <p:ph type="title"/>
          </p:nvPr>
        </p:nvSpPr>
        <p:spPr/>
        <p:txBody>
          <a:bodyPr/>
          <a:lstStyle/>
          <a:p>
            <a:r>
              <a:rPr lang="en-US" b="1" dirty="0">
                <a:solidFill>
                  <a:srgbClr val="FF0000"/>
                </a:solidFill>
              </a:rPr>
              <a:t>1011.001 – 110.10</a:t>
            </a:r>
            <a:endParaRPr lang="en-US" dirty="0">
              <a:solidFill>
                <a:srgbClr val="FF0000"/>
              </a:solidFill>
            </a:endParaRPr>
          </a:p>
        </p:txBody>
      </p:sp>
      <p:sp>
        <p:nvSpPr>
          <p:cNvPr id="3" name="Content Placeholder 2">
            <a:extLst>
              <a:ext uri="{FF2B5EF4-FFF2-40B4-BE49-F238E27FC236}">
                <a16:creationId xmlns:a16="http://schemas.microsoft.com/office/drawing/2014/main" id="{7AC1C8F0-9D25-F841-A3C4-890C6192991F}"/>
              </a:ext>
            </a:extLst>
          </p:cNvPr>
          <p:cNvSpPr>
            <a:spLocks noGrp="1"/>
          </p:cNvSpPr>
          <p:nvPr>
            <p:ph idx="1"/>
          </p:nvPr>
        </p:nvSpPr>
        <p:spPr/>
        <p:txBody>
          <a:bodyPr>
            <a:normAutofit fontScale="92500" lnSpcReduction="20000"/>
          </a:bodyPr>
          <a:lstStyle/>
          <a:p>
            <a:pPr marL="0" indent="0">
              <a:buNone/>
            </a:pPr>
            <a:r>
              <a:rPr lang="en-US" b="1" dirty="0"/>
              <a:t>Solution:</a:t>
            </a:r>
            <a:endParaRPr lang="en-US" dirty="0"/>
          </a:p>
          <a:p>
            <a:pPr marL="0" indent="0">
              <a:buNone/>
            </a:pPr>
            <a:r>
              <a:rPr lang="en-US" dirty="0"/>
              <a:t>1’s complement of 0110.100 is 1001.011 Hence</a:t>
            </a:r>
          </a:p>
          <a:p>
            <a:pPr marL="0" indent="0">
              <a:buNone/>
            </a:pPr>
            <a:r>
              <a:rPr lang="en-US" dirty="0"/>
              <a:t>                                     </a:t>
            </a:r>
            <a:r>
              <a:rPr lang="en-US" dirty="0" err="1"/>
              <a:t>Minued</a:t>
            </a:r>
            <a:r>
              <a:rPr lang="en-US" dirty="0"/>
              <a:t> -              1 0 1 1 . 0 0 1</a:t>
            </a:r>
            <a:br>
              <a:rPr lang="en-US" dirty="0"/>
            </a:br>
            <a:br>
              <a:rPr lang="en-US" dirty="0"/>
            </a:br>
            <a:r>
              <a:rPr lang="en-US" dirty="0"/>
              <a:t>      1’s complement of subtrahend -           </a:t>
            </a:r>
            <a:r>
              <a:rPr lang="en-US" u="sng" dirty="0"/>
              <a:t>   1 0 0 1 . 0 1 1</a:t>
            </a:r>
            <a:br>
              <a:rPr lang="en-US" dirty="0"/>
            </a:br>
            <a:br>
              <a:rPr lang="en-US" dirty="0"/>
            </a:br>
            <a:r>
              <a:rPr lang="en-US" dirty="0"/>
              <a:t>                                Carry over -     1       0 1 0 0 . 1 0 0</a:t>
            </a:r>
            <a:br>
              <a:rPr lang="en-US" dirty="0"/>
            </a:br>
            <a:br>
              <a:rPr lang="en-US" dirty="0"/>
            </a:br>
            <a:r>
              <a:rPr lang="en-US" dirty="0"/>
              <a:t>                                                            </a:t>
            </a:r>
            <a:r>
              <a:rPr lang="en-US" u="sng" dirty="0"/>
              <a:t>                    1</a:t>
            </a:r>
            <a:br>
              <a:rPr lang="en-US" dirty="0"/>
            </a:br>
            <a:br>
              <a:rPr lang="en-US" dirty="0"/>
            </a:br>
            <a:r>
              <a:rPr lang="en-US" dirty="0"/>
              <a:t>                                                              0 1 0 0 . 1 0 1</a:t>
            </a:r>
            <a:br>
              <a:rPr lang="en-US" dirty="0"/>
            </a:br>
            <a:endParaRPr lang="en-US" dirty="0"/>
          </a:p>
          <a:p>
            <a:pPr marL="0" indent="0">
              <a:buNone/>
            </a:pPr>
            <a:r>
              <a:rPr lang="en-US" b="1" dirty="0"/>
              <a:t>Hence the required difference is 100.101</a:t>
            </a: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BB0F27E-54DE-1147-8D87-CF2D35FA4080}"/>
                  </a:ext>
                </a:extLst>
              </p14:cNvPr>
              <p14:cNvContentPartPr/>
              <p14:nvPr/>
            </p14:nvContentPartPr>
            <p14:xfrm>
              <a:off x="1015560" y="1353240"/>
              <a:ext cx="5789880" cy="4677480"/>
            </p14:xfrm>
          </p:contentPart>
        </mc:Choice>
        <mc:Fallback xmlns="">
          <p:pic>
            <p:nvPicPr>
              <p:cNvPr id="4" name="Ink 3">
                <a:extLst>
                  <a:ext uri="{FF2B5EF4-FFF2-40B4-BE49-F238E27FC236}">
                    <a16:creationId xmlns:a16="http://schemas.microsoft.com/office/drawing/2014/main" id="{8BB0F27E-54DE-1147-8D87-CF2D35FA4080}"/>
                  </a:ext>
                </a:extLst>
              </p:cNvPr>
              <p:cNvPicPr/>
              <p:nvPr/>
            </p:nvPicPr>
            <p:blipFill>
              <a:blip r:embed="rId3"/>
              <a:stretch>
                <a:fillRect/>
              </a:stretch>
            </p:blipFill>
            <p:spPr>
              <a:xfrm>
                <a:off x="1006200" y="1343880"/>
                <a:ext cx="5808600" cy="4696200"/>
              </a:xfrm>
              <a:prstGeom prst="rect">
                <a:avLst/>
              </a:prstGeom>
            </p:spPr>
          </p:pic>
        </mc:Fallback>
      </mc:AlternateContent>
    </p:spTree>
    <p:extLst>
      <p:ext uri="{BB962C8B-B14F-4D97-AF65-F5344CB8AC3E}">
        <p14:creationId xmlns:p14="http://schemas.microsoft.com/office/powerpoint/2010/main" val="26371592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B45B-E246-154A-A8DF-0F72584DE89D}"/>
              </a:ext>
            </a:extLst>
          </p:cNvPr>
          <p:cNvSpPr>
            <a:spLocks noGrp="1"/>
          </p:cNvSpPr>
          <p:nvPr>
            <p:ph type="title"/>
          </p:nvPr>
        </p:nvSpPr>
        <p:spPr/>
        <p:txBody>
          <a:bodyPr/>
          <a:lstStyle/>
          <a:p>
            <a:r>
              <a:rPr lang="en-US" b="1" dirty="0">
                <a:solidFill>
                  <a:srgbClr val="FF0000"/>
                </a:solidFill>
              </a:rPr>
              <a:t>Subtraction by 2’s Complement</a:t>
            </a:r>
            <a:br>
              <a:rPr lang="en-US" b="1" dirty="0"/>
            </a:br>
            <a:endParaRPr lang="en-US" dirty="0"/>
          </a:p>
        </p:txBody>
      </p:sp>
      <p:sp>
        <p:nvSpPr>
          <p:cNvPr id="3" name="Content Placeholder 2">
            <a:extLst>
              <a:ext uri="{FF2B5EF4-FFF2-40B4-BE49-F238E27FC236}">
                <a16:creationId xmlns:a16="http://schemas.microsoft.com/office/drawing/2014/main" id="{EF5D329F-09C0-5E4A-B6D2-F23290E972D6}"/>
              </a:ext>
            </a:extLst>
          </p:cNvPr>
          <p:cNvSpPr>
            <a:spLocks noGrp="1"/>
          </p:cNvSpPr>
          <p:nvPr>
            <p:ph idx="1"/>
          </p:nvPr>
        </p:nvSpPr>
        <p:spPr>
          <a:xfrm>
            <a:off x="838200" y="1387366"/>
            <a:ext cx="10515600" cy="4789597"/>
          </a:xfrm>
        </p:spPr>
        <p:txBody>
          <a:bodyPr>
            <a:normAutofit lnSpcReduction="10000"/>
          </a:bodyPr>
          <a:lstStyle/>
          <a:p>
            <a:r>
              <a:rPr lang="en-US" dirty="0"/>
              <a:t>With the help of subtraction by 2’s complement method we can easily subtract two binary numbers.</a:t>
            </a:r>
          </a:p>
          <a:p>
            <a:r>
              <a:rPr lang="en-US" b="1" dirty="0"/>
              <a:t>The operation is carried out by means of the following steps:</a:t>
            </a:r>
            <a:endParaRPr lang="en-US" dirty="0"/>
          </a:p>
          <a:p>
            <a:pPr marL="0" indent="0">
              <a:buNone/>
            </a:pPr>
            <a:r>
              <a:rPr lang="en-US" dirty="0"/>
              <a:t>(</a:t>
            </a:r>
            <a:r>
              <a:rPr lang="en-US" dirty="0" err="1"/>
              <a:t>i</a:t>
            </a:r>
            <a:r>
              <a:rPr lang="en-US" dirty="0"/>
              <a:t>) At first, 2’s complement of the subtrahend is found.</a:t>
            </a:r>
          </a:p>
          <a:p>
            <a:pPr marL="0" indent="0">
              <a:buNone/>
            </a:pPr>
            <a:r>
              <a:rPr lang="en-US" dirty="0"/>
              <a:t>(ii) Then it is added to the minuend.</a:t>
            </a:r>
          </a:p>
          <a:p>
            <a:pPr marL="0" indent="0">
              <a:buNone/>
            </a:pPr>
            <a:r>
              <a:rPr lang="en-US" dirty="0"/>
              <a:t>(iii) If the final carry over of the sum is 1, it is dropped and the result is positive.</a:t>
            </a:r>
          </a:p>
          <a:p>
            <a:pPr marL="0" indent="0">
              <a:buNone/>
            </a:pPr>
            <a:r>
              <a:rPr lang="en-US" dirty="0"/>
              <a:t>(iv) If there is no carry over, the two’s complement of the sum will be the result and it is negative.</a:t>
            </a:r>
          </a:p>
          <a:p>
            <a:pPr marL="0" indent="0">
              <a:buNone/>
            </a:pPr>
            <a:br>
              <a:rPr lang="en-US" dirty="0"/>
            </a:br>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29FFA78-8DC8-3748-AEA0-4BE84BAB05FA}"/>
                  </a:ext>
                </a:extLst>
              </p14:cNvPr>
              <p14:cNvContentPartPr/>
              <p14:nvPr/>
            </p14:nvContentPartPr>
            <p14:xfrm>
              <a:off x="386640" y="204120"/>
              <a:ext cx="10807560" cy="5088240"/>
            </p14:xfrm>
          </p:contentPart>
        </mc:Choice>
        <mc:Fallback xmlns="">
          <p:pic>
            <p:nvPicPr>
              <p:cNvPr id="4" name="Ink 3">
                <a:extLst>
                  <a:ext uri="{FF2B5EF4-FFF2-40B4-BE49-F238E27FC236}">
                    <a16:creationId xmlns:a16="http://schemas.microsoft.com/office/drawing/2014/main" id="{129FFA78-8DC8-3748-AEA0-4BE84BAB05FA}"/>
                  </a:ext>
                </a:extLst>
              </p:cNvPr>
              <p:cNvPicPr/>
              <p:nvPr/>
            </p:nvPicPr>
            <p:blipFill>
              <a:blip r:embed="rId3"/>
              <a:stretch>
                <a:fillRect/>
              </a:stretch>
            </p:blipFill>
            <p:spPr>
              <a:xfrm>
                <a:off x="377280" y="194760"/>
                <a:ext cx="10826280" cy="5106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31BDFFD-B43E-D848-A315-534BC05B934B}"/>
                  </a:ext>
                </a:extLst>
              </p14:cNvPr>
              <p14:cNvContentPartPr/>
              <p14:nvPr/>
            </p14:nvContentPartPr>
            <p14:xfrm>
              <a:off x="2334960" y="3087000"/>
              <a:ext cx="725040" cy="360"/>
            </p14:xfrm>
          </p:contentPart>
        </mc:Choice>
        <mc:Fallback xmlns="">
          <p:pic>
            <p:nvPicPr>
              <p:cNvPr id="5" name="Ink 4">
                <a:extLst>
                  <a:ext uri="{FF2B5EF4-FFF2-40B4-BE49-F238E27FC236}">
                    <a16:creationId xmlns:a16="http://schemas.microsoft.com/office/drawing/2014/main" id="{F31BDFFD-B43E-D848-A315-534BC05B934B}"/>
                  </a:ext>
                </a:extLst>
              </p:cNvPr>
              <p:cNvPicPr/>
              <p:nvPr/>
            </p:nvPicPr>
            <p:blipFill>
              <a:blip r:embed="rId5"/>
              <a:stretch>
                <a:fillRect/>
              </a:stretch>
            </p:blipFill>
            <p:spPr>
              <a:xfrm>
                <a:off x="2325600" y="3077640"/>
                <a:ext cx="743760" cy="19080"/>
              </a:xfrm>
              <a:prstGeom prst="rect">
                <a:avLst/>
              </a:prstGeom>
            </p:spPr>
          </p:pic>
        </mc:Fallback>
      </mc:AlternateContent>
    </p:spTree>
    <p:extLst>
      <p:ext uri="{BB962C8B-B14F-4D97-AF65-F5344CB8AC3E}">
        <p14:creationId xmlns:p14="http://schemas.microsoft.com/office/powerpoint/2010/main" val="420006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AFBF2A-5A00-484D-9576-560D5F12C730}"/>
              </a:ext>
            </a:extLst>
          </p:cNvPr>
          <p:cNvPicPr>
            <a:picLocks noGrp="1" noChangeAspect="1"/>
          </p:cNvPicPr>
          <p:nvPr>
            <p:ph idx="1"/>
          </p:nvPr>
        </p:nvPicPr>
        <p:blipFill>
          <a:blip r:embed="rId2"/>
          <a:stretch>
            <a:fillRect/>
          </a:stretch>
        </p:blipFill>
        <p:spPr>
          <a:xfrm>
            <a:off x="3615558" y="130990"/>
            <a:ext cx="4761186" cy="6439459"/>
          </a:xfrm>
        </p:spPr>
      </p:pic>
    </p:spTree>
    <p:extLst>
      <p:ext uri="{BB962C8B-B14F-4D97-AF65-F5344CB8AC3E}">
        <p14:creationId xmlns:p14="http://schemas.microsoft.com/office/powerpoint/2010/main" val="17630463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D06C27-CD76-1144-BA81-C82EDCD8E1F3}"/>
              </a:ext>
            </a:extLst>
          </p:cNvPr>
          <p:cNvSpPr>
            <a:spLocks noGrp="1"/>
          </p:cNvSpPr>
          <p:nvPr>
            <p:ph idx="1"/>
          </p:nvPr>
        </p:nvSpPr>
        <p:spPr>
          <a:xfrm>
            <a:off x="838200" y="662152"/>
            <a:ext cx="10515600" cy="5514811"/>
          </a:xfrm>
        </p:spPr>
        <p:txBody>
          <a:bodyPr>
            <a:normAutofit fontScale="77500" lnSpcReduction="20000"/>
          </a:bodyPr>
          <a:lstStyle/>
          <a:p>
            <a:pPr marL="0" indent="0">
              <a:buNone/>
            </a:pPr>
            <a:r>
              <a:rPr lang="en-US" b="1" dirty="0">
                <a:solidFill>
                  <a:srgbClr val="FF0000"/>
                </a:solidFill>
              </a:rPr>
              <a:t>Evaluate:</a:t>
            </a:r>
            <a:br>
              <a:rPr lang="en-US" dirty="0"/>
            </a:br>
            <a:endParaRPr lang="en-US" dirty="0"/>
          </a:p>
          <a:p>
            <a:pPr marL="0" indent="0">
              <a:buNone/>
            </a:pPr>
            <a:r>
              <a:rPr lang="en-US" b="1" dirty="0"/>
              <a:t>(</a:t>
            </a:r>
            <a:r>
              <a:rPr lang="en-US" b="1" dirty="0" err="1"/>
              <a:t>i</a:t>
            </a:r>
            <a:r>
              <a:rPr lang="en-US" b="1" dirty="0"/>
              <a:t>) 110110 - 10110</a:t>
            </a:r>
            <a:endParaRPr lang="en-US" dirty="0"/>
          </a:p>
          <a:p>
            <a:pPr marL="0" indent="0">
              <a:buNone/>
            </a:pPr>
            <a:r>
              <a:rPr lang="en-US" b="1" dirty="0"/>
              <a:t>Solution:</a:t>
            </a:r>
            <a:endParaRPr lang="en-US" dirty="0"/>
          </a:p>
          <a:p>
            <a:pPr marL="0" indent="0">
              <a:buNone/>
            </a:pPr>
            <a:r>
              <a:rPr lang="en-US" dirty="0"/>
              <a:t>The numbers of bits in the subtrahend is 5 while that of minuend is 6. We make the number of bits in the subtrahend equal to that of minuend by taking a `0’ in the sixth place of the subtrahend.</a:t>
            </a:r>
          </a:p>
          <a:p>
            <a:pPr marL="0" indent="0">
              <a:buNone/>
            </a:pPr>
            <a:r>
              <a:rPr lang="en-US" dirty="0"/>
              <a:t>Now, 2’s complement of 010110 is (101101 + 1) i.e.101010. Adding this with the minuend.</a:t>
            </a:r>
          </a:p>
          <a:p>
            <a:pPr marL="0" indent="0">
              <a:buNone/>
            </a:pPr>
            <a:br>
              <a:rPr lang="en-US" dirty="0"/>
            </a:br>
            <a:r>
              <a:rPr lang="en-US" dirty="0"/>
              <a:t>                          1     1 0 1 1 0      Minuend</a:t>
            </a:r>
            <a:br>
              <a:rPr lang="en-US" dirty="0"/>
            </a:br>
            <a:br>
              <a:rPr lang="en-US" dirty="0"/>
            </a:br>
            <a:r>
              <a:rPr lang="en-US" dirty="0"/>
              <a:t>                          </a:t>
            </a:r>
            <a:r>
              <a:rPr lang="en-US" u="sng" dirty="0"/>
              <a:t>1     0 1 0 1 0</a:t>
            </a:r>
            <a:r>
              <a:rPr lang="en-US" dirty="0"/>
              <a:t>      2’s complement of subtrahend</a:t>
            </a:r>
            <a:br>
              <a:rPr lang="en-US" dirty="0"/>
            </a:br>
            <a:br>
              <a:rPr lang="en-US" dirty="0"/>
            </a:br>
            <a:r>
              <a:rPr lang="en-US" dirty="0"/>
              <a:t>   Carry over 1       1     0 0 0 0 0      Result of addition</a:t>
            </a:r>
            <a:br>
              <a:rPr lang="en-US" dirty="0"/>
            </a:br>
            <a:endParaRPr lang="en-US" dirty="0"/>
          </a:p>
          <a:p>
            <a:pPr marL="0" indent="0">
              <a:buNone/>
            </a:pPr>
            <a:r>
              <a:rPr lang="en-US" dirty="0"/>
              <a:t>After dropping the carry over we get the result of subtraction to be 100000.</a:t>
            </a:r>
          </a:p>
          <a:p>
            <a:pPr marL="0" indent="0">
              <a:buNone/>
            </a:pPr>
            <a:br>
              <a:rPr lang="en-US" dirty="0"/>
            </a:br>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40D210F-8AE3-1649-869F-61EBA0307E2B}"/>
                  </a:ext>
                </a:extLst>
              </p14:cNvPr>
              <p14:cNvContentPartPr/>
              <p14:nvPr/>
            </p14:nvContentPartPr>
            <p14:xfrm>
              <a:off x="1526040" y="482400"/>
              <a:ext cx="9493200" cy="5098320"/>
            </p14:xfrm>
          </p:contentPart>
        </mc:Choice>
        <mc:Fallback xmlns="">
          <p:pic>
            <p:nvPicPr>
              <p:cNvPr id="2" name="Ink 1">
                <a:extLst>
                  <a:ext uri="{FF2B5EF4-FFF2-40B4-BE49-F238E27FC236}">
                    <a16:creationId xmlns:a16="http://schemas.microsoft.com/office/drawing/2014/main" id="{240D210F-8AE3-1649-869F-61EBA0307E2B}"/>
                  </a:ext>
                </a:extLst>
              </p:cNvPr>
              <p:cNvPicPr/>
              <p:nvPr/>
            </p:nvPicPr>
            <p:blipFill>
              <a:blip r:embed="rId3"/>
              <a:stretch>
                <a:fillRect/>
              </a:stretch>
            </p:blipFill>
            <p:spPr>
              <a:xfrm>
                <a:off x="1516680" y="473040"/>
                <a:ext cx="9511920" cy="5117040"/>
              </a:xfrm>
              <a:prstGeom prst="rect">
                <a:avLst/>
              </a:prstGeom>
            </p:spPr>
          </p:pic>
        </mc:Fallback>
      </mc:AlternateContent>
    </p:spTree>
    <p:extLst>
      <p:ext uri="{BB962C8B-B14F-4D97-AF65-F5344CB8AC3E}">
        <p14:creationId xmlns:p14="http://schemas.microsoft.com/office/powerpoint/2010/main" val="27211896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DF6E4-021C-A94E-8111-076B4B5F0091}"/>
              </a:ext>
            </a:extLst>
          </p:cNvPr>
          <p:cNvSpPr>
            <a:spLocks noGrp="1"/>
          </p:cNvSpPr>
          <p:nvPr>
            <p:ph idx="1"/>
          </p:nvPr>
        </p:nvSpPr>
        <p:spPr>
          <a:xfrm>
            <a:off x="838200" y="620110"/>
            <a:ext cx="10515600" cy="5556853"/>
          </a:xfrm>
        </p:spPr>
        <p:txBody>
          <a:bodyPr>
            <a:normAutofit lnSpcReduction="10000"/>
          </a:bodyPr>
          <a:lstStyle/>
          <a:p>
            <a:pPr marL="0" indent="0">
              <a:buNone/>
            </a:pPr>
            <a:r>
              <a:rPr lang="en-US" b="1" dirty="0"/>
              <a:t>10110 – 11010</a:t>
            </a:r>
            <a:endParaRPr lang="en-US" dirty="0"/>
          </a:p>
          <a:p>
            <a:pPr marL="0" indent="0">
              <a:buNone/>
            </a:pPr>
            <a:r>
              <a:rPr lang="en-US" b="1" dirty="0"/>
              <a:t>Solution:</a:t>
            </a:r>
            <a:endParaRPr lang="en-US" dirty="0"/>
          </a:p>
          <a:p>
            <a:pPr marL="0" indent="0">
              <a:buNone/>
            </a:pPr>
            <a:r>
              <a:rPr lang="en-US" dirty="0"/>
              <a:t>2’s complement of 11010 is (00101 + 1) i.e. 00110. Hence</a:t>
            </a:r>
          </a:p>
          <a:p>
            <a:pPr marL="0" indent="0">
              <a:buNone/>
            </a:pPr>
            <a:r>
              <a:rPr lang="en-US" dirty="0"/>
              <a:t>                                  </a:t>
            </a:r>
            <a:r>
              <a:rPr lang="en-US" dirty="0" err="1"/>
              <a:t>Minued</a:t>
            </a:r>
            <a:r>
              <a:rPr lang="en-US" dirty="0"/>
              <a:t> -          1 0 1 1 0</a:t>
            </a:r>
            <a:br>
              <a:rPr lang="en-US" dirty="0"/>
            </a:br>
            <a:br>
              <a:rPr lang="en-US" dirty="0"/>
            </a:br>
            <a:r>
              <a:rPr lang="en-US" dirty="0"/>
              <a:t>   2’s complement of subtrahend -       </a:t>
            </a:r>
            <a:r>
              <a:rPr lang="en-US" u="sng" dirty="0"/>
              <a:t>   0 0 1 1 0</a:t>
            </a:r>
            <a:br>
              <a:rPr lang="en-US" dirty="0"/>
            </a:br>
            <a:br>
              <a:rPr lang="en-US" dirty="0"/>
            </a:br>
            <a:r>
              <a:rPr lang="en-US" dirty="0"/>
              <a:t>                    Result of addition -          1 1 1 0 0</a:t>
            </a:r>
            <a:br>
              <a:rPr lang="en-US" dirty="0"/>
            </a:br>
            <a:endParaRPr lang="en-US" dirty="0"/>
          </a:p>
          <a:p>
            <a:pPr marL="0" indent="0">
              <a:buNone/>
            </a:pPr>
            <a:r>
              <a:rPr lang="en-US" dirty="0"/>
              <a:t>As there is no carry over, the result of subtraction is negative and is obtained by writing the 2’s complement of 11100 i.e.(00011 + 1) or 00100.</a:t>
            </a:r>
          </a:p>
          <a:p>
            <a:pPr marL="0" indent="0">
              <a:buNone/>
            </a:pPr>
            <a:r>
              <a:rPr lang="en-US" dirty="0">
                <a:solidFill>
                  <a:srgbClr val="FF0000"/>
                </a:solidFill>
              </a:rPr>
              <a:t>Hence the difference is – 100.</a:t>
            </a:r>
          </a:p>
          <a:p>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21DCE52-4FC6-B045-804E-AB8649A8CB2E}"/>
                  </a:ext>
                </a:extLst>
              </p14:cNvPr>
              <p14:cNvContentPartPr/>
              <p14:nvPr/>
            </p14:nvContentPartPr>
            <p14:xfrm>
              <a:off x="447120" y="213480"/>
              <a:ext cx="9837720" cy="6504480"/>
            </p14:xfrm>
          </p:contentPart>
        </mc:Choice>
        <mc:Fallback xmlns="">
          <p:pic>
            <p:nvPicPr>
              <p:cNvPr id="2" name="Ink 1">
                <a:extLst>
                  <a:ext uri="{FF2B5EF4-FFF2-40B4-BE49-F238E27FC236}">
                    <a16:creationId xmlns:a16="http://schemas.microsoft.com/office/drawing/2014/main" id="{B21DCE52-4FC6-B045-804E-AB8649A8CB2E}"/>
                  </a:ext>
                </a:extLst>
              </p:cNvPr>
              <p:cNvPicPr/>
              <p:nvPr/>
            </p:nvPicPr>
            <p:blipFill>
              <a:blip r:embed="rId3"/>
              <a:stretch>
                <a:fillRect/>
              </a:stretch>
            </p:blipFill>
            <p:spPr>
              <a:xfrm>
                <a:off x="437760" y="204120"/>
                <a:ext cx="9856440" cy="6523200"/>
              </a:xfrm>
              <a:prstGeom prst="rect">
                <a:avLst/>
              </a:prstGeom>
            </p:spPr>
          </p:pic>
        </mc:Fallback>
      </mc:AlternateContent>
    </p:spTree>
    <p:extLst>
      <p:ext uri="{BB962C8B-B14F-4D97-AF65-F5344CB8AC3E}">
        <p14:creationId xmlns:p14="http://schemas.microsoft.com/office/powerpoint/2010/main" val="27744140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148F19-E3FD-F941-9ACB-ECA4A7748D8E}"/>
              </a:ext>
            </a:extLst>
          </p:cNvPr>
          <p:cNvSpPr>
            <a:spLocks noGrp="1"/>
          </p:cNvSpPr>
          <p:nvPr>
            <p:ph idx="1"/>
          </p:nvPr>
        </p:nvSpPr>
        <p:spPr>
          <a:xfrm>
            <a:off x="838200" y="599090"/>
            <a:ext cx="10515600" cy="5577873"/>
          </a:xfrm>
        </p:spPr>
        <p:txBody>
          <a:bodyPr>
            <a:normAutofit/>
          </a:bodyPr>
          <a:lstStyle/>
          <a:p>
            <a:pPr marL="0" indent="0">
              <a:buNone/>
            </a:pPr>
            <a:r>
              <a:rPr lang="en-US" b="1" dirty="0">
                <a:solidFill>
                  <a:srgbClr val="FF0000"/>
                </a:solidFill>
              </a:rPr>
              <a:t>1010.11 – 1001.01</a:t>
            </a:r>
            <a:endParaRPr lang="en-US" dirty="0">
              <a:solidFill>
                <a:srgbClr val="FF0000"/>
              </a:solidFill>
            </a:endParaRPr>
          </a:p>
          <a:p>
            <a:pPr marL="0" indent="0">
              <a:buNone/>
            </a:pPr>
            <a:r>
              <a:rPr lang="en-US" b="1" dirty="0"/>
              <a:t>Solution:</a:t>
            </a:r>
            <a:endParaRPr lang="en-US" dirty="0"/>
          </a:p>
          <a:p>
            <a:pPr marL="0" indent="0">
              <a:buNone/>
            </a:pPr>
            <a:r>
              <a:rPr lang="en-US" dirty="0"/>
              <a:t>2’s complement of 1001.01 is 0110.11. Hence</a:t>
            </a:r>
          </a:p>
          <a:p>
            <a:pPr marL="0" indent="0">
              <a:buNone/>
            </a:pPr>
            <a:r>
              <a:rPr lang="en-US" dirty="0"/>
              <a:t>                                </a:t>
            </a:r>
            <a:r>
              <a:rPr lang="en-US" dirty="0" err="1"/>
              <a:t>Minued</a:t>
            </a:r>
            <a:r>
              <a:rPr lang="en-US" dirty="0"/>
              <a:t> -          1 0 1 0 . 1 1</a:t>
            </a:r>
            <a:br>
              <a:rPr lang="en-US" dirty="0"/>
            </a:br>
            <a:br>
              <a:rPr lang="en-US" dirty="0"/>
            </a:br>
            <a:r>
              <a:rPr lang="en-US" dirty="0"/>
              <a:t>2’s complement of subtrahend -         </a:t>
            </a:r>
            <a:r>
              <a:rPr lang="en-US" u="sng" dirty="0"/>
              <a:t>  0 1 1 0 . 1 1</a:t>
            </a:r>
            <a:br>
              <a:rPr lang="en-US" dirty="0"/>
            </a:br>
            <a:br>
              <a:rPr lang="en-US" dirty="0"/>
            </a:br>
            <a:r>
              <a:rPr lang="en-US" dirty="0"/>
              <a:t>                           Carry over      1     0 0 0 1 . 1 0</a:t>
            </a:r>
            <a:br>
              <a:rPr lang="en-US" dirty="0"/>
            </a:br>
            <a:endParaRPr lang="en-US" dirty="0"/>
          </a:p>
          <a:p>
            <a:pPr marL="0" indent="0">
              <a:buNone/>
            </a:pPr>
            <a:r>
              <a:rPr lang="en-US" dirty="0"/>
              <a:t>After dropping the carry over we get the result of subtraction as 1.10.</a:t>
            </a:r>
          </a:p>
          <a:p>
            <a:endParaRPr lang="en-US" dirty="0"/>
          </a:p>
        </p:txBody>
      </p:sp>
    </p:spTree>
    <p:extLst>
      <p:ext uri="{BB962C8B-B14F-4D97-AF65-F5344CB8AC3E}">
        <p14:creationId xmlns:p14="http://schemas.microsoft.com/office/powerpoint/2010/main" val="22735677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41A0-A16B-B549-8708-91757EAC0B20}"/>
              </a:ext>
            </a:extLst>
          </p:cNvPr>
          <p:cNvSpPr>
            <a:spLocks noGrp="1"/>
          </p:cNvSpPr>
          <p:nvPr>
            <p:ph type="title"/>
          </p:nvPr>
        </p:nvSpPr>
        <p:spPr/>
        <p:txBody>
          <a:bodyPr/>
          <a:lstStyle/>
          <a:p>
            <a:r>
              <a:rPr lang="en-US" dirty="0">
                <a:solidFill>
                  <a:srgbClr val="FF0000"/>
                </a:solidFill>
              </a:rPr>
              <a:t>9’s Complement and 10’s Complement</a:t>
            </a:r>
          </a:p>
        </p:txBody>
      </p:sp>
      <p:sp>
        <p:nvSpPr>
          <p:cNvPr id="3" name="Content Placeholder 2">
            <a:extLst>
              <a:ext uri="{FF2B5EF4-FFF2-40B4-BE49-F238E27FC236}">
                <a16:creationId xmlns:a16="http://schemas.microsoft.com/office/drawing/2014/main" id="{5A5FFDB8-0C0E-B745-98C5-1E60C05FF9EA}"/>
              </a:ext>
            </a:extLst>
          </p:cNvPr>
          <p:cNvSpPr>
            <a:spLocks noGrp="1"/>
          </p:cNvSpPr>
          <p:nvPr>
            <p:ph idx="1"/>
          </p:nvPr>
        </p:nvSpPr>
        <p:spPr>
          <a:xfrm>
            <a:off x="838200" y="1825625"/>
            <a:ext cx="6319345" cy="4351338"/>
          </a:xfrm>
        </p:spPr>
        <p:txBody>
          <a:bodyPr/>
          <a:lstStyle/>
          <a:p>
            <a:r>
              <a:rPr lang="en-US" dirty="0"/>
              <a:t>The complements are used to make the arithmetic operations in digital system easier.</a:t>
            </a:r>
          </a:p>
          <a:p>
            <a:r>
              <a:rPr lang="en-US" dirty="0"/>
              <a:t>To obtain the 9’s complement of any number we have to subtract the number with </a:t>
            </a:r>
            <a:r>
              <a:rPr lang="en-US" dirty="0">
                <a:solidFill>
                  <a:srgbClr val="FF0000"/>
                </a:solidFill>
              </a:rPr>
              <a:t>(10</a:t>
            </a:r>
            <a:r>
              <a:rPr lang="en-US" baseline="30000" dirty="0">
                <a:solidFill>
                  <a:srgbClr val="FF0000"/>
                </a:solidFill>
              </a:rPr>
              <a:t>n</a:t>
            </a:r>
            <a:r>
              <a:rPr lang="en-US" dirty="0">
                <a:solidFill>
                  <a:srgbClr val="FF0000"/>
                </a:solidFill>
              </a:rPr>
              <a:t> – 1) </a:t>
            </a:r>
            <a:r>
              <a:rPr lang="en-US" dirty="0"/>
              <a:t>where </a:t>
            </a:r>
            <a:r>
              <a:rPr lang="en-US" dirty="0">
                <a:solidFill>
                  <a:srgbClr val="FF0000"/>
                </a:solidFill>
              </a:rPr>
              <a:t>n = number of digits in the number.</a:t>
            </a:r>
          </a:p>
          <a:p>
            <a:endParaRPr lang="en-US" dirty="0"/>
          </a:p>
        </p:txBody>
      </p:sp>
      <p:pic>
        <p:nvPicPr>
          <p:cNvPr id="5" name="Picture 4">
            <a:extLst>
              <a:ext uri="{FF2B5EF4-FFF2-40B4-BE49-F238E27FC236}">
                <a16:creationId xmlns:a16="http://schemas.microsoft.com/office/drawing/2014/main" id="{407D5314-B4B3-A348-9B93-5C17569809BB}"/>
              </a:ext>
            </a:extLst>
          </p:cNvPr>
          <p:cNvPicPr>
            <a:picLocks noChangeAspect="1"/>
          </p:cNvPicPr>
          <p:nvPr/>
        </p:nvPicPr>
        <p:blipFill>
          <a:blip r:embed="rId2"/>
          <a:stretch>
            <a:fillRect/>
          </a:stretch>
        </p:blipFill>
        <p:spPr>
          <a:xfrm>
            <a:off x="7495032" y="1479823"/>
            <a:ext cx="4139919" cy="4834759"/>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AD6CA1B-8F30-0447-B544-8D8F278D376F}"/>
                  </a:ext>
                </a:extLst>
              </p14:cNvPr>
              <p14:cNvContentPartPr/>
              <p14:nvPr/>
            </p14:nvContentPartPr>
            <p14:xfrm>
              <a:off x="851040" y="86760"/>
              <a:ext cx="10055160" cy="6617160"/>
            </p14:xfrm>
          </p:contentPart>
        </mc:Choice>
        <mc:Fallback xmlns="">
          <p:pic>
            <p:nvPicPr>
              <p:cNvPr id="4" name="Ink 3">
                <a:extLst>
                  <a:ext uri="{FF2B5EF4-FFF2-40B4-BE49-F238E27FC236}">
                    <a16:creationId xmlns:a16="http://schemas.microsoft.com/office/drawing/2014/main" id="{EAD6CA1B-8F30-0447-B544-8D8F278D376F}"/>
                  </a:ext>
                </a:extLst>
              </p:cNvPr>
              <p:cNvPicPr/>
              <p:nvPr/>
            </p:nvPicPr>
            <p:blipFill>
              <a:blip r:embed="rId4"/>
              <a:stretch>
                <a:fillRect/>
              </a:stretch>
            </p:blipFill>
            <p:spPr>
              <a:xfrm>
                <a:off x="841680" y="77400"/>
                <a:ext cx="10073880" cy="6635880"/>
              </a:xfrm>
              <a:prstGeom prst="rect">
                <a:avLst/>
              </a:prstGeom>
            </p:spPr>
          </p:pic>
        </mc:Fallback>
      </mc:AlternateContent>
    </p:spTree>
    <p:extLst>
      <p:ext uri="{BB962C8B-B14F-4D97-AF65-F5344CB8AC3E}">
        <p14:creationId xmlns:p14="http://schemas.microsoft.com/office/powerpoint/2010/main" val="13796475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897162-B8B5-C948-8FBC-9865C6804E19}"/>
              </a:ext>
            </a:extLst>
          </p:cNvPr>
          <p:cNvSpPr>
            <a:spLocks noGrp="1"/>
          </p:cNvSpPr>
          <p:nvPr>
            <p:ph idx="1"/>
          </p:nvPr>
        </p:nvSpPr>
        <p:spPr>
          <a:xfrm>
            <a:off x="838200" y="189186"/>
            <a:ext cx="10515600" cy="5987777"/>
          </a:xfrm>
        </p:spPr>
        <p:txBody>
          <a:bodyPr/>
          <a:lstStyle/>
          <a:p>
            <a:r>
              <a:rPr lang="en-US" dirty="0"/>
              <a:t>It is relatively easy to find out the 10’s complement after finding out the 9’s complement of that number. </a:t>
            </a:r>
          </a:p>
          <a:p>
            <a:r>
              <a:rPr lang="en-US" dirty="0"/>
              <a:t>We have to add 1 with the </a:t>
            </a:r>
            <a:r>
              <a:rPr lang="en-US" b="1" dirty="0"/>
              <a:t>9’s complement</a:t>
            </a:r>
            <a:r>
              <a:rPr lang="en-US" dirty="0"/>
              <a:t> of any number to obtain the desired 10’s complement of that number.</a:t>
            </a:r>
          </a:p>
          <a:p>
            <a:r>
              <a:rPr lang="en-US" dirty="0"/>
              <a:t>Let us take a decimal number 456, 9’s complement of this number will be:</a:t>
            </a:r>
          </a:p>
          <a:p>
            <a:endParaRPr lang="en-US" dirty="0"/>
          </a:p>
          <a:p>
            <a:endParaRPr lang="en-US" dirty="0"/>
          </a:p>
          <a:p>
            <a:pPr marL="0" indent="0">
              <a:buNone/>
            </a:pPr>
            <a:endParaRPr lang="en-US" dirty="0"/>
          </a:p>
          <a:p>
            <a:r>
              <a:rPr lang="en-US" dirty="0"/>
              <a:t>10’s complement of this number is:</a:t>
            </a:r>
          </a:p>
          <a:p>
            <a:pPr marL="0" indent="0">
              <a:buNone/>
            </a:pPr>
            <a:endParaRPr lang="en-US" dirty="0"/>
          </a:p>
        </p:txBody>
      </p:sp>
      <p:pic>
        <p:nvPicPr>
          <p:cNvPr id="6" name="Picture 5">
            <a:extLst>
              <a:ext uri="{FF2B5EF4-FFF2-40B4-BE49-F238E27FC236}">
                <a16:creationId xmlns:a16="http://schemas.microsoft.com/office/drawing/2014/main" id="{96742E0C-A3FE-0548-A97D-6FBEFFF77737}"/>
              </a:ext>
            </a:extLst>
          </p:cNvPr>
          <p:cNvPicPr>
            <a:picLocks noChangeAspect="1"/>
          </p:cNvPicPr>
          <p:nvPr/>
        </p:nvPicPr>
        <p:blipFill>
          <a:blip r:embed="rId2"/>
          <a:stretch>
            <a:fillRect/>
          </a:stretch>
        </p:blipFill>
        <p:spPr>
          <a:xfrm>
            <a:off x="5461000" y="2609850"/>
            <a:ext cx="1270000" cy="1638300"/>
          </a:xfrm>
          <a:prstGeom prst="rect">
            <a:avLst/>
          </a:prstGeom>
        </p:spPr>
      </p:pic>
      <p:pic>
        <p:nvPicPr>
          <p:cNvPr id="7" name="Picture 6">
            <a:extLst>
              <a:ext uri="{FF2B5EF4-FFF2-40B4-BE49-F238E27FC236}">
                <a16:creationId xmlns:a16="http://schemas.microsoft.com/office/drawing/2014/main" id="{5340688E-C5E2-E741-8587-AE38EE6EE02C}"/>
              </a:ext>
            </a:extLst>
          </p:cNvPr>
          <p:cNvPicPr>
            <a:picLocks noChangeAspect="1"/>
          </p:cNvPicPr>
          <p:nvPr/>
        </p:nvPicPr>
        <p:blipFill>
          <a:blip r:embed="rId3"/>
          <a:stretch>
            <a:fillRect/>
          </a:stretch>
        </p:blipFill>
        <p:spPr>
          <a:xfrm>
            <a:off x="7272721" y="4776952"/>
            <a:ext cx="876300" cy="16764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02C51EA-4BB0-8B4D-9CAC-BC510B8E0EA4}"/>
                  </a:ext>
                </a:extLst>
              </p14:cNvPr>
              <p14:cNvContentPartPr/>
              <p14:nvPr/>
            </p14:nvContentPartPr>
            <p14:xfrm>
              <a:off x="309240" y="190440"/>
              <a:ext cx="10249560" cy="6642000"/>
            </p14:xfrm>
          </p:contentPart>
        </mc:Choice>
        <mc:Fallback xmlns="">
          <p:pic>
            <p:nvPicPr>
              <p:cNvPr id="2" name="Ink 1">
                <a:extLst>
                  <a:ext uri="{FF2B5EF4-FFF2-40B4-BE49-F238E27FC236}">
                    <a16:creationId xmlns:a16="http://schemas.microsoft.com/office/drawing/2014/main" id="{402C51EA-4BB0-8B4D-9CAC-BC510B8E0EA4}"/>
                  </a:ext>
                </a:extLst>
              </p:cNvPr>
              <p:cNvPicPr/>
              <p:nvPr/>
            </p:nvPicPr>
            <p:blipFill>
              <a:blip r:embed="rId5"/>
              <a:stretch>
                <a:fillRect/>
              </a:stretch>
            </p:blipFill>
            <p:spPr>
              <a:xfrm>
                <a:off x="299880" y="181080"/>
                <a:ext cx="10268280" cy="6660720"/>
              </a:xfrm>
              <a:prstGeom prst="rect">
                <a:avLst/>
              </a:prstGeom>
            </p:spPr>
          </p:pic>
        </mc:Fallback>
      </mc:AlternateContent>
    </p:spTree>
    <p:extLst>
      <p:ext uri="{BB962C8B-B14F-4D97-AF65-F5344CB8AC3E}">
        <p14:creationId xmlns:p14="http://schemas.microsoft.com/office/powerpoint/2010/main" val="26308112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0C2C-6BEE-B44B-AB39-9814B4A28716}"/>
              </a:ext>
            </a:extLst>
          </p:cNvPr>
          <p:cNvSpPr>
            <a:spLocks noGrp="1"/>
          </p:cNvSpPr>
          <p:nvPr>
            <p:ph type="title"/>
          </p:nvPr>
        </p:nvSpPr>
        <p:spPr>
          <a:xfrm>
            <a:off x="838200" y="153989"/>
            <a:ext cx="10515600" cy="1222865"/>
          </a:xfrm>
        </p:spPr>
        <p:txBody>
          <a:bodyPr/>
          <a:lstStyle/>
          <a:p>
            <a:r>
              <a:rPr lang="en-US" dirty="0">
                <a:solidFill>
                  <a:srgbClr val="FF0000"/>
                </a:solidFill>
              </a:rPr>
              <a:t>Subtraction using 9’s</a:t>
            </a:r>
          </a:p>
        </p:txBody>
      </p:sp>
      <p:sp>
        <p:nvSpPr>
          <p:cNvPr id="3" name="Content Placeholder 2">
            <a:extLst>
              <a:ext uri="{FF2B5EF4-FFF2-40B4-BE49-F238E27FC236}">
                <a16:creationId xmlns:a16="http://schemas.microsoft.com/office/drawing/2014/main" id="{7F6E1868-4F94-7345-826E-90D3A98EB06C}"/>
              </a:ext>
            </a:extLst>
          </p:cNvPr>
          <p:cNvSpPr>
            <a:spLocks noGrp="1"/>
          </p:cNvSpPr>
          <p:nvPr>
            <p:ph idx="1"/>
          </p:nvPr>
        </p:nvSpPr>
        <p:spPr>
          <a:xfrm>
            <a:off x="838200" y="1376854"/>
            <a:ext cx="10515600" cy="5318235"/>
          </a:xfrm>
        </p:spPr>
        <p:txBody>
          <a:bodyPr/>
          <a:lstStyle/>
          <a:p>
            <a:pPr marL="0" indent="0">
              <a:buNone/>
            </a:pPr>
            <a:r>
              <a:rPr lang="en-US" dirty="0"/>
              <a:t>9’s complement  subtraction</a:t>
            </a:r>
          </a:p>
          <a:p>
            <a:pPr marL="0" indent="0">
              <a:buNone/>
            </a:pPr>
            <a:r>
              <a:rPr lang="en-US" dirty="0">
                <a:sym typeface="Wingdings" pitchFamily="2" charset="2"/>
              </a:rPr>
              <a:t>Let  </a:t>
            </a:r>
            <a:r>
              <a:rPr lang="en-US" dirty="0"/>
              <a:t>A = 215, B = 155</a:t>
            </a:r>
          </a:p>
          <a:p>
            <a:pPr marL="0" indent="0">
              <a:buNone/>
            </a:pPr>
            <a:r>
              <a:rPr lang="en-US" dirty="0"/>
              <a:t>First we have to find out 9’s complement of B</a:t>
            </a:r>
          </a:p>
          <a:p>
            <a:pPr marL="0" indent="0">
              <a:buNone/>
            </a:pPr>
            <a:endParaRPr lang="en-US" dirty="0"/>
          </a:p>
          <a:p>
            <a:pPr marL="0" indent="0">
              <a:buNone/>
            </a:pPr>
            <a:endParaRPr lang="en-US" dirty="0"/>
          </a:p>
          <a:p>
            <a:pPr marL="0" indent="0">
              <a:buNone/>
            </a:pPr>
            <a:endParaRPr lang="en-US" dirty="0"/>
          </a:p>
          <a:p>
            <a:pPr marL="0" indent="0">
              <a:buNone/>
            </a:pPr>
            <a:r>
              <a:rPr lang="en-US" dirty="0"/>
              <a:t>Now we have to add </a:t>
            </a:r>
            <a:r>
              <a:rPr lang="en-US" b="1" dirty="0"/>
              <a:t>9’s complement</a:t>
            </a:r>
            <a:r>
              <a:rPr lang="en-US" dirty="0"/>
              <a:t> of B to A</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62566986-7229-2346-8162-D0DD15B23BAE}"/>
              </a:ext>
            </a:extLst>
          </p:cNvPr>
          <p:cNvPicPr>
            <a:picLocks noChangeAspect="1"/>
          </p:cNvPicPr>
          <p:nvPr/>
        </p:nvPicPr>
        <p:blipFill>
          <a:blip r:embed="rId2"/>
          <a:stretch>
            <a:fillRect/>
          </a:stretch>
        </p:blipFill>
        <p:spPr>
          <a:xfrm>
            <a:off x="8413311" y="2996981"/>
            <a:ext cx="977900" cy="1536700"/>
          </a:xfrm>
          <a:prstGeom prst="rect">
            <a:avLst/>
          </a:prstGeom>
        </p:spPr>
      </p:pic>
      <p:pic>
        <p:nvPicPr>
          <p:cNvPr id="5" name="Picture 4">
            <a:extLst>
              <a:ext uri="{FF2B5EF4-FFF2-40B4-BE49-F238E27FC236}">
                <a16:creationId xmlns:a16="http://schemas.microsoft.com/office/drawing/2014/main" id="{AF3C484D-9ADF-4043-94C2-BC60A8F214E3}"/>
              </a:ext>
            </a:extLst>
          </p:cNvPr>
          <p:cNvPicPr>
            <a:picLocks noChangeAspect="1"/>
          </p:cNvPicPr>
          <p:nvPr/>
        </p:nvPicPr>
        <p:blipFill>
          <a:blip r:embed="rId3"/>
          <a:stretch>
            <a:fillRect/>
          </a:stretch>
        </p:blipFill>
        <p:spPr>
          <a:xfrm>
            <a:off x="7045215" y="5064453"/>
            <a:ext cx="974177" cy="1341258"/>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0EA2B50-F19B-B249-9219-C5D8FA814FC9}"/>
                  </a:ext>
                </a:extLst>
              </p14:cNvPr>
              <p14:cNvContentPartPr/>
              <p14:nvPr/>
            </p14:nvContentPartPr>
            <p14:xfrm>
              <a:off x="790920" y="32040"/>
              <a:ext cx="10590120" cy="6392880"/>
            </p14:xfrm>
          </p:contentPart>
        </mc:Choice>
        <mc:Fallback xmlns="">
          <p:pic>
            <p:nvPicPr>
              <p:cNvPr id="6" name="Ink 5">
                <a:extLst>
                  <a:ext uri="{FF2B5EF4-FFF2-40B4-BE49-F238E27FC236}">
                    <a16:creationId xmlns:a16="http://schemas.microsoft.com/office/drawing/2014/main" id="{20EA2B50-F19B-B249-9219-C5D8FA814FC9}"/>
                  </a:ext>
                </a:extLst>
              </p:cNvPr>
              <p:cNvPicPr/>
              <p:nvPr/>
            </p:nvPicPr>
            <p:blipFill>
              <a:blip r:embed="rId5"/>
              <a:stretch>
                <a:fillRect/>
              </a:stretch>
            </p:blipFill>
            <p:spPr>
              <a:xfrm>
                <a:off x="781560" y="22680"/>
                <a:ext cx="10608840" cy="6411600"/>
              </a:xfrm>
              <a:prstGeom prst="rect">
                <a:avLst/>
              </a:prstGeom>
            </p:spPr>
          </p:pic>
        </mc:Fallback>
      </mc:AlternateContent>
    </p:spTree>
    <p:extLst>
      <p:ext uri="{BB962C8B-B14F-4D97-AF65-F5344CB8AC3E}">
        <p14:creationId xmlns:p14="http://schemas.microsoft.com/office/powerpoint/2010/main" val="6399261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06CAD8-AF9C-9442-BC27-C94FBEBF6C74}"/>
              </a:ext>
            </a:extLst>
          </p:cNvPr>
          <p:cNvSpPr>
            <a:spLocks noGrp="1"/>
          </p:cNvSpPr>
          <p:nvPr>
            <p:ph idx="1"/>
          </p:nvPr>
        </p:nvSpPr>
        <p:spPr>
          <a:xfrm>
            <a:off x="838200" y="399393"/>
            <a:ext cx="10515600" cy="5777570"/>
          </a:xfrm>
        </p:spPr>
        <p:txBody>
          <a:bodyPr/>
          <a:lstStyle/>
          <a:p>
            <a:r>
              <a:rPr lang="en-US" dirty="0"/>
              <a:t>The left most bit of the result is called carry and is added back to the part of the result without it.</a:t>
            </a:r>
          </a:p>
          <a:p>
            <a:endParaRPr lang="en-US" dirty="0"/>
          </a:p>
          <a:p>
            <a:endParaRPr lang="en-US" dirty="0"/>
          </a:p>
          <a:p>
            <a:endParaRPr lang="en-US" dirty="0"/>
          </a:p>
          <a:p>
            <a:endParaRPr lang="en-US" dirty="0"/>
          </a:p>
          <a:p>
            <a:endParaRPr lang="en-US" dirty="0"/>
          </a:p>
          <a:p>
            <a:r>
              <a:rPr lang="en-US" dirty="0">
                <a:solidFill>
                  <a:srgbClr val="FF0000"/>
                </a:solidFill>
              </a:rPr>
              <a:t>The result is 60.</a:t>
            </a:r>
          </a:p>
          <a:p>
            <a:endParaRPr lang="en-US" dirty="0"/>
          </a:p>
        </p:txBody>
      </p:sp>
      <p:pic>
        <p:nvPicPr>
          <p:cNvPr id="4" name="Picture 3">
            <a:extLst>
              <a:ext uri="{FF2B5EF4-FFF2-40B4-BE49-F238E27FC236}">
                <a16:creationId xmlns:a16="http://schemas.microsoft.com/office/drawing/2014/main" id="{E0942B59-7D6C-E340-923A-1323D543FCBD}"/>
              </a:ext>
            </a:extLst>
          </p:cNvPr>
          <p:cNvPicPr>
            <a:picLocks noChangeAspect="1"/>
          </p:cNvPicPr>
          <p:nvPr/>
        </p:nvPicPr>
        <p:blipFill>
          <a:blip r:embed="rId2"/>
          <a:stretch>
            <a:fillRect/>
          </a:stretch>
        </p:blipFill>
        <p:spPr>
          <a:xfrm>
            <a:off x="1545021" y="1481959"/>
            <a:ext cx="1223798" cy="1553971"/>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6762145-2CA1-5449-8B50-AE8BFB025147}"/>
                  </a:ext>
                </a:extLst>
              </p14:cNvPr>
              <p14:cNvContentPartPr/>
              <p14:nvPr/>
            </p14:nvContentPartPr>
            <p14:xfrm>
              <a:off x="2003040" y="2278800"/>
              <a:ext cx="2263680" cy="2228040"/>
            </p14:xfrm>
          </p:contentPart>
        </mc:Choice>
        <mc:Fallback xmlns="">
          <p:pic>
            <p:nvPicPr>
              <p:cNvPr id="2" name="Ink 1">
                <a:extLst>
                  <a:ext uri="{FF2B5EF4-FFF2-40B4-BE49-F238E27FC236}">
                    <a16:creationId xmlns:a16="http://schemas.microsoft.com/office/drawing/2014/main" id="{56762145-2CA1-5449-8B50-AE8BFB025147}"/>
                  </a:ext>
                </a:extLst>
              </p:cNvPr>
              <p:cNvPicPr/>
              <p:nvPr/>
            </p:nvPicPr>
            <p:blipFill>
              <a:blip r:embed="rId4"/>
              <a:stretch>
                <a:fillRect/>
              </a:stretch>
            </p:blipFill>
            <p:spPr>
              <a:xfrm>
                <a:off x="1993680" y="2269440"/>
                <a:ext cx="2282400" cy="2246760"/>
              </a:xfrm>
              <a:prstGeom prst="rect">
                <a:avLst/>
              </a:prstGeom>
            </p:spPr>
          </p:pic>
        </mc:Fallback>
      </mc:AlternateContent>
    </p:spTree>
    <p:extLst>
      <p:ext uri="{BB962C8B-B14F-4D97-AF65-F5344CB8AC3E}">
        <p14:creationId xmlns:p14="http://schemas.microsoft.com/office/powerpoint/2010/main" val="35979970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5AE42D-C07A-4141-8649-387B56FF6780}"/>
              </a:ext>
            </a:extLst>
          </p:cNvPr>
          <p:cNvSpPr>
            <a:spLocks noGrp="1"/>
          </p:cNvSpPr>
          <p:nvPr>
            <p:ph idx="1"/>
          </p:nvPr>
        </p:nvSpPr>
        <p:spPr>
          <a:xfrm>
            <a:off x="838200" y="168166"/>
            <a:ext cx="10515600" cy="6008797"/>
          </a:xfrm>
        </p:spPr>
        <p:txBody>
          <a:bodyPr/>
          <a:lstStyle/>
          <a:p>
            <a:r>
              <a:rPr lang="en-US" dirty="0"/>
              <a:t>Another example is given as:</a:t>
            </a:r>
            <a:br>
              <a:rPr lang="en-US" dirty="0"/>
            </a:br>
            <a:r>
              <a:rPr lang="en-US" dirty="0"/>
              <a:t>A = 4567</a:t>
            </a:r>
            <a:br>
              <a:rPr lang="en-US" dirty="0"/>
            </a:br>
            <a:r>
              <a:rPr lang="en-US" dirty="0"/>
              <a:t>B = 1234</a:t>
            </a:r>
          </a:p>
          <a:p>
            <a:endParaRPr lang="en-US" dirty="0"/>
          </a:p>
          <a:p>
            <a:r>
              <a:rPr lang="en-US" dirty="0"/>
              <a:t>We need to find out A – B</a:t>
            </a:r>
            <a:br>
              <a:rPr lang="en-US" dirty="0"/>
            </a:br>
            <a:r>
              <a:rPr lang="en-US" dirty="0"/>
              <a:t>9’s complement of B</a:t>
            </a:r>
            <a:br>
              <a:rPr lang="en-US" dirty="0"/>
            </a:br>
            <a:r>
              <a:rPr lang="en-US" dirty="0"/>
              <a:t>=8765</a:t>
            </a:r>
          </a:p>
          <a:p>
            <a:endParaRPr lang="en-US" dirty="0"/>
          </a:p>
          <a:p>
            <a:r>
              <a:rPr lang="en-US" dirty="0"/>
              <a:t>Adding 9’s complement of B with A</a:t>
            </a:r>
          </a:p>
          <a:p>
            <a:endParaRPr lang="en-US" dirty="0"/>
          </a:p>
        </p:txBody>
      </p:sp>
      <p:pic>
        <p:nvPicPr>
          <p:cNvPr id="5" name="Picture 4">
            <a:extLst>
              <a:ext uri="{FF2B5EF4-FFF2-40B4-BE49-F238E27FC236}">
                <a16:creationId xmlns:a16="http://schemas.microsoft.com/office/drawing/2014/main" id="{4F398C73-6C06-8E4B-8F38-3A1478EFC159}"/>
              </a:ext>
            </a:extLst>
          </p:cNvPr>
          <p:cNvPicPr>
            <a:picLocks noChangeAspect="1"/>
          </p:cNvPicPr>
          <p:nvPr/>
        </p:nvPicPr>
        <p:blipFill>
          <a:blip r:embed="rId2"/>
          <a:stretch>
            <a:fillRect/>
          </a:stretch>
        </p:blipFill>
        <p:spPr>
          <a:xfrm>
            <a:off x="2240456" y="4187716"/>
            <a:ext cx="975710" cy="1724916"/>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0992466-162F-2740-AB4E-257F1C45AECF}"/>
                  </a:ext>
                </a:extLst>
              </p14:cNvPr>
              <p14:cNvContentPartPr/>
              <p14:nvPr/>
            </p14:nvContentPartPr>
            <p14:xfrm>
              <a:off x="727200" y="98280"/>
              <a:ext cx="11118240" cy="6759720"/>
            </p14:xfrm>
          </p:contentPart>
        </mc:Choice>
        <mc:Fallback xmlns="">
          <p:pic>
            <p:nvPicPr>
              <p:cNvPr id="2" name="Ink 1">
                <a:extLst>
                  <a:ext uri="{FF2B5EF4-FFF2-40B4-BE49-F238E27FC236}">
                    <a16:creationId xmlns:a16="http://schemas.microsoft.com/office/drawing/2014/main" id="{D0992466-162F-2740-AB4E-257F1C45AECF}"/>
                  </a:ext>
                </a:extLst>
              </p:cNvPr>
              <p:cNvPicPr/>
              <p:nvPr/>
            </p:nvPicPr>
            <p:blipFill>
              <a:blip r:embed="rId4"/>
              <a:stretch>
                <a:fillRect/>
              </a:stretch>
            </p:blipFill>
            <p:spPr>
              <a:xfrm>
                <a:off x="717840" y="88920"/>
                <a:ext cx="11136960" cy="6778440"/>
              </a:xfrm>
              <a:prstGeom prst="rect">
                <a:avLst/>
              </a:prstGeom>
            </p:spPr>
          </p:pic>
        </mc:Fallback>
      </mc:AlternateContent>
    </p:spTree>
    <p:extLst>
      <p:ext uri="{BB962C8B-B14F-4D97-AF65-F5344CB8AC3E}">
        <p14:creationId xmlns:p14="http://schemas.microsoft.com/office/powerpoint/2010/main" val="5534872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5FE80-E143-F742-90A3-621BDDBC61B2}"/>
              </a:ext>
            </a:extLst>
          </p:cNvPr>
          <p:cNvSpPr>
            <a:spLocks noGrp="1"/>
          </p:cNvSpPr>
          <p:nvPr>
            <p:ph idx="1"/>
          </p:nvPr>
        </p:nvSpPr>
        <p:spPr>
          <a:xfrm>
            <a:off x="838200" y="367862"/>
            <a:ext cx="10515600" cy="5809101"/>
          </a:xfrm>
        </p:spPr>
        <p:txBody>
          <a:bodyPr/>
          <a:lstStyle/>
          <a:p>
            <a:r>
              <a:rPr lang="en-US" dirty="0"/>
              <a:t>Adding the carry with the result we get</a:t>
            </a:r>
          </a:p>
          <a:p>
            <a:pPr marL="0" indent="0">
              <a:buNone/>
            </a:pPr>
            <a:r>
              <a:rPr lang="en-US" dirty="0"/>
              <a:t>= 3333</a:t>
            </a:r>
          </a:p>
          <a:p>
            <a:pPr marL="0" indent="0">
              <a:buNone/>
            </a:pPr>
            <a:r>
              <a:rPr lang="en-US" dirty="0">
                <a:solidFill>
                  <a:srgbClr val="FF0000"/>
                </a:solidFill>
              </a:rPr>
              <a:t>Now the answer is 3333</a:t>
            </a:r>
          </a:p>
          <a:p>
            <a:pPr marL="0" indent="0">
              <a:buNone/>
            </a:pPr>
            <a:endParaRPr lang="en-US" dirty="0"/>
          </a:p>
          <a:p>
            <a:pPr marL="0" indent="0">
              <a:buNone/>
            </a:pPr>
            <a:r>
              <a:rPr lang="en-US" dirty="0"/>
              <a:t>Note: If there is no carry the answer will be </a:t>
            </a:r>
          </a:p>
          <a:p>
            <a:pPr marL="0" indent="0">
              <a:buNone/>
            </a:pPr>
            <a:r>
              <a:rPr lang="en-US" dirty="0"/>
              <a:t>= </a:t>
            </a:r>
            <a:r>
              <a:rPr lang="en-US" dirty="0">
                <a:solidFill>
                  <a:srgbClr val="FF0000"/>
                </a:solidFill>
              </a:rPr>
              <a:t>– (9’s complement of the answer)</a:t>
            </a:r>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760B96B-D753-8D47-92DC-68077739CAD3}"/>
                  </a:ext>
                </a:extLst>
              </p14:cNvPr>
              <p14:cNvContentPartPr/>
              <p14:nvPr/>
            </p14:nvContentPartPr>
            <p14:xfrm>
              <a:off x="1811520" y="1204920"/>
              <a:ext cx="1218240" cy="787320"/>
            </p14:xfrm>
          </p:contentPart>
        </mc:Choice>
        <mc:Fallback xmlns="">
          <p:pic>
            <p:nvPicPr>
              <p:cNvPr id="2" name="Ink 1">
                <a:extLst>
                  <a:ext uri="{FF2B5EF4-FFF2-40B4-BE49-F238E27FC236}">
                    <a16:creationId xmlns:a16="http://schemas.microsoft.com/office/drawing/2014/main" id="{A760B96B-D753-8D47-92DC-68077739CAD3}"/>
                  </a:ext>
                </a:extLst>
              </p:cNvPr>
              <p:cNvPicPr/>
              <p:nvPr/>
            </p:nvPicPr>
            <p:blipFill>
              <a:blip r:embed="rId3"/>
              <a:stretch>
                <a:fillRect/>
              </a:stretch>
            </p:blipFill>
            <p:spPr>
              <a:xfrm>
                <a:off x="1802160" y="1195560"/>
                <a:ext cx="1236960" cy="806040"/>
              </a:xfrm>
              <a:prstGeom prst="rect">
                <a:avLst/>
              </a:prstGeom>
            </p:spPr>
          </p:pic>
        </mc:Fallback>
      </mc:AlternateContent>
    </p:spTree>
    <p:extLst>
      <p:ext uri="{BB962C8B-B14F-4D97-AF65-F5344CB8AC3E}">
        <p14:creationId xmlns:p14="http://schemas.microsoft.com/office/powerpoint/2010/main" val="8106889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8972-7418-CF4B-B472-320E8FAEA6AA}"/>
              </a:ext>
            </a:extLst>
          </p:cNvPr>
          <p:cNvSpPr>
            <a:spLocks noGrp="1"/>
          </p:cNvSpPr>
          <p:nvPr>
            <p:ph type="title"/>
          </p:nvPr>
        </p:nvSpPr>
        <p:spPr/>
        <p:txBody>
          <a:bodyPr/>
          <a:lstStyle/>
          <a:p>
            <a:r>
              <a:rPr lang="en-US" dirty="0">
                <a:solidFill>
                  <a:srgbClr val="FF0000"/>
                </a:solidFill>
              </a:rPr>
              <a:t>Subtraction by 10’s complement</a:t>
            </a:r>
          </a:p>
        </p:txBody>
      </p:sp>
      <p:sp>
        <p:nvSpPr>
          <p:cNvPr id="3" name="Content Placeholder 2">
            <a:extLst>
              <a:ext uri="{FF2B5EF4-FFF2-40B4-BE49-F238E27FC236}">
                <a16:creationId xmlns:a16="http://schemas.microsoft.com/office/drawing/2014/main" id="{B3D917DD-CBE3-2444-8616-461436CC84A8}"/>
              </a:ext>
            </a:extLst>
          </p:cNvPr>
          <p:cNvSpPr>
            <a:spLocks noGrp="1"/>
          </p:cNvSpPr>
          <p:nvPr>
            <p:ph idx="1"/>
          </p:nvPr>
        </p:nvSpPr>
        <p:spPr/>
        <p:txBody>
          <a:bodyPr/>
          <a:lstStyle/>
          <a:p>
            <a:pPr marL="0" indent="0">
              <a:buNone/>
            </a:pPr>
            <a:r>
              <a:rPr lang="en-US" dirty="0"/>
              <a:t>Again, we will show the procedure by an example:</a:t>
            </a:r>
          </a:p>
          <a:p>
            <a:pPr marL="0" indent="0">
              <a:buNone/>
            </a:pPr>
            <a:r>
              <a:rPr lang="en-US" dirty="0"/>
              <a:t>Taking the same data,</a:t>
            </a:r>
            <a:br>
              <a:rPr lang="en-US" dirty="0"/>
            </a:br>
            <a:r>
              <a:rPr lang="en-US" dirty="0"/>
              <a:t>A = 215</a:t>
            </a:r>
            <a:br>
              <a:rPr lang="en-US" dirty="0"/>
            </a:br>
            <a:r>
              <a:rPr lang="en-US" dirty="0"/>
              <a:t>B = 155</a:t>
            </a:r>
          </a:p>
          <a:p>
            <a:pPr marL="0" indent="0">
              <a:buNone/>
            </a:pPr>
            <a:r>
              <a:rPr lang="en-US" dirty="0"/>
              <a:t>10’s complement of B = 845</a:t>
            </a:r>
            <a:br>
              <a:rPr lang="en-US" dirty="0"/>
            </a:br>
            <a:r>
              <a:rPr lang="en-US" dirty="0"/>
              <a:t>Adding 10’s complement of B to A</a:t>
            </a:r>
          </a:p>
          <a:p>
            <a:pPr marL="0" indent="0">
              <a:buNone/>
            </a:pPr>
            <a:endParaRPr lang="en-US" dirty="0"/>
          </a:p>
          <a:p>
            <a:pPr marL="0" indent="0">
              <a:buNone/>
            </a:pPr>
            <a:r>
              <a:rPr lang="en-US" dirty="0"/>
              <a:t>In this case the carry is omitted</a:t>
            </a:r>
            <a:br>
              <a:rPr lang="en-US" dirty="0"/>
            </a:br>
            <a:r>
              <a:rPr lang="en-US" dirty="0">
                <a:solidFill>
                  <a:srgbClr val="FF0000"/>
                </a:solidFill>
              </a:rPr>
              <a:t>The answer is 60.</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74F01CCC-83F5-4749-A2FF-745D1933E3C2}"/>
              </a:ext>
            </a:extLst>
          </p:cNvPr>
          <p:cNvPicPr>
            <a:picLocks noChangeAspect="1"/>
          </p:cNvPicPr>
          <p:nvPr/>
        </p:nvPicPr>
        <p:blipFill>
          <a:blip r:embed="rId2"/>
          <a:stretch>
            <a:fillRect/>
          </a:stretch>
        </p:blipFill>
        <p:spPr>
          <a:xfrm>
            <a:off x="7388772" y="3268128"/>
            <a:ext cx="1145628" cy="146633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164235B-4455-8544-B998-C594E89E7420}"/>
                  </a:ext>
                </a:extLst>
              </p14:cNvPr>
              <p14:cNvContentPartPr/>
              <p14:nvPr/>
            </p14:nvContentPartPr>
            <p14:xfrm>
              <a:off x="1395360" y="1362600"/>
              <a:ext cx="10468800" cy="5416560"/>
            </p14:xfrm>
          </p:contentPart>
        </mc:Choice>
        <mc:Fallback xmlns="">
          <p:pic>
            <p:nvPicPr>
              <p:cNvPr id="5" name="Ink 4">
                <a:extLst>
                  <a:ext uri="{FF2B5EF4-FFF2-40B4-BE49-F238E27FC236}">
                    <a16:creationId xmlns:a16="http://schemas.microsoft.com/office/drawing/2014/main" id="{B164235B-4455-8544-B998-C594E89E7420}"/>
                  </a:ext>
                </a:extLst>
              </p:cNvPr>
              <p:cNvPicPr/>
              <p:nvPr/>
            </p:nvPicPr>
            <p:blipFill>
              <a:blip r:embed="rId4"/>
              <a:stretch>
                <a:fillRect/>
              </a:stretch>
            </p:blipFill>
            <p:spPr>
              <a:xfrm>
                <a:off x="1386000" y="1353240"/>
                <a:ext cx="10487520" cy="5435280"/>
              </a:xfrm>
              <a:prstGeom prst="rect">
                <a:avLst/>
              </a:prstGeom>
            </p:spPr>
          </p:pic>
        </mc:Fallback>
      </mc:AlternateContent>
    </p:spTree>
    <p:extLst>
      <p:ext uri="{BB962C8B-B14F-4D97-AF65-F5344CB8AC3E}">
        <p14:creationId xmlns:p14="http://schemas.microsoft.com/office/powerpoint/2010/main" val="117213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05D5-574D-7449-9290-B238646002EB}"/>
              </a:ext>
            </a:extLst>
          </p:cNvPr>
          <p:cNvSpPr>
            <a:spLocks noGrp="1"/>
          </p:cNvSpPr>
          <p:nvPr>
            <p:ph type="title"/>
          </p:nvPr>
        </p:nvSpPr>
        <p:spPr/>
        <p:txBody>
          <a:bodyPr/>
          <a:lstStyle/>
          <a:p>
            <a:r>
              <a:rPr lang="en-US" b="1" dirty="0"/>
              <a:t>Binary to Decimal Conversion Methods</a:t>
            </a:r>
            <a:br>
              <a:rPr lang="en-US" dirty="0"/>
            </a:br>
            <a:endParaRPr lang="en-US" dirty="0"/>
          </a:p>
        </p:txBody>
      </p:sp>
      <p:sp>
        <p:nvSpPr>
          <p:cNvPr id="3" name="Content Placeholder 2">
            <a:extLst>
              <a:ext uri="{FF2B5EF4-FFF2-40B4-BE49-F238E27FC236}">
                <a16:creationId xmlns:a16="http://schemas.microsoft.com/office/drawing/2014/main" id="{6A7ED523-69A5-0B48-8E50-BBC7C6A3FB64}"/>
              </a:ext>
            </a:extLst>
          </p:cNvPr>
          <p:cNvSpPr>
            <a:spLocks noGrp="1"/>
          </p:cNvSpPr>
          <p:nvPr>
            <p:ph idx="1"/>
          </p:nvPr>
        </p:nvSpPr>
        <p:spPr/>
        <p:txBody>
          <a:bodyPr/>
          <a:lstStyle/>
          <a:p>
            <a:r>
              <a:rPr lang="en-US" dirty="0"/>
              <a:t>The decimal number system is represented by the digit 0, 1, 2, 3, 4, 5, 6, 7, 8, 9.</a:t>
            </a:r>
          </a:p>
          <a:p>
            <a:r>
              <a:rPr lang="en-US" dirty="0"/>
              <a:t> It consists ten digits and hence the base of the system is 10. Their base is increased by the factor of 10. </a:t>
            </a:r>
          </a:p>
          <a:p>
            <a:r>
              <a:rPr lang="en-US" dirty="0"/>
              <a:t>On the other hand, the binary number system consists only two digits 1 and 0.The base of the binary number system is 2, and it is increased by the factor of two. </a:t>
            </a:r>
          </a:p>
          <a:p>
            <a:r>
              <a:rPr lang="en-US" dirty="0"/>
              <a:t>The first digit has 2</a:t>
            </a:r>
            <a:r>
              <a:rPr lang="en-US" baseline="30000" dirty="0"/>
              <a:t>0</a:t>
            </a:r>
            <a:r>
              <a:rPr lang="en-US" dirty="0"/>
              <a:t> weights, the second has 2</a:t>
            </a:r>
            <a:r>
              <a:rPr lang="en-US" baseline="30000" dirty="0"/>
              <a:t>1</a:t>
            </a:r>
            <a:r>
              <a:rPr lang="en-US" dirty="0"/>
              <a:t> weights, the weight of the third digit is 2</a:t>
            </a:r>
            <a:r>
              <a:rPr lang="en-US" baseline="30000" dirty="0"/>
              <a:t>2</a:t>
            </a:r>
            <a:r>
              <a:rPr lang="en-US" dirty="0"/>
              <a:t> and so on. </a:t>
            </a:r>
          </a:p>
        </p:txBody>
      </p:sp>
    </p:spTree>
    <p:extLst>
      <p:ext uri="{BB962C8B-B14F-4D97-AF65-F5344CB8AC3E}">
        <p14:creationId xmlns:p14="http://schemas.microsoft.com/office/powerpoint/2010/main" val="40162572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FFA57D-561F-F44C-81E7-061E47BE4C7F}"/>
              </a:ext>
            </a:extLst>
          </p:cNvPr>
          <p:cNvSpPr>
            <a:spLocks noGrp="1"/>
          </p:cNvSpPr>
          <p:nvPr>
            <p:ph idx="1"/>
          </p:nvPr>
        </p:nvSpPr>
        <p:spPr>
          <a:xfrm>
            <a:off x="838200" y="430924"/>
            <a:ext cx="10515600" cy="6337738"/>
          </a:xfrm>
        </p:spPr>
        <p:txBody>
          <a:bodyPr/>
          <a:lstStyle/>
          <a:p>
            <a:pPr marL="0" indent="0">
              <a:buNone/>
            </a:pPr>
            <a:r>
              <a:rPr lang="en-US" dirty="0"/>
              <a:t>Taking the other example</a:t>
            </a:r>
            <a:br>
              <a:rPr lang="en-US" dirty="0"/>
            </a:br>
            <a:r>
              <a:rPr lang="en-US" dirty="0"/>
              <a:t>A = 4567</a:t>
            </a:r>
            <a:br>
              <a:rPr lang="en-US" dirty="0"/>
            </a:br>
            <a:r>
              <a:rPr lang="en-US" dirty="0"/>
              <a:t>B = 1234</a:t>
            </a:r>
          </a:p>
          <a:p>
            <a:pPr marL="0" indent="0">
              <a:buNone/>
            </a:pPr>
            <a:r>
              <a:rPr lang="en-US" dirty="0"/>
              <a:t>10’s complement of B = 8766</a:t>
            </a:r>
          </a:p>
          <a:p>
            <a:pPr marL="0" indent="0">
              <a:buNone/>
            </a:pPr>
            <a:r>
              <a:rPr lang="en-US" dirty="0"/>
              <a:t>Adding 10’s complement of B with 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To get the answer the carry is ignored</a:t>
            </a:r>
            <a:br>
              <a:rPr lang="en-US" dirty="0"/>
            </a:br>
            <a:endParaRPr lang="en-US" dirty="0"/>
          </a:p>
          <a:p>
            <a:pPr marL="0" indent="0">
              <a:buNone/>
            </a:pPr>
            <a:r>
              <a:rPr lang="en-US" dirty="0">
                <a:solidFill>
                  <a:srgbClr val="FF0000"/>
                </a:solidFill>
              </a:rPr>
              <a:t>So, the answer is  3333</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15063418-42A7-0941-927C-9B61FEFB6AD2}"/>
              </a:ext>
            </a:extLst>
          </p:cNvPr>
          <p:cNvPicPr>
            <a:picLocks noChangeAspect="1"/>
          </p:cNvPicPr>
          <p:nvPr/>
        </p:nvPicPr>
        <p:blipFill>
          <a:blip r:embed="rId2"/>
          <a:stretch>
            <a:fillRect/>
          </a:stretch>
        </p:blipFill>
        <p:spPr>
          <a:xfrm>
            <a:off x="1218542" y="2673239"/>
            <a:ext cx="1282920" cy="1853107"/>
          </a:xfrm>
          <a:prstGeom prst="rect">
            <a:avLst/>
          </a:prstGeom>
        </p:spPr>
      </p:pic>
    </p:spTree>
    <p:extLst>
      <p:ext uri="{BB962C8B-B14F-4D97-AF65-F5344CB8AC3E}">
        <p14:creationId xmlns:p14="http://schemas.microsoft.com/office/powerpoint/2010/main" val="31240145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B00275-D60C-2D4E-AE84-CFA250BA0859}"/>
              </a:ext>
            </a:extLst>
          </p:cNvPr>
          <p:cNvSpPr>
            <a:spLocks noGrp="1"/>
          </p:cNvSpPr>
          <p:nvPr>
            <p:ph idx="1"/>
          </p:nvPr>
        </p:nvSpPr>
        <p:spPr>
          <a:xfrm>
            <a:off x="838200" y="304800"/>
            <a:ext cx="10515600" cy="5872163"/>
          </a:xfrm>
        </p:spPr>
        <p:txBody>
          <a:bodyPr/>
          <a:lstStyle/>
          <a:p>
            <a:pPr marL="0" indent="0">
              <a:buNone/>
            </a:pPr>
            <a:r>
              <a:rPr lang="en-US" b="1" dirty="0">
                <a:solidFill>
                  <a:srgbClr val="FF0000"/>
                </a:solidFill>
              </a:rPr>
              <a:t>Representation of Binary Numbers</a:t>
            </a:r>
          </a:p>
          <a:p>
            <a:pPr>
              <a:buFont typeface="Wingdings" pitchFamily="2" charset="2"/>
              <a:buChar char="è"/>
            </a:pPr>
            <a:r>
              <a:rPr lang="en-US" dirty="0"/>
              <a:t>Binary numbers can be represented in signed and unsigned way.</a:t>
            </a:r>
          </a:p>
          <a:p>
            <a:pPr>
              <a:buFont typeface="Wingdings" pitchFamily="2" charset="2"/>
              <a:buChar char="è"/>
            </a:pPr>
            <a:r>
              <a:rPr lang="en-US" dirty="0"/>
              <a:t> Unsigned binary numbers do not have sign bit, whereas signed binary numbers uses signed bit as well or these can be distinguishable between positive and negative numbers.</a:t>
            </a:r>
          </a:p>
          <a:p>
            <a:pPr>
              <a:buFont typeface="Wingdings" pitchFamily="2" charset="2"/>
              <a:buChar char="è"/>
            </a:pPr>
            <a:r>
              <a:rPr lang="en-US" dirty="0"/>
              <a:t> A signed binary is a specific data type of a signed variable.</a:t>
            </a:r>
          </a:p>
          <a:p>
            <a:pPr>
              <a:buFont typeface="Wingdings" pitchFamily="2" charset="2"/>
              <a:buChar char="è"/>
            </a:pPr>
            <a:endParaRPr lang="en-US" dirty="0">
              <a:solidFill>
                <a:srgbClr val="FF0000"/>
              </a:solidFill>
            </a:endParaRPr>
          </a:p>
        </p:txBody>
      </p:sp>
      <p:pic>
        <p:nvPicPr>
          <p:cNvPr id="2" name="Picture 1">
            <a:extLst>
              <a:ext uri="{FF2B5EF4-FFF2-40B4-BE49-F238E27FC236}">
                <a16:creationId xmlns:a16="http://schemas.microsoft.com/office/drawing/2014/main" id="{E72161F4-49B5-3E42-A566-836374D7454E}"/>
              </a:ext>
            </a:extLst>
          </p:cNvPr>
          <p:cNvPicPr>
            <a:picLocks noChangeAspect="1"/>
          </p:cNvPicPr>
          <p:nvPr/>
        </p:nvPicPr>
        <p:blipFill>
          <a:blip r:embed="rId2"/>
          <a:stretch>
            <a:fillRect/>
          </a:stretch>
        </p:blipFill>
        <p:spPr>
          <a:xfrm>
            <a:off x="2903483" y="3103180"/>
            <a:ext cx="6093372" cy="331010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7ECDDF4-54A1-1141-8236-C511BDE773B1}"/>
                  </a:ext>
                </a:extLst>
              </p14:cNvPr>
              <p14:cNvContentPartPr/>
              <p14:nvPr/>
            </p14:nvContentPartPr>
            <p14:xfrm>
              <a:off x="1687320" y="3146040"/>
              <a:ext cx="10032840" cy="3166200"/>
            </p14:xfrm>
          </p:contentPart>
        </mc:Choice>
        <mc:Fallback xmlns="">
          <p:pic>
            <p:nvPicPr>
              <p:cNvPr id="4" name="Ink 3">
                <a:extLst>
                  <a:ext uri="{FF2B5EF4-FFF2-40B4-BE49-F238E27FC236}">
                    <a16:creationId xmlns:a16="http://schemas.microsoft.com/office/drawing/2014/main" id="{17ECDDF4-54A1-1141-8236-C511BDE773B1}"/>
                  </a:ext>
                </a:extLst>
              </p:cNvPr>
              <p:cNvPicPr/>
              <p:nvPr/>
            </p:nvPicPr>
            <p:blipFill>
              <a:blip r:embed="rId4"/>
              <a:stretch>
                <a:fillRect/>
              </a:stretch>
            </p:blipFill>
            <p:spPr>
              <a:xfrm>
                <a:off x="1677960" y="3136680"/>
                <a:ext cx="10051560" cy="3184920"/>
              </a:xfrm>
              <a:prstGeom prst="rect">
                <a:avLst/>
              </a:prstGeom>
            </p:spPr>
          </p:pic>
        </mc:Fallback>
      </mc:AlternateContent>
    </p:spTree>
    <p:extLst>
      <p:ext uri="{BB962C8B-B14F-4D97-AF65-F5344CB8AC3E}">
        <p14:creationId xmlns:p14="http://schemas.microsoft.com/office/powerpoint/2010/main" val="38774469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BCD8-0375-EC46-8D54-93298B2D9488}"/>
              </a:ext>
            </a:extLst>
          </p:cNvPr>
          <p:cNvSpPr>
            <a:spLocks noGrp="1"/>
          </p:cNvSpPr>
          <p:nvPr>
            <p:ph type="title"/>
          </p:nvPr>
        </p:nvSpPr>
        <p:spPr>
          <a:xfrm>
            <a:off x="3150476" y="2856077"/>
            <a:ext cx="10515600" cy="1325563"/>
          </a:xfrm>
        </p:spPr>
        <p:txBody>
          <a:bodyPr/>
          <a:lstStyle/>
          <a:p>
            <a:r>
              <a:rPr lang="en-US" dirty="0"/>
              <a:t>The end of chapter 02</a:t>
            </a:r>
          </a:p>
        </p:txBody>
      </p:sp>
    </p:spTree>
    <p:extLst>
      <p:ext uri="{BB962C8B-B14F-4D97-AF65-F5344CB8AC3E}">
        <p14:creationId xmlns:p14="http://schemas.microsoft.com/office/powerpoint/2010/main" val="302879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203B06-6C04-6343-94BF-184CBF11B4E1}"/>
              </a:ext>
            </a:extLst>
          </p:cNvPr>
          <p:cNvSpPr>
            <a:spLocks noGrp="1"/>
          </p:cNvSpPr>
          <p:nvPr>
            <p:ph idx="1"/>
          </p:nvPr>
        </p:nvSpPr>
        <p:spPr>
          <a:xfrm>
            <a:off x="554421" y="210207"/>
            <a:ext cx="10515600" cy="5966756"/>
          </a:xfrm>
        </p:spPr>
        <p:txBody>
          <a:bodyPr/>
          <a:lstStyle/>
          <a:p>
            <a:r>
              <a:rPr lang="en-US" dirty="0"/>
              <a:t>Consider a decimal number 3285 it can be written as:</a:t>
            </a:r>
          </a:p>
          <a:p>
            <a:pPr marL="0" indent="0">
              <a:buNone/>
            </a:pPr>
            <a:r>
              <a:rPr lang="en-US" dirty="0"/>
              <a:t>3285 = 3000 + 200 + 80 + 5</a:t>
            </a:r>
            <a:br>
              <a:rPr lang="en-US" dirty="0"/>
            </a:br>
            <a:r>
              <a:rPr lang="en-US" dirty="0"/>
              <a:t>3285 = 3(10</a:t>
            </a:r>
            <a:r>
              <a:rPr lang="en-US" baseline="30000" dirty="0"/>
              <a:t>3</a:t>
            </a:r>
            <a:r>
              <a:rPr lang="en-US" dirty="0"/>
              <a:t>) + 2(10</a:t>
            </a:r>
            <a:r>
              <a:rPr lang="en-US" baseline="30000" dirty="0"/>
              <a:t>2</a:t>
            </a:r>
            <a:r>
              <a:rPr lang="en-US" dirty="0"/>
              <a:t>) + 8(10</a:t>
            </a:r>
            <a:r>
              <a:rPr lang="en-US" baseline="30000" dirty="0"/>
              <a:t>1</a:t>
            </a:r>
            <a:r>
              <a:rPr lang="en-US" dirty="0"/>
              <a:t>) + 5(10</a:t>
            </a:r>
            <a:r>
              <a:rPr lang="en-US" baseline="30000" dirty="0"/>
              <a:t>0</a:t>
            </a:r>
            <a:r>
              <a:rPr lang="en-US" dirty="0"/>
              <a:t>)</a:t>
            </a:r>
          </a:p>
          <a:p>
            <a:pPr marL="0" indent="0">
              <a:buNone/>
            </a:pPr>
            <a:r>
              <a:rPr lang="en-US" dirty="0"/>
              <a:t>Thus the decimal number system is an example of positional notation where each digit position has a weight in terms of powers of ten.</a:t>
            </a:r>
          </a:p>
          <a:p>
            <a:pPr marL="0" indent="0">
              <a:buNone/>
            </a:pPr>
            <a:r>
              <a:rPr lang="en-US" dirty="0"/>
              <a:t> Similarly, in the binary number system each digit position has a weight regarding powers of two. </a:t>
            </a:r>
          </a:p>
          <a:p>
            <a:pPr marL="0" indent="0">
              <a:buNone/>
            </a:pPr>
            <a:r>
              <a:rPr lang="en-US" dirty="0"/>
              <a:t>Some of the examples of a binary digit are shown in the example.</a:t>
            </a:r>
          </a:p>
          <a:p>
            <a:pPr marL="0" indent="0">
              <a:buNone/>
            </a:pPr>
            <a:endParaRPr lang="en-US" dirty="0"/>
          </a:p>
          <a:p>
            <a:pPr marL="0" indent="0">
              <a:buNone/>
            </a:pPr>
            <a:endParaRPr lang="en-US" dirty="0"/>
          </a:p>
        </p:txBody>
      </p:sp>
      <p:pic>
        <p:nvPicPr>
          <p:cNvPr id="1026" name="Picture 2" descr="binary-to-decimal-conversion-5">
            <a:extLst>
              <a:ext uri="{FF2B5EF4-FFF2-40B4-BE49-F238E27FC236}">
                <a16:creationId xmlns:a16="http://schemas.microsoft.com/office/drawing/2014/main" id="{C4C9CBD3-F4ED-AE48-96B4-489751055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694" y="3995629"/>
            <a:ext cx="6172200" cy="2120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D81B0F2-39D6-064E-A573-B8B1B392DB88}"/>
              </a:ext>
            </a:extLst>
          </p:cNvPr>
          <p:cNvSpPr/>
          <p:nvPr/>
        </p:nvSpPr>
        <p:spPr>
          <a:xfrm>
            <a:off x="7704083" y="5780690"/>
            <a:ext cx="1267811" cy="3358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15992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TotalTime>
  <Words>6169</Words>
  <Application>Microsoft Macintosh PowerPoint</Application>
  <PresentationFormat>Widescreen</PresentationFormat>
  <Paragraphs>623</Paragraphs>
  <Slides>82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Calibri</vt:lpstr>
      <vt:lpstr>Calibri Light</vt:lpstr>
      <vt:lpstr>segoe ui</vt:lpstr>
      <vt:lpstr>Source Sans Pro</vt:lpstr>
      <vt:lpstr>Symbol</vt:lpstr>
      <vt:lpstr>Wingdings</vt:lpstr>
      <vt:lpstr>Office Theme</vt:lpstr>
      <vt:lpstr>Chapter 02  Number system and codes</vt:lpstr>
      <vt:lpstr>Number system</vt:lpstr>
      <vt:lpstr>Types of Number Systems </vt:lpstr>
      <vt:lpstr>PowerPoint Presentation</vt:lpstr>
      <vt:lpstr>PowerPoint Presentation</vt:lpstr>
      <vt:lpstr>PowerPoint Presentation</vt:lpstr>
      <vt:lpstr>PowerPoint Presentation</vt:lpstr>
      <vt:lpstr>Binary to Decimal Conversion Methods </vt:lpstr>
      <vt:lpstr>PowerPoint Presentation</vt:lpstr>
      <vt:lpstr>PowerPoint Presentation</vt:lpstr>
      <vt:lpstr>Binary to Decimal Conversion for Fractional Number </vt:lpstr>
      <vt:lpstr>Binary to Decimal Conversion For Mixed Number </vt:lpstr>
      <vt:lpstr>Decimal to Binary Conversion Methods </vt:lpstr>
      <vt:lpstr>For example – Consider the conversion of the decimal number 25 into its equivalent binary.</vt:lpstr>
      <vt:lpstr>Conversion of Decimal to Binary for Fraction Number </vt:lpstr>
      <vt:lpstr>Conversion from Decimal to Octal number system</vt:lpstr>
      <vt:lpstr>PowerPoint Presentation</vt:lpstr>
      <vt:lpstr>Octal to decimal conversion</vt:lpstr>
      <vt:lpstr>Decimal to hexadecimal conversion</vt:lpstr>
      <vt:lpstr>Hexadecimal to decimal conversion</vt:lpstr>
      <vt:lpstr>PowerPoint Presentation</vt:lpstr>
      <vt:lpstr>Binary to Octal conversion</vt:lpstr>
      <vt:lpstr>PowerPoint Presentation</vt:lpstr>
      <vt:lpstr>PowerPoint Presentation</vt:lpstr>
      <vt:lpstr>Octal to Binary conversion</vt:lpstr>
      <vt:lpstr>PowerPoint Presentation</vt:lpstr>
      <vt:lpstr>PowerPoint Presentation</vt:lpstr>
      <vt:lpstr>Hexadecimal to binary number conversion</vt:lpstr>
      <vt:lpstr>Binary to hexadecimal conversion</vt:lpstr>
      <vt:lpstr>PowerPoint Presentation</vt:lpstr>
      <vt:lpstr>Octal to hexadecimal conversion</vt:lpstr>
      <vt:lpstr>PowerPoint Presentation</vt:lpstr>
      <vt:lpstr>Hexadecimal to octal conversion</vt:lpstr>
      <vt:lpstr>PowerPoint Presentation</vt:lpstr>
      <vt:lpstr>CODES used in Computer system</vt:lpstr>
      <vt:lpstr>BCD codes</vt:lpstr>
      <vt:lpstr>PowerPoint Presentation</vt:lpstr>
      <vt:lpstr>PowerPoint Presentation</vt:lpstr>
      <vt:lpstr>PowerPoint Presentation</vt:lpstr>
      <vt:lpstr>Conversion from decimal to BCD and vice-versa</vt:lpstr>
      <vt:lpstr>BCD addition</vt:lpstr>
      <vt:lpstr>PowerPoint Presentation</vt:lpstr>
      <vt:lpstr>PowerPoint Presentation</vt:lpstr>
      <vt:lpstr>PowerPoint Presentation</vt:lpstr>
      <vt:lpstr>Gray code</vt:lpstr>
      <vt:lpstr>PowerPoint Presentation</vt:lpstr>
      <vt:lpstr>PowerPoint Presentation</vt:lpstr>
      <vt:lpstr>PowerPoint Presentation</vt:lpstr>
      <vt:lpstr>PowerPoint Presentation</vt:lpstr>
      <vt:lpstr>PowerPoint Presentation</vt:lpstr>
      <vt:lpstr>Excess-3 code (XS3)</vt:lpstr>
      <vt:lpstr>PowerPoint Presentation</vt:lpstr>
      <vt:lpstr>PowerPoint Presentation</vt:lpstr>
      <vt:lpstr>PowerPoint Presentation</vt:lpstr>
      <vt:lpstr>PowerPoint Presentation</vt:lpstr>
      <vt:lpstr>ASCII code</vt:lpstr>
      <vt:lpstr>PowerPoint Presentation</vt:lpstr>
      <vt:lpstr>Complements</vt:lpstr>
      <vt:lpstr>Binary system complements </vt:lpstr>
      <vt:lpstr> 2's complement  </vt:lpstr>
      <vt:lpstr>Binary Addition </vt:lpstr>
      <vt:lpstr>Binary Subtraction </vt:lpstr>
      <vt:lpstr>Binary Multiplication </vt:lpstr>
      <vt:lpstr> Binary Division  </vt:lpstr>
      <vt:lpstr>1’s Complement Subtraction</vt:lpstr>
      <vt:lpstr>Evaluate: 110101 – 100101 </vt:lpstr>
      <vt:lpstr>101011 – 111001</vt:lpstr>
      <vt:lpstr>1011.001 – 110.10</vt:lpstr>
      <vt:lpstr>Subtraction by 2’s Complement </vt:lpstr>
      <vt:lpstr>PowerPoint Presentation</vt:lpstr>
      <vt:lpstr>PowerPoint Presentation</vt:lpstr>
      <vt:lpstr>PowerPoint Presentation</vt:lpstr>
      <vt:lpstr>9’s Complement and 10’s Complement</vt:lpstr>
      <vt:lpstr>PowerPoint Presentation</vt:lpstr>
      <vt:lpstr>Subtraction using 9’s</vt:lpstr>
      <vt:lpstr>PowerPoint Presentation</vt:lpstr>
      <vt:lpstr>PowerPoint Presentation</vt:lpstr>
      <vt:lpstr>PowerPoint Presentation</vt:lpstr>
      <vt:lpstr>Subtraction by 10’s complement</vt:lpstr>
      <vt:lpstr>PowerPoint Presentation</vt:lpstr>
      <vt:lpstr>PowerPoint Presentation</vt:lpstr>
      <vt:lpstr>The end of chapter 02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02  Number system and codes</dc:title>
  <dc:creator>Hari Kc</dc:creator>
  <cp:lastModifiedBy>Hari Kc</cp:lastModifiedBy>
  <cp:revision>31</cp:revision>
  <dcterms:created xsi:type="dcterms:W3CDTF">2020-09-27T11:54:05Z</dcterms:created>
  <dcterms:modified xsi:type="dcterms:W3CDTF">2020-11-01T04:57:22Z</dcterms:modified>
</cp:coreProperties>
</file>