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21D7-C033-4155-9AAE-5190BF21EB1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4F27-A09F-4FE3-BFDC-63641AB4A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hupDev\Desktop\neurotransmitter-ppt-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4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C:\Users\BhupDev\Desktop\1.0nnnn\neurotransmitter-ppt-1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458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0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C:\Users\BhupDev\Desktop\1.0nnnn\neurotransmitter-ppt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599"/>
            <a:ext cx="8382000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BhupDev\Desktop\1.0nnnn\neurotransmitter-ppt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05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5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BhupDev\Desktop\1.0nnnn\neurotransmitter-ppt-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458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1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BhupDev\Desktop\1.0nnnn\neurotransmitter-ppt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458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4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BhupDev\Desktop\1.0nnnn\neurotransmitter-ppt-6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2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BhupDev\Desktop\1.0nnnn\neurotransmitter-ppt-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4582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6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BhupDev\Desktop\1.0nnnn\neurotransmitter-ppt-8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:\Users\BhupDev\Desktop\1.0nnnn\neurotransmitter-ppt-9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534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C:\Users\BhupDev\Desktop\1.0nnnn\neurotransmitter-ppt-10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BhupDev</dc:creator>
  <cp:lastModifiedBy>BhupDev</cp:lastModifiedBy>
  <cp:revision>3</cp:revision>
  <dcterms:created xsi:type="dcterms:W3CDTF">2017-02-06T16:30:32Z</dcterms:created>
  <dcterms:modified xsi:type="dcterms:W3CDTF">2017-02-06T17:02:12Z</dcterms:modified>
</cp:coreProperties>
</file>