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78" r:id="rId24"/>
    <p:sldId id="285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9E1A-4F20-4EAA-975A-17291490A17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B9E2-C6AC-47C7-B20A-85CB6C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epali Motivational Quotes In Nepali Langu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61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 CARDIAC CAUSE: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Peptic ulcer disease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Pneumothorax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 fracture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Pulmonary embolism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2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RELATED CHEST PAIN: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fullness or tightness in chest</a:t>
            </a:r>
          </a:p>
          <a:p>
            <a:pPr marL="514350" indent="-514350" algn="just">
              <a:buFont typeface="+mj-lt"/>
              <a:buAutoNum type="alphaL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Crushing pain radiates to back , neck , jaw , shoulder and arms- particularly left arm</a:t>
            </a:r>
          </a:p>
        </p:txBody>
      </p:sp>
    </p:spTree>
    <p:extLst>
      <p:ext uri="{BB962C8B-B14F-4D97-AF65-F5344CB8AC3E}">
        <p14:creationId xmlns:p14="http://schemas.microsoft.com/office/powerpoint/2010/main" val="317596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Shortness of breath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Pain lasts more than a few minutes, goes away and come back or varies in intensity.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 Dizziness or nausea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8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TYPES OF CHEST PAIN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Trouble swallowing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Tender chest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 when breathing deeply or coughing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3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test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 - scan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6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MEDICATIONS  :</a:t>
            </a:r>
          </a:p>
          <a:p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Nitroglycerine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Streptokinase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Anticoagulants like heparin and warfarin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Antacid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 anxiety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1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SURGICAL MANAGEMENT:</a:t>
            </a:r>
          </a:p>
          <a:p>
            <a:pPr marL="514350" indent="-514350">
              <a:buFont typeface="+mj-lt"/>
              <a:buAutoNum type="alphaLcPeriod"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Balloon and stents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 surgery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Lung re-inflation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Dissection and repair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9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1"/>
            <a:ext cx="10515600" cy="113006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549502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 the patient condition regard to time, duration and factors that precipitate the symptoms 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and precise physical assessment is critical to detect complication and any change in patient status.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vital signs and perform 12 lead ECG.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Oxygen is administered along with medication therapy to assist with relief of symptoms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8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93165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Physical rest in bed with backrest elevated or in supportive chair that  decrease chest discomfort and dyspnea.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Monitoring fluid volume status to prevent overloading the heart and lungs.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7.Encourage the patient to breath deeply and change position frequently to help keep fluid from pooling in the base of the lungs.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8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4"/>
            <a:ext cx="10515600" cy="905774"/>
          </a:xfrm>
        </p:spPr>
        <p:txBody>
          <a:bodyPr/>
          <a:lstStyle/>
          <a:p>
            <a:r>
              <a:rPr lang="en-US" b="1" u="sng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6928"/>
            <a:ext cx="10515600" cy="56761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8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limitation on mobility until the patient is pain free 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hemodyanamically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stable.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9) Alleviating anxiety and decrease fear are important nursing functions that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sympathetic stress response.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10)Provide quite and calm environment.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11)Providing information to patient and family  in an honest and supportive manner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lcome sign Free Photo Download | Free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566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asovagal Syncope: What Is Vasovagal Syncope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5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5"/>
            <a:ext cx="10515600" cy="94027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SYNCOPE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157"/>
            <a:ext cx="10515600" cy="5546785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and sudden loss of consciousness with a loss of postural tone.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fainting, black out or syncope is the temporary loss of consciousness 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Syncope is a frequent cause for emergency consultation and hospital admission ; it also an indicator of reduced survival rate among older adults.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9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4"/>
            <a:ext cx="10515600" cy="112143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578"/>
            <a:ext cx="10515600" cy="494338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patient older than 65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admit rate for syncope was 61.8% and was the sixth most common admission diagnosis.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4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75"/>
            <a:ext cx="10515600" cy="95753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809"/>
            <a:ext cx="10515600" cy="50641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Cardiac disease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Postprandial hypotension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Cerebrovascular , neurological and psychiatric cause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Vasodilators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Antihypertension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9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Anemia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Dehydration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91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Feeling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headache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nausea , sweaty or week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Feeling of dizziness or vertigo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 may fade or blur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Muffled hearing and tingling sensation in the body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2"/>
            <a:ext cx="10515600" cy="128533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094"/>
            <a:ext cx="10515600" cy="47794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Electrocardiogram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blood count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71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 function test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CT- scan 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MRI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test</a:t>
            </a:r>
          </a:p>
        </p:txBody>
      </p:sp>
    </p:spTree>
    <p:extLst>
      <p:ext uri="{BB962C8B-B14F-4D97-AF65-F5344CB8AC3E}">
        <p14:creationId xmlns:p14="http://schemas.microsoft.com/office/powerpoint/2010/main" val="133870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Antiarrhythmic drug</a:t>
            </a:r>
          </a:p>
          <a:p>
            <a:pPr marL="514350" indent="-514350">
              <a:buFont typeface="+mj-lt"/>
              <a:buAutoNum type="alphaL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 blocker</a:t>
            </a:r>
          </a:p>
          <a:p>
            <a:pPr marL="514350" indent="-514350">
              <a:buFont typeface="+mj-lt"/>
              <a:buAutoNum type="alphaL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Anaphylaxis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66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639"/>
            <a:ext cx="10515600" cy="117319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5417389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patient general condition.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Pulses are checked immediately . If the patient is pulseless, CPR is begun and cardiac resuscitation is done.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pulse are present , severe bradycardia is treated with atropine 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Placing the patient in horizontal position with leg elevated typically end the syncope episode if life- threating disorders are ruled out.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9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GERIATRIC EMERGENGIES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532" y="3355675"/>
            <a:ext cx="3538268" cy="28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Prepared by: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Bandana Tiwari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Roll no : 6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BNS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eriatric care - Stock Image - C007/3982 - Science Photo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9789"/>
            <a:ext cx="781553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990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106104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566"/>
            <a:ext cx="10515600" cy="55985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Tension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pneumothorax requires insertion of a pleural cannula and drainage.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 startAt="6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intravenous fluid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AutoNum type="arabicPeriod" startAt="6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 startAt="7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glucose 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need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AutoNum type="arabicPeriod" startAt="7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8.Provide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support to patient and family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regarding disease condition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2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6"/>
            <a:ext cx="10515600" cy="110418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fluid intake may be enough to prevent dehydration as the cause of syncope.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who have had a vasovagal episode may be aware of warning signs.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Medications may be adjusted  if they are thought to be potential cause of fainting or syncope.</a:t>
            </a:r>
          </a:p>
        </p:txBody>
      </p:sp>
    </p:spTree>
    <p:extLst>
      <p:ext uri="{BB962C8B-B14F-4D97-AF65-F5344CB8AC3E}">
        <p14:creationId xmlns:p14="http://schemas.microsoft.com/office/powerpoint/2010/main" val="3972557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volving Residents With Infection Prevention &amp; Control In The Care Ho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576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92302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544"/>
            <a:ext cx="10515600" cy="5150419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is the invasion of an organisms body tissues by disease causing agents, their multiplication, and the reaction of host tissue to these organisms and the toxins they produce.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are more frequent cause of hospitalization on the other hand is a risk factors for life – threatening nosocomial infections, caused by invasive diagnostic procedure and frequent use of urinary catheter.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29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immune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Anatomical and functional change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Polypharmacy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 Invasive device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5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INFECTIONS IN ELDERLY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tract infection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Skin infection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Influenza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Gastrointestinal infection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Bacteremia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Infective endocarditis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21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Fever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Leukocytosis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mental status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5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culture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14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 spectrum antibiotic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 the symptoms accordingly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prevention strategies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15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ractice and promotion of hand hygiene.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use of aseptic technique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disinfection practice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standard precaution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7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UNIT- 7 GERIATRIC EMERGENCIES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CHEST PAIN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GASTRO INTESTINAL BLEEDING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HYPOTHERMIA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CEREBROVASCULAR ACCIDENT (STROKE)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06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education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unnecessary invasive device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safety device such as mask cap, face shield,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gloves , boots etc.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70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y Queries Images For Presentation | Free download on ClipArtMa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20113" cy="678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07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Summarize in Englis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00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short note on: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Chest pain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Syncope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26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gastrointestinal bleeding and hypothermia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125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1009290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MY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T, &amp;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(2019).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Textbook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(3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Heritage publisher and  distributors.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Subbha.K,H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P,S,(2019)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Textbook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National book centre.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Baral.R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Pradhan.M,K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Roka, A,T.(2015). </a:t>
            </a:r>
            <a:r>
              <a:rPr lang="en-MY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Timalsina,R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(2020). 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Textbook of geriatric Nursing 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95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84" y="1"/>
            <a:ext cx="122523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85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CHEST PAIN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hest Pain In The Elderly: What To Know | Expert Cardiologi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12191999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74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Chest pain is a common symptoms that may be caused by number of cardiac and non cardiac problems.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Acute chest pain is a major complain quite commonly presented at emergency department.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1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Chest pain comes in many varieties ranging from a sharp stab to dull ache.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types of chest pain can be described as crushing or burning 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certain case, the pain travels up the neck , pierces through the back or radiates down one or both arms.</a:t>
            </a:r>
          </a:p>
        </p:txBody>
      </p:sp>
    </p:spTree>
    <p:extLst>
      <p:ext uri="{BB962C8B-B14F-4D97-AF65-F5344CB8AC3E}">
        <p14:creationId xmlns:p14="http://schemas.microsoft.com/office/powerpoint/2010/main" val="79145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CADIAC CAUSE 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Ischemic cause 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Angina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Myocardial infraction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Coronary vasospasm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3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Non- ischemic cause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Aortic dissection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Pericarditis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6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1075</Words>
  <Application>Microsoft Office PowerPoint</Application>
  <PresentationFormat>Widescreen</PresentationFormat>
  <Paragraphs>256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GERIATRIC EMERGENGIES </vt:lpstr>
      <vt:lpstr>UNIT- 7 GERIATRIC EMERGENCIES</vt:lpstr>
      <vt:lpstr>1. CHEST PAIN </vt:lpstr>
      <vt:lpstr>INTRODUCTION</vt:lpstr>
      <vt:lpstr>Cont..</vt:lpstr>
      <vt:lpstr>CAUSES</vt:lpstr>
      <vt:lpstr>Cont.. </vt:lpstr>
      <vt:lpstr>Cont.. </vt:lpstr>
      <vt:lpstr>SIGNS AND SYMPTOMS </vt:lpstr>
      <vt:lpstr>Cont..</vt:lpstr>
      <vt:lpstr>Cont..</vt:lpstr>
      <vt:lpstr>DIAGNOSTIC INVESTIGATION </vt:lpstr>
      <vt:lpstr>TREATMENT</vt:lpstr>
      <vt:lpstr>Cont..</vt:lpstr>
      <vt:lpstr>NURSING MANAGEMENT</vt:lpstr>
      <vt:lpstr>Cont..</vt:lpstr>
      <vt:lpstr>Cont…</vt:lpstr>
      <vt:lpstr>PowerPoint Presentation</vt:lpstr>
      <vt:lpstr>SYNCOPE </vt:lpstr>
      <vt:lpstr>Cont..</vt:lpstr>
      <vt:lpstr>CAUSES</vt:lpstr>
      <vt:lpstr>Cont.. </vt:lpstr>
      <vt:lpstr>SIGNS AND SYMPTOMS </vt:lpstr>
      <vt:lpstr>DIAGNOSTIC INVESTIGATION </vt:lpstr>
      <vt:lpstr>Cont..</vt:lpstr>
      <vt:lpstr>TREATMENT</vt:lpstr>
      <vt:lpstr>NURSING MANAGEMENT </vt:lpstr>
      <vt:lpstr>Cont..</vt:lpstr>
      <vt:lpstr>PREVENTION</vt:lpstr>
      <vt:lpstr>PowerPoint Presentation</vt:lpstr>
      <vt:lpstr>INFECTION </vt:lpstr>
      <vt:lpstr>RISK FACTORS </vt:lpstr>
      <vt:lpstr>COMMON INFECTIONS IN ELDERLY</vt:lpstr>
      <vt:lpstr>SIGN AND SYMPTOMS </vt:lpstr>
      <vt:lpstr>DIAGNOSTIC INVESTIGATION </vt:lpstr>
      <vt:lpstr>TREATMENT</vt:lpstr>
      <vt:lpstr>PREVENTION</vt:lpstr>
      <vt:lpstr>Cont..</vt:lpstr>
      <vt:lpstr>PowerPoint Presentation</vt:lpstr>
      <vt:lpstr>PowerPoint Presentation</vt:lpstr>
      <vt:lpstr>ASSIGNMENT </vt:lpstr>
      <vt:lpstr>PLAN FOR NEXT CLASS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40</cp:revision>
  <dcterms:created xsi:type="dcterms:W3CDTF">2024-03-01T03:53:08Z</dcterms:created>
  <dcterms:modified xsi:type="dcterms:W3CDTF">2024-03-06T02:32:33Z</dcterms:modified>
</cp:coreProperties>
</file>