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95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94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BB2F-3925-4155-957F-CEC7C9C37058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4055-5ED1-498F-91B9-56FE81446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96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BB2F-3925-4155-957F-CEC7C9C37058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4055-5ED1-498F-91B9-56FE81446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992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BB2F-3925-4155-957F-CEC7C9C37058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4055-5ED1-498F-91B9-56FE81446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53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BB2F-3925-4155-957F-CEC7C9C37058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4055-5ED1-498F-91B9-56FE81446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13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BB2F-3925-4155-957F-CEC7C9C37058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4055-5ED1-498F-91B9-56FE81446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98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BB2F-3925-4155-957F-CEC7C9C37058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4055-5ED1-498F-91B9-56FE81446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34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BB2F-3925-4155-957F-CEC7C9C37058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4055-5ED1-498F-91B9-56FE81446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477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BB2F-3925-4155-957F-CEC7C9C37058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4055-5ED1-498F-91B9-56FE81446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978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BB2F-3925-4155-957F-CEC7C9C37058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4055-5ED1-498F-91B9-56FE81446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0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BB2F-3925-4155-957F-CEC7C9C37058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4055-5ED1-498F-91B9-56FE81446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BB2F-3925-4155-957F-CEC7C9C37058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4055-5ED1-498F-91B9-56FE81446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18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BBB2F-3925-4155-957F-CEC7C9C37058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74055-5ED1-498F-91B9-56FE81446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94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Education Quotes in Nepali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843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SIGNS AND SYMPTOMS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71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Hematemesis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Melena 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Hematochezia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Symptoms of anemia 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Occult positive </a:t>
            </a:r>
          </a:p>
          <a:p>
            <a:pPr marL="0" indent="0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727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9238"/>
            <a:ext cx="10515600" cy="533112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6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Collapse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shock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Other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associated symptoms 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Heartburn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Postural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hypotension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Fatigue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Diffuse abdominal pain </a:t>
            </a:r>
          </a:p>
        </p:txBody>
      </p:sp>
    </p:spTree>
    <p:extLst>
      <p:ext uri="{BB962C8B-B14F-4D97-AF65-F5344CB8AC3E}">
        <p14:creationId xmlns:p14="http://schemas.microsoft.com/office/powerpoint/2010/main" val="3539227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DIAGNOSTIC INVESTIGATION 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457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History taking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examination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Blood test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Colonoscopy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Abdominal USG or CT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Angiography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099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TREATMENT 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MEDICAL MANAGEMENT</a:t>
            </a: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Treat the cause of bleeding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H2 receptor antagonist- cimetidine , ranitidine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Proton pump inhibitors- omeprazole,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lansoprazole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H. pylori eradication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608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4891"/>
            <a:ext cx="10515600" cy="1104182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8302"/>
            <a:ext cx="10515600" cy="54864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Triple regimen- 1</a:t>
            </a:r>
            <a:r>
              <a:rPr lang="en-US" sz="3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line therapy PPI( omeprazole ,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lansoprazole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pantoprazole ) +2 of these 3 antibiotics ( clarithromycin , amoxicillin, metronidazole)</a:t>
            </a:r>
          </a:p>
          <a:p>
            <a:pPr algn="just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line therapy : PPI, bismuth ,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metronizadole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tetracycline for 7 days.</a:t>
            </a:r>
          </a:p>
          <a:p>
            <a:pPr algn="just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Vasoconstrictors (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octreoide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to reduce bleeding </a:t>
            </a:r>
          </a:p>
          <a:p>
            <a:pPr algn="just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Corticosteroid </a:t>
            </a:r>
          </a:p>
          <a:p>
            <a:pPr algn="just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robiotics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518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SURGICAL MANAGEMENT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Gastrectomy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Band ligation 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Vagotomy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673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NURSING MANAGEMENT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1605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 the patient general condition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(including circulatory status, seek evidence of liver disease ).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step is to gain intravenous access using at least one large – bore cannula 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Resuscitation: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Intravenous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crystalloid fluids or colloid are given to restore the blood pressure.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085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2528"/>
            <a:ext cx="10515600" cy="819510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2038"/>
            <a:ext cx="10515600" cy="5667554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Blood is transfused when the patient is shocked or when the hemoglobin concentration is less than 100g per liter.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 saline should be avoided in patient with liver disease because it can cause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ascities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Oxygen should be given by facemask to all patient in shock.</a:t>
            </a:r>
          </a:p>
          <a:p>
            <a:pPr marL="0" indent="0" algn="just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Patient should be closely observed , with hourly pulse, blood pressure and urine output measurements.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493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4892"/>
            <a:ext cx="10515600" cy="914400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9292"/>
            <a:ext cx="10515600" cy="572793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dirty="0" smtClean="0"/>
              <a:t>6.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Endoscopic therapy may stop active bleeding and combined with intravenous PPI therapy, prevent bleeding , thus avoiding the need for surgery.</a:t>
            </a:r>
          </a:p>
          <a:p>
            <a:pPr marL="0" indent="0" algn="just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Monitor for lab investigation.</a:t>
            </a:r>
          </a:p>
          <a:p>
            <a:pPr marL="0" indent="0" algn="just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 When endoscopic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haemostasis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fails to stop active bleeding urgent surgical operation is indicated.</a:t>
            </a:r>
          </a:p>
          <a:p>
            <a:pPr marL="0" indent="0" algn="just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9. Provide knowledge about disease condition.</a:t>
            </a:r>
          </a:p>
          <a:p>
            <a:pPr marL="0" indent="0" algn="just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 Provide psychological support.</a:t>
            </a:r>
          </a:p>
          <a:p>
            <a:pPr marL="0" indent="0" algn="just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097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325" y="106333"/>
            <a:ext cx="10515600" cy="885706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COMPLICATION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4181"/>
            <a:ext cx="10515600" cy="507278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ENDOSCOPY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Aspiration pneumonia 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Perforation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Complication from coagulation</a:t>
            </a:r>
          </a:p>
          <a:p>
            <a:pPr marL="0" indent="0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SURGERY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Ileus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sepsis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047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elcome Wallpapers (61+ images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50823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PREVENTION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Avoid alcohol and smoking that increases gastric secretion.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high – fiber diet to increase bulk of stool which helps prevent diverticulosis and hemorrhoids.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410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HYPOTHERMIA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ypothermia: Signs, Symptoms, and Complication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5624"/>
            <a:ext cx="12192000" cy="503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162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HYPOTHERMIA 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Question Mark, Microsoft PowerPoint, Presentation, Sentence, Interview 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5624"/>
            <a:ext cx="12192000" cy="491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2002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Hypothermia is potentially dangerous drop in body temperature, usually caused by prolonged exposure to cold temperature.</a:t>
            </a:r>
          </a:p>
          <a:p>
            <a:pPr algn="just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hypothermia , core temperature drops below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95 degrees. </a:t>
            </a:r>
          </a:p>
          <a:p>
            <a:pPr algn="just"/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severe hypothermia , core body temperature can drop to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82 degree or lower.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423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PRIMARY HYPOTHERMIA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SECONDARY HYPOTHERMIA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INTENTIONAL HYPOTHERMIA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5746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 FACTORS 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heat loss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Decrease heat production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Coagulation disorder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Renal failure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Drug induced impairment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9628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SIGNS AND SYMPTOMS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Shivering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Slow, shallow breathing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and memory loss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Drowsiness </a:t>
            </a:r>
          </a:p>
          <a:p>
            <a:pPr marL="0" indent="0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923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Slurred speech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Loss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coordination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A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slow ,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weak pulse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 In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severe hypothermia , a person may be unconscious</a:t>
            </a:r>
          </a:p>
        </p:txBody>
      </p:sp>
    </p:spTree>
    <p:extLst>
      <p:ext uri="{BB962C8B-B14F-4D97-AF65-F5344CB8AC3E}">
        <p14:creationId xmlns:p14="http://schemas.microsoft.com/office/powerpoint/2010/main" val="19794067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TREATMENT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Blood rewarming 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Warm intravenous fluids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Airway rewarming 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Irrigation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8250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"/>
            <a:ext cx="10515600" cy="1017916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NURSING MANAGEMENT 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1652"/>
            <a:ext cx="10515600" cy="5848709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 the patient general condition.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the room temperature at 65 degrees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fahrenheit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at a minimum; some very frail older adults will requires higher room temperature to maintain body warmth and comfort.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Wear appropriate clothes; keep blankets around for people with sever arthritis, paralysis from stroke, cognitive impairment or injury who find it harder to move around or dress to stay warm.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710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GASTROINTESTINAL BLEEDING 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9766" y="2820838"/>
            <a:ext cx="2874034" cy="33561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by:</a:t>
            </a: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Bandana Tiwari</a:t>
            </a: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Roll no: 6</a:t>
            </a: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BNS 2</a:t>
            </a:r>
            <a:r>
              <a:rPr lang="en-US" sz="3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year </a:t>
            </a: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r>
              <a:rPr lang="en-US" sz="3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batch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Upper Gastrointestinal Bleeding - Cause and Management - YouTu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53112"/>
            <a:ext cx="8341743" cy="4904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87532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7707"/>
            <a:ext cx="10515600" cy="773562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4785"/>
            <a:ext cx="10515600" cy="57710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 the time that the older adults is exposed to a cold area.</a:t>
            </a:r>
          </a:p>
          <a:p>
            <a:pPr marL="0" indent="0" algn="just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5.Minimize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 loss from the head by providing a hat or scarf to cover the head and neck when possible, particularly when the older adults is outside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Whenever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necessary to remove all the person’s clothing , minimize the exposure time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8118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639"/>
            <a:ext cx="10515600" cy="940278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7917"/>
            <a:ext cx="10515600" cy="545189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Dry wet hair quickly with an electric hair dryer: do not let wet hair air dry.</a:t>
            </a:r>
          </a:p>
          <a:p>
            <a:pPr marL="0" indent="0" algn="just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If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person has incontinence of urine , use absorbent pads, and check often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wet clothing or bedding.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 Encourage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to help the person generate heat from muscle activity.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669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517"/>
            <a:ext cx="10515600" cy="724619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7532"/>
            <a:ext cx="10515600" cy="5219431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Provide hot, high protein meals and bedtime snacks to sustain heat production during the day and evening.</a:t>
            </a:r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10.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drink alcohol before falling asleep when it is colder , sometimes alcohol can loss body heat faster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11. Manage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illness that make it harder to stay warm like hormone disorders, diabetes, and some skin problems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 Know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medications that can affect body temperature .</a:t>
            </a:r>
          </a:p>
        </p:txBody>
      </p:sp>
    </p:spTree>
    <p:extLst>
      <p:ext uri="{BB962C8B-B14F-4D97-AF65-F5344CB8AC3E}">
        <p14:creationId xmlns:p14="http://schemas.microsoft.com/office/powerpoint/2010/main" val="17264145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COMPLICATION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6111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Arrhythmias</a:t>
            </a:r>
          </a:p>
          <a:p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Pneumonia </a:t>
            </a:r>
          </a:p>
          <a:p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Pancreatitis </a:t>
            </a:r>
          </a:p>
          <a:p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Acute renal failure </a:t>
            </a:r>
          </a:p>
          <a:p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Intravenous coagulation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8624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ny queries images - Plex Collection Poster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7071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uidance (Articles) - CIE Not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0432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AutoNum type="arabicParenR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do you understand about hypothermia ? Write its nursing management .</a:t>
            </a:r>
          </a:p>
          <a:p>
            <a:pPr marL="0" indent="0" algn="just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 Write short note on: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Gastrointestinal bleeding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0293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 FOR NEXT CLASS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will discuss about National and social support system available to elderly.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4213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86927"/>
          </a:xfrm>
        </p:spPr>
        <p:txBody>
          <a:bodyPr/>
          <a:lstStyle/>
          <a:p>
            <a:r>
              <a:rPr lang="en-US" b="1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6927"/>
            <a:ext cx="10515600" cy="5546785"/>
          </a:xfrm>
        </p:spPr>
        <p:txBody>
          <a:bodyPr>
            <a:normAutofit/>
          </a:bodyPr>
          <a:lstStyle/>
          <a:p>
            <a:pPr marL="514350" lvl="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en-MY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MY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MY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C, T, &amp; </a:t>
            </a:r>
            <a:r>
              <a:rPr lang="en-MY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Rai</a:t>
            </a:r>
            <a:r>
              <a:rPr lang="en-MY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B, (2019).</a:t>
            </a:r>
            <a:r>
              <a:rPr lang="en-MY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Textbook of Geriatric Nursing</a:t>
            </a:r>
            <a:r>
              <a:rPr lang="en-MY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(3</a:t>
            </a:r>
            <a:r>
              <a:rPr lang="en-MY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MY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</a:t>
            </a:r>
            <a:r>
              <a:rPr lang="en-MY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Heritage publisher and  distributors.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en-MY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Subbha.K,H</a:t>
            </a:r>
            <a:r>
              <a:rPr lang="en-MY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MY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Subedi</a:t>
            </a:r>
            <a:r>
              <a:rPr lang="en-MY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P,S,(2019)</a:t>
            </a:r>
            <a:r>
              <a:rPr lang="en-MY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 Textbook of Geriatric Nursing</a:t>
            </a:r>
            <a:r>
              <a:rPr lang="en-MY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(1</a:t>
            </a:r>
            <a:r>
              <a:rPr lang="en-MY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MY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</a:t>
            </a:r>
            <a:r>
              <a:rPr lang="en-MY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National book centre.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en-MY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Baral.R</a:t>
            </a:r>
            <a:r>
              <a:rPr lang="en-MY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MY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 of Geriatric Nursing</a:t>
            </a:r>
            <a:r>
              <a:rPr lang="en-MY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Makalu publication.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en-MY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Pradhan.M,K</a:t>
            </a:r>
            <a:r>
              <a:rPr lang="en-MY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Roka, A,T.(2015). </a:t>
            </a:r>
            <a:r>
              <a:rPr lang="en-MY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Gerontological</a:t>
            </a:r>
            <a:r>
              <a:rPr lang="en-MY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Nursing for BN/BSN Students</a:t>
            </a:r>
            <a:r>
              <a:rPr lang="en-MY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(1</a:t>
            </a:r>
            <a:r>
              <a:rPr lang="en-MY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MY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</a:t>
            </a:r>
            <a:r>
              <a:rPr lang="en-MY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</a:t>
            </a:r>
            <a:r>
              <a:rPr lang="en-MY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Vidyarthi</a:t>
            </a:r>
            <a:r>
              <a:rPr lang="en-MY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publication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en-MY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Timalsina,R</a:t>
            </a:r>
            <a:r>
              <a:rPr lang="en-MY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(2020). </a:t>
            </a:r>
            <a:r>
              <a:rPr lang="en-MY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Textbook of geriatric Nursing </a:t>
            </a:r>
            <a:r>
              <a:rPr lang="en-MY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</a:t>
            </a:r>
            <a:r>
              <a:rPr lang="en-MY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MY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</a:t>
            </a:r>
            <a:r>
              <a:rPr lang="en-MY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MY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Samiksha</a:t>
            </a:r>
            <a:r>
              <a:rPr lang="en-MY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publication.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673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lideEgg | thank you image ppt-end slidePowerpoint Templat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029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GASTROINTESTINAL BLEEDING 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Download High Quality question mark transparent person Transparent PNG 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5625"/>
            <a:ext cx="12192000" cy="497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1545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Gastrointestinal bleeding refers to the hemorrhage in the upper and the lower gastrointestinal tract.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Upper GI bleed (pharynx to ligament of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treitz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) and lower GI bleed (ligament of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treitz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rectum).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145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 bleeds are considered medical emergencies and requires admission to hospital for urgent diagnosis and management.</a:t>
            </a:r>
          </a:p>
          <a:p>
            <a:pPr marL="0" indent="0" algn="just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Epidemiology : Upper V/S lower GI bleeding = 5:1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116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CAUSES 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Peptic ulcer disease :</a:t>
            </a:r>
          </a:p>
          <a:p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Oesophageal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varices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14350" indent="-514350">
              <a:buFont typeface="+mj-lt"/>
              <a:buAutoNum type="alphaLcParenR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Mallory –Weiss syndrome </a:t>
            </a:r>
          </a:p>
          <a:p>
            <a:pPr marL="514350" indent="-514350">
              <a:buFont typeface="+mj-lt"/>
              <a:buAutoNum type="alphaLcParenR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Reflux esophagitis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914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Erosive gastritis:</a:t>
            </a:r>
          </a:p>
          <a:p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Gastric carcinoma </a:t>
            </a:r>
          </a:p>
          <a:p>
            <a:pPr marL="514350" indent="-514350">
              <a:buFont typeface="+mj-lt"/>
              <a:buAutoNum type="alphaLcParenR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Aorto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enteric fistula </a:t>
            </a:r>
          </a:p>
          <a:p>
            <a:pPr marL="514350" indent="-514350">
              <a:buFont typeface="+mj-lt"/>
              <a:buAutoNum type="alphaLcParenR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Angiodysplasia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795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011"/>
            <a:ext cx="10515600" cy="974785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3796"/>
            <a:ext cx="10515600" cy="5133167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Lower GI bleeding </a:t>
            </a:r>
          </a:p>
          <a:p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Diverticulosis</a:t>
            </a:r>
          </a:p>
          <a:p>
            <a:pPr marL="514350" indent="-514350">
              <a:buFont typeface="+mj-lt"/>
              <a:buAutoNum type="alphaLcParenR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Hemorrhoids </a:t>
            </a:r>
          </a:p>
          <a:p>
            <a:pPr marL="514350" indent="-514350">
              <a:buFont typeface="+mj-lt"/>
              <a:buAutoNum type="alphaLcParenR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Infectious diarrhea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02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1005</Words>
  <Application>Microsoft Office PowerPoint</Application>
  <PresentationFormat>Widescreen</PresentationFormat>
  <Paragraphs>226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GASTROINTESTINAL BLEEDING </vt:lpstr>
      <vt:lpstr>GASTROINTESTINAL BLEEDING </vt:lpstr>
      <vt:lpstr>INTRODUCTION </vt:lpstr>
      <vt:lpstr>Cont..</vt:lpstr>
      <vt:lpstr>CAUSES </vt:lpstr>
      <vt:lpstr>Cont..</vt:lpstr>
      <vt:lpstr>Cont..</vt:lpstr>
      <vt:lpstr>SIGNS AND SYMPTOMS</vt:lpstr>
      <vt:lpstr>Cont..</vt:lpstr>
      <vt:lpstr>DIAGNOSTIC INVESTIGATION </vt:lpstr>
      <vt:lpstr>TREATMENT </vt:lpstr>
      <vt:lpstr>Cont..</vt:lpstr>
      <vt:lpstr>SURGICAL MANAGEMENT</vt:lpstr>
      <vt:lpstr>NURSING MANAGEMENT</vt:lpstr>
      <vt:lpstr>Cont..</vt:lpstr>
      <vt:lpstr>Cont..</vt:lpstr>
      <vt:lpstr>COMPLICATION</vt:lpstr>
      <vt:lpstr>PREVENTION</vt:lpstr>
      <vt:lpstr>HYPOTHERMIA</vt:lpstr>
      <vt:lpstr>HYPOTHERMIA </vt:lpstr>
      <vt:lpstr>INTRODUCTION</vt:lpstr>
      <vt:lpstr>TYPES</vt:lpstr>
      <vt:lpstr>RISK FACTORS </vt:lpstr>
      <vt:lpstr>SIGNS AND SYMPTOMS</vt:lpstr>
      <vt:lpstr>Cont..</vt:lpstr>
      <vt:lpstr>TREATMENT</vt:lpstr>
      <vt:lpstr>NURSING MANAGEMENT </vt:lpstr>
      <vt:lpstr>Cont..</vt:lpstr>
      <vt:lpstr>Cont..</vt:lpstr>
      <vt:lpstr>Cont..</vt:lpstr>
      <vt:lpstr>COMPLICATION</vt:lpstr>
      <vt:lpstr>PowerPoint Presentation</vt:lpstr>
      <vt:lpstr>PowerPoint Presentation</vt:lpstr>
      <vt:lpstr>ASSIGNMENT </vt:lpstr>
      <vt:lpstr>PLAN FOR NEXT CLASS </vt:lpstr>
      <vt:lpstr>REFERENCES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32</cp:revision>
  <dcterms:created xsi:type="dcterms:W3CDTF">2024-03-01T07:35:09Z</dcterms:created>
  <dcterms:modified xsi:type="dcterms:W3CDTF">2024-03-07T05:45:14Z</dcterms:modified>
</cp:coreProperties>
</file>