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315" r:id="rId5"/>
    <p:sldId id="317" r:id="rId6"/>
    <p:sldId id="318" r:id="rId7"/>
    <p:sldId id="319" r:id="rId8"/>
    <p:sldId id="320" r:id="rId9"/>
    <p:sldId id="257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21" r:id="rId25"/>
    <p:sldId id="322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287" r:id="rId35"/>
    <p:sldId id="284" r:id="rId36"/>
    <p:sldId id="285" r:id="rId37"/>
    <p:sldId id="286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23" r:id="rId52"/>
    <p:sldId id="301" r:id="rId53"/>
    <p:sldId id="302" r:id="rId54"/>
    <p:sldId id="324" r:id="rId55"/>
    <p:sldId id="303" r:id="rId56"/>
    <p:sldId id="325" r:id="rId57"/>
    <p:sldId id="305" r:id="rId58"/>
    <p:sldId id="306" r:id="rId59"/>
    <p:sldId id="310" r:id="rId60"/>
    <p:sldId id="311" r:id="rId61"/>
    <p:sldId id="309" r:id="rId62"/>
    <p:sldId id="313" r:id="rId63"/>
    <p:sldId id="307" r:id="rId64"/>
    <p:sldId id="308" r:id="rId65"/>
    <p:sldId id="31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8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A05C-96A8-4438-BC9D-659B322D4E1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DE3C-64F3-4AAD-B035-4E19E84B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6680" y="9519759"/>
            <a:ext cx="6733576" cy="9358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udy Best Inspirational Quotes For Students - img-Abi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78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Stickman Question Mark Thinking | Great PowerPoint ClipArt for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38" y="1825625"/>
            <a:ext cx="38097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89714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53483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(MS), also known as disseminated sclerosis or encephalomyelitis disseminate.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is defined as an autoimmune disease that affects the CNS and is characterized by the loss and /or damage of the myelin sheath.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034"/>
            <a:ext cx="10515600" cy="6366294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inflammatory disease in which the insulating covers of the nerve cells, in the brain and spinal cord are damaged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Damaged cell disrupts the ability of part of nervous system to communicate.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developed wide range of sign and symptoms including physical, mental and sometimes psychiatric problems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75"/>
            <a:ext cx="10515600" cy="72461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8687"/>
            <a:ext cx="10515600" cy="50382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Relapsing /Remitting multiple sclerosis (RRMS)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Relapsing Multiple sclerosis is characterized by period of flare- ups and remission.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progressive multiple sclerosis (PPMS)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multiple sclerosis is usually slow continuous, periodically progressive and results in worsening of disease in a period of time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540"/>
            <a:ext cx="10515600" cy="593542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progressive multiple sclerosis (SPMS)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is initially diagnosed and disappear but relapse in over a time period (approximately within 10 years) and then becomes steady  and disease worsening develops.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relapsing multiple sclerosis (PRMS)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multiple sclerosis has a steady worsening pattern with acute relapse.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19" y="123585"/>
            <a:ext cx="10515600" cy="78218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19" y="1247655"/>
            <a:ext cx="10515600" cy="54291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Smoking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4"/>
            <a:ext cx="10515600" cy="86264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PATHOPHYSIOLOGY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8"/>
            <a:ext cx="10515600" cy="56416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Due to various contributing factors 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 the loss of myelin, disappearance of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oligodendrocytes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proliferative astrocytes </a:t>
            </a:r>
          </a:p>
          <a:p>
            <a:pPr marL="0" indent="0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Initially myelin sheath of the neurons in the brain and spinal cord are interfered but nerve fibers are not affected </a:t>
            </a:r>
          </a:p>
          <a:p>
            <a:pPr marL="0" indent="0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357004" y="1595887"/>
            <a:ext cx="484632" cy="595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357004" y="3174522"/>
            <a:ext cx="484631" cy="64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357004" y="5115464"/>
            <a:ext cx="484631" cy="69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96"/>
            <a:ext cx="10515600" cy="60475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myelin results in plaque formation which will be scattered throughout the CNS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Loss of myelin results in the noticeable impairment of function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With the destruction of axon in late stage impulses are totally blocked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 in permanent  loss of nerve function 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115465" y="992038"/>
            <a:ext cx="707365" cy="55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115463" y="2281909"/>
            <a:ext cx="707365" cy="806348"/>
          </a:xfrm>
          <a:prstGeom prst="downArrow">
            <a:avLst>
              <a:gd name="adj1" fmla="val 50000"/>
              <a:gd name="adj2" fmla="val 68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84474" y="4054640"/>
            <a:ext cx="638354" cy="57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98341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33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Manifestations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eakness or paralysis of limbs, trunk and head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Diplopia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speech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Spasticity of muscle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54"/>
            <a:ext cx="10515600" cy="6392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Sensory Manifestation 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Numbness and tingling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Blurred vision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Vertigo and tinnitus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hearing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Chronic neuropathic pain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9 Wonderful Welcom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32"/>
            <a:ext cx="12192000" cy="68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7"/>
            <a:ext cx="10515600" cy="6694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Cerebellar Manifestations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Nystagmus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Ataxia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Dysphagia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Manifestation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3"/>
            <a:ext cx="10515600" cy="97478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5227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Neurological Examination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test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Evoke potential test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9948"/>
            <a:ext cx="10515600" cy="5737016"/>
          </a:xfrm>
        </p:spPr>
        <p:txBody>
          <a:bodyPr/>
          <a:lstStyle/>
          <a:p>
            <a:pPr marL="0" indent="0">
              <a:buNone/>
            </a:pPr>
            <a:r>
              <a:rPr lang="en-US" sz="4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  <a:p>
            <a:pPr marL="0" indent="0">
              <a:buNone/>
            </a:pPr>
            <a:endParaRPr lang="en-US" sz="4400" b="1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Cerebrospinal fluid (CSF) analysis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8"/>
            <a:ext cx="10515600" cy="534837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8740"/>
            <a:ext cx="10515600" cy="6029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Corticosteroids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Plasma exchange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plasmapheresis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for sign and symptoms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Immunosuppressive therapy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therapy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Antispasmodic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37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et Us Discuss Speech Bubble Isolated Stock Photo 1385282468 | Shutter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94294"/>
            <a:ext cx="12120112" cy="50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condition of the patient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vital sign of the patient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cognitive ability of the patient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level of knowledge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2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Acute pain related to actual/ potential damage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Disturbed sensory perception related to disease condition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physical mobility related to weakness/ spasticity/ataxia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Deficit knowledge related to disease condition </a:t>
            </a:r>
          </a:p>
        </p:txBody>
      </p:sp>
    </p:spTree>
    <p:extLst>
      <p:ext uri="{BB962C8B-B14F-4D97-AF65-F5344CB8AC3E}">
        <p14:creationId xmlns:p14="http://schemas.microsoft.com/office/powerpoint/2010/main" val="2187378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INTERVENTION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RELIEF PAIN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Divert the mind of the patient by recreational activity.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bed rest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comfortable position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analgesic as per physician order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emotional support to the patient </a:t>
            </a:r>
          </a:p>
        </p:txBody>
      </p:sp>
    </p:spTree>
    <p:extLst>
      <p:ext uri="{BB962C8B-B14F-4D97-AF65-F5344CB8AC3E}">
        <p14:creationId xmlns:p14="http://schemas.microsoft.com/office/powerpoint/2010/main" val="115540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SENSORY PERCEPTION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interpersonal relationship with patient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comfortable environment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patient to  share his/her experience (hallucination, delusion)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familiar object or persons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harmful object away from the elderly </a:t>
            </a:r>
          </a:p>
        </p:txBody>
      </p:sp>
    </p:spTree>
    <p:extLst>
      <p:ext uri="{BB962C8B-B14F-4D97-AF65-F5344CB8AC3E}">
        <p14:creationId xmlns:p14="http://schemas.microsoft.com/office/powerpoint/2010/main" val="1063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usually the early symptoms of Multiple Sclerosis? - MedCliqu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85608" cy="67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1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PHYSICAL MOBILITY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patient to perform physical activity, if the patient can perform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 muscle and perform range of motion exercise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knowledge regarding exercise to the visitors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to maintain upright and erect posture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anti-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spasmodics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ordered</a:t>
            </a:r>
          </a:p>
        </p:txBody>
      </p:sp>
    </p:spTree>
    <p:extLst>
      <p:ext uri="{BB962C8B-B14F-4D97-AF65-F5344CB8AC3E}">
        <p14:creationId xmlns:p14="http://schemas.microsoft.com/office/powerpoint/2010/main" val="45697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URINARY CONTINANCE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skin for incontinence associated dermatitis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fluid intake of 2000 ml/day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diaper frequently to prevent friction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Catheterized the patient if needed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incontinence care such as massaging, changing position   </a:t>
            </a:r>
          </a:p>
        </p:txBody>
      </p:sp>
    </p:spTree>
    <p:extLst>
      <p:ext uri="{BB962C8B-B14F-4D97-AF65-F5344CB8AC3E}">
        <p14:creationId xmlns:p14="http://schemas.microsoft.com/office/powerpoint/2010/main" val="4016858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rapport with patient and family member.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client ability, readiness, barriers to learning 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to client and family member about the disease process with the clear and understandable explanation.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Educated the client and the family about the treatment regiment that the patient will  .</a:t>
            </a:r>
          </a:p>
        </p:txBody>
      </p:sp>
    </p:spTree>
    <p:extLst>
      <p:ext uri="{BB962C8B-B14F-4D97-AF65-F5344CB8AC3E}">
        <p14:creationId xmlns:p14="http://schemas.microsoft.com/office/powerpoint/2010/main" val="100229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psychological support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health teaching regarding health promotion activity</a:t>
            </a:r>
          </a:p>
        </p:txBody>
      </p:sp>
    </p:spTree>
    <p:extLst>
      <p:ext uri="{BB962C8B-B14F-4D97-AF65-F5344CB8AC3E}">
        <p14:creationId xmlns:p14="http://schemas.microsoft.com/office/powerpoint/2010/main" val="2227817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4"/>
            <a:ext cx="10515600" cy="99203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883" y="1250830"/>
            <a:ext cx="10542917" cy="5339751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changes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food allergens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refined foods and adding supplements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also important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Of Aold Man With Parkinson Symptoms Difficult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Parkinson’s disease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question ma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9789"/>
            <a:ext cx="12102860" cy="50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4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75"/>
            <a:ext cx="10515600" cy="10869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31"/>
            <a:ext cx="10515600" cy="521035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Parkinson’s disease is slowly progressing neurologic movement disorder that eventually leads to disability 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second most common neurodegenerative disorder after Alzheimer’s disease.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prevalence is about 0.3% of the whole population in industrialized countries.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441" y="842213"/>
            <a:ext cx="9641513" cy="5834632"/>
          </a:xfrm>
        </p:spPr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common in the older adults and prevalence rises from 1% in those over 60 years of age to 4% of the population over 80.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2050" name="Picture 2" descr="1,000+ Old Man Magnifying Glass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18" y="2234212"/>
            <a:ext cx="6098874" cy="433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03"/>
            <a:ext cx="10515600" cy="94027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3"/>
            <a:ext cx="10515600" cy="54260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Idiopathic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Aging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 induced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trauma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610" y="1457864"/>
            <a:ext cx="2967487" cy="50986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Prepared  by: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Bandana Tiwari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Roll no: 6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BNS 2</a:t>
            </a:r>
            <a:r>
              <a:rPr lang="en-US" sz="3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Multiple Sclerosis|Wellness Guru Austra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64"/>
            <a:ext cx="7444596" cy="667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02"/>
            <a:ext cx="10515600" cy="98341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PATHOPHYSIOLOGY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260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dopamine due to destruction of pigmented neuronal  cells in the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Nigra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basal ganglia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Depletion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dopamine store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Degeneration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dopaminergic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nigrostraiatal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pathway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dirty="0"/>
              <a:t>Imbalance of excitatory and inhibiting neurotransmitters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261449" y="2674189"/>
            <a:ext cx="287259" cy="517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261450" y="3942271"/>
            <a:ext cx="287258" cy="55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61449" y="5080958"/>
            <a:ext cx="287259" cy="543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61449" y="6098875"/>
            <a:ext cx="287260" cy="48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5826"/>
            <a:ext cx="10515600" cy="57111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Impairment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extrapyramidal tract controlling complex body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movement  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Manifest symptoms like : tremor, rigidity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bradykinesia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124090" y="2251494"/>
            <a:ext cx="278633" cy="43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4"/>
            <a:ext cx="10515600" cy="100929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5529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Tremor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Rigidity</a:t>
            </a: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Akinesia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Bradykinesia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Postural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</a:t>
            </a:r>
          </a:p>
        </p:txBody>
      </p:sp>
    </p:spTree>
    <p:extLst>
      <p:ext uri="{BB962C8B-B14F-4D97-AF65-F5344CB8AC3E}">
        <p14:creationId xmlns:p14="http://schemas.microsoft.com/office/powerpoint/2010/main" val="42318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138021"/>
            <a:ext cx="10515600" cy="656470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appearance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Orthostatic hypotension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Constipation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disorders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Drooling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101791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PARKINSON’S DISEASE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642" y="1371599"/>
            <a:ext cx="10491158" cy="51672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What is Parkinson's Disease - Parkinson's Nebrask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2" y="1371600"/>
            <a:ext cx="10491158" cy="5175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70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461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389"/>
            <a:ext cx="10515600" cy="58400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pPr algn="just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Neurological examination </a:t>
            </a:r>
          </a:p>
          <a:p>
            <a:pPr marL="0" indent="0" algn="just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challenge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4078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64"/>
            <a:ext cx="10515600" cy="609069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depression and dementia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MRI (Magnetic resonance imaging)</a:t>
            </a:r>
          </a:p>
          <a:p>
            <a:pPr lvl="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CT- Scan (Computed tomography scan )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PET- Scan ( Positron emission tomography scan )</a:t>
            </a:r>
          </a:p>
          <a:p>
            <a:pPr lvl="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14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8367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928"/>
            <a:ext cx="10515600" cy="55989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Pharmacological therapy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Anti- histamines , Tri-cyclic antidepressants, Anti- viral agent , levodopa (choice of drug )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transplantation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brain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stimulation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58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1"/>
            <a:ext cx="10515600" cy="110418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519310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condition of the patient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patient’s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gait , posture.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vital sign of the patient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 knowledge regarding disease condition.</a:t>
            </a:r>
          </a:p>
        </p:txBody>
      </p:sp>
    </p:spTree>
    <p:extLst>
      <p:ext uri="{BB962C8B-B14F-4D97-AF65-F5344CB8AC3E}">
        <p14:creationId xmlns:p14="http://schemas.microsoft.com/office/powerpoint/2010/main" val="112935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101791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51" y="1147313"/>
            <a:ext cx="10515600" cy="552090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physical mobility related to </a:t>
            </a:r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bradykinesia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the patient in active or passive range of motion exercise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nutrition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bed rest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and facilitate ambulation techniques.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classroom session, BNS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about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and Parkinson’s Disease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891"/>
            <a:ext cx="10515600" cy="659920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bowel elimination related to decreased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intake and output of the patient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bowel sound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fibrous rich diet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05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to have plenty of fluid.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for exercise and activity.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enema as per physician order.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230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44"/>
            <a:ext cx="10515600" cy="639217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care deficit related to altered cognitive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routine and allow adequate time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to self care if he/she can perform.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simple and short instruction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unable to perform self care provide care accordingly.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3422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408"/>
            <a:ext cx="10515600" cy="64784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Sleeping pattern disturbance related to disease condition 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calm and quite environment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caffeine product at bed time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same time for bed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3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to avoid naps during day time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excessive light in the bedroom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sedatives as needed by physician order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677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1155"/>
            <a:ext cx="10515600" cy="6418053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deficit related to disease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rapport with the patient and family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client ability , readiness, barriers to learning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to the client and family member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disease process with the clear, thorough, and understandable explanation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54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the client and the family about the treatment regimen that the patient will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psychological support.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health teaching regarding health promotion activity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534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 Queries Images For Presentation | Free download on ClipArtMa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07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MMARIZ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119044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blanks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 sign of Parkinson’s disease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like appearance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Drooling  </a:t>
            </a: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 Postural imbalance </a:t>
            </a: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 Sleep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 flipH="1">
            <a:off x="4436562" y="4295956"/>
            <a:ext cx="730660" cy="3968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2"/>
            <a:ext cx="10515600" cy="87989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060"/>
            <a:ext cx="10515600" cy="54950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teaching session, the BNS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sclerosis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multiple sclerosis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of multiple sclerosis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pathophysiology of multiple sclerosis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166"/>
            <a:ext cx="10515600" cy="5926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 </a:t>
            </a:r>
          </a:p>
          <a:p>
            <a:pPr marL="0" indent="0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Dopamine level increased in Parkinson’s disease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  False 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 types of multiple sclerosis..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   True   )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8"/>
            <a:ext cx="10515600" cy="106104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468"/>
            <a:ext cx="10515600" cy="4848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What do you understand about Parkinson’s disease? Write the cardinal signs and nursing management of it.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Write short note on: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Multiple sclerosis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782"/>
            <a:ext cx="10515600" cy="124220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age related changes in endocrine system and Hyperthyroidism 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3"/>
            <a:ext cx="10515600" cy="81088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97810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Essential of Geriatric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Bruners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Siddharth,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Surgical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Pradhan , M,K and Roka, A,T. (2015).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Prakashan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K,H.(2019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 Textbook of Geriatric Nursing.(1</a:t>
            </a:r>
            <a:r>
              <a:rPr 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 ).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Book Center.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Timalsina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(2077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Comprehensive Textbook of Geriatric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publication.</a:t>
            </a:r>
          </a:p>
        </p:txBody>
      </p:sp>
    </p:spTree>
    <p:extLst>
      <p:ext uri="{BB962C8B-B14F-4D97-AF65-F5344CB8AC3E}">
        <p14:creationId xmlns:p14="http://schemas.microsoft.com/office/powerpoint/2010/main" val="25884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lorful Fall Thank You Greeting Cards With Leaves | Zazz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2"/>
            <a:ext cx="10515600" cy="6383547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enlist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diagnostic investigation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nursing management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prevention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Parkinson’s disease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factors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Parkinson’s disease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pathophysiology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Parkinson’s disease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94" y="307376"/>
            <a:ext cx="10515600" cy="6196941"/>
          </a:xfrm>
        </p:spPr>
        <p:txBody>
          <a:bodyPr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Parkinson’s disease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 the stage of Parkinson’s disease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Parkinson’s disease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Parkinson’s disease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nursing management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Parkinson’s disease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Neurological Problems of Older </a:t>
            </a:r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dults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Parkinson’s Disease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Stroke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1527</Words>
  <Application>Microsoft Office PowerPoint</Application>
  <PresentationFormat>Widescreen</PresentationFormat>
  <Paragraphs>419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GENERAL OBJECTIVES </vt:lpstr>
      <vt:lpstr>SPECIFIC OBJECTIVES</vt:lpstr>
      <vt:lpstr>PowerPoint Presentation</vt:lpstr>
      <vt:lpstr>PowerPoint Presentation</vt:lpstr>
      <vt:lpstr>Common Neurological Problems of Older Adults </vt:lpstr>
      <vt:lpstr>Multiple Sclerosis </vt:lpstr>
      <vt:lpstr>INTRODUCTION </vt:lpstr>
      <vt:lpstr>PowerPoint Presentation</vt:lpstr>
      <vt:lpstr>TYPES </vt:lpstr>
      <vt:lpstr>PowerPoint Presentation</vt:lpstr>
      <vt:lpstr>RISK FACTORS  </vt:lpstr>
      <vt:lpstr>PATHOPHYSIOLOGY </vt:lpstr>
      <vt:lpstr>PowerPoint Presentation</vt:lpstr>
      <vt:lpstr>SIGN AND SYMPTOMS </vt:lpstr>
      <vt:lpstr>PowerPoint Presentation</vt:lpstr>
      <vt:lpstr>PowerPoint Presentation</vt:lpstr>
      <vt:lpstr>DIAGNOSTIC INVESTIGATION </vt:lpstr>
      <vt:lpstr>PowerPoint Presentation</vt:lpstr>
      <vt:lpstr>TREATMENT </vt:lpstr>
      <vt:lpstr>Cont…</vt:lpstr>
      <vt:lpstr>NURSING MANAGEMENT </vt:lpstr>
      <vt:lpstr>NURSING MANAGEMENT </vt:lpstr>
      <vt:lpstr>NURSING DIAGNOSIS </vt:lpstr>
      <vt:lpstr>NURSING INTERVENTION </vt:lpstr>
      <vt:lpstr>SENSORY PERCEPTION </vt:lpstr>
      <vt:lpstr>MAINTAIN PHYSICAL MOBILITY </vt:lpstr>
      <vt:lpstr>URINARY CONTINANCE </vt:lpstr>
      <vt:lpstr>Knowledge </vt:lpstr>
      <vt:lpstr>PowerPoint Presentation</vt:lpstr>
      <vt:lpstr>PREVENTION</vt:lpstr>
      <vt:lpstr>PowerPoint Presentation</vt:lpstr>
      <vt:lpstr>Parkinson’s disease </vt:lpstr>
      <vt:lpstr>INTRODUCTION </vt:lpstr>
      <vt:lpstr>PowerPoint Presentation</vt:lpstr>
      <vt:lpstr>RISK FACTORS  </vt:lpstr>
      <vt:lpstr>PATHOPHYSIOLOGY</vt:lpstr>
      <vt:lpstr>PowerPoint Presentation</vt:lpstr>
      <vt:lpstr>SIGN AND SYMPTOMS </vt:lpstr>
      <vt:lpstr>PowerPoint Presentation</vt:lpstr>
      <vt:lpstr>STAGES OF PARKINSON’S DISEASE</vt:lpstr>
      <vt:lpstr>DIAGNOSTIC INVESTIGATION</vt:lpstr>
      <vt:lpstr>PowerPoint Presentation</vt:lpstr>
      <vt:lpstr>TREATMENT </vt:lpstr>
      <vt:lpstr>NURSING MANAGEMENT </vt:lpstr>
      <vt:lpstr>NURSING DIAGNOSIS</vt:lpstr>
      <vt:lpstr>PowerPoint Presentation</vt:lpstr>
      <vt:lpstr>Cont..</vt:lpstr>
      <vt:lpstr>PowerPoint Presentation</vt:lpstr>
      <vt:lpstr>PowerPoint Presentation</vt:lpstr>
      <vt:lpstr>Cont..</vt:lpstr>
      <vt:lpstr>PowerPoint Presentation</vt:lpstr>
      <vt:lpstr>Cont..</vt:lpstr>
      <vt:lpstr>PowerPoint Presentation</vt:lpstr>
      <vt:lpstr>PowerPoint Presentation</vt:lpstr>
      <vt:lpstr>POST TEST </vt:lpstr>
      <vt:lpstr>PowerPoint Presentation</vt:lpstr>
      <vt:lpstr> ASSIGNMENT </vt:lpstr>
      <vt:lpstr>PLAN FOR NEXT CLASS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99</cp:revision>
  <dcterms:created xsi:type="dcterms:W3CDTF">2024-01-27T07:08:17Z</dcterms:created>
  <dcterms:modified xsi:type="dcterms:W3CDTF">2024-02-16T08:28:02Z</dcterms:modified>
</cp:coreProperties>
</file>