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310" r:id="rId6"/>
    <p:sldId id="311" r:id="rId7"/>
    <p:sldId id="312" r:id="rId8"/>
    <p:sldId id="29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14" r:id="rId31"/>
    <p:sldId id="308" r:id="rId32"/>
    <p:sldId id="309" r:id="rId33"/>
    <p:sldId id="315" r:id="rId34"/>
    <p:sldId id="272" r:id="rId35"/>
    <p:sldId id="294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98" r:id="rId52"/>
    <p:sldId id="313" r:id="rId53"/>
    <p:sldId id="288" r:id="rId54"/>
    <p:sldId id="295" r:id="rId55"/>
    <p:sldId id="296" r:id="rId56"/>
    <p:sldId id="29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9849-1E62-439A-9FFA-86C867D86DA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2C77-7F58-4EC5-ADEA-2F4FD88F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pali Quotes and Proverb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/>
              <a:t>Incidence</a:t>
            </a:r>
          </a:p>
          <a:p>
            <a:pPr algn="just"/>
            <a:r>
              <a:rPr lang="en-US" sz="3200" dirty="0" smtClean="0"/>
              <a:t>It is estimated that at least 10% of people over 65 years have urine incontinence , among them 10% in community people and 30% in nursing home residents.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07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TYPES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Stress incontinence </a:t>
            </a:r>
          </a:p>
          <a:p>
            <a:pPr marL="514350" indent="-514350">
              <a:buFont typeface="+mj-lt"/>
              <a:buAutoNum type="arabicParenR"/>
            </a:pPr>
            <a:endParaRPr lang="en-US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Urge incontinence</a:t>
            </a:r>
          </a:p>
          <a:p>
            <a:pPr marL="514350" indent="-514350">
              <a:buFont typeface="+mj-lt"/>
              <a:buAutoNum type="arabicParenR"/>
            </a:pPr>
            <a:endParaRPr lang="en-US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Overflow incontinence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4)  Functional incontinence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0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CAUSES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Urinary tract infection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Limited mobility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Obesity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Poorly controlled diabetes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07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86264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590"/>
            <a:ext cx="10515600" cy="48743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e) </a:t>
            </a:r>
            <a:r>
              <a:rPr lang="en-US" sz="3200" dirty="0" smtClean="0"/>
              <a:t>Neurological conditions such as stroke, </a:t>
            </a:r>
            <a:r>
              <a:rPr lang="en-US" sz="3200" dirty="0" err="1" smtClean="0"/>
              <a:t>parkinson’s</a:t>
            </a:r>
            <a:r>
              <a:rPr lang="en-US" sz="3200" dirty="0" smtClean="0"/>
              <a:t> disease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f) Menopause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g) Weak pelvic floor muscle in both men and women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h) Respiratory aliments with chronic coughing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SIGN AND SYMPTOMS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Sensory sign: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Odor of urine or feces in the room </a:t>
            </a:r>
          </a:p>
          <a:p>
            <a:pPr marL="571500" indent="-571500">
              <a:buFont typeface="+mj-lt"/>
              <a:buAutoNum type="romanLcPeriod"/>
            </a:pPr>
            <a:endParaRPr lang="en-US" sz="32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Soiling of undergarments or bed linens</a:t>
            </a:r>
          </a:p>
          <a:p>
            <a:pPr marL="571500" indent="-571500">
              <a:buFont typeface="+mj-lt"/>
              <a:buAutoNum type="romanLcPeriod"/>
            </a:pPr>
            <a:endParaRPr lang="en-US" sz="3200" dirty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Irritation of </a:t>
            </a:r>
            <a:r>
              <a:rPr lang="en-US" sz="3200" dirty="0" err="1" smtClean="0"/>
              <a:t>perineal</a:t>
            </a:r>
            <a:r>
              <a:rPr lang="en-US" sz="3200" dirty="0" smtClean="0"/>
              <a:t> area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Emotional sign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Anger</a:t>
            </a:r>
          </a:p>
          <a:p>
            <a:pPr marL="571500" indent="-571500">
              <a:buFont typeface="+mj-lt"/>
              <a:buAutoNum type="romanLcPeriod"/>
            </a:pPr>
            <a:endParaRPr lang="en-US" sz="32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Decline in social activity </a:t>
            </a:r>
          </a:p>
          <a:p>
            <a:pPr marL="571500" indent="-571500">
              <a:buFont typeface="+mj-lt"/>
              <a:buAutoNum type="romanLcPeriod"/>
            </a:pPr>
            <a:endParaRPr lang="en-US" sz="3200" dirty="0"/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/>
              <a:t>Desire for attention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6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DIAGNOSTIC EVALUATION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History taking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Physical examination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Urine analysis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Blood test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Post void residual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Urodynamic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Cystogram</a:t>
            </a:r>
            <a:r>
              <a:rPr lang="en-US" sz="32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Cystoscopy </a:t>
            </a:r>
          </a:p>
        </p:txBody>
      </p:sp>
    </p:spTree>
    <p:extLst>
      <p:ext uri="{BB962C8B-B14F-4D97-AF65-F5344CB8AC3E}">
        <p14:creationId xmlns:p14="http://schemas.microsoft.com/office/powerpoint/2010/main" val="14542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TREATMENT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u="sng" dirty="0" smtClean="0"/>
              <a:t>Medical management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Anticholinergic or antispasmodic drugs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Antibiotics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7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2</a:t>
            </a:r>
            <a:r>
              <a:rPr lang="en-US" sz="3200" b="1" dirty="0" smtClean="0"/>
              <a:t>. </a:t>
            </a:r>
            <a:r>
              <a:rPr lang="en-US" sz="3200" b="1" u="sng" dirty="0" smtClean="0"/>
              <a:t>Surgical management:</a:t>
            </a:r>
            <a:endParaRPr lang="en-US" sz="3200" b="1" u="sng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Artificial urinary sphincter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Sling procedures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Bladder neck suspension 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9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tbyJean - Purple Wood Roses: Make your own Welcome Sign - prints to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Retropubic</a:t>
            </a:r>
            <a:r>
              <a:rPr lang="en-US" sz="3200" dirty="0" smtClean="0"/>
              <a:t> </a:t>
            </a:r>
            <a:r>
              <a:rPr lang="en-US" sz="3200" dirty="0" err="1" smtClean="0"/>
              <a:t>colposuspension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Bladder augmentation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117319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NURSING MANAGEMENT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486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Assessment </a:t>
            </a:r>
          </a:p>
          <a:p>
            <a:pPr marL="0" indent="0">
              <a:buNone/>
            </a:pPr>
            <a:endParaRPr lang="en-US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Assess for frequency of incontinence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Asses for characteristics of urine.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Observe urine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26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Assess the emotional status of patient </a:t>
            </a:r>
            <a:r>
              <a:rPr lang="en-US" sz="32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Assess for any voiding symptoms .</a:t>
            </a:r>
          </a:p>
        </p:txBody>
      </p:sp>
    </p:spTree>
    <p:extLst>
      <p:ext uri="{BB962C8B-B14F-4D97-AF65-F5344CB8AC3E}">
        <p14:creationId xmlns:p14="http://schemas.microsoft.com/office/powerpoint/2010/main" val="34292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NURSING DIAGNOSIS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Altered urinary incontinence related to loss of voluntary control of urinary elimination.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Altered skin integrity related to urinary incontinence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Anxiety related to misinformation and fear of complication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23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Knowledge deficient related to disease management and its prognosis.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Risk for situational low self- esteem related to restriction in social activities, depression and dependence on caregivers.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5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95471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NURSING INTERVENTION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354347"/>
            <a:ext cx="10515600" cy="49951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u="sng" dirty="0" smtClean="0"/>
              <a:t>Achieving optimal urinary control:</a:t>
            </a:r>
          </a:p>
          <a:p>
            <a:pPr marL="0" indent="0">
              <a:buNone/>
            </a:pPr>
            <a:endParaRPr lang="en-US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Assess the clients pattern of fluid intake and urination.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Allow sufficient time for voiding.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Provide adequate fluid intake 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83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02654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Avoid indwelling catheter whenever possible to avoid risk of UTI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Record patient input and output.</a:t>
            </a:r>
          </a:p>
        </p:txBody>
      </p:sp>
    </p:spTree>
    <p:extLst>
      <p:ext uri="{BB962C8B-B14F-4D97-AF65-F5344CB8AC3E}">
        <p14:creationId xmlns:p14="http://schemas.microsoft.com/office/powerpoint/2010/main" val="3824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6310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sz="3200" b="1" u="sng" dirty="0" smtClean="0"/>
              <a:t>Maintaining / improving skin integrity: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Inspect </a:t>
            </a:r>
            <a:r>
              <a:rPr lang="en-US" sz="3200" dirty="0" err="1" smtClean="0"/>
              <a:t>genitoperineal</a:t>
            </a:r>
            <a:r>
              <a:rPr lang="en-US" sz="3200" dirty="0" smtClean="0"/>
              <a:t> area daily.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Position change 2 hourly to prevent pressure sore in bedridden patients.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Encourage use of clothing that can be easily and quickly removed.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3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Use of moisture- barrier ointments 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Change </a:t>
            </a:r>
            <a:r>
              <a:rPr lang="en-US" sz="3200" dirty="0"/>
              <a:t>undergarments daily.</a:t>
            </a:r>
          </a:p>
        </p:txBody>
      </p:sp>
    </p:spTree>
    <p:extLst>
      <p:ext uri="{BB962C8B-B14F-4D97-AF65-F5344CB8AC3E}">
        <p14:creationId xmlns:p14="http://schemas.microsoft.com/office/powerpoint/2010/main" val="3001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62627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3</a:t>
            </a:r>
            <a:r>
              <a:rPr lang="en-US" sz="3200" b="1" u="sng" dirty="0" smtClean="0"/>
              <a:t>. Reducing anxiety</a:t>
            </a:r>
            <a:r>
              <a:rPr lang="en-US" sz="3200" u="sng" dirty="0" smtClean="0"/>
              <a:t>: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Inform patient that urinary incontinence is not shameful, it is treatable and manageable.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Encourage patient to ventilate their feelings.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Provide emotional support and assist in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7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Types of Urinary Incontin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93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Provide information regarding all available methods of managing urinary incontinence.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01306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4</a:t>
            </a:r>
            <a:r>
              <a:rPr lang="en-US" b="1" u="sng" dirty="0" smtClean="0"/>
              <a:t>. </a:t>
            </a:r>
            <a:r>
              <a:rPr lang="en-US" sz="3200" b="1" u="sng" dirty="0" smtClean="0"/>
              <a:t>Promoting understanding about disease condition: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Inform patient that urinary incontinence itself is not a disease but a symptom.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Provide information on odor control.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Encourage use of prescribed medicine.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Familiarize patient with potential risk of skin breakdown.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08968"/>
            <a:ext cx="10515600" cy="661963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5. </a:t>
            </a:r>
            <a:r>
              <a:rPr lang="en-US" sz="3200" b="1" u="sng" dirty="0" smtClean="0"/>
              <a:t>Maintaining self- esteem and socialize with other: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Provide emotional support to the patient.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Providing positive reinforcement.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Instruct the family members so that they may assist in maintaining self-esteem of the patient.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3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Encourage for actively participation in social activities as well as daily self care activities.</a:t>
            </a:r>
          </a:p>
        </p:txBody>
      </p:sp>
    </p:spTree>
    <p:extLst>
      <p:ext uri="{BB962C8B-B14F-4D97-AF65-F5344CB8AC3E}">
        <p14:creationId xmlns:p14="http://schemas.microsoft.com/office/powerpoint/2010/main" val="2214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PREVENTION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Dietary modification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Maintaining a healthy weight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Avoid tobacco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Control of underlying disease such as : hypertension , diabetes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45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6 Times Your Bloated Belly May Be Hiding Something More Seriou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8739" cy="67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URINARY RETENTION 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Urinary retention is defined as the inability to completely or partially empty the bladder 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In other words, urinary retention is incomplete emptying of the bladder or cessation of urination; it may be acute or chronic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It is most common in men in their 50s and 60s because of prostate enlargement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5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TYPES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Obstructive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Non- obstructive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65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CAUSES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Obstructive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Kidney stone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Non obstructive: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Enlarge prostate in </a:t>
            </a:r>
            <a:r>
              <a:rPr lang="en-US" sz="3200" dirty="0" smtClean="0"/>
              <a:t>men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2.   Pelvic </a:t>
            </a:r>
            <a:r>
              <a:rPr lang="en-US" sz="3200" dirty="0" smtClean="0"/>
              <a:t>injury or trauma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155"/>
            <a:ext cx="10515600" cy="150953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URINARY INCONTINENCE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008" y="3476445"/>
            <a:ext cx="2925792" cy="2700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Prepared by:</a:t>
            </a:r>
          </a:p>
          <a:p>
            <a:pPr marL="0" indent="0">
              <a:buNone/>
            </a:pPr>
            <a:r>
              <a:rPr lang="en-US" sz="3200" dirty="0" smtClean="0"/>
              <a:t>Bandana Tiwari</a:t>
            </a:r>
          </a:p>
          <a:p>
            <a:pPr marL="0" indent="0">
              <a:buNone/>
            </a:pPr>
            <a:r>
              <a:rPr lang="en-US" sz="3200" dirty="0" smtClean="0"/>
              <a:t>Roll no: 6</a:t>
            </a:r>
          </a:p>
          <a:p>
            <a:pPr marL="0" indent="0">
              <a:buNone/>
            </a:pPr>
            <a:r>
              <a:rPr lang="en-US" sz="3200" dirty="0" smtClean="0"/>
              <a:t>BNS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year </a:t>
            </a:r>
            <a:endParaRPr lang="en-US" sz="3200" dirty="0"/>
          </a:p>
        </p:txBody>
      </p:sp>
      <p:pic>
        <p:nvPicPr>
          <p:cNvPr id="4098" name="Picture 2" descr="How To Treat Incontinence In Females - Get More Anythink'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3305"/>
            <a:ext cx="7775575" cy="49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sz="3200" dirty="0" smtClean="0"/>
              <a:t>. Stroke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smtClean="0"/>
              <a:t>Drugs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5</a:t>
            </a:r>
            <a:r>
              <a:rPr lang="en-US" sz="3200" dirty="0" smtClean="0"/>
              <a:t>. Cancer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</a:t>
            </a:r>
            <a:r>
              <a:rPr lang="en-US" sz="3200" dirty="0" smtClean="0"/>
              <a:t>.Accidents </a:t>
            </a:r>
            <a:r>
              <a:rPr lang="en-US" sz="3200" dirty="0"/>
              <a:t>that injure the brain and spinal cord </a:t>
            </a:r>
          </a:p>
        </p:txBody>
      </p:sp>
    </p:spTree>
    <p:extLst>
      <p:ext uri="{BB962C8B-B14F-4D97-AF65-F5344CB8AC3E}">
        <p14:creationId xmlns:p14="http://schemas.microsoft.com/office/powerpoint/2010/main" val="1197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SIGN AND SYMPTOMS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Difficulty starting to urinate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Difficulty fully emptying the bladder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Weak dribble or stream of urine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Loss of small amount of urine during the day 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70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Inability to feel when bladder is </a:t>
            </a:r>
            <a:r>
              <a:rPr lang="en-US" sz="3200" dirty="0" smtClean="0"/>
              <a:t>full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Increased abdominal </a:t>
            </a:r>
            <a:r>
              <a:rPr lang="en-US" sz="3200" dirty="0" smtClean="0"/>
              <a:t>pressure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Lack of urge to </a:t>
            </a:r>
            <a:r>
              <a:rPr lang="en-US" sz="3200" dirty="0" smtClean="0"/>
              <a:t>urinate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Strained efforts to push urine out of the bladder </a:t>
            </a:r>
          </a:p>
        </p:txBody>
      </p:sp>
    </p:spTree>
    <p:extLst>
      <p:ext uri="{BB962C8B-B14F-4D97-AF65-F5344CB8AC3E}">
        <p14:creationId xmlns:p14="http://schemas.microsoft.com/office/powerpoint/2010/main" val="3421894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DIAGNOSTIC EVALUATION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History taking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Physical examination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Urinalysis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cystoscopy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042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Blood test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Ultrasonography </a:t>
            </a:r>
          </a:p>
        </p:txBody>
      </p:sp>
    </p:spTree>
    <p:extLst>
      <p:ext uri="{BB962C8B-B14F-4D97-AF65-F5344CB8AC3E}">
        <p14:creationId xmlns:p14="http://schemas.microsoft.com/office/powerpoint/2010/main" val="3815315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TREATMENT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Medical management 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Bladder drainage 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Urethral dilation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Urethral stents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d.   Prostate medications (</a:t>
            </a:r>
            <a:r>
              <a:rPr lang="en-US" sz="3200" dirty="0" err="1" smtClean="0"/>
              <a:t>finasteride</a:t>
            </a:r>
            <a:r>
              <a:rPr lang="en-US" sz="3200" dirty="0" smtClean="0"/>
              <a:t> 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43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 smtClean="0"/>
              <a:t>Surgical management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Prostate surgery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Cystocele or rectocele repair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Tumor or cancer surgery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440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0351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NURSING MANAGEMENT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8194" name="Picture 2" descr="lets discuss image | Red Tree Theat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5722"/>
            <a:ext cx="12192000" cy="55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COMPLICATION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/>
              <a:t>UTI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/>
              <a:t>Bladder damage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/>
              <a:t>Kidney damage</a:t>
            </a:r>
          </a:p>
          <a:p>
            <a:pPr marL="0" indent="0" algn="just">
              <a:buNone/>
            </a:pPr>
            <a:r>
              <a:rPr lang="en-US" sz="3200" dirty="0" smtClean="0"/>
              <a:t>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7253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 You have any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session, BNS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and urinary retention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Summarize in Engli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06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Fill in the blanks (1*1=1)</a:t>
            </a:r>
          </a:p>
          <a:p>
            <a:pPr marL="0" indent="0" algn="just">
              <a:buNone/>
            </a:pPr>
            <a:endParaRPr lang="en-US" sz="3200" b="1" dirty="0" smtClean="0"/>
          </a:p>
          <a:p>
            <a:pPr marL="0" indent="0" algn="just">
              <a:buNone/>
            </a:pPr>
            <a:r>
              <a:rPr lang="en-US" sz="3200" dirty="0" smtClean="0"/>
              <a:t>1.  Obstructive urinary retention is caused by ….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/>
              <a:t>Pelvic injury 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/>
              <a:t>Kidney stone 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/>
              <a:t>Stroke 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/>
              <a:t>Drugs  </a:t>
            </a:r>
            <a:endParaRPr lang="en-US" sz="3200" dirty="0"/>
          </a:p>
        </p:txBody>
      </p:sp>
      <p:sp>
        <p:nvSpPr>
          <p:cNvPr id="4" name="Explosion 1 3"/>
          <p:cNvSpPr/>
          <p:nvPr/>
        </p:nvSpPr>
        <p:spPr>
          <a:xfrm flipH="1" flipV="1">
            <a:off x="3737821" y="4244196"/>
            <a:ext cx="437361" cy="34505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True or false (1*1=1)</a:t>
            </a:r>
          </a:p>
          <a:p>
            <a:pPr marL="0" indent="0" algn="just">
              <a:buNone/>
            </a:pPr>
            <a:r>
              <a:rPr lang="en-US" sz="3200" dirty="0" smtClean="0"/>
              <a:t>1. Urinary incontinence is treated by anticholinergic drugs.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(True)</a:t>
            </a:r>
          </a:p>
          <a:p>
            <a:pPr marL="0" indent="0" algn="just">
              <a:buNone/>
            </a:pPr>
            <a:r>
              <a:rPr lang="en-US" sz="3200" dirty="0" smtClean="0"/>
              <a:t>2. Urinary tract infection  is not a complication of urinary retention 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( False)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do you understand about urinary incontinence ? Write its nursing management 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2.  Write short note on: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    </a:t>
            </a:r>
            <a:r>
              <a:rPr lang="en-US" sz="3200" dirty="0"/>
              <a:t>U</a:t>
            </a:r>
            <a:r>
              <a:rPr lang="en-US" sz="3200" dirty="0" smtClean="0"/>
              <a:t>rinary retention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4324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urinary tract infection and chronic kidney disease.</a:t>
            </a:r>
          </a:p>
        </p:txBody>
      </p:sp>
    </p:spTree>
    <p:extLst>
      <p:ext uri="{BB962C8B-B14F-4D97-AF65-F5344CB8AC3E}">
        <p14:creationId xmlns:p14="http://schemas.microsoft.com/office/powerpoint/2010/main" val="209619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1433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615796"/>
          </a:xfrm>
        </p:spPr>
        <p:txBody>
          <a:bodyPr>
            <a:noAutofit/>
          </a:bodyPr>
          <a:lstStyle/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37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lideEgg | thank you image ppt-end slidePowerpoint Templ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581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1095554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720"/>
            <a:ext cx="10515600" cy="5253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: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nlist the types of urinary incontinence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urinary incontinence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8367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Cont..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79"/>
            <a:ext cx="10515600" cy="578832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urinary incontinence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xplain  the prevention of urinary incontinence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urinary retention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nursing management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complication of urinary retention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URINARY INCONTINENCE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Free Animated Question Mark, Download Free Animated Question Mark png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121920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108411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Urinary incontinence is defined as an  inability to hold or control urine, leading to leakage of urine.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It is also called involuntary leakage of urine or it </a:t>
            </a:r>
            <a:r>
              <a:rPr lang="en-US" sz="3200" b="1" dirty="0" smtClean="0"/>
              <a:t>is the unintentional passing of urine . 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/>
              <a:t>U</a:t>
            </a:r>
            <a:r>
              <a:rPr lang="en-US" sz="3200" dirty="0" smtClean="0"/>
              <a:t>rinary incontinence affects many people of all ages but particularly common among the elderly.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1161</Words>
  <Application>Microsoft Office PowerPoint</Application>
  <PresentationFormat>Widescreen</PresentationFormat>
  <Paragraphs>297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URINARY INCONTINENCE </vt:lpstr>
      <vt:lpstr>GENERAL OBJECTIVES </vt:lpstr>
      <vt:lpstr>SPECIFIC OBJECTIVES</vt:lpstr>
      <vt:lpstr>Cont..</vt:lpstr>
      <vt:lpstr>URINARY INCONTINENCE </vt:lpstr>
      <vt:lpstr>INTRODUCTION </vt:lpstr>
      <vt:lpstr>Cont..</vt:lpstr>
      <vt:lpstr>TYPES </vt:lpstr>
      <vt:lpstr>CAUSES</vt:lpstr>
      <vt:lpstr>Cont..</vt:lpstr>
      <vt:lpstr>SIGN AND SYMPTOMS </vt:lpstr>
      <vt:lpstr>Cont..</vt:lpstr>
      <vt:lpstr>DIAGNOSTIC EVALUATION </vt:lpstr>
      <vt:lpstr>Cont..</vt:lpstr>
      <vt:lpstr>TREATMENT </vt:lpstr>
      <vt:lpstr>Cont..</vt:lpstr>
      <vt:lpstr>Cont..</vt:lpstr>
      <vt:lpstr>NURSING MANAGEMENT </vt:lpstr>
      <vt:lpstr>Cont.. </vt:lpstr>
      <vt:lpstr>NURSING DIAGNOSIS </vt:lpstr>
      <vt:lpstr>Cont..</vt:lpstr>
      <vt:lpstr>NURSING INTERVENTION</vt:lpstr>
      <vt:lpstr>Cont..</vt:lpstr>
      <vt:lpstr>PowerPoint Presentation</vt:lpstr>
      <vt:lpstr>Cont..</vt:lpstr>
      <vt:lpstr>PowerPoint Presentation</vt:lpstr>
      <vt:lpstr>Cont.. </vt:lpstr>
      <vt:lpstr>PowerPoint Presentation</vt:lpstr>
      <vt:lpstr>PowerPoint Presentation</vt:lpstr>
      <vt:lpstr>Cont..</vt:lpstr>
      <vt:lpstr>PREVENTION </vt:lpstr>
      <vt:lpstr>PowerPoint Presentation</vt:lpstr>
      <vt:lpstr>URINARY RETENTION  </vt:lpstr>
      <vt:lpstr>Cont..</vt:lpstr>
      <vt:lpstr>TYPES </vt:lpstr>
      <vt:lpstr>CAUSES</vt:lpstr>
      <vt:lpstr>Cont..</vt:lpstr>
      <vt:lpstr>SIGN AND SYMPTOMS </vt:lpstr>
      <vt:lpstr>Cont..</vt:lpstr>
      <vt:lpstr>DIAGNOSTIC EVALUATION </vt:lpstr>
      <vt:lpstr>Cont..</vt:lpstr>
      <vt:lpstr>TREATMENT </vt:lpstr>
      <vt:lpstr>Surgical management </vt:lpstr>
      <vt:lpstr>NURSING MANAGEMENT </vt:lpstr>
      <vt:lpstr>COMPLICATION </vt:lpstr>
      <vt:lpstr>PowerPoint Presentation</vt:lpstr>
      <vt:lpstr>PowerPoint Presentation</vt:lpstr>
      <vt:lpstr>POST TEST </vt:lpstr>
      <vt:lpstr>Cont..</vt:lpstr>
      <vt:lpstr>ASSIGNMENT </vt:lpstr>
      <vt:lpstr>PLAN FOR NEXT CLASS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58</cp:revision>
  <dcterms:created xsi:type="dcterms:W3CDTF">2024-02-18T06:02:09Z</dcterms:created>
  <dcterms:modified xsi:type="dcterms:W3CDTF">2024-03-03T02:48:05Z</dcterms:modified>
</cp:coreProperties>
</file>