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4" r:id="rId6"/>
    <p:sldId id="305" r:id="rId7"/>
    <p:sldId id="30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8" r:id="rId43"/>
    <p:sldId id="289" r:id="rId44"/>
    <p:sldId id="297" r:id="rId45"/>
    <p:sldId id="298" r:id="rId46"/>
    <p:sldId id="299" r:id="rId47"/>
    <p:sldId id="307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3FD4-6D7E-4FD2-99AF-82353FD601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9680-54EC-4DAC-A111-EA4501E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+ Life Motivational Nepali Quotes - Swan Quo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104379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192"/>
            <a:ext cx="10515600" cy="50037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Kidneys: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infection of one or both kidneys is called pyelonephritis or kidney infection.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Ureters: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tubes that take urine from each kidney to the bladder are only rarely the site of infection.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Urethra: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infection of the tube that empties urine from the bladder to the outside is called urethritis.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108692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Intercourse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Obstruction the flow of urine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catheter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hygiene practices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Cloudy urine </a:t>
            </a:r>
          </a:p>
          <a:p>
            <a:pPr marL="514350" indent="-514350">
              <a:buFont typeface="+mj-lt"/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Bloody urine</a:t>
            </a:r>
          </a:p>
          <a:p>
            <a:pPr marL="514350" indent="-514350">
              <a:buFont typeface="+mj-lt"/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or foul – smelling urine odor</a:t>
            </a:r>
          </a:p>
          <a:p>
            <a:pPr marL="514350" indent="-514350">
              <a:buFont typeface="+mj-lt"/>
              <a:buAutoNum type="arabi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or urgent need to urinate</a:t>
            </a:r>
          </a:p>
        </p:txBody>
      </p:sp>
    </p:spTree>
    <p:extLst>
      <p:ext uri="{BB962C8B-B14F-4D97-AF65-F5344CB8AC3E}">
        <p14:creationId xmlns:p14="http://schemas.microsoft.com/office/powerpoint/2010/main" val="41670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Pain or burning with urination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Pressure in the lower pelvis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Low grade fever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Night sweats, shaking or chills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EVULATION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History taking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Physical examination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Urinalysis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catch urine culture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test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scan </a:t>
            </a:r>
          </a:p>
        </p:txBody>
      </p:sp>
    </p:spTree>
    <p:extLst>
      <p:ext uri="{BB962C8B-B14F-4D97-AF65-F5344CB8AC3E}">
        <p14:creationId xmlns:p14="http://schemas.microsoft.com/office/powerpoint/2010/main" val="2702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Medical treatment :</a:t>
            </a:r>
          </a:p>
          <a:p>
            <a:endParaRPr lang="en-US" sz="3200" b="1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Antibacterial drugs ( amoxicillin , doxycycline)</a:t>
            </a:r>
          </a:p>
          <a:p>
            <a:pPr marL="514350" indent="-514350">
              <a:buFont typeface="+mj-lt"/>
              <a:buAutoNum type="alphaLcPeriod"/>
            </a:pP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Analgesic </a:t>
            </a:r>
          </a:p>
          <a:p>
            <a:pPr marL="514350" indent="-514350">
              <a:buFont typeface="+mj-lt"/>
              <a:buAutoNum type="alphaLcPeriod"/>
            </a:pP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914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55036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 the patient voiding patterns.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urine color , amount and odor.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 pain.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drink fruit juice.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92302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457"/>
            <a:ext cx="10515600" cy="52017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heating pad to relieve pain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warm showers.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to maintain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perineal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hygiene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Voiding habits : void in every 2-3 hrs.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to Our New Hires | January 2016 | Capital Title of Texas, LLC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"/>
            <a:ext cx="121114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77" y="112144"/>
            <a:ext cx="10515600" cy="110418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analgesic as prescribed.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 patient about non medical treatment: maintenance of hygiene , rest ,plenty of fluid.</a:t>
            </a:r>
          </a:p>
        </p:txBody>
      </p:sp>
    </p:spTree>
    <p:extLst>
      <p:ext uri="{BB962C8B-B14F-4D97-AF65-F5344CB8AC3E}">
        <p14:creationId xmlns:p14="http://schemas.microsoft.com/office/powerpoint/2010/main" val="33353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Sepsis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infection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damage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genital areas daily 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Drink plenty of water every day.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Urinate when feel the need , don’t resist the urge to urinate 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Wipe from front to back to prevent bacteria around the anus from entering the vagina or urethra.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Take showers instead of tub baths.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Avoid using feminine hygiene sprays and scented douches, which may irritate the urethra.</a:t>
            </a:r>
          </a:p>
        </p:txBody>
      </p:sp>
    </p:spTree>
    <p:extLst>
      <p:ext uri="{BB962C8B-B14F-4D97-AF65-F5344CB8AC3E}">
        <p14:creationId xmlns:p14="http://schemas.microsoft.com/office/powerpoint/2010/main" val="1913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0 Steps to Better Manage Chronic Kidney Dise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1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(CKD)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is based on the presence of kidney damage or decrease kidney function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glomerular filtration rate &lt;60ml / minute per 1.73m2) for three months or more, irrespective of clinical diagnosis (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2012).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0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208" y="177990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serious condition associated with  decreased quality of life , and increased health- care expenditures.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disease is often silent and occurs when the nephrons, which are the tiny blood filtering units of the kidney, become damaged.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1475117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CHRONIC KIDNEY DISEASE BY NEPH CARE KIDNEY INTERNATIONAL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Stages of kidney disease | Kidney Health Austral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5064"/>
            <a:ext cx="12192000" cy="4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762" y="120770"/>
            <a:ext cx="10517038" cy="113868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62" y="1247655"/>
            <a:ext cx="10515600" cy="551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: common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blood pressure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Ageing kidneys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Glomerulonephritis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Renal artery stenosis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Polycystic kidney disease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Overview of Urinary Tract Infection (UTI) | Urology Special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515600" cy="114731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51154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frequency of urination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Hematuria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Edema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pain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6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50"/>
            <a:ext cx="10515600" cy="128533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4"/>
            <a:ext cx="10515600" cy="5426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Headache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appetite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disturbance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Shortness of breath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EVALUATION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test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3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Urine test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biopsy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scan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2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diet (fluid and sodium restriction)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(antihypertensive )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Dialysis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Transplantation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care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complete history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closely for risk factors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for the multiple effects on all body systems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patient’s and family understanding the diagnosis , involve them to cope with the disease and treatment planning.</a:t>
            </a:r>
          </a:p>
        </p:txBody>
      </p:sp>
    </p:spTree>
    <p:extLst>
      <p:ext uri="{BB962C8B-B14F-4D97-AF65-F5344CB8AC3E}">
        <p14:creationId xmlns:p14="http://schemas.microsoft.com/office/powerpoint/2010/main" val="689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 fluid volume related to inability to secret urine.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nutrition: less than body requirement.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Deficient knowledge regarding condition and treatment regimen.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related to immunosuppressant.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self- esteem related to dependency , role changes in body  image and sexual dysfunction.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111280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IMPLEMENTATION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52090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fluid status, help patient limit intake to prescribed limit.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adequate nutritional intake.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patients knowledge , identify ways to incorporate lifestyle change related to illness.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factors contributing to fatigue.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8776" y="3140015"/>
            <a:ext cx="2805023" cy="303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6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remium Vector | Informative illustration of urinary tract inf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554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118181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self- esteem, family’s responses and reaction  to illness and treatment.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collaborative problems: hyperkalemia, pericarditis, hypertension, anemia and bone disease.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patient’s and family emotionally.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8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8" y="138023"/>
            <a:ext cx="10515600" cy="106104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vital signs and intake and output.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skin care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the patient before and after procedure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care for the patient undergoing dialysis.</a:t>
            </a:r>
          </a:p>
        </p:txBody>
      </p:sp>
    </p:spTree>
    <p:extLst>
      <p:ext uri="{BB962C8B-B14F-4D97-AF65-F5344CB8AC3E}">
        <p14:creationId xmlns:p14="http://schemas.microsoft.com/office/powerpoint/2010/main" val="23740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checked regularly.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diabetes.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about taking non prescription medications, particularly painkillers.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Low salt diet.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Stop smoking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Reduction of weight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Timely blood test and urinalysis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y questions Royalty Free Vector Image - Vector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uidance (Articles) - CIE N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" y="0"/>
            <a:ext cx="121578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blanks (1*1=1)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infection of one or both kidney is called …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Urethritis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Pyelonephritis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Cystitis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Bladder  infection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 flipH="1" flipV="1">
            <a:off x="3968493" y="4187952"/>
            <a:ext cx="402337" cy="32918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True or false (2*1=2)</a:t>
            </a:r>
          </a:p>
          <a:p>
            <a:pPr marL="0" indent="0" algn="just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chronic kidney disease the glomerular filtration rate is &gt; 60 ml per minutes 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(False)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 Urinary tract infection can cause frequent need to urinate.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(True)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urinary tract infection . Write it’s preventions .</a:t>
            </a:r>
          </a:p>
          <a:p>
            <a:pPr marL="514350" indent="-514350" algn="just">
              <a:buFont typeface="+mj-lt"/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chronic kidney disease . State it’s stages and write it’s nursing management.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geriatric emergencies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07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classroom session,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urinary tract infection and chronic kidney disease.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91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6"/>
            <a:ext cx="10515600" cy="107830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615795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MY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T, &amp;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(2019).</a:t>
            </a:r>
            <a:r>
              <a:rPr lang="en-MY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Textbook of Geriatric Nursing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(3</a:t>
            </a:r>
            <a:r>
              <a:rPr lang="en-MY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Heritage publisher and  distributors.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Subbha.K,H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P,S,(2019)</a:t>
            </a:r>
            <a:r>
              <a:rPr lang="en-MY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Textbook of Geriatric Nursing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National book centre.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Baral.R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of Geriatric Nursing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Pradhan.M,K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Roka, A,T.(2015). </a:t>
            </a:r>
            <a:r>
              <a:rPr lang="en-MY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MY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Timalsina,R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MY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Textbook of geriatric Nursing 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MY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MY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ank You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25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4"/>
            <a:ext cx="10515600" cy="119907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14"/>
            <a:ext cx="10515600" cy="51758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:</a:t>
            </a:r>
          </a:p>
          <a:p>
            <a:pPr marL="0" indent="0" algn="just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 urinary tract infection 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risk factors of urinary tract infection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urinary tract infection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urinary tract infection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urinary tract infection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nursing management of urinary tract infection</a:t>
            </a:r>
          </a:p>
        </p:txBody>
      </p:sp>
    </p:spTree>
    <p:extLst>
      <p:ext uri="{BB962C8B-B14F-4D97-AF65-F5344CB8AC3E}">
        <p14:creationId xmlns:p14="http://schemas.microsoft.com/office/powerpoint/2010/main" val="36588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98341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68480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nlist the complication of urinary tract infection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 the prevention of urinary tract infection 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chronic kidney disease 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stages of chronic kidney disease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causes of chronic kidney disease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chronic kidney disease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chronic kidney disease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chronic kidney disease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nursing management of chronic kidney disease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prevention of chronic kidney disease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59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URINARY TRACT INFECTION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ree Question Mark Images, Download Free Question Mark Images png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5624"/>
            <a:ext cx="12192001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tract infection is an infection of the urinary tract.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infection can occur at different points in the urinary tract including: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Bladder: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infection in the bladder is also called cystitis or bladder infection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1177</Words>
  <Application>Microsoft Office PowerPoint</Application>
  <PresentationFormat>Widescreen</PresentationFormat>
  <Paragraphs>275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GENERAL OBJECTIVES </vt:lpstr>
      <vt:lpstr>SPECIFIC OBJECTIVES</vt:lpstr>
      <vt:lpstr>Cont..</vt:lpstr>
      <vt:lpstr>URINARY TRACT INFECTION </vt:lpstr>
      <vt:lpstr>INTRODUCTION</vt:lpstr>
      <vt:lpstr>Cont..</vt:lpstr>
      <vt:lpstr>RISK FACTORS </vt:lpstr>
      <vt:lpstr>Cont.. </vt:lpstr>
      <vt:lpstr>SIGN AND SYMPTOMS </vt:lpstr>
      <vt:lpstr>Cont..</vt:lpstr>
      <vt:lpstr>DIAGNOSTIC EVULATION </vt:lpstr>
      <vt:lpstr>Cont..</vt:lpstr>
      <vt:lpstr>TREATMENT </vt:lpstr>
      <vt:lpstr>NURSING MANAGEMENT </vt:lpstr>
      <vt:lpstr>Cont..</vt:lpstr>
      <vt:lpstr>Cont..</vt:lpstr>
      <vt:lpstr>COMPLICATION </vt:lpstr>
      <vt:lpstr>PREVENTION</vt:lpstr>
      <vt:lpstr>Cont..</vt:lpstr>
      <vt:lpstr>PowerPoint Presentation</vt:lpstr>
      <vt:lpstr>CHRONIC KIDNEY DISEASE (CKD)</vt:lpstr>
      <vt:lpstr>Cont..</vt:lpstr>
      <vt:lpstr>STAGES OF CHRONIC KIDNEY DISEASE BY NEPH CARE KIDNEY INTERNATIONAL  </vt:lpstr>
      <vt:lpstr>CAUSES</vt:lpstr>
      <vt:lpstr>Cont..</vt:lpstr>
      <vt:lpstr>SYMPTOMS </vt:lpstr>
      <vt:lpstr>Cont..</vt:lpstr>
      <vt:lpstr>DIAGNOSTIC EVALUATION </vt:lpstr>
      <vt:lpstr>Cont..</vt:lpstr>
      <vt:lpstr>TREATMENT</vt:lpstr>
      <vt:lpstr>NURSING MANAGEMENT</vt:lpstr>
      <vt:lpstr>Cont..</vt:lpstr>
      <vt:lpstr>NURSING DIAGNOSIS</vt:lpstr>
      <vt:lpstr>Cont..</vt:lpstr>
      <vt:lpstr>NURSING IMPLEMENTATION</vt:lpstr>
      <vt:lpstr>Cont..</vt:lpstr>
      <vt:lpstr>Cont..</vt:lpstr>
      <vt:lpstr>PREVENTION</vt:lpstr>
      <vt:lpstr>Cont..</vt:lpstr>
      <vt:lpstr>PowerPoint Presentation</vt:lpstr>
      <vt:lpstr>PowerPoint Presentation</vt:lpstr>
      <vt:lpstr>POST TEST </vt:lpstr>
      <vt:lpstr>Cont.. </vt:lpstr>
      <vt:lpstr>ASSIGNMENT </vt:lpstr>
      <vt:lpstr>PLAN FOR NEXT CLASS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45</cp:revision>
  <dcterms:created xsi:type="dcterms:W3CDTF">2024-02-19T10:08:47Z</dcterms:created>
  <dcterms:modified xsi:type="dcterms:W3CDTF">2024-03-04T04:17:11Z</dcterms:modified>
</cp:coreProperties>
</file>