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B1B1-941A-4250-B179-18A32200CC3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ACD8-60EF-4999-B278-2B884935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4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urosurgery.columbia.edu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elcome to ivory - Ivory Mechanikkonzep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8" y="0"/>
            <a:ext cx="10724072" cy="61769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 the synthesis of bone and increased decalcification or osteoporosis in vertebrae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joints: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Joint movement becomes stiffer and less flexible because the amount of lubricating fluid inside the joints decrease and cartilage become thinner.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cartilage begins to break down from a lifetime of use of joints , become inflamed and arthritic.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musculoskeletal system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Osteoporosis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Pathological fracture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Rheumatoid arthritis (RA)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Pathological fractures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X-rays and Slides: Pathological fracture from chronic osteomyelit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4075"/>
            <a:ext cx="8357558" cy="42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Pathological fractures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fracture that is a secondary result of another illness or chronic condition that weakens the bones of the skeletal system.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another word, pathological fractures is a break in bone that is caused by an underlying disease.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2" y="221111"/>
            <a:ext cx="10515600" cy="598990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occur as a result of minimal trauma or event during normal activities.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these patient have multiple fracture, delayed union or non union.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local and generalized skeletal disease that involve breakdown or changes in the bone quality and thus can be the cause of a fracture.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sites proximal femur, distal femur, distal radius.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Osteoporosis ( commonest cause)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Metabolic bone disease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Rickets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steomalacia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Treatment with steroid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Hyperthyroidism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 tumor </a:t>
            </a:r>
          </a:p>
        </p:txBody>
      </p:sp>
    </p:spTree>
    <p:extLst>
      <p:ext uri="{BB962C8B-B14F-4D97-AF65-F5344CB8AC3E}">
        <p14:creationId xmlns:p14="http://schemas.microsoft.com/office/powerpoint/2010/main" val="40740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40" y="181155"/>
            <a:ext cx="10655060" cy="5995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Infection: osteomyelitis (chronic, tubercular)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Iatrogenic cause : surgical defect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and symptoms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Mild to severe pain near the fracture bone.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Swelling, bleeding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Numbness and tingling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Broken skin with bone protruding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mobility or inability to move affected area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MRI/ CT scan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test: calcium, blood 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Biopsies for tumors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treatment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tandard fracture care: reduction and immobilization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underlying pathological process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of medical condition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e: Top 10 Reasons Inpatient PT is Better for Shoulder Injury Reha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83" y="281496"/>
            <a:ext cx="10515600" cy="579149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treatment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fixation with or without cement augmentation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Hemiarthroplasty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Resection and prosthetic  reconstruction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fixation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PT - Fracture Fixation Internal &amp; External PowerPoint Presentation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44" y="2147977"/>
            <a:ext cx="6952890" cy="40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Hemiarthoplasty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Hip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emiarthroplasty Vs Total Hip Replacement: Key Differences – Brandon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15" y="2009955"/>
            <a:ext cx="7694762" cy="41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19259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Lets Talk Illustrations, Royalty-Free Vector Graphics &amp; Clip Art - i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7591"/>
            <a:ext cx="9445923" cy="4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Hemorrhage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of fixation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Thromboembolic disease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 pain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b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on regular basis to keep your muscle strong and improve bone health.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prosthetic or assertive device, such as supportive shoes, walker.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early treatment of underlying condition.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enough vitamin D and calcium.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high intensity exercise.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ries Images For Presentation | Free download best Any Querie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6" y="46870"/>
            <a:ext cx="12036724" cy="67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mmarize your desired article by Arsalanali8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physiological changes in musculoskeletal system?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pathological fractures ?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surgical  treatment procedure of pathological fractures?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1078301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590"/>
            <a:ext cx="10515600" cy="496018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ssential of Geriatric Nursing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Bruners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Siddharth,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Surgical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Pradhan , M,K and Roka, A,T. (2015).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Prakashan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K,H.(2019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 Textbook of Geriatric Nursing.(1</a:t>
            </a:r>
            <a:r>
              <a:rPr 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 ).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Book Center.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95" y="48223"/>
            <a:ext cx="10573403" cy="1621677"/>
          </a:xfrm>
        </p:spPr>
        <p:txBody>
          <a:bodyPr/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of the Musculoskeletal System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97" y="1825625"/>
            <a:ext cx="1057340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Prepared by :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Bandana Tiwari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Roll no: 6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BNS 2</a:t>
            </a:r>
            <a:r>
              <a:rPr lang="en-US" sz="4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pic>
        <p:nvPicPr>
          <p:cNvPr id="1026" name="Picture 2" descr="Medical Alert Pendants | Care Alert Devices for Seniors — Tunstal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7262004" cy="41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77638"/>
            <a:ext cx="10741325" cy="60993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(2077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Comprehensive Textbook of Geriatric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https://www.neurosurgery.Columbia.edu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physiological changes in musculoskeletal system.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short note on pathological fractures.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59"/>
            <a:ext cx="10515600" cy="413250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osteoarthritis and gout in next class.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Wallpapers - Wallpaper Ca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5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At the end of the classroom session,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about physiological changes in musculoskeletal system and pathological fractures.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158726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to: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age related changes in musculoskeletal system.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common health problems in musculoskeletal system.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 pathological fractures.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60385"/>
            <a:ext cx="10672313" cy="61165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causes of pathological fractures.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sign and symptoms of pathological fractures.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enlist the diagnostic investigation of pathological fractures.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pathological fractures.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nursing management of pathological fracture.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complication of pathological fracture.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prevention of pathological fracture.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related changes in musculoskeletal system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ny Queries Images For Presentation | Free download on ClipArtMa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69" y="1825625"/>
            <a:ext cx="6555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changes in musculoskeletal system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muscle: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muscle age they begin to shrink and loss mass.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tissue is replaced by more slowly and lost muscle tissue is replaced by a tough, fibrous tissue.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loses size and strength as get older which can contribute to fatigue, weakness and reduced tolerate to exercise.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64" y="189781"/>
            <a:ext cx="10758577" cy="617651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 muscle becomes less able to propel large quantities of blood quickly to the body.</a:t>
            </a:r>
          </a:p>
          <a:p>
            <a:pPr marL="0" indent="0" algn="just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adult weight also occur in the older adult due to loss of muscle tissue.</a:t>
            </a:r>
          </a:p>
          <a:p>
            <a:pPr marL="0" indent="0" algn="just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sz="35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Bone:</a:t>
            </a:r>
            <a:endParaRPr lang="en-US" sz="35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calcium from bone (due to gonadal function after menopause).</a:t>
            </a:r>
          </a:p>
          <a:p>
            <a:pPr marL="0" indent="0" algn="just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 density decrease at the rate of 0.5% each year after  the third decade of life.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833</Words>
  <Application>Microsoft Office PowerPoint</Application>
  <PresentationFormat>Widescreen</PresentationFormat>
  <Paragraphs>148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Aging changes of the Musculoskeletal System</vt:lpstr>
      <vt:lpstr>General Objectives</vt:lpstr>
      <vt:lpstr>Specific Objectives</vt:lpstr>
      <vt:lpstr>PowerPoint Presentation</vt:lpstr>
      <vt:lpstr>Age related changes in musculoskeletal system</vt:lpstr>
      <vt:lpstr>Physiological changes in musculoskeletal system</vt:lpstr>
      <vt:lpstr>PowerPoint Presentation</vt:lpstr>
      <vt:lpstr>PowerPoint Presentation</vt:lpstr>
      <vt:lpstr>Problems in musculoskeletal system</vt:lpstr>
      <vt:lpstr>Pathological fractures</vt:lpstr>
      <vt:lpstr>Pathological fractures</vt:lpstr>
      <vt:lpstr>PowerPoint Presentation</vt:lpstr>
      <vt:lpstr>Causes </vt:lpstr>
      <vt:lpstr>PowerPoint Presentation</vt:lpstr>
      <vt:lpstr>Sign and symptoms </vt:lpstr>
      <vt:lpstr>Diagnostic investigation</vt:lpstr>
      <vt:lpstr>Treatment </vt:lpstr>
      <vt:lpstr>PowerPoint Presentation</vt:lpstr>
      <vt:lpstr>Internal fixation</vt:lpstr>
      <vt:lpstr>Hemiarthoplasty of the Hip </vt:lpstr>
      <vt:lpstr>Nursing Management</vt:lpstr>
      <vt:lpstr>Complication </vt:lpstr>
      <vt:lpstr>Prevention </vt:lpstr>
      <vt:lpstr>PowerPoint Presentation</vt:lpstr>
      <vt:lpstr>PowerPoint Presentation</vt:lpstr>
      <vt:lpstr>Summary </vt:lpstr>
      <vt:lpstr>References</vt:lpstr>
      <vt:lpstr>PowerPoint Presentation</vt:lpstr>
      <vt:lpstr>Home Assignment</vt:lpstr>
      <vt:lpstr>Plan for next class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67</cp:revision>
  <dcterms:created xsi:type="dcterms:W3CDTF">2023-12-30T04:59:37Z</dcterms:created>
  <dcterms:modified xsi:type="dcterms:W3CDTF">2024-01-01T06:35:58Z</dcterms:modified>
</cp:coreProperties>
</file>