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73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87600-21FA-4F02-B4F6-86F1C8FD316F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D7BF-A53E-4E94-A026-876E35178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D7BF-A53E-4E94-A026-876E351786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D7BF-A53E-4E94-A026-876E351786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D894-DA7D-4E68-B06E-19160D013D3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7E5F-D158-4FED-A916-DBC393533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Microorganisms causing  the respiratory tract infections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Pharyngitis</a:t>
            </a:r>
            <a:endParaRPr lang="en-US" b="1" dirty="0" smtClean="0"/>
          </a:p>
          <a:p>
            <a:pPr algn="just"/>
            <a:r>
              <a:rPr lang="en-US" dirty="0" err="1" smtClean="0"/>
              <a:t>Pharyngitis</a:t>
            </a:r>
            <a:r>
              <a:rPr lang="en-US" dirty="0" smtClean="0"/>
              <a:t> is an inflammation of the pharynx. Caused bacterial, viral and fungal. </a:t>
            </a:r>
          </a:p>
          <a:p>
            <a:pPr algn="just"/>
            <a:r>
              <a:rPr lang="en-US" dirty="0" smtClean="0"/>
              <a:t>Most cases are due to viral. </a:t>
            </a:r>
            <a:r>
              <a:rPr lang="en-US" dirty="0" err="1" smtClean="0"/>
              <a:t>coxsackieviruses</a:t>
            </a:r>
            <a:r>
              <a:rPr lang="en-US" dirty="0" smtClean="0"/>
              <a:t> adenovirus and herpes simplex virus, </a:t>
            </a:r>
          </a:p>
          <a:p>
            <a:pPr algn="just"/>
            <a:r>
              <a:rPr lang="en-US" dirty="0" smtClean="0"/>
              <a:t>Bacteria: </a:t>
            </a:r>
            <a:r>
              <a:rPr lang="en-US" i="1" dirty="0" smtClean="0"/>
              <a:t>Streptococcus </a:t>
            </a:r>
            <a:r>
              <a:rPr lang="en-US" i="1" dirty="0" err="1" smtClean="0"/>
              <a:t>pyogenes</a:t>
            </a:r>
            <a:r>
              <a:rPr lang="en-US" i="1" dirty="0" smtClean="0"/>
              <a:t>, </a:t>
            </a:r>
            <a:r>
              <a:rPr lang="en-US" i="1" dirty="0" err="1" smtClean="0"/>
              <a:t>Corynebacterium</a:t>
            </a:r>
            <a:r>
              <a:rPr lang="en-US" i="1" dirty="0" smtClean="0"/>
              <a:t> </a:t>
            </a:r>
            <a:r>
              <a:rPr lang="en-US" i="1" dirty="0" err="1" smtClean="0"/>
              <a:t>diphtheriae</a:t>
            </a:r>
            <a:r>
              <a:rPr lang="en-US" dirty="0" smtClean="0"/>
              <a:t>  </a:t>
            </a:r>
            <a:r>
              <a:rPr lang="en-US" i="1" dirty="0" err="1" smtClean="0"/>
              <a:t>Corynebacterium</a:t>
            </a:r>
            <a:r>
              <a:rPr lang="en-US" i="1" dirty="0" smtClean="0"/>
              <a:t> </a:t>
            </a:r>
            <a:r>
              <a:rPr lang="en-US" i="1" dirty="0" err="1" smtClean="0"/>
              <a:t>haemolyticum</a:t>
            </a:r>
            <a:r>
              <a:rPr lang="en-US" i="1" dirty="0" smtClean="0"/>
              <a:t>, Neisseria </a:t>
            </a:r>
            <a:r>
              <a:rPr lang="en-US" i="1" dirty="0" err="1" smtClean="0"/>
              <a:t>gonorrhoeae</a:t>
            </a:r>
            <a:r>
              <a:rPr lang="en-US" dirty="0" smtClean="0"/>
              <a:t>, and </a:t>
            </a:r>
            <a:r>
              <a:rPr lang="en-US" i="1" dirty="0" smtClean="0"/>
              <a:t>Chlamydia trachomatis</a:t>
            </a:r>
            <a:r>
              <a:rPr lang="en-US" dirty="0" smtClean="0"/>
              <a:t>,  </a:t>
            </a:r>
            <a:r>
              <a:rPr lang="en-US" i="1" dirty="0" smtClean="0"/>
              <a:t>Mycoplasma </a:t>
            </a:r>
            <a:r>
              <a:rPr lang="en-US" i="1" dirty="0" err="1" smtClean="0"/>
              <a:t>hominis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Fungi: </a:t>
            </a:r>
            <a:r>
              <a:rPr lang="en-US" i="1" dirty="0" smtClean="0"/>
              <a:t>Candida </a:t>
            </a:r>
            <a:r>
              <a:rPr lang="en-US" i="1" dirty="0" err="1" smtClean="0"/>
              <a:t>albicans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 smtClean="0"/>
              <a:t>Epiglottitis</a:t>
            </a:r>
            <a:r>
              <a:rPr lang="en-US" b="1" dirty="0" smtClean="0"/>
              <a:t>: </a:t>
            </a:r>
            <a:r>
              <a:rPr lang="en-US" dirty="0" smtClean="0"/>
              <a:t>inflammation of epiglottis.</a:t>
            </a:r>
            <a:r>
              <a:rPr lang="en-US" i="1" dirty="0" smtClean="0"/>
              <a:t> </a:t>
            </a:r>
            <a:r>
              <a:rPr lang="en-US" i="1" dirty="0" err="1" smtClean="0"/>
              <a:t>Haemophilus</a:t>
            </a:r>
            <a:r>
              <a:rPr lang="en-US" i="1" dirty="0" smtClean="0"/>
              <a:t> </a:t>
            </a:r>
            <a:r>
              <a:rPr lang="en-US" i="1" dirty="0" err="1" smtClean="0"/>
              <a:t>influenzae</a:t>
            </a:r>
            <a:r>
              <a:rPr lang="en-US" dirty="0" smtClean="0"/>
              <a:t> , </a:t>
            </a:r>
            <a:r>
              <a:rPr lang="en-US" dirty="0" smtClean="0">
                <a:solidFill>
                  <a:srgbClr val="FF0000"/>
                </a:solidFill>
              </a:rPr>
              <a:t>particularly in children age 2 to 5 years. </a:t>
            </a:r>
            <a:r>
              <a:rPr lang="en-US" dirty="0" err="1" smtClean="0">
                <a:solidFill>
                  <a:srgbClr val="FF0000"/>
                </a:solidFill>
              </a:rPr>
              <a:t>Epiglottitis</a:t>
            </a:r>
            <a:r>
              <a:rPr lang="en-US" dirty="0" smtClean="0">
                <a:solidFill>
                  <a:srgbClr val="FF0000"/>
                </a:solidFill>
              </a:rPr>
              <a:t> is less common in adults. Some cases of </a:t>
            </a:r>
            <a:r>
              <a:rPr lang="en-US" dirty="0" err="1" smtClean="0">
                <a:solidFill>
                  <a:srgbClr val="FF0000"/>
                </a:solidFill>
              </a:rPr>
              <a:t>epiglottitis</a:t>
            </a:r>
            <a:r>
              <a:rPr lang="en-US" dirty="0" smtClean="0">
                <a:solidFill>
                  <a:srgbClr val="FF0000"/>
                </a:solidFill>
              </a:rPr>
              <a:t> in adults may be of viral origin. </a:t>
            </a:r>
          </a:p>
          <a:p>
            <a:pPr algn="just"/>
            <a:r>
              <a:rPr lang="en-US" b="1" dirty="0" smtClean="0"/>
              <a:t>Tonsillitis</a:t>
            </a:r>
            <a:r>
              <a:rPr lang="en-US" dirty="0" smtClean="0"/>
              <a:t>: is inflammation of the tonsils most commonly caused by viral or bacterial infection. </a:t>
            </a:r>
            <a:r>
              <a:rPr lang="en-US" b="1" dirty="0" smtClean="0"/>
              <a:t> </a:t>
            </a:r>
            <a:r>
              <a:rPr lang="en-US" dirty="0" smtClean="0"/>
              <a:t>  adenovirus, rhinovirus, influenza, </a:t>
            </a:r>
            <a:r>
              <a:rPr lang="en-US" dirty="0" err="1" smtClean="0"/>
              <a:t>coronavirus</a:t>
            </a:r>
            <a:r>
              <a:rPr lang="en-US" dirty="0" smtClean="0"/>
              <a:t>, and respiratory </a:t>
            </a:r>
            <a:r>
              <a:rPr lang="en-US" dirty="0" err="1" smtClean="0"/>
              <a:t>syncytial</a:t>
            </a:r>
            <a:r>
              <a:rPr lang="en-US" dirty="0" smtClean="0"/>
              <a:t> virus.</a:t>
            </a:r>
          </a:p>
          <a:p>
            <a:pPr algn="just"/>
            <a:r>
              <a:rPr lang="en-US" dirty="0" smtClean="0"/>
              <a:t>Less common bacterial causes include: </a:t>
            </a:r>
            <a:r>
              <a:rPr lang="en-US" i="1" dirty="0" smtClean="0"/>
              <a:t>Staphylococcus </a:t>
            </a:r>
            <a:r>
              <a:rPr lang="en-US" i="1" dirty="0" err="1" smtClean="0"/>
              <a:t>aureus</a:t>
            </a:r>
            <a:r>
              <a:rPr lang="en-US" i="1" dirty="0" smtClean="0"/>
              <a:t>,</a:t>
            </a:r>
            <a:r>
              <a:rPr lang="en-US" dirty="0" smtClean="0"/>
              <a:t> </a:t>
            </a:r>
            <a:r>
              <a:rPr lang="en-US" i="1" dirty="0" smtClean="0"/>
              <a:t>Streptococcus </a:t>
            </a:r>
            <a:r>
              <a:rPr lang="en-US" i="1" dirty="0" err="1" smtClean="0"/>
              <a:t>pneumoniae</a:t>
            </a:r>
            <a:r>
              <a:rPr lang="en-US" dirty="0" smtClean="0"/>
              <a:t>, </a:t>
            </a:r>
            <a:r>
              <a:rPr lang="en-US" i="1" dirty="0" smtClean="0"/>
              <a:t>Mycoplasma </a:t>
            </a:r>
            <a:r>
              <a:rPr lang="en-US" i="1" dirty="0" err="1" smtClean="0"/>
              <a:t>pneumoniae</a:t>
            </a:r>
            <a:r>
              <a:rPr lang="en-US" dirty="0" smtClean="0"/>
              <a:t>, </a:t>
            </a:r>
            <a:r>
              <a:rPr lang="en-US" i="1" dirty="0" smtClean="0"/>
              <a:t>Chlamydia </a:t>
            </a:r>
            <a:r>
              <a:rPr lang="en-US" i="1" dirty="0" err="1" smtClean="0"/>
              <a:t>pneumoniae</a:t>
            </a:r>
            <a:r>
              <a:rPr lang="en-US" dirty="0" smtClean="0"/>
              <a:t>, </a:t>
            </a:r>
            <a:r>
              <a:rPr lang="en-US" i="1" dirty="0" err="1" smtClean="0"/>
              <a:t>Bordetella</a:t>
            </a:r>
            <a:r>
              <a:rPr lang="en-US" i="1" dirty="0" smtClean="0"/>
              <a:t> pertussis</a:t>
            </a:r>
            <a:r>
              <a:rPr lang="en-US" dirty="0" smtClean="0"/>
              <a:t>, etc.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Laryngotracheitis</a:t>
            </a:r>
            <a:r>
              <a:rPr lang="en-US" dirty="0" smtClean="0"/>
              <a:t> : refers to the combination of the following two conditions:</a:t>
            </a:r>
          </a:p>
          <a:p>
            <a:r>
              <a:rPr lang="en-US" dirty="0" smtClean="0"/>
              <a:t>laryngitis</a:t>
            </a:r>
          </a:p>
          <a:p>
            <a:r>
              <a:rPr lang="en-US" dirty="0" err="1" smtClean="0"/>
              <a:t>tracheitis</a:t>
            </a:r>
            <a:endParaRPr lang="en-US" dirty="0" smtClean="0"/>
          </a:p>
          <a:p>
            <a:r>
              <a:rPr lang="en-US" dirty="0" smtClean="0"/>
              <a:t> Mostly due to viruses like </a:t>
            </a:r>
            <a:r>
              <a:rPr lang="en-US" dirty="0" err="1" smtClean="0"/>
              <a:t>Parainfluenza</a:t>
            </a:r>
            <a:r>
              <a:rPr lang="en-US" dirty="0" smtClean="0"/>
              <a:t> viruses, respiratory </a:t>
            </a:r>
            <a:r>
              <a:rPr lang="en-US" dirty="0" err="1" smtClean="0"/>
              <a:t>syncytial</a:t>
            </a:r>
            <a:r>
              <a:rPr lang="en-US" dirty="0" smtClean="0"/>
              <a:t> virus, adenoviruses, influenza viruses, </a:t>
            </a:r>
          </a:p>
          <a:p>
            <a:r>
              <a:rPr lang="en-US" dirty="0"/>
              <a:t>B</a:t>
            </a:r>
            <a:r>
              <a:rPr lang="en-US" dirty="0" smtClean="0"/>
              <a:t>acterial </a:t>
            </a:r>
            <a:r>
              <a:rPr lang="en-US" dirty="0" smtClean="0"/>
              <a:t>infections by  </a:t>
            </a:r>
            <a:r>
              <a:rPr lang="en-US" i="1" dirty="0" err="1" smtClean="0"/>
              <a:t>Haemophilus</a:t>
            </a:r>
            <a:r>
              <a:rPr lang="en-US" i="1" dirty="0" smtClean="0"/>
              <a:t>  </a:t>
            </a:r>
            <a:r>
              <a:rPr lang="en-US" i="1" dirty="0" err="1" smtClean="0"/>
              <a:t>influenzae</a:t>
            </a:r>
            <a:r>
              <a:rPr lang="en-US" dirty="0" smtClean="0"/>
              <a:t> </a:t>
            </a:r>
            <a:r>
              <a:rPr lang="en-US" i="1" dirty="0" smtClean="0"/>
              <a:t>, Streptococcus </a:t>
            </a:r>
            <a:r>
              <a:rPr lang="en-US" i="1" dirty="0" err="1" smtClean="0"/>
              <a:t>pneumonae</a:t>
            </a:r>
            <a:r>
              <a:rPr lang="en-US" i="1" dirty="0" smtClean="0"/>
              <a:t>,  </a:t>
            </a:r>
            <a:r>
              <a:rPr lang="en-US" i="1" dirty="0" err="1" smtClean="0"/>
              <a:t>Cornybacterium</a:t>
            </a:r>
            <a:r>
              <a:rPr lang="en-US" i="1" dirty="0" smtClean="0"/>
              <a:t> </a:t>
            </a:r>
            <a:r>
              <a:rPr lang="en-US" i="1" dirty="0" err="1" smtClean="0"/>
              <a:t>diphtheriae</a:t>
            </a:r>
            <a:r>
              <a:rPr lang="en-US" i="1" dirty="0" smtClean="0"/>
              <a:t>.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respiratory tract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Infections of the lower respiratory tract include bronchitis, </a:t>
            </a:r>
            <a:r>
              <a:rPr lang="en-US" dirty="0" err="1" smtClean="0"/>
              <a:t>bronchiolitis</a:t>
            </a:r>
            <a:r>
              <a:rPr lang="en-US" dirty="0" smtClean="0"/>
              <a:t> , pneumonia and pulmonary tuberculosis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/>
              <a:t>Bronchitis: </a:t>
            </a:r>
            <a:r>
              <a:rPr lang="en-US" dirty="0" smtClean="0"/>
              <a:t> is an inflammation of the mucous membranes of the bronchi.</a:t>
            </a:r>
          </a:p>
          <a:p>
            <a:pPr algn="just">
              <a:buNone/>
            </a:pPr>
            <a:r>
              <a:rPr lang="en-US" dirty="0" smtClean="0"/>
              <a:t>Can be divided into two categories: acute and chronic</a:t>
            </a:r>
          </a:p>
          <a:p>
            <a:pPr algn="just">
              <a:buNone/>
            </a:pPr>
            <a:r>
              <a:rPr lang="en-US" dirty="0" smtClean="0"/>
              <a:t>Acute bronchitis is most often caused by viruses including rhinoviruses, </a:t>
            </a:r>
            <a:r>
              <a:rPr lang="en-US" dirty="0" err="1" smtClean="0"/>
              <a:t>coronaviruses</a:t>
            </a:r>
            <a:r>
              <a:rPr lang="en-US" dirty="0" smtClean="0"/>
              <a:t>, adenoviruses, </a:t>
            </a:r>
            <a:r>
              <a:rPr lang="en-US" dirty="0" err="1" smtClean="0"/>
              <a:t>parainfluenza</a:t>
            </a:r>
            <a:r>
              <a:rPr lang="en-US" dirty="0" smtClean="0"/>
              <a:t> virus, respiratory </a:t>
            </a:r>
            <a:r>
              <a:rPr lang="en-US" dirty="0" err="1" smtClean="0"/>
              <a:t>syncytial</a:t>
            </a:r>
            <a:r>
              <a:rPr lang="en-US" dirty="0" smtClean="0"/>
              <a:t> virus, and influenza.</a:t>
            </a:r>
            <a:endParaRPr lang="en-US" baseline="30000" dirty="0" smtClean="0"/>
          </a:p>
          <a:p>
            <a:pPr algn="just">
              <a:buNone/>
            </a:pPr>
            <a:r>
              <a:rPr lang="en-US" dirty="0" smtClean="0"/>
              <a:t> About 10% of cases are caused by bacteria including </a:t>
            </a:r>
            <a:r>
              <a:rPr lang="en-US" i="1" dirty="0" err="1" smtClean="0"/>
              <a:t>Mycoplasma</a:t>
            </a:r>
            <a:r>
              <a:rPr lang="en-US" i="1" dirty="0" smtClean="0"/>
              <a:t> </a:t>
            </a:r>
            <a:r>
              <a:rPr lang="en-US" i="1" dirty="0" err="1" smtClean="0"/>
              <a:t>pneumoniae</a:t>
            </a:r>
            <a:r>
              <a:rPr lang="en-US" dirty="0" smtClean="0"/>
              <a:t>, </a:t>
            </a:r>
            <a:r>
              <a:rPr lang="en-US" i="1" dirty="0" err="1" smtClean="0"/>
              <a:t>Chlamydophila</a:t>
            </a:r>
            <a:r>
              <a:rPr lang="en-US" i="1" dirty="0" smtClean="0"/>
              <a:t> </a:t>
            </a:r>
            <a:r>
              <a:rPr lang="en-US" i="1" dirty="0" err="1" smtClean="0"/>
              <a:t>pneumoniae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i="1" dirty="0" err="1" smtClean="0"/>
              <a:t>Bordetella</a:t>
            </a:r>
            <a:r>
              <a:rPr lang="en-US" i="1" dirty="0" smtClean="0"/>
              <a:t> </a:t>
            </a:r>
            <a:r>
              <a:rPr lang="en-US" i="1" dirty="0" err="1" smtClean="0"/>
              <a:t>pertussis</a:t>
            </a:r>
            <a:r>
              <a:rPr lang="en-US" dirty="0" smtClean="0"/>
              <a:t>, </a:t>
            </a:r>
            <a:r>
              <a:rPr lang="en-US" i="1" dirty="0" smtClean="0"/>
              <a:t>Streptococcus </a:t>
            </a:r>
            <a:r>
              <a:rPr lang="en-US" i="1" dirty="0" err="1" smtClean="0"/>
              <a:t>pneumoniae</a:t>
            </a:r>
            <a:r>
              <a:rPr lang="en-US" dirty="0" smtClean="0"/>
              <a:t>, and </a:t>
            </a:r>
            <a:r>
              <a:rPr lang="en-US" i="1" dirty="0" err="1" smtClean="0"/>
              <a:t>Haemophilus</a:t>
            </a:r>
            <a:r>
              <a:rPr lang="en-US" i="1" dirty="0" smtClean="0"/>
              <a:t> </a:t>
            </a:r>
            <a:r>
              <a:rPr lang="en-US" i="1" dirty="0" err="1" smtClean="0"/>
              <a:t>influenzae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Pulmonary </a:t>
            </a:r>
            <a:r>
              <a:rPr lang="en-US" b="1" dirty="0" err="1" smtClean="0"/>
              <a:t>tuberculosis:</a:t>
            </a:r>
            <a:r>
              <a:rPr lang="en-US" dirty="0" err="1" smtClean="0"/>
              <a:t>Infection</a:t>
            </a:r>
            <a:r>
              <a:rPr lang="en-US" dirty="0" smtClean="0"/>
              <a:t> of lung  </a:t>
            </a:r>
            <a:r>
              <a:rPr lang="en-US" i="1" dirty="0" smtClean="0"/>
              <a:t>Mycobacterium tuberculosis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Bronchiolitis</a:t>
            </a:r>
            <a:r>
              <a:rPr lang="en-US" dirty="0" smtClean="0"/>
              <a:t> is inflammation of the bronchioles, the smallest air passages of the lungs. </a:t>
            </a:r>
            <a:r>
              <a:rPr lang="en-US" dirty="0" smtClean="0">
                <a:solidFill>
                  <a:srgbClr val="FF0000"/>
                </a:solidFill>
              </a:rPr>
              <a:t>It usually occurs in children less than two years of age with the majority being aged between three to six month.</a:t>
            </a:r>
          </a:p>
          <a:p>
            <a:pPr algn="just"/>
            <a:r>
              <a:rPr lang="en-US" dirty="0" smtClean="0"/>
              <a:t>caused by respiratory </a:t>
            </a:r>
            <a:r>
              <a:rPr lang="en-US" dirty="0" err="1" smtClean="0"/>
              <a:t>syncytial</a:t>
            </a:r>
            <a:r>
              <a:rPr lang="en-US" dirty="0" smtClean="0"/>
              <a:t> virus </a:t>
            </a:r>
            <a:r>
              <a:rPr lang="en-US" dirty="0" err="1" smtClean="0"/>
              <a:t>metapneumovirus</a:t>
            </a:r>
            <a:r>
              <a:rPr lang="en-US" dirty="0" smtClean="0"/>
              <a:t>, influenza, </a:t>
            </a:r>
            <a:r>
              <a:rPr lang="en-US" dirty="0" err="1" smtClean="0"/>
              <a:t>parainfluenza</a:t>
            </a:r>
            <a:r>
              <a:rPr lang="en-US" dirty="0" smtClean="0"/>
              <a:t>, </a:t>
            </a:r>
            <a:r>
              <a:rPr lang="en-US" dirty="0" err="1" smtClean="0"/>
              <a:t>coronavirus</a:t>
            </a:r>
            <a:r>
              <a:rPr lang="en-US" dirty="0" smtClean="0"/>
              <a:t>, adenovirus, and rhinovirus.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Pneumonia</a:t>
            </a:r>
          </a:p>
          <a:p>
            <a:r>
              <a:rPr lang="en-US" dirty="0" smtClean="0"/>
              <a:t>Pneumonia is an inflammation of the lung parenchyma. Most commonly caused by infection with viruses or bacteria followed by fungi and parasite</a:t>
            </a:r>
          </a:p>
          <a:p>
            <a:pPr>
              <a:buNone/>
            </a:pPr>
            <a:r>
              <a:rPr lang="en-US" i="1" dirty="0" smtClean="0"/>
              <a:t> </a:t>
            </a:r>
            <a:r>
              <a:rPr lang="en-US" dirty="0" smtClean="0"/>
              <a:t>Bacterial pneumonia</a:t>
            </a:r>
          </a:p>
          <a:p>
            <a:r>
              <a:rPr lang="en-US" dirty="0" smtClean="0"/>
              <a:t>Bacteria with </a:t>
            </a:r>
            <a:r>
              <a:rPr lang="en-US" i="1" dirty="0" smtClean="0"/>
              <a:t>Streptococcus  </a:t>
            </a:r>
            <a:r>
              <a:rPr lang="en-US" i="1" dirty="0" err="1" smtClean="0"/>
              <a:t>pneumoniae</a:t>
            </a:r>
            <a:r>
              <a:rPr lang="en-US" dirty="0" smtClean="0"/>
              <a:t> ,</a:t>
            </a:r>
            <a:r>
              <a:rPr lang="en-US" i="1" dirty="0" err="1" smtClean="0"/>
              <a:t>Haemophilus</a:t>
            </a:r>
            <a:r>
              <a:rPr lang="en-US" i="1" dirty="0" smtClean="0"/>
              <a:t> </a:t>
            </a:r>
            <a:r>
              <a:rPr lang="en-US" i="1" dirty="0" err="1" smtClean="0"/>
              <a:t>influenzae</a:t>
            </a:r>
            <a:r>
              <a:rPr lang="en-US" dirty="0" smtClean="0"/>
              <a:t> , </a:t>
            </a:r>
            <a:r>
              <a:rPr lang="en-US" i="1" dirty="0" err="1" smtClean="0"/>
              <a:t>Chlamydophila</a:t>
            </a:r>
            <a:r>
              <a:rPr lang="en-US" i="1" dirty="0" smtClean="0"/>
              <a:t> </a:t>
            </a:r>
            <a:r>
              <a:rPr lang="en-US" i="1" dirty="0" err="1" smtClean="0"/>
              <a:t>pneumoniae</a:t>
            </a:r>
            <a:r>
              <a:rPr lang="en-US" dirty="0" smtClean="0"/>
              <a:t>  </a:t>
            </a:r>
            <a:r>
              <a:rPr lang="en-US" i="1" dirty="0" err="1" smtClean="0"/>
              <a:t>Mycoplasma</a:t>
            </a:r>
            <a:r>
              <a:rPr lang="en-US" i="1" dirty="0" smtClean="0"/>
              <a:t> </a:t>
            </a:r>
            <a:r>
              <a:rPr lang="en-US" i="1" dirty="0" err="1" smtClean="0"/>
              <a:t>pneumoniae</a:t>
            </a:r>
            <a:r>
              <a:rPr lang="en-US" i="1" dirty="0" smtClean="0"/>
              <a:t>, </a:t>
            </a:r>
            <a:r>
              <a:rPr lang="en-US" dirty="0" smtClean="0"/>
              <a:t>  </a:t>
            </a:r>
            <a:r>
              <a:rPr lang="en-US" i="1" dirty="0" err="1" smtClean="0"/>
              <a:t>Legionella</a:t>
            </a:r>
            <a:r>
              <a:rPr lang="en-US" i="1" dirty="0" smtClean="0"/>
              <a:t> </a:t>
            </a:r>
            <a:r>
              <a:rPr lang="en-US" i="1" dirty="0" err="1" smtClean="0"/>
              <a:t>pneumophila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 </a:t>
            </a:r>
            <a:r>
              <a:rPr lang="en-US" dirty="0" smtClean="0"/>
              <a:t>Viral pneumonia</a:t>
            </a:r>
          </a:p>
          <a:p>
            <a:pPr algn="just"/>
            <a:r>
              <a:rPr lang="en-US" dirty="0" smtClean="0"/>
              <a:t>include rhinoviruses, </a:t>
            </a:r>
            <a:r>
              <a:rPr lang="en-US" dirty="0" err="1" smtClean="0"/>
              <a:t>coronaviruses,influenz</a:t>
            </a:r>
            <a:r>
              <a:rPr lang="en-US" dirty="0" smtClean="0"/>
              <a:t> virus, respiratory </a:t>
            </a:r>
            <a:r>
              <a:rPr lang="en-US" dirty="0" err="1" smtClean="0"/>
              <a:t>syncytial</a:t>
            </a:r>
            <a:r>
              <a:rPr lang="en-US" dirty="0" smtClean="0"/>
              <a:t> virus (RSV), adenovirus, and </a:t>
            </a:r>
            <a:r>
              <a:rPr lang="en-US" dirty="0" err="1" smtClean="0"/>
              <a:t>parainfluenza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 Fungal pneumonia</a:t>
            </a:r>
          </a:p>
          <a:p>
            <a:pPr algn="just"/>
            <a:r>
              <a:rPr lang="en-US" dirty="0" smtClean="0"/>
              <a:t>Fungal pneumonia is uncommon, but occurs more commonly in individuals with weakened immune systems due to AIDS, immunosuppressive drugs or other medical problems </a:t>
            </a:r>
            <a:r>
              <a:rPr lang="en-US" i="1" dirty="0" err="1" smtClean="0"/>
              <a:t>Histoplasma</a:t>
            </a:r>
            <a:r>
              <a:rPr lang="en-US" i="1" dirty="0" smtClean="0"/>
              <a:t> </a:t>
            </a:r>
            <a:r>
              <a:rPr lang="en-US" i="1" dirty="0" err="1" smtClean="0"/>
              <a:t>capsulatum</a:t>
            </a:r>
            <a:r>
              <a:rPr lang="en-US" dirty="0" smtClean="0"/>
              <a:t>,  </a:t>
            </a:r>
            <a:r>
              <a:rPr lang="en-US" i="1" dirty="0" smtClean="0"/>
              <a:t>Cryptococcus </a:t>
            </a:r>
            <a:r>
              <a:rPr lang="en-US" i="1" dirty="0" err="1" smtClean="0"/>
              <a:t>neoformans</a:t>
            </a:r>
            <a:r>
              <a:rPr lang="en-US" dirty="0" smtClean="0"/>
              <a:t>, </a:t>
            </a:r>
            <a:r>
              <a:rPr lang="en-US" i="1" dirty="0" err="1" smtClean="0"/>
              <a:t>Pneumocystis</a:t>
            </a:r>
            <a:r>
              <a:rPr lang="en-US" i="1" dirty="0" smtClean="0"/>
              <a:t> </a:t>
            </a:r>
            <a:r>
              <a:rPr lang="en-US" i="1" dirty="0" err="1" smtClean="0"/>
              <a:t>jiroveci</a:t>
            </a:r>
            <a:r>
              <a:rPr lang="en-US" dirty="0" smtClean="0"/>
              <a:t>, and </a:t>
            </a:r>
            <a:r>
              <a:rPr lang="en-US" i="1" dirty="0" err="1" smtClean="0"/>
              <a:t>Coccidioides</a:t>
            </a:r>
            <a:r>
              <a:rPr lang="en-US" i="1" dirty="0" smtClean="0"/>
              <a:t> </a:t>
            </a:r>
            <a:r>
              <a:rPr lang="en-US" i="1" dirty="0" err="1" smtClean="0"/>
              <a:t>immitis</a:t>
            </a:r>
            <a:r>
              <a:rPr lang="en-US" dirty="0" smtClean="0"/>
              <a:t>. </a:t>
            </a:r>
          </a:p>
          <a:p>
            <a:pPr algn="just">
              <a:buNone/>
            </a:pPr>
            <a:r>
              <a:rPr lang="en-US" i="1" dirty="0" smtClean="0"/>
              <a:t> </a:t>
            </a:r>
            <a:r>
              <a:rPr lang="en-US" dirty="0" smtClean="0"/>
              <a:t>Parasitic pneumonia</a:t>
            </a:r>
          </a:p>
          <a:p>
            <a:pPr algn="just"/>
            <a:r>
              <a:rPr lang="en-US" dirty="0" smtClean="0"/>
              <a:t> </a:t>
            </a:r>
            <a:r>
              <a:rPr lang="en-US" i="1" dirty="0" err="1" smtClean="0"/>
              <a:t>Pneumocystis</a:t>
            </a:r>
            <a:r>
              <a:rPr lang="en-US" i="1" dirty="0" smtClean="0"/>
              <a:t> </a:t>
            </a:r>
            <a:r>
              <a:rPr lang="en-US" i="1" dirty="0" err="1" smtClean="0"/>
              <a:t>carinii</a:t>
            </a:r>
            <a:r>
              <a:rPr lang="en-US" i="1" dirty="0" smtClean="0"/>
              <a:t>, </a:t>
            </a:r>
            <a:r>
              <a:rPr lang="en-US" i="1" dirty="0" err="1" smtClean="0"/>
              <a:t>Toxoplasma</a:t>
            </a:r>
            <a:r>
              <a:rPr lang="en-US" i="1" dirty="0" smtClean="0"/>
              <a:t> </a:t>
            </a:r>
            <a:r>
              <a:rPr lang="en-US" i="1" dirty="0" err="1" smtClean="0"/>
              <a:t>gondii</a:t>
            </a:r>
            <a:r>
              <a:rPr lang="en-US" dirty="0" smtClean="0"/>
              <a:t>, </a:t>
            </a:r>
            <a:r>
              <a:rPr lang="en-US" i="1" dirty="0" err="1" smtClean="0"/>
              <a:t>Strongyloides</a:t>
            </a:r>
            <a:r>
              <a:rPr lang="en-US" i="1" dirty="0" smtClean="0"/>
              <a:t> </a:t>
            </a:r>
            <a:r>
              <a:rPr lang="en-US" i="1" dirty="0" err="1" smtClean="0"/>
              <a:t>stercoralis</a:t>
            </a:r>
            <a:r>
              <a:rPr lang="en-US" dirty="0" smtClean="0"/>
              <a:t>, </a:t>
            </a:r>
            <a:r>
              <a:rPr lang="en-US" i="1" dirty="0" err="1" smtClean="0"/>
              <a:t>Ascaris</a:t>
            </a:r>
            <a:r>
              <a:rPr lang="en-US" i="1" dirty="0" smtClean="0"/>
              <a:t> </a:t>
            </a:r>
            <a:r>
              <a:rPr lang="en-US" i="1" dirty="0" err="1" smtClean="0"/>
              <a:t>lumbricoides</a:t>
            </a:r>
            <a:r>
              <a:rPr lang="en-US" dirty="0" smtClean="0"/>
              <a:t>, and </a:t>
            </a:r>
            <a:r>
              <a:rPr lang="en-US" i="1" dirty="0" smtClean="0"/>
              <a:t>Plasmodium </a:t>
            </a:r>
            <a:r>
              <a:rPr lang="en-US" i="1" dirty="0" err="1" smtClean="0"/>
              <a:t>malariae</a:t>
            </a:r>
            <a:r>
              <a:rPr lang="en-US" dirty="0" smtClean="0"/>
              <a:t>.</a:t>
            </a:r>
            <a:r>
              <a:rPr lang="en-US" baseline="30000" dirty="0" smtClean="0"/>
              <a:t>[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Respiratory 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Divided into:</a:t>
            </a:r>
          </a:p>
          <a:p>
            <a:r>
              <a:rPr lang="en-US" dirty="0" smtClean="0"/>
              <a:t>Upper respiratory tract</a:t>
            </a:r>
          </a:p>
          <a:p>
            <a:r>
              <a:rPr lang="en-US" dirty="0" smtClean="0"/>
              <a:t>Lower respiratory tract</a:t>
            </a:r>
            <a:endParaRPr lang="en-US" dirty="0"/>
          </a:p>
        </p:txBody>
      </p:sp>
      <p:pic>
        <p:nvPicPr>
          <p:cNvPr id="4" name="Picture 2" descr="C:\Users\Krishna Gurung\Desktop\conducting_pass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19200"/>
            <a:ext cx="38862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Infections of the respiratory tract are grouped according to their </a:t>
            </a:r>
            <a:r>
              <a:rPr lang="en-US" dirty="0" err="1"/>
              <a:t>symptomatology</a:t>
            </a:r>
            <a:r>
              <a:rPr lang="en-US" dirty="0"/>
              <a:t> and anatomic </a:t>
            </a:r>
            <a:r>
              <a:rPr lang="en-US" dirty="0" smtClean="0"/>
              <a:t>involvement. Which are as follows:-</a:t>
            </a:r>
          </a:p>
          <a:p>
            <a:pPr algn="just"/>
            <a:r>
              <a:rPr lang="en-US" b="1" dirty="0"/>
              <a:t>Upper Respiratory Infections</a:t>
            </a:r>
          </a:p>
          <a:p>
            <a:pPr algn="just"/>
            <a:r>
              <a:rPr lang="en-US" b="1" dirty="0" smtClean="0"/>
              <a:t>Lower Respiratory Infections</a:t>
            </a:r>
          </a:p>
          <a:p>
            <a:pPr algn="just">
              <a:buNone/>
            </a:pPr>
            <a:r>
              <a:rPr lang="en-US" dirty="0" smtClean="0"/>
              <a:t>Respiratory </a:t>
            </a:r>
            <a:r>
              <a:rPr lang="en-US" dirty="0"/>
              <a:t>tract infections (RTIs) can be caused by viruses, bacteria and (less often) </a:t>
            </a:r>
            <a:r>
              <a:rPr lang="en-US" dirty="0" smtClean="0"/>
              <a:t>fungi and parasites.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Organisms gain entry to the respiratory tract by inhalation of droplets and invade the mucosa. Epithelial destruction along with redness, edema, hemorrhage and sometimes an </a:t>
            </a:r>
            <a:r>
              <a:rPr lang="en-US" dirty="0" err="1" smtClean="0"/>
              <a:t>exudate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Upper Respiratory Infections: </a:t>
            </a: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Common Cold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Sinusitis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Tonsilitis</a:t>
            </a:r>
            <a:r>
              <a:rPr lang="en-US" dirty="0" smtClean="0"/>
              <a:t>,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Pharyngitis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Epiglottitis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Otitis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Laryngotracheitis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(Most upper respiratory infections are caused by viruses)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Lower Respiratory Infections: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bronchitis,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bronchiolitis</a:t>
            </a:r>
            <a:r>
              <a:rPr lang="en-US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pneumonia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pulmonary tuberculosis . </a:t>
            </a:r>
          </a:p>
          <a:p>
            <a:pPr algn="just">
              <a:buNone/>
            </a:pPr>
            <a:r>
              <a:rPr lang="en-US" dirty="0" smtClean="0"/>
              <a:t>Although viruses, </a:t>
            </a:r>
            <a:r>
              <a:rPr lang="en-US" dirty="0" err="1" smtClean="0"/>
              <a:t>mycoplasma</a:t>
            </a:r>
            <a:r>
              <a:rPr lang="en-US" dirty="0" smtClean="0"/>
              <a:t>, </a:t>
            </a:r>
            <a:r>
              <a:rPr lang="en-US" dirty="0" err="1" smtClean="0"/>
              <a:t>rickettsiae</a:t>
            </a:r>
            <a:r>
              <a:rPr lang="en-US" dirty="0" smtClean="0"/>
              <a:t> and fungi can all cause lower respiratory tract infections, bacteria are the dominant pathogens; accounting for a much higher percentage of lower than of upper respiratory tract infections.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rishna Gurung\Desktop\rti-mast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respiratory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 smtClean="0"/>
              <a:t>Common cold:</a:t>
            </a:r>
          </a:p>
          <a:p>
            <a:pPr algn="just"/>
            <a:r>
              <a:rPr lang="en-US" sz="8000" dirty="0" smtClean="0"/>
              <a:t>The common cold (also known as </a:t>
            </a:r>
            <a:r>
              <a:rPr lang="en-US" sz="8000" dirty="0" err="1" smtClean="0"/>
              <a:t>nasopharyngitis</a:t>
            </a:r>
            <a:r>
              <a:rPr lang="en-US" sz="8000" dirty="0" smtClean="0"/>
              <a:t>, </a:t>
            </a:r>
            <a:r>
              <a:rPr lang="en-US" sz="8000" dirty="0" err="1" smtClean="0"/>
              <a:t>rhinopharyngitis</a:t>
            </a:r>
            <a:r>
              <a:rPr lang="en-US" sz="8000" dirty="0" smtClean="0"/>
              <a:t>, acute </a:t>
            </a:r>
            <a:r>
              <a:rPr lang="en-US" sz="8000" dirty="0" err="1" smtClean="0"/>
              <a:t>coryza</a:t>
            </a:r>
            <a:r>
              <a:rPr lang="en-US" sz="8000" dirty="0" smtClean="0"/>
              <a:t>, head cold, or simply a cold) is a viral infectious disease of the upper respiratory tract which primarily affects the nose.</a:t>
            </a:r>
          </a:p>
          <a:p>
            <a:pPr algn="just"/>
            <a:r>
              <a:rPr lang="en-US" sz="8000" dirty="0" smtClean="0"/>
              <a:t>Caused by  Rhinoviruses, </a:t>
            </a:r>
            <a:r>
              <a:rPr lang="en-US" sz="8000" dirty="0" err="1" smtClean="0"/>
              <a:t>Coronaviruses</a:t>
            </a:r>
            <a:r>
              <a:rPr lang="en-US" sz="8000" dirty="0" smtClean="0"/>
              <a:t>,  </a:t>
            </a:r>
            <a:r>
              <a:rPr lang="en-US" sz="8000" dirty="0" err="1" smtClean="0"/>
              <a:t>Parainfluenza</a:t>
            </a:r>
            <a:r>
              <a:rPr lang="en-US" sz="8000" dirty="0" smtClean="0"/>
              <a:t> viruses, respiratory </a:t>
            </a:r>
            <a:r>
              <a:rPr lang="en-US" sz="8000" dirty="0" err="1" smtClean="0"/>
              <a:t>syncytial</a:t>
            </a:r>
            <a:r>
              <a:rPr lang="en-US" sz="8000" dirty="0" smtClean="0"/>
              <a:t> virus, Adenoviruses and Influenza viruses</a:t>
            </a:r>
          </a:p>
          <a:p>
            <a:pPr algn="just">
              <a:buNone/>
            </a:pPr>
            <a:r>
              <a:rPr lang="en-US" sz="9600" b="1" dirty="0" smtClean="0"/>
              <a:t>Sinusitis</a:t>
            </a:r>
          </a:p>
          <a:p>
            <a:pPr algn="just"/>
            <a:r>
              <a:rPr lang="en-US" sz="8000" dirty="0" smtClean="0"/>
              <a:t>Sinusitis is an acute inflammatory condition of one or more of the </a:t>
            </a:r>
            <a:r>
              <a:rPr lang="en-US" sz="8000" dirty="0" err="1" smtClean="0"/>
              <a:t>paranasal</a:t>
            </a:r>
            <a:r>
              <a:rPr lang="en-US" sz="8000" dirty="0" smtClean="0"/>
              <a:t> sinuses.</a:t>
            </a:r>
          </a:p>
          <a:p>
            <a:pPr algn="just">
              <a:buNone/>
            </a:pPr>
            <a:r>
              <a:rPr lang="en-US" sz="8000" dirty="0" smtClean="0"/>
              <a:t>       1. Acute sinusitis caused by rhinoviruses, </a:t>
            </a:r>
            <a:r>
              <a:rPr lang="en-US" sz="8000" dirty="0" err="1" smtClean="0"/>
              <a:t>coronaviruses</a:t>
            </a:r>
            <a:r>
              <a:rPr lang="en-US" sz="8000" dirty="0" smtClean="0"/>
              <a:t>, and influenza viruses,  adenoviruses, human </a:t>
            </a:r>
            <a:r>
              <a:rPr lang="en-US" sz="8000" dirty="0" err="1" smtClean="0"/>
              <a:t>parainfluenza</a:t>
            </a:r>
            <a:r>
              <a:rPr lang="en-US" sz="8000" dirty="0" smtClean="0"/>
              <a:t> </a:t>
            </a:r>
            <a:r>
              <a:rPr lang="en-US" sz="8000" dirty="0" err="1" smtClean="0"/>
              <a:t>viruses.The</a:t>
            </a:r>
            <a:r>
              <a:rPr lang="en-US" sz="8000" dirty="0" smtClean="0"/>
              <a:t> most common bacterial agents responsible for acute sinusitis are </a:t>
            </a:r>
            <a:r>
              <a:rPr lang="en-US" sz="8000" i="1" dirty="0" smtClean="0"/>
              <a:t>Streptococcus </a:t>
            </a:r>
            <a:r>
              <a:rPr lang="en-US" sz="8000" i="1" dirty="0" err="1" smtClean="0"/>
              <a:t>pneumoniae</a:t>
            </a:r>
            <a:r>
              <a:rPr lang="en-US" sz="8000" i="1" dirty="0" smtClean="0"/>
              <a:t>, </a:t>
            </a:r>
            <a:r>
              <a:rPr lang="en-US" sz="8000" i="1" dirty="0" err="1" smtClean="0"/>
              <a:t>Haemophilus</a:t>
            </a:r>
            <a:r>
              <a:rPr lang="en-US" sz="8000" i="1" dirty="0" smtClean="0"/>
              <a:t> </a:t>
            </a:r>
            <a:r>
              <a:rPr lang="en-US" sz="8000" i="1" dirty="0" err="1" smtClean="0"/>
              <a:t>influenzae</a:t>
            </a:r>
            <a:r>
              <a:rPr lang="en-US" sz="8000" dirty="0" smtClean="0"/>
              <a:t>, and </a:t>
            </a:r>
            <a:r>
              <a:rPr lang="en-US" sz="8000" i="1" dirty="0" err="1" smtClean="0"/>
              <a:t>Moraxella</a:t>
            </a:r>
            <a:r>
              <a:rPr lang="en-US" sz="8000" i="1" dirty="0" smtClean="0"/>
              <a:t> </a:t>
            </a:r>
            <a:r>
              <a:rPr lang="en-US" sz="8000" i="1" dirty="0" err="1" smtClean="0"/>
              <a:t>catarrhalis</a:t>
            </a:r>
            <a:r>
              <a:rPr lang="en-US" sz="8000" dirty="0" smtClean="0"/>
              <a:t>. Other organisms including </a:t>
            </a:r>
            <a:r>
              <a:rPr lang="en-US" sz="8000" i="1" dirty="0" smtClean="0"/>
              <a:t>Staphylococcus </a:t>
            </a:r>
            <a:r>
              <a:rPr lang="en-US" sz="8000" i="1" dirty="0" err="1" smtClean="0"/>
              <a:t>aureus</a:t>
            </a:r>
            <a:r>
              <a:rPr lang="en-US" sz="8000" i="1" dirty="0" smtClean="0"/>
              <a:t>, Streptococcus </a:t>
            </a:r>
            <a:r>
              <a:rPr lang="en-US" sz="8000" i="1" dirty="0" err="1" smtClean="0"/>
              <a:t>pyogenes</a:t>
            </a: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      2. Chronic sinusitis is commonly a mixed infection of aerobic and anaerobic organisms.</a:t>
            </a:r>
            <a:r>
              <a:rPr lang="en-US" sz="8000" i="1" dirty="0" smtClean="0"/>
              <a:t> Staphylococcus </a:t>
            </a:r>
            <a:r>
              <a:rPr lang="en-US" sz="8000" i="1" dirty="0" err="1" smtClean="0"/>
              <a:t>aureus</a:t>
            </a:r>
            <a:endParaRPr lang="en-US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Otitis</a:t>
            </a:r>
            <a:r>
              <a:rPr lang="en-US" b="1" dirty="0" smtClean="0"/>
              <a:t>: </a:t>
            </a:r>
            <a:r>
              <a:rPr lang="en-US" dirty="0" smtClean="0"/>
              <a:t>Infections of the ears </a:t>
            </a:r>
          </a:p>
          <a:p>
            <a:pPr algn="just"/>
            <a:r>
              <a:rPr lang="en-US" dirty="0" err="1" smtClean="0"/>
              <a:t>Otitis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is an infection involving the ear canal. Caused by </a:t>
            </a:r>
            <a:r>
              <a:rPr lang="en-US" i="1" dirty="0" smtClean="0"/>
              <a:t> Staphylococcus </a:t>
            </a:r>
            <a:r>
              <a:rPr lang="en-US" i="1" dirty="0" err="1" smtClean="0"/>
              <a:t>epidermidis</a:t>
            </a:r>
            <a:r>
              <a:rPr lang="en-US" i="1" dirty="0" smtClean="0"/>
              <a:t>, Staphylococcus </a:t>
            </a:r>
            <a:r>
              <a:rPr lang="en-US" i="1" dirty="0" err="1" smtClean="0"/>
              <a:t>aureus</a:t>
            </a:r>
            <a:r>
              <a:rPr lang="en-US" dirty="0" smtClean="0"/>
              <a:t>, </a:t>
            </a:r>
            <a:r>
              <a:rPr lang="en-US" i="1" dirty="0" err="1" smtClean="0"/>
              <a:t>Propionibacterium</a:t>
            </a:r>
            <a:r>
              <a:rPr lang="en-US" i="1" dirty="0" smtClean="0"/>
              <a:t> acnes</a:t>
            </a:r>
            <a:r>
              <a:rPr lang="en-US" dirty="0" smtClean="0"/>
              <a:t> ,  </a:t>
            </a:r>
            <a:r>
              <a:rPr lang="en-US" i="1" dirty="0" smtClean="0"/>
              <a:t>Pseudomonas </a:t>
            </a:r>
            <a:r>
              <a:rPr lang="en-US" i="1" dirty="0" err="1" smtClean="0"/>
              <a:t>aeruginosa</a:t>
            </a:r>
            <a:endParaRPr lang="en-US" dirty="0" smtClean="0"/>
          </a:p>
          <a:p>
            <a:pPr algn="just"/>
            <a:r>
              <a:rPr lang="en-US" dirty="0" err="1" smtClean="0"/>
              <a:t>Otitis</a:t>
            </a:r>
            <a:r>
              <a:rPr lang="en-US" dirty="0" smtClean="0"/>
              <a:t> media denotes inflammation of the middle ear. Caused by </a:t>
            </a:r>
            <a:r>
              <a:rPr lang="en-US" i="1" dirty="0" smtClean="0"/>
              <a:t>Streptococcus </a:t>
            </a:r>
            <a:r>
              <a:rPr lang="en-US" i="1" dirty="0" err="1" smtClean="0"/>
              <a:t>pneumoniae</a:t>
            </a:r>
            <a:r>
              <a:rPr lang="en-US" i="1" dirty="0" smtClean="0"/>
              <a:t>, </a:t>
            </a:r>
            <a:r>
              <a:rPr lang="en-US" i="1" dirty="0" err="1" smtClean="0"/>
              <a:t>Hemophilus</a:t>
            </a:r>
            <a:r>
              <a:rPr lang="en-US" i="1" dirty="0" smtClean="0"/>
              <a:t> </a:t>
            </a:r>
            <a:r>
              <a:rPr lang="en-US" i="1" dirty="0" err="1" smtClean="0"/>
              <a:t>influenzae</a:t>
            </a:r>
            <a:r>
              <a:rPr lang="en-US" dirty="0" smtClean="0"/>
              <a:t> , </a:t>
            </a:r>
            <a:r>
              <a:rPr lang="en-US" i="1" dirty="0" err="1" smtClean="0"/>
              <a:t>Moraxella</a:t>
            </a:r>
            <a:r>
              <a:rPr lang="en-US" i="1" dirty="0" smtClean="0"/>
              <a:t> </a:t>
            </a:r>
            <a:r>
              <a:rPr lang="en-US" i="1" dirty="0" err="1" smtClean="0"/>
              <a:t>catarrhalis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297</Words>
  <Application>Microsoft Office PowerPoint</Application>
  <PresentationFormat>On-screen Show (4:3)</PresentationFormat>
  <Paragraphs>71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Microorganisms causing  the respiratory tract infections</vt:lpstr>
      <vt:lpstr>Respiratory tract</vt:lpstr>
      <vt:lpstr>PowerPoint Presentation</vt:lpstr>
      <vt:lpstr>Mode of transmission</vt:lpstr>
      <vt:lpstr>PowerPoint Presentation</vt:lpstr>
      <vt:lpstr>PowerPoint Presentation</vt:lpstr>
      <vt:lpstr>PowerPoint Presentation</vt:lpstr>
      <vt:lpstr>Upper respiratory infections</vt:lpstr>
      <vt:lpstr>PowerPoint Presentation</vt:lpstr>
      <vt:lpstr>PowerPoint Presentation</vt:lpstr>
      <vt:lpstr>PowerPoint Presentation</vt:lpstr>
      <vt:lpstr>PowerPoint Presentation</vt:lpstr>
      <vt:lpstr>Lower respiratory tract infections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Microorganisms infecting the respiratory tract</dc:title>
  <dc:creator>Krishna Gurung</dc:creator>
  <cp:lastModifiedBy>user</cp:lastModifiedBy>
  <cp:revision>38</cp:revision>
  <dcterms:created xsi:type="dcterms:W3CDTF">2015-02-09T13:48:15Z</dcterms:created>
  <dcterms:modified xsi:type="dcterms:W3CDTF">2018-12-22T15:22:55Z</dcterms:modified>
</cp:coreProperties>
</file>