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44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n.ch/index.php?option=com_content&amp;view=category&amp;layout=blog&amp;id=518&amp;Itemid=502" TargetMode="External"/><Relationship Id="rId2" Type="http://schemas.openxmlformats.org/officeDocument/2006/relationships/hyperlink" Target="http://www.icn.ch/index.php?option=com_content&amp;view=category&amp;id=286:Professional%20Practice&amp;layout=blog&amp;Itemid=26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cn.ch/index.php?option=com_content&amp;view=category&amp;id=291:Socio-Economic%20Welfare&amp;layout=blog&amp;Itemid=265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209799"/>
          </a:xfrm>
        </p:spPr>
        <p:txBody>
          <a:bodyPr/>
          <a:lstStyle/>
          <a:p>
            <a:r>
              <a:rPr lang="en-US" dirty="0"/>
              <a:t>International Council of Nurse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the code for Nurses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1.Nurses and people </a:t>
            </a:r>
          </a:p>
          <a:p>
            <a:pPr marL="0" indent="0">
              <a:buNone/>
            </a:pPr>
            <a:r>
              <a:rPr lang="en-US" dirty="0"/>
              <a:t>2. Nurses and practice </a:t>
            </a:r>
          </a:p>
          <a:p>
            <a:pPr marL="0" indent="0">
              <a:buNone/>
            </a:pPr>
            <a:r>
              <a:rPr lang="en-US" dirty="0"/>
              <a:t>3. Nurses and profession </a:t>
            </a:r>
          </a:p>
          <a:p>
            <a:pPr marL="0" indent="0">
              <a:buNone/>
            </a:pPr>
            <a:r>
              <a:rPr lang="en-US" dirty="0"/>
              <a:t>4. Nurses and co-</a:t>
            </a:r>
            <a:r>
              <a:rPr lang="en-US" dirty="0" err="1"/>
              <a:t>wokers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9939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ICN Structure</a:t>
            </a:r>
          </a:p>
          <a:p>
            <a:pPr algn="just"/>
            <a:r>
              <a:rPr lang="en-US" sz="2800" dirty="0"/>
              <a:t>Council of national representatives (CNR) -1 voting member of each member association</a:t>
            </a:r>
            <a:r>
              <a:rPr lang="en-US" sz="2800" b="1" dirty="0"/>
              <a:t>.</a:t>
            </a:r>
          </a:p>
          <a:p>
            <a:pPr algn="just"/>
            <a:r>
              <a:rPr lang="en-US" sz="2800" dirty="0"/>
              <a:t>ICN Board of Directors -15 members elected by the CNR.</a:t>
            </a:r>
          </a:p>
          <a:p>
            <a:pPr algn="just"/>
            <a:r>
              <a:rPr lang="en-US" sz="2800" dirty="0"/>
              <a:t>ICN personnel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International Council of Nurses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NewRoman"/>
              </a:rPr>
              <a:t>The </a:t>
            </a:r>
            <a:r>
              <a:rPr lang="en-US" sz="2400" b="1" dirty="0">
                <a:latin typeface="TimesNewRoman"/>
              </a:rPr>
              <a:t>International Council of Nurses</a:t>
            </a:r>
            <a:r>
              <a:rPr lang="en-US" sz="2400" dirty="0">
                <a:latin typeface="TimesNewRoman"/>
              </a:rPr>
              <a:t> (ICN) is a federation of more than 130 national </a:t>
            </a:r>
            <a:r>
              <a:rPr lang="en-US" sz="2400" b="1" dirty="0">
                <a:latin typeface="TimesNewRoman"/>
              </a:rPr>
              <a:t>nurses</a:t>
            </a:r>
            <a:r>
              <a:rPr lang="en-US" sz="2400" dirty="0">
                <a:latin typeface="TimesNewRoman"/>
              </a:rPr>
              <a:t> associations (NNAs), representing the more than 16 million </a:t>
            </a:r>
            <a:r>
              <a:rPr lang="en-US" sz="2400" b="1" dirty="0">
                <a:latin typeface="TimesNewRoman"/>
              </a:rPr>
              <a:t>nurses</a:t>
            </a:r>
            <a:r>
              <a:rPr lang="en-US" sz="2400" dirty="0">
                <a:latin typeface="TimesNewRoman"/>
              </a:rPr>
              <a:t> worldwide. </a:t>
            </a:r>
          </a:p>
          <a:p>
            <a:pPr algn="just"/>
            <a:r>
              <a:rPr lang="en-US" sz="2400" dirty="0">
                <a:latin typeface="TimesNewRoman"/>
              </a:rPr>
              <a:t>Founded in 1899 AD by Mrs. Bedford </a:t>
            </a:r>
            <a:r>
              <a:rPr lang="en-US" sz="2400" dirty="0" err="1">
                <a:latin typeface="TimesNewRoman"/>
              </a:rPr>
              <a:t>Fenwlk</a:t>
            </a:r>
            <a:r>
              <a:rPr lang="en-US" sz="2400" dirty="0">
                <a:latin typeface="TimesNewRoman"/>
              </a:rPr>
              <a:t>, ICN is the world's first and widest reaching </a:t>
            </a:r>
            <a:r>
              <a:rPr lang="en-US" sz="2400" b="1" dirty="0">
                <a:latin typeface="TimesNewRoman"/>
              </a:rPr>
              <a:t>international</a:t>
            </a:r>
            <a:r>
              <a:rPr lang="en-US" sz="2400" dirty="0">
                <a:latin typeface="TimesNewRoman"/>
              </a:rPr>
              <a:t> organization for health professionals.</a:t>
            </a:r>
          </a:p>
          <a:p>
            <a:pPr algn="just"/>
            <a:endParaRPr lang="en-US" sz="2400" dirty="0">
              <a:latin typeface="TimesNewRoman"/>
            </a:endParaRPr>
          </a:p>
          <a:p>
            <a:pPr algn="just"/>
            <a:r>
              <a:rPr lang="en-US" sz="2400" dirty="0">
                <a:latin typeface="TimesNewRoman"/>
              </a:rPr>
              <a:t>It’s headquartered is in Geneva, Switzerland.</a:t>
            </a:r>
          </a:p>
          <a:p>
            <a:pPr algn="just"/>
            <a:endParaRPr lang="en-US" sz="2400" dirty="0">
              <a:latin typeface="TimesNewRoman"/>
            </a:endParaRPr>
          </a:p>
          <a:p>
            <a:pPr algn="just"/>
            <a:r>
              <a:rPr lang="en-US" sz="2400" dirty="0">
                <a:latin typeface="TimesNewRoman"/>
              </a:rPr>
              <a:t>Operated by nurses and leading nurses internationally, ICN works to ensure </a:t>
            </a:r>
            <a:r>
              <a:rPr lang="en-US" sz="2400" b="1" dirty="0">
                <a:latin typeface="TimesNewRoman"/>
              </a:rPr>
              <a:t>quality nursing care </a:t>
            </a:r>
            <a:r>
              <a:rPr lang="en-US" sz="2400" dirty="0">
                <a:latin typeface="TimesNewRoman"/>
              </a:rPr>
              <a:t>for all, sound health policies globally, the advancement of nursing knowledge, and the presence worldwide of a respected nursing profession and a competent and satisfied nursing workforce.</a:t>
            </a:r>
          </a:p>
          <a:p>
            <a:pPr algn="just"/>
            <a:endParaRPr lang="en-US" sz="2400" dirty="0">
              <a:latin typeface="TimesNewRoman"/>
            </a:endParaRPr>
          </a:p>
          <a:p>
            <a:pPr algn="just"/>
            <a:endParaRPr lang="en-US" sz="2400" dirty="0">
              <a:latin typeface="TimesNewRoman"/>
            </a:endParaRPr>
          </a:p>
          <a:p>
            <a:pPr algn="just"/>
            <a:endParaRPr lang="en-US" sz="2400" dirty="0">
              <a:latin typeface="TimesNew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/>
              <a:t>Contd….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2400" dirty="0">
              <a:latin typeface="TimesNewRoman"/>
            </a:endParaRPr>
          </a:p>
          <a:p>
            <a:pPr algn="just"/>
            <a:r>
              <a:rPr lang="en-US" sz="2400" b="1" dirty="0">
                <a:latin typeface="TimesNewRoman"/>
              </a:rPr>
              <a:t>Mission : </a:t>
            </a:r>
            <a:r>
              <a:rPr lang="en-US" sz="2400" dirty="0">
                <a:latin typeface="TimesNewRoman"/>
              </a:rPr>
              <a:t>To represent nursing worldwide, advancing the profession and influencing health policy.</a:t>
            </a:r>
          </a:p>
          <a:p>
            <a:pPr algn="just"/>
            <a:endParaRPr lang="en-US" sz="2400" dirty="0">
              <a:latin typeface="TimesNew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458200" cy="57150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/>
              <a:t>ICN Goals and Values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Three goals and five core value guide and motivate all ICN activities.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/>
              <a:t>The three goals are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/>
              <a:t> to bring nursing  together worldwide.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/>
              <a:t>to advance nurses and nursing worldwide.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/>
              <a:t>to influence health policy.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/>
              <a:t>The five core values are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/>
              <a:t>Visionary leadership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/>
              <a:t>Inclusiveness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/>
              <a:t>Flexibility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/>
              <a:t>Partnership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/>
              <a:t>Achievement</a:t>
            </a:r>
          </a:p>
          <a:p>
            <a:pPr algn="just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Objectives of ICN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/>
              <a:t>To assist national nursing association to raise standard.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To promote national registration association.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To improve standard of registration practice.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To provide an international power base for nurse.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To promote and develop strong national nurses associations.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To serve as the authoritative voice for nurses internationally.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To assist national nurses association to improve profession, social and economic position of nurses.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ICN provides various scholarship </a:t>
            </a:r>
            <a:r>
              <a:rPr lang="en-US" sz="2400" dirty="0" err="1"/>
              <a:t>programme</a:t>
            </a:r>
            <a:r>
              <a:rPr lang="en-US" sz="2400" dirty="0"/>
              <a:t> for nurse.</a:t>
            </a:r>
          </a:p>
          <a:p>
            <a:pPr algn="just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b="1" dirty="0"/>
            </a:br>
            <a:r>
              <a:rPr lang="en-US" sz="3200" b="1" dirty="0"/>
              <a:t>Functions of ICN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/>
              <a:t>Advice, support national nurses association.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Health services.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Aid in Nursing Education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Social and economic welfare of nurses.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Means of communication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Authoritative voice for nurses internationally.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Fund allocation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Contd…..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135563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 </a:t>
            </a:r>
            <a:r>
              <a:rPr lang="en-US" sz="2400" dirty="0"/>
              <a:t>The</a:t>
            </a:r>
            <a:r>
              <a:rPr lang="en-US" sz="2400" b="1" dirty="0"/>
              <a:t> ICN Code for Nurses (1973AD)</a:t>
            </a:r>
            <a:r>
              <a:rPr lang="en-US" sz="2400" dirty="0"/>
              <a:t>is the foundation for ethical nursing practice throughout the world.</a:t>
            </a:r>
          </a:p>
          <a:p>
            <a:r>
              <a:rPr lang="en-US" sz="2400" dirty="0"/>
              <a:t>ICN standards, guidelines and policies for nursing practice, education, management, research and socioeconomic welfare are accepted globally as the basis off nursing policy.</a:t>
            </a:r>
          </a:p>
          <a:p>
            <a:pPr algn="just"/>
            <a:r>
              <a:rPr lang="en-US" sz="2400" dirty="0">
                <a:latin typeface="TimesNewRoman"/>
              </a:rPr>
              <a:t>ICN advances nursing, nurses and health through its policies, partnerships, advocacy, leadership development, networks and special projects. </a:t>
            </a:r>
          </a:p>
          <a:p>
            <a:pPr algn="just"/>
            <a:r>
              <a:rPr lang="en-US" sz="2400" dirty="0">
                <a:latin typeface="TimesNewRoman"/>
              </a:rPr>
              <a:t>ICN has identified three key programmes areas as crucial to the betterment of nursing and health. </a:t>
            </a:r>
          </a:p>
          <a:p>
            <a:pPr algn="just"/>
            <a:r>
              <a:rPr lang="en-US" sz="2400" dirty="0">
                <a:latin typeface="TimesNewRoman"/>
              </a:rPr>
              <a:t>These are known as ICN's Pillars and they are: </a:t>
            </a:r>
            <a:r>
              <a:rPr lang="en-US" sz="2400" u="sng" dirty="0">
                <a:latin typeface="TimesNewRoman"/>
                <a:hlinkClick r:id="rId2"/>
              </a:rPr>
              <a:t>Professional Practice</a:t>
            </a:r>
            <a:r>
              <a:rPr lang="en-US" sz="2400" dirty="0">
                <a:latin typeface="TimesNewRoman"/>
              </a:rPr>
              <a:t>, </a:t>
            </a:r>
            <a:r>
              <a:rPr lang="en-US" sz="2400" u="sng" dirty="0">
                <a:latin typeface="TimesNewRoman"/>
                <a:hlinkClick r:id="rId3"/>
              </a:rPr>
              <a:t>Regulation</a:t>
            </a:r>
            <a:r>
              <a:rPr lang="en-US" sz="2400" dirty="0">
                <a:latin typeface="TimesNewRoman"/>
              </a:rPr>
              <a:t>, and </a:t>
            </a:r>
            <a:r>
              <a:rPr lang="en-US" sz="2400" u="sng" dirty="0">
                <a:latin typeface="TimesNewRoman"/>
                <a:hlinkClick r:id="rId4"/>
              </a:rPr>
              <a:t>Socio-Economic Welfare</a:t>
            </a:r>
            <a:endParaRPr lang="en-US" sz="2400" dirty="0">
              <a:latin typeface="TimesNewRoman"/>
            </a:endParaRPr>
          </a:p>
          <a:p>
            <a:endParaRPr lang="en-US" sz="2400" b="1" dirty="0"/>
          </a:p>
          <a:p>
            <a:pPr>
              <a:buNone/>
            </a:pPr>
            <a:endParaRPr lang="en-US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b="1" dirty="0"/>
              <a:t>Contd….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287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/>
              <a:t>Professional Nursing Practice</a:t>
            </a:r>
          </a:p>
          <a:p>
            <a:r>
              <a:rPr lang="en-US" sz="2400" dirty="0"/>
              <a:t>International classification for nursing practice</a:t>
            </a:r>
          </a:p>
          <a:p>
            <a:r>
              <a:rPr lang="en-US" sz="2400" dirty="0"/>
              <a:t>Advanced nursing practice</a:t>
            </a:r>
          </a:p>
          <a:p>
            <a:r>
              <a:rPr lang="en-US" sz="2400" dirty="0"/>
              <a:t>Entrepreneurship</a:t>
            </a:r>
          </a:p>
          <a:p>
            <a:r>
              <a:rPr lang="en-US" sz="2400" dirty="0"/>
              <a:t>HIV/AIDS, TB and malaria</a:t>
            </a:r>
          </a:p>
          <a:p>
            <a:r>
              <a:rPr lang="en-US" sz="2400" dirty="0"/>
              <a:t>Women’s Health</a:t>
            </a:r>
          </a:p>
          <a:p>
            <a:r>
              <a:rPr lang="en-US" sz="2400" dirty="0"/>
              <a:t>Primary health care</a:t>
            </a:r>
          </a:p>
          <a:p>
            <a:r>
              <a:rPr lang="en-US" sz="2400" dirty="0"/>
              <a:t>Family health</a:t>
            </a:r>
          </a:p>
          <a:p>
            <a:r>
              <a:rPr lang="en-US" sz="2400" dirty="0"/>
              <a:t>Safe water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Contd…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5287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b="1" dirty="0"/>
              <a:t>Nursing Regulation</a:t>
            </a:r>
          </a:p>
          <a:p>
            <a:r>
              <a:rPr lang="en-US" sz="2400" dirty="0"/>
              <a:t>Regulation and Credentialing</a:t>
            </a:r>
          </a:p>
          <a:p>
            <a:r>
              <a:rPr lang="en-US" sz="2400" dirty="0"/>
              <a:t>Code of ethics, standards and competencies</a:t>
            </a:r>
          </a:p>
          <a:p>
            <a:r>
              <a:rPr lang="en-US" sz="2400" dirty="0"/>
              <a:t>Continuing education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/>
              <a:t>Socio-economic Welfare for Nurses</a:t>
            </a:r>
          </a:p>
          <a:p>
            <a:r>
              <a:rPr lang="en-US" sz="2800" dirty="0"/>
              <a:t>Occupational health and Safety</a:t>
            </a:r>
          </a:p>
          <a:p>
            <a:r>
              <a:rPr lang="en-US" sz="2800" dirty="0"/>
              <a:t>Human resource planning and policy</a:t>
            </a:r>
          </a:p>
          <a:p>
            <a:r>
              <a:rPr lang="en-US" sz="2800" dirty="0"/>
              <a:t>Remuneration</a:t>
            </a:r>
          </a:p>
          <a:p>
            <a:r>
              <a:rPr lang="en-US" sz="2800" dirty="0"/>
              <a:t>Career development</a:t>
            </a:r>
          </a:p>
          <a:p>
            <a:r>
              <a:rPr lang="en-US" sz="2800" dirty="0"/>
              <a:t>International trade in professional services.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539</Words>
  <Application>Microsoft Office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TimesNewRoman</vt:lpstr>
      <vt:lpstr>Wingdings</vt:lpstr>
      <vt:lpstr>Office Theme</vt:lpstr>
      <vt:lpstr>International Council of Nurse </vt:lpstr>
      <vt:lpstr>International Council of Nurses </vt:lpstr>
      <vt:lpstr>Contd….</vt:lpstr>
      <vt:lpstr>Contd…</vt:lpstr>
      <vt:lpstr>  Objectives of ICN </vt:lpstr>
      <vt:lpstr> Functions of ICN </vt:lpstr>
      <vt:lpstr>Contd…..</vt:lpstr>
      <vt:lpstr>Contd….</vt:lpstr>
      <vt:lpstr>Contd….</vt:lpstr>
      <vt:lpstr>Elements of the code for Nurses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</dc:creator>
  <cp:lastModifiedBy>Anju Poudel</cp:lastModifiedBy>
  <cp:revision>31</cp:revision>
  <dcterms:created xsi:type="dcterms:W3CDTF">2006-08-16T00:00:00Z</dcterms:created>
  <dcterms:modified xsi:type="dcterms:W3CDTF">2023-06-21T01:18:50Z</dcterms:modified>
</cp:coreProperties>
</file>