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5" r:id="rId4"/>
    <p:sldId id="266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DFEADE-3D63-4132-9A7A-4A81A14E6BF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0591F4-3578-4A31-AD87-A3B2AA397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5052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Nursing Association of Nepal (NAN)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9ACAD9-47A9-F57C-9B1D-0D7F8A53D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/>
              <a:t>Nursing association of Nepal is the only one professional organization of the nurses in Nepal.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It was founded in 2018 </a:t>
            </a:r>
            <a:r>
              <a:rPr lang="en-US" dirty="0" err="1"/>
              <a:t>Magh</a:t>
            </a:r>
            <a:r>
              <a:rPr lang="en-US" dirty="0"/>
              <a:t> 15 B.S.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Ms. D.M Ross, Ms. Manning (WHO nurses) and Mrs. </a:t>
            </a:r>
            <a:r>
              <a:rPr lang="en-US" dirty="0" err="1"/>
              <a:t>Lamoo</a:t>
            </a:r>
            <a:r>
              <a:rPr lang="en-US" dirty="0"/>
              <a:t> </a:t>
            </a:r>
            <a:r>
              <a:rPr lang="en-US" dirty="0" err="1"/>
              <a:t>Amatya</a:t>
            </a:r>
            <a:r>
              <a:rPr lang="en-US" dirty="0"/>
              <a:t> felt the need of establishing a nursing association for professional growth and development and they were initiated for the established of the NAN during the period when nursing education was being started into the country.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err="1"/>
              <a:t>Contd</a:t>
            </a:r>
            <a:r>
              <a:rPr lang="en-US" sz="4400" b="1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8915400" cy="51816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3200" dirty="0"/>
              <a:t>A group of 18 nurses conducted the first meeting to discuss the formulation of NAN .This group worked regarding this matter up to 1958 A.D.</a:t>
            </a:r>
          </a:p>
          <a:p>
            <a:pPr lvl="0" algn="just">
              <a:lnSpc>
                <a:spcPct val="150000"/>
              </a:lnSpc>
            </a:pPr>
            <a:r>
              <a:rPr lang="en-US" sz="3200" dirty="0"/>
              <a:t>IN 1960 A.D. a constitution was drafted by 33 nurses with great help of Ms. D.M. Ross and the draft of the Constitution was sort to the Valley Commission, Kathmandu for approval. 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906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err="1"/>
              <a:t>Contd</a:t>
            </a:r>
            <a:r>
              <a:rPr lang="en-US" sz="4800" b="1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GB" sz="3200" dirty="0"/>
              <a:t>The Nursing Association of Nepal was founded as the Trained Nurses' Association of Nepal (TNAN ) on April 27,1961.</a:t>
            </a:r>
            <a:endParaRPr lang="en-US" sz="3200" dirty="0"/>
          </a:p>
          <a:p>
            <a:pPr lvl="0" algn="just">
              <a:lnSpc>
                <a:spcPct val="150000"/>
              </a:lnSpc>
            </a:pPr>
            <a:r>
              <a:rPr lang="en-GB" sz="3200" dirty="0"/>
              <a:t>TNAN was registered with HMG under the law 2016, in </a:t>
            </a:r>
            <a:r>
              <a:rPr lang="en-GB" sz="3200" dirty="0" err="1"/>
              <a:t>Magh</a:t>
            </a:r>
            <a:r>
              <a:rPr lang="en-GB" sz="3200" dirty="0"/>
              <a:t> 2018 B.S (January 1961).</a:t>
            </a:r>
            <a:endParaRPr lang="en-US" sz="3200" dirty="0"/>
          </a:p>
          <a:p>
            <a:pPr lvl="0" algn="just">
              <a:lnSpc>
                <a:spcPct val="150000"/>
              </a:lnSpc>
            </a:pPr>
            <a:r>
              <a:rPr lang="en-GB" sz="3200" dirty="0"/>
              <a:t>The organization was later renamed as Nursing Association of Nepal (NAN) in 2048 B.S.</a:t>
            </a:r>
            <a:endParaRPr lang="en-US" sz="3200" dirty="0"/>
          </a:p>
          <a:p>
            <a:pPr lvl="0" algn="just">
              <a:lnSpc>
                <a:spcPct val="150000"/>
              </a:lnSpc>
            </a:pPr>
            <a:r>
              <a:rPr lang="en-GB" sz="3200" dirty="0"/>
              <a:t>It is a non political, non </a:t>
            </a:r>
            <a:r>
              <a:rPr lang="en-GB" sz="3200" dirty="0" err="1"/>
              <a:t>sectorial</a:t>
            </a:r>
            <a:r>
              <a:rPr lang="en-GB" sz="3200" dirty="0"/>
              <a:t>  and non influenced by class, creed, race and religion.</a:t>
            </a:r>
            <a:endParaRPr lang="en-US" sz="3200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9144000" cy="6477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800" dirty="0"/>
              <a:t>NAN holds activities regularly for the welfare of nurses.</a:t>
            </a:r>
            <a:endParaRPr lang="en-US" sz="2800" dirty="0"/>
          </a:p>
          <a:p>
            <a:pPr lvl="0" algn="just">
              <a:lnSpc>
                <a:spcPct val="150000"/>
              </a:lnSpc>
            </a:pPr>
            <a:r>
              <a:rPr lang="en-GB" sz="2800" dirty="0"/>
              <a:t>Taking part in activities of NAN holds real value for the Nursing and for one’s own professional development.</a:t>
            </a:r>
            <a:endParaRPr lang="en-US" sz="2800" dirty="0"/>
          </a:p>
          <a:p>
            <a:pPr lvl="0" algn="just">
              <a:lnSpc>
                <a:spcPct val="150000"/>
              </a:lnSpc>
            </a:pPr>
            <a:r>
              <a:rPr lang="en-GB" sz="2800" dirty="0"/>
              <a:t>It provides opportunities to express one’s view points, develop the leadership abilities, and keep abreast (side by side) of professional trends.</a:t>
            </a:r>
            <a:endParaRPr lang="en-US" sz="2800" dirty="0"/>
          </a:p>
          <a:p>
            <a:pPr lvl="0" algn="just">
              <a:lnSpc>
                <a:spcPct val="150000"/>
              </a:lnSpc>
            </a:pPr>
            <a:r>
              <a:rPr lang="en-GB" sz="2800" dirty="0"/>
              <a:t>An organization as such is a medium which brings unification among nurses to develop their professional career. Therefore it is very important for the professional nurse to be a member of this organization.</a:t>
            </a: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 of the 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6019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protect, promote and develop professional code of conduct, right and interest of all nurses in the country.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raise the health status of the people and undertake various activities necessary to avail (gain) basic health services throughout the country.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strength the nursing service by upgrading its standard by continues education.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facilitate and conduct relevant nursing research.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establish the nursing standard for the scope of practice and safe care delivery.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maintain relationship with ICN.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assist in higher education for professional growth.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 of 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8686800" cy="5867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International Nurse's Day celebration: 12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may each year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Publication of magazine/bulletin, Nursing Directory, History of Nursing in Nepal(Book).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Organize and provide care.eg. FP/MCH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Conduct in-service education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National: meeting, seminar, conference etc.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ICN: national representative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Attends Nursing Regulation meeting of NNC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Attends meeting regarding health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 of Executive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President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Prof.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Tara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Bhusal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Pokharel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Immediate Past President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Pramila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Dewan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Senior Vice President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Ganga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Thapa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Vice President: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Apsara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NeetTamrakar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Ms.Lalita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K.C., Ms., Dr. Tara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Shah,Ms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Bharati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Bhetwal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General Secretary: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Laxmi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K.C.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Secretary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Ms. Raj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Kumari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Gnawaly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Treasurer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Ambika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Ghimire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Co-Treasurer: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Sumita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Pathak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Members: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Ms.Rajya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Laxmi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Bhele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Ambika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Poudel,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Manju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Shrestha,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Jasmaya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Jirel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Anjula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Karki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Ramesh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Subba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Saraj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Gurung,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Deepa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Bhattarai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Ms.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Sunita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Khatri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290</TotalTime>
  <Words>636</Words>
  <Application>Microsoft Office PowerPoint</Application>
  <PresentationFormat>On-screen Show (4:3)</PresentationFormat>
  <Paragraphs>45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Perpetua</vt:lpstr>
      <vt:lpstr>Times New Roman</vt:lpstr>
      <vt:lpstr>Wingdings 2</vt:lpstr>
      <vt:lpstr>Equity</vt:lpstr>
      <vt:lpstr>Nursing Association of Nepal (NAN)</vt:lpstr>
      <vt:lpstr>Introduction</vt:lpstr>
      <vt:lpstr>Contd….</vt:lpstr>
      <vt:lpstr>Contd….</vt:lpstr>
      <vt:lpstr>Contd….</vt:lpstr>
      <vt:lpstr>Objectives of the NAN</vt:lpstr>
      <vt:lpstr>Activities of NAN</vt:lpstr>
      <vt:lpstr>Structure of Executive Committee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Association of Nepal</dc:title>
  <dc:creator>USER</dc:creator>
  <cp:lastModifiedBy>Anju Poudel</cp:lastModifiedBy>
  <cp:revision>30</cp:revision>
  <dcterms:created xsi:type="dcterms:W3CDTF">2018-11-10T09:01:34Z</dcterms:created>
  <dcterms:modified xsi:type="dcterms:W3CDTF">2023-06-21T01:14:13Z</dcterms:modified>
</cp:coreProperties>
</file>