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Analytics Process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Real world application</a:t>
            </a:r>
          </a:p>
          <a:p>
            <a:r>
              <a:rPr lang="en-IN" dirty="0" smtClean="0"/>
              <a:t>Example – vacation planning</a:t>
            </a:r>
          </a:p>
        </p:txBody>
      </p:sp>
    </p:spTree>
    <p:extLst>
      <p:ext uri="{BB962C8B-B14F-4D97-AF65-F5344CB8AC3E}">
        <p14:creationId xmlns:p14="http://schemas.microsoft.com/office/powerpoint/2010/main" val="279329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When I plan for a vacation, I will first shortlist the  places that I need to visit based on the suggestions from the team who are willing to join with me for the vacation.</a:t>
            </a:r>
          </a:p>
        </p:txBody>
      </p:sp>
    </p:spTree>
    <p:extLst>
      <p:ext uri="{BB962C8B-B14F-4D97-AF65-F5344CB8AC3E}">
        <p14:creationId xmlns:p14="http://schemas.microsoft.com/office/powerpoint/2010/main" val="144603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Next I need to decide on start date and end date of the vacation.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Then I need to check how much money will be spent for the entire vacation and I need to make sure whether I could afford it or not.</a:t>
            </a:r>
          </a:p>
        </p:txBody>
      </p:sp>
    </p:spTree>
    <p:extLst>
      <p:ext uri="{BB962C8B-B14F-4D97-AF65-F5344CB8AC3E}">
        <p14:creationId xmlns:p14="http://schemas.microsoft.com/office/powerpoint/2010/main" val="3842829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After proper planning and preparation then I need to decide the number of visiting places depending upon the number of days and by considering the budget.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6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Then I start to think on mode of transport (example- flight, bus, car), stay and food. By considering each of these factors, it will help me to take right decision in every step of my journey.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47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Now I will share my idea with the rest of my team who are willing to join me for the vacation and find out the best suitable idea from the team.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3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After sharing each others thought on vacation plans, I will choose the best idea came out from the team and we all go for the vacation.</a:t>
            </a:r>
          </a:p>
        </p:txBody>
      </p:sp>
    </p:spTree>
    <p:extLst>
      <p:ext uri="{BB962C8B-B14F-4D97-AF65-F5344CB8AC3E}">
        <p14:creationId xmlns:p14="http://schemas.microsoft.com/office/powerpoint/2010/main" val="38840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3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73</TotalTime>
  <Words>228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Wingdings</vt:lpstr>
      <vt:lpstr>Wingdings 3</vt:lpstr>
      <vt:lpstr>Ion Boardroom</vt:lpstr>
      <vt:lpstr>Data Analytics Process</vt:lpstr>
      <vt:lpstr>PLAN</vt:lpstr>
      <vt:lpstr>PREPARE</vt:lpstr>
      <vt:lpstr>PROCESS</vt:lpstr>
      <vt:lpstr>ANALYSE</vt:lpstr>
      <vt:lpstr>SHARE</vt:lpstr>
      <vt:lpstr>ACT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Process</dc:title>
  <dc:creator>PRAJWAL</dc:creator>
  <cp:lastModifiedBy>PRAJWAL</cp:lastModifiedBy>
  <cp:revision>9</cp:revision>
  <dcterms:created xsi:type="dcterms:W3CDTF">2022-09-27T14:17:02Z</dcterms:created>
  <dcterms:modified xsi:type="dcterms:W3CDTF">2022-09-27T15:30:13Z</dcterms:modified>
</cp:coreProperties>
</file>