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9F02-E30D-43C7-A203-B861A98F2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DF2C2-C2F0-45A8-B688-A0E18DB4F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16EA-1019-4E50-997B-CBB082A7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AF87A-8732-4765-B7A8-B5C0C5B9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DF09F-D7D5-46FE-8069-D8E86738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B149-EF15-4FEA-B1C3-16212BAC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AA19A-B0BF-4BFB-99BC-FAA26F79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34DD-0A5B-4858-BABC-8F4F75A2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B527-7D53-4B44-A02D-33A756C4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94134-1542-47E1-9C1F-975A1F0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474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544B38-077F-4A28-9013-698854A9F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0DBEE-7DE3-4C3D-A5ED-CCF83866F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3B3CA-1A39-492A-B0FB-9D4B5945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1B78C-898D-4B01-965F-94D13774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5A320-08CC-4AFF-93AA-81BEC423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5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0D02-3574-4C1D-892E-B38C4C58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BF11-C551-4478-B464-894AA2F2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72AA-4725-4D88-B91F-6A1C43871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DC98C-FD9C-40AC-8420-51E941F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5469-CE56-477B-A638-55224427A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8D5B-E6EF-4828-8D07-18066E8F3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F28F5-CED6-456F-B7DD-69D8FB42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1F7D-229F-4F52-8BA9-511F49D8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69091-2C48-4511-B401-9452192D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0E3D4-C538-46E6-A277-5BACC21E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046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8FB43-45AD-4D59-9225-DF6462E0A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FBA9C-48AA-4C96-BF27-B85C4C153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CC818-9CDA-430C-8631-478E6DEA1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DE59C-DA13-417A-AE04-5819B8B5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CF401-24E4-4FB8-ABE9-1D8EBE63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3DAFE-4EC0-4213-92C3-7438FF30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99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0391F-097F-4327-AF2F-483E0B8F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DC44C-78CA-48FE-8C70-3AEF1803D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EB50-EC42-43E6-B621-2AF708481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AD259-8422-4EF3-B976-5B7517A4F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1547C-2FD1-47E3-8EBE-1DCA01644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BFAA2-86CF-4027-9FB0-728DC278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A019D5-F7DC-4DD3-907E-B8EB32BB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391D8-FC4D-46CD-9B76-62D6C9907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69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EA161-F857-4C82-AA43-B894A7BC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FC841-2A75-45FD-908D-08D4E195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28AB4-D923-4719-BBED-764F54A2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77561-7CDA-4B3F-9631-BF296DE8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930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6AAC16-99EE-4D95-97B4-CF377DDC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2F292-97DA-4AAB-805D-CA0FD29B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5537-D055-4879-B370-79D5C3D7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39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935F-2ADE-4679-AD0D-B0F83090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5FC4-EBAE-456A-A2B1-7E7C1705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8B7D9-9CF0-4C83-B9D8-6BCC6FE3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74DBC-CABC-4AC1-8AAA-67D1170C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EF1C0-1A6C-4353-A38A-53A241D4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37A20-9BF9-47D9-902A-6A01A3419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32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BFCD-8807-4478-9D49-2ED7B56C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6DE0B-1A1B-46EC-AFE3-82378C46C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87D9A-5FAE-4083-977E-149CF33CF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57F69-3D69-4238-9FD7-65CE39ED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94860-140F-4D77-82FB-1DE114DFB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2064F-03E0-476C-B5C3-909027DB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8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B05D6B6-6718-4666-91CC-8812BEF6FE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851337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15" imgW="473" imgH="473" progId="TCLayout.ActiveDocument.1">
                  <p:embed/>
                </p:oleObj>
              </mc:Choice>
              <mc:Fallback>
                <p:oleObj name="think-cell Slid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7D0F0A-FAA3-42B2-A695-9A34BFB0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A8A0B-49DD-428A-A917-AB7D7DB4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BA385-C957-4631-9C23-F2FAB5AA38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BAA3D-E4F3-478A-8CCB-70D4F037D1A8}" type="datetimeFigureOut">
              <a:rPr lang="de-DE" smtClean="0"/>
              <a:t>03.12.2022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19830-9B0C-4BB7-9FB9-E5ED5D1A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17E0-DF53-42D5-A779-D47AA5BB7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1EED-6744-42C9-924B-07B065E4FA6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MSIPCMContentMarking" descr="{&quot;HashCode&quot;:427984535,&quot;Placement&quot;:&quot;Footer&quot;,&quot;Top&quot;:519.343,&quot;Left&quot;:420.7514,&quot;SlideWidth&quot;:960,&quot;SlideHeight&quot;:540}">
            <a:extLst>
              <a:ext uri="{FF2B5EF4-FFF2-40B4-BE49-F238E27FC236}">
                <a16:creationId xmlns:a16="http://schemas.microsoft.com/office/drawing/2014/main" id="{D2E7D658-5841-465A-BE31-1F81D20B42A1}"/>
              </a:ext>
            </a:extLst>
          </p:cNvPr>
          <p:cNvSpPr txBox="1"/>
          <p:nvPr userDrawn="1"/>
        </p:nvSpPr>
        <p:spPr>
          <a:xfrm>
            <a:off x="5343543" y="6595656"/>
            <a:ext cx="1504914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</a:rPr>
              <a:t>Classified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2460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12F9DDF-7053-4734-8D52-3D425ABF626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66168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26FE9B-8274-4E72-A231-D5A479CE7B29}"/>
              </a:ext>
            </a:extLst>
          </p:cNvPr>
          <p:cNvSpPr txBox="1"/>
          <p:nvPr/>
        </p:nvSpPr>
        <p:spPr>
          <a:xfrm>
            <a:off x="0" y="1268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Few changes in schema to normalize the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Remove table film_category and join the film table directly to category table using 1 to many relation from film to category table using film_id column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Category table: film_id is the foreign key and category_id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Remove table film_actor and join the film table directly to actor table using 1 to many relation from film to actor table using film_id column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Actor table: film_id is the foreign key and actor_id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district table to detail district related information and connect to address table using new district_id column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Address table: district_id foreign key and address_id primary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Add a date table to map to all date columns across the schema to be able to do time related/ aggregated queries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Actor table: last_update is foreign key from date_id primary key in Date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36B0D2-39C3-478D-BA20-87957BAAAE1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236" b="18860"/>
          <a:stretch/>
        </p:blipFill>
        <p:spPr>
          <a:xfrm>
            <a:off x="197963" y="3429000"/>
            <a:ext cx="9210429" cy="328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80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Prajwalita Baruah</dc:creator>
  <cp:lastModifiedBy>Prajwalita Baruah</cp:lastModifiedBy>
  <cp:revision>1</cp:revision>
  <dcterms:created xsi:type="dcterms:W3CDTF">2022-12-03T16:21:58Z</dcterms:created>
  <dcterms:modified xsi:type="dcterms:W3CDTF">2022-12-03T16:37:11Z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02bf62-88e6-456d-b298-e2abb13de1ea_Enabled">
    <vt:lpwstr>true</vt:lpwstr>
  </property>
  <property fmtid="{D5CDD505-2E9C-101B-9397-08002B2CF9AE}" pid="3" name="MSIP_Label_0702bf62-88e6-456d-b298-e2abb13de1ea_SetDate">
    <vt:lpwstr>2022-12-03T16:37:11Z</vt:lpwstr>
  </property>
  <property fmtid="{D5CDD505-2E9C-101B-9397-08002B2CF9AE}" pid="4" name="MSIP_Label_0702bf62-88e6-456d-b298-e2abb13de1ea_Method">
    <vt:lpwstr>Standard</vt:lpwstr>
  </property>
  <property fmtid="{D5CDD505-2E9C-101B-9397-08002B2CF9AE}" pid="5" name="MSIP_Label_0702bf62-88e6-456d-b298-e2abb13de1ea_Name">
    <vt:lpwstr>0702bf62-88e6-456d-b298-e2abb13de1ea</vt:lpwstr>
  </property>
  <property fmtid="{D5CDD505-2E9C-101B-9397-08002B2CF9AE}" pid="6" name="MSIP_Label_0702bf62-88e6-456d-b298-e2abb13de1ea_SiteId">
    <vt:lpwstr>548d26ab-8caa-49e1-97c2-a1b1a06cc39c</vt:lpwstr>
  </property>
  <property fmtid="{D5CDD505-2E9C-101B-9397-08002B2CF9AE}" pid="7" name="MSIP_Label_0702bf62-88e6-456d-b298-e2abb13de1ea_ActionId">
    <vt:lpwstr>17c0e8c3-a161-43d1-a133-1a3bc77568eb</vt:lpwstr>
  </property>
  <property fmtid="{D5CDD505-2E9C-101B-9397-08002B2CF9AE}" pid="8" name="MSIP_Label_0702bf62-88e6-456d-b298-e2abb13de1ea_ContentBits">
    <vt:lpwstr>2</vt:lpwstr>
  </property>
</Properties>
</file>