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82" r:id="rId5"/>
    <p:sldId id="270" r:id="rId6"/>
    <p:sldId id="272" r:id="rId7"/>
    <p:sldId id="278" r:id="rId8"/>
    <p:sldId id="279" r:id="rId9"/>
    <p:sldId id="280" r:id="rId10"/>
    <p:sldId id="281" r:id="rId11"/>
    <p:sldId id="260" r:id="rId12"/>
    <p:sldId id="261" r:id="rId13"/>
    <p:sldId id="263" r:id="rId14"/>
    <p:sldId id="265" r:id="rId15"/>
    <p:sldId id="267" r:id="rId16"/>
    <p:sldId id="284"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4206" autoAdjust="0"/>
  </p:normalViewPr>
  <p:slideViewPr>
    <p:cSldViewPr snapToGrid="0">
      <p:cViewPr varScale="1">
        <p:scale>
          <a:sx n="67" d="100"/>
          <a:sy n="67" d="100"/>
        </p:scale>
        <p:origin x="828" y="72"/>
      </p:cViewPr>
      <p:guideLst/>
    </p:cSldViewPr>
  </p:slideViewPr>
  <p:outlineViewPr>
    <p:cViewPr>
      <p:scale>
        <a:sx n="33" d="100"/>
        <a:sy n="33" d="100"/>
      </p:scale>
      <p:origin x="0" y="-401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775BF-49C4-81BF-92BD-E04C104C83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64CE06-3A0C-5B91-C80E-4EE9DFBC5B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20A0F5-CF85-A4E8-54EF-2E55C6A9107C}"/>
              </a:ext>
            </a:extLst>
          </p:cNvPr>
          <p:cNvSpPr>
            <a:spLocks noGrp="1"/>
          </p:cNvSpPr>
          <p:nvPr>
            <p:ph type="dt" sz="half" idx="10"/>
          </p:nvPr>
        </p:nvSpPr>
        <p:spPr/>
        <p:txBody>
          <a:bodyPr/>
          <a:lstStyle/>
          <a:p>
            <a:fld id="{7F2547F4-B91B-4973-B7D1-D8FE9130EA1F}" type="datetimeFigureOut">
              <a:rPr lang="en-IN" smtClean="0"/>
              <a:t>27-05-2023</a:t>
            </a:fld>
            <a:endParaRPr lang="en-IN"/>
          </a:p>
        </p:txBody>
      </p:sp>
      <p:sp>
        <p:nvSpPr>
          <p:cNvPr id="5" name="Footer Placeholder 4">
            <a:extLst>
              <a:ext uri="{FF2B5EF4-FFF2-40B4-BE49-F238E27FC236}">
                <a16:creationId xmlns:a16="http://schemas.microsoft.com/office/drawing/2014/main" id="{D4F4225A-345A-8AC1-3D02-595626C712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EBFD61-F6BA-4A8F-F487-AEF8817DC47F}"/>
              </a:ext>
            </a:extLst>
          </p:cNvPr>
          <p:cNvSpPr>
            <a:spLocks noGrp="1"/>
          </p:cNvSpPr>
          <p:nvPr>
            <p:ph type="sldNum" sz="quarter" idx="12"/>
          </p:nvPr>
        </p:nvSpPr>
        <p:spPr/>
        <p:txBody>
          <a:bodyPr/>
          <a:lstStyle/>
          <a:p>
            <a:fld id="{3E0A39A5-181A-4071-8FF8-EF18A4FF2F9D}" type="slidenum">
              <a:rPr lang="en-IN" smtClean="0"/>
              <a:t>‹#›</a:t>
            </a:fld>
            <a:endParaRPr lang="en-IN"/>
          </a:p>
        </p:txBody>
      </p:sp>
    </p:spTree>
    <p:extLst>
      <p:ext uri="{BB962C8B-B14F-4D97-AF65-F5344CB8AC3E}">
        <p14:creationId xmlns:p14="http://schemas.microsoft.com/office/powerpoint/2010/main" val="995623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EC91-5AAB-4D2D-24CF-E9E6500E26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175117-CC83-9629-3185-F81052423F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1D1EAD-4FDA-8504-CEB2-E8C9A5F1DC86}"/>
              </a:ext>
            </a:extLst>
          </p:cNvPr>
          <p:cNvSpPr>
            <a:spLocks noGrp="1"/>
          </p:cNvSpPr>
          <p:nvPr>
            <p:ph type="dt" sz="half" idx="10"/>
          </p:nvPr>
        </p:nvSpPr>
        <p:spPr/>
        <p:txBody>
          <a:bodyPr/>
          <a:lstStyle/>
          <a:p>
            <a:fld id="{7F2547F4-B91B-4973-B7D1-D8FE9130EA1F}" type="datetimeFigureOut">
              <a:rPr lang="en-IN" smtClean="0"/>
              <a:t>27-05-2023</a:t>
            </a:fld>
            <a:endParaRPr lang="en-IN"/>
          </a:p>
        </p:txBody>
      </p:sp>
      <p:sp>
        <p:nvSpPr>
          <p:cNvPr id="5" name="Footer Placeholder 4">
            <a:extLst>
              <a:ext uri="{FF2B5EF4-FFF2-40B4-BE49-F238E27FC236}">
                <a16:creationId xmlns:a16="http://schemas.microsoft.com/office/drawing/2014/main" id="{8EF8A943-4FF5-6A33-2BBC-B750D7F1B4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AC865C-D4DC-6608-8117-0F6EF02C6A86}"/>
              </a:ext>
            </a:extLst>
          </p:cNvPr>
          <p:cNvSpPr>
            <a:spLocks noGrp="1"/>
          </p:cNvSpPr>
          <p:nvPr>
            <p:ph type="sldNum" sz="quarter" idx="12"/>
          </p:nvPr>
        </p:nvSpPr>
        <p:spPr/>
        <p:txBody>
          <a:bodyPr/>
          <a:lstStyle/>
          <a:p>
            <a:fld id="{3E0A39A5-181A-4071-8FF8-EF18A4FF2F9D}" type="slidenum">
              <a:rPr lang="en-IN" smtClean="0"/>
              <a:t>‹#›</a:t>
            </a:fld>
            <a:endParaRPr lang="en-IN"/>
          </a:p>
        </p:txBody>
      </p:sp>
    </p:spTree>
    <p:extLst>
      <p:ext uri="{BB962C8B-B14F-4D97-AF65-F5344CB8AC3E}">
        <p14:creationId xmlns:p14="http://schemas.microsoft.com/office/powerpoint/2010/main" val="6316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65C94F-9934-75D6-D143-9BE96A03DA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40D65D-C01E-1DBD-C2E4-2BC0F94153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5530E9-9B30-D2F6-AE5B-B2CAC0DFB1A2}"/>
              </a:ext>
            </a:extLst>
          </p:cNvPr>
          <p:cNvSpPr>
            <a:spLocks noGrp="1"/>
          </p:cNvSpPr>
          <p:nvPr>
            <p:ph type="dt" sz="half" idx="10"/>
          </p:nvPr>
        </p:nvSpPr>
        <p:spPr/>
        <p:txBody>
          <a:bodyPr/>
          <a:lstStyle/>
          <a:p>
            <a:fld id="{7F2547F4-B91B-4973-B7D1-D8FE9130EA1F}" type="datetimeFigureOut">
              <a:rPr lang="en-IN" smtClean="0"/>
              <a:t>27-05-2023</a:t>
            </a:fld>
            <a:endParaRPr lang="en-IN"/>
          </a:p>
        </p:txBody>
      </p:sp>
      <p:sp>
        <p:nvSpPr>
          <p:cNvPr id="5" name="Footer Placeholder 4">
            <a:extLst>
              <a:ext uri="{FF2B5EF4-FFF2-40B4-BE49-F238E27FC236}">
                <a16:creationId xmlns:a16="http://schemas.microsoft.com/office/drawing/2014/main" id="{7BE9CBF7-A714-9B1B-07CB-0D1B242827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F4292E-8C6D-3902-5B4A-16E77248B268}"/>
              </a:ext>
            </a:extLst>
          </p:cNvPr>
          <p:cNvSpPr>
            <a:spLocks noGrp="1"/>
          </p:cNvSpPr>
          <p:nvPr>
            <p:ph type="sldNum" sz="quarter" idx="12"/>
          </p:nvPr>
        </p:nvSpPr>
        <p:spPr/>
        <p:txBody>
          <a:bodyPr/>
          <a:lstStyle/>
          <a:p>
            <a:fld id="{3E0A39A5-181A-4071-8FF8-EF18A4FF2F9D}" type="slidenum">
              <a:rPr lang="en-IN" smtClean="0"/>
              <a:t>‹#›</a:t>
            </a:fld>
            <a:endParaRPr lang="en-IN"/>
          </a:p>
        </p:txBody>
      </p:sp>
    </p:spTree>
    <p:extLst>
      <p:ext uri="{BB962C8B-B14F-4D97-AF65-F5344CB8AC3E}">
        <p14:creationId xmlns:p14="http://schemas.microsoft.com/office/powerpoint/2010/main" val="377494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BDD30-6300-0926-7ABB-F98E0BFA90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5B3502-51C9-B7D7-EC05-AC238EEDD9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CC3218-5649-8CC1-D424-18302C4090DA}"/>
              </a:ext>
            </a:extLst>
          </p:cNvPr>
          <p:cNvSpPr>
            <a:spLocks noGrp="1"/>
          </p:cNvSpPr>
          <p:nvPr>
            <p:ph type="dt" sz="half" idx="10"/>
          </p:nvPr>
        </p:nvSpPr>
        <p:spPr/>
        <p:txBody>
          <a:bodyPr/>
          <a:lstStyle/>
          <a:p>
            <a:fld id="{7F2547F4-B91B-4973-B7D1-D8FE9130EA1F}" type="datetimeFigureOut">
              <a:rPr lang="en-IN" smtClean="0"/>
              <a:t>27-05-2023</a:t>
            </a:fld>
            <a:endParaRPr lang="en-IN"/>
          </a:p>
        </p:txBody>
      </p:sp>
      <p:sp>
        <p:nvSpPr>
          <p:cNvPr id="5" name="Footer Placeholder 4">
            <a:extLst>
              <a:ext uri="{FF2B5EF4-FFF2-40B4-BE49-F238E27FC236}">
                <a16:creationId xmlns:a16="http://schemas.microsoft.com/office/drawing/2014/main" id="{76757E1F-3BE4-AB93-9EF4-0B7942C599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C273B0-813B-6F10-12AF-2869CB370ED9}"/>
              </a:ext>
            </a:extLst>
          </p:cNvPr>
          <p:cNvSpPr>
            <a:spLocks noGrp="1"/>
          </p:cNvSpPr>
          <p:nvPr>
            <p:ph type="sldNum" sz="quarter" idx="12"/>
          </p:nvPr>
        </p:nvSpPr>
        <p:spPr/>
        <p:txBody>
          <a:bodyPr/>
          <a:lstStyle/>
          <a:p>
            <a:fld id="{3E0A39A5-181A-4071-8FF8-EF18A4FF2F9D}" type="slidenum">
              <a:rPr lang="en-IN" smtClean="0"/>
              <a:t>‹#›</a:t>
            </a:fld>
            <a:endParaRPr lang="en-IN"/>
          </a:p>
        </p:txBody>
      </p:sp>
    </p:spTree>
    <p:extLst>
      <p:ext uri="{BB962C8B-B14F-4D97-AF65-F5344CB8AC3E}">
        <p14:creationId xmlns:p14="http://schemas.microsoft.com/office/powerpoint/2010/main" val="186594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28F1-E4D6-350B-F8E2-FB402783F7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82D70E-3CE5-6939-5DAD-D3B5619578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0F51FC-90E5-F2F4-5135-9A45BE66DAD2}"/>
              </a:ext>
            </a:extLst>
          </p:cNvPr>
          <p:cNvSpPr>
            <a:spLocks noGrp="1"/>
          </p:cNvSpPr>
          <p:nvPr>
            <p:ph type="dt" sz="half" idx="10"/>
          </p:nvPr>
        </p:nvSpPr>
        <p:spPr/>
        <p:txBody>
          <a:bodyPr/>
          <a:lstStyle/>
          <a:p>
            <a:fld id="{7F2547F4-B91B-4973-B7D1-D8FE9130EA1F}" type="datetimeFigureOut">
              <a:rPr lang="en-IN" smtClean="0"/>
              <a:t>27-05-2023</a:t>
            </a:fld>
            <a:endParaRPr lang="en-IN"/>
          </a:p>
        </p:txBody>
      </p:sp>
      <p:sp>
        <p:nvSpPr>
          <p:cNvPr id="5" name="Footer Placeholder 4">
            <a:extLst>
              <a:ext uri="{FF2B5EF4-FFF2-40B4-BE49-F238E27FC236}">
                <a16:creationId xmlns:a16="http://schemas.microsoft.com/office/drawing/2014/main" id="{10C522DF-5802-8DE2-C32B-4E3AE3E87A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B26A52-10C0-DF8E-8A25-005808ED3801}"/>
              </a:ext>
            </a:extLst>
          </p:cNvPr>
          <p:cNvSpPr>
            <a:spLocks noGrp="1"/>
          </p:cNvSpPr>
          <p:nvPr>
            <p:ph type="sldNum" sz="quarter" idx="12"/>
          </p:nvPr>
        </p:nvSpPr>
        <p:spPr/>
        <p:txBody>
          <a:bodyPr/>
          <a:lstStyle/>
          <a:p>
            <a:fld id="{3E0A39A5-181A-4071-8FF8-EF18A4FF2F9D}" type="slidenum">
              <a:rPr lang="en-IN" smtClean="0"/>
              <a:t>‹#›</a:t>
            </a:fld>
            <a:endParaRPr lang="en-IN"/>
          </a:p>
        </p:txBody>
      </p:sp>
    </p:spTree>
    <p:extLst>
      <p:ext uri="{BB962C8B-B14F-4D97-AF65-F5344CB8AC3E}">
        <p14:creationId xmlns:p14="http://schemas.microsoft.com/office/powerpoint/2010/main" val="3095812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33C82-E7CF-F8B0-D1DE-FD60B56E08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9C02E4-C591-6341-9A5A-0D89A1E825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D7EBF6-CF12-79F0-9BD7-4B61A80F12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18BA1B-8EE9-CBC5-F5BA-70AEBC9C122C}"/>
              </a:ext>
            </a:extLst>
          </p:cNvPr>
          <p:cNvSpPr>
            <a:spLocks noGrp="1"/>
          </p:cNvSpPr>
          <p:nvPr>
            <p:ph type="dt" sz="half" idx="10"/>
          </p:nvPr>
        </p:nvSpPr>
        <p:spPr/>
        <p:txBody>
          <a:bodyPr/>
          <a:lstStyle/>
          <a:p>
            <a:fld id="{7F2547F4-B91B-4973-B7D1-D8FE9130EA1F}" type="datetimeFigureOut">
              <a:rPr lang="en-IN" smtClean="0"/>
              <a:t>27-05-2023</a:t>
            </a:fld>
            <a:endParaRPr lang="en-IN"/>
          </a:p>
        </p:txBody>
      </p:sp>
      <p:sp>
        <p:nvSpPr>
          <p:cNvPr id="6" name="Footer Placeholder 5">
            <a:extLst>
              <a:ext uri="{FF2B5EF4-FFF2-40B4-BE49-F238E27FC236}">
                <a16:creationId xmlns:a16="http://schemas.microsoft.com/office/drawing/2014/main" id="{35F599A8-AFF8-4630-BAF0-FBE0C9AC06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9AEF3D-468D-D94A-5ADF-5E204F68FB31}"/>
              </a:ext>
            </a:extLst>
          </p:cNvPr>
          <p:cNvSpPr>
            <a:spLocks noGrp="1"/>
          </p:cNvSpPr>
          <p:nvPr>
            <p:ph type="sldNum" sz="quarter" idx="12"/>
          </p:nvPr>
        </p:nvSpPr>
        <p:spPr/>
        <p:txBody>
          <a:bodyPr/>
          <a:lstStyle/>
          <a:p>
            <a:fld id="{3E0A39A5-181A-4071-8FF8-EF18A4FF2F9D}" type="slidenum">
              <a:rPr lang="en-IN" smtClean="0"/>
              <a:t>‹#›</a:t>
            </a:fld>
            <a:endParaRPr lang="en-IN"/>
          </a:p>
        </p:txBody>
      </p:sp>
    </p:spTree>
    <p:extLst>
      <p:ext uri="{BB962C8B-B14F-4D97-AF65-F5344CB8AC3E}">
        <p14:creationId xmlns:p14="http://schemas.microsoft.com/office/powerpoint/2010/main" val="957782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CDCE-8750-5BA2-FFB1-5C6766828F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687C8B-4D33-FC07-4D92-C5966AA0B5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0E090F-F740-9CAE-6F3E-0082400370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A6FCCA-F483-54E2-9773-27504AB683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DD6BF0-EA1B-CE73-56DA-407F6B4664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3101FF-0F17-D829-5BCD-AFC39F41235D}"/>
              </a:ext>
            </a:extLst>
          </p:cNvPr>
          <p:cNvSpPr>
            <a:spLocks noGrp="1"/>
          </p:cNvSpPr>
          <p:nvPr>
            <p:ph type="dt" sz="half" idx="10"/>
          </p:nvPr>
        </p:nvSpPr>
        <p:spPr/>
        <p:txBody>
          <a:bodyPr/>
          <a:lstStyle/>
          <a:p>
            <a:fld id="{7F2547F4-B91B-4973-B7D1-D8FE9130EA1F}" type="datetimeFigureOut">
              <a:rPr lang="en-IN" smtClean="0"/>
              <a:t>27-05-2023</a:t>
            </a:fld>
            <a:endParaRPr lang="en-IN"/>
          </a:p>
        </p:txBody>
      </p:sp>
      <p:sp>
        <p:nvSpPr>
          <p:cNvPr id="8" name="Footer Placeholder 7">
            <a:extLst>
              <a:ext uri="{FF2B5EF4-FFF2-40B4-BE49-F238E27FC236}">
                <a16:creationId xmlns:a16="http://schemas.microsoft.com/office/drawing/2014/main" id="{1DBF1F7B-77C9-3E1D-EBCA-426882F58E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D1D7CB-8BE3-639C-82D4-7BECFA7BFF81}"/>
              </a:ext>
            </a:extLst>
          </p:cNvPr>
          <p:cNvSpPr>
            <a:spLocks noGrp="1"/>
          </p:cNvSpPr>
          <p:nvPr>
            <p:ph type="sldNum" sz="quarter" idx="12"/>
          </p:nvPr>
        </p:nvSpPr>
        <p:spPr/>
        <p:txBody>
          <a:bodyPr/>
          <a:lstStyle/>
          <a:p>
            <a:fld id="{3E0A39A5-181A-4071-8FF8-EF18A4FF2F9D}" type="slidenum">
              <a:rPr lang="en-IN" smtClean="0"/>
              <a:t>‹#›</a:t>
            </a:fld>
            <a:endParaRPr lang="en-IN"/>
          </a:p>
        </p:txBody>
      </p:sp>
    </p:spTree>
    <p:extLst>
      <p:ext uri="{BB962C8B-B14F-4D97-AF65-F5344CB8AC3E}">
        <p14:creationId xmlns:p14="http://schemas.microsoft.com/office/powerpoint/2010/main" val="6409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1C7DF-1037-3EF6-EB28-DE429AE924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2EA131-19EC-F30D-3630-23C3676D2907}"/>
              </a:ext>
            </a:extLst>
          </p:cNvPr>
          <p:cNvSpPr>
            <a:spLocks noGrp="1"/>
          </p:cNvSpPr>
          <p:nvPr>
            <p:ph type="dt" sz="half" idx="10"/>
          </p:nvPr>
        </p:nvSpPr>
        <p:spPr/>
        <p:txBody>
          <a:bodyPr/>
          <a:lstStyle/>
          <a:p>
            <a:fld id="{7F2547F4-B91B-4973-B7D1-D8FE9130EA1F}" type="datetimeFigureOut">
              <a:rPr lang="en-IN" smtClean="0"/>
              <a:t>27-05-2023</a:t>
            </a:fld>
            <a:endParaRPr lang="en-IN"/>
          </a:p>
        </p:txBody>
      </p:sp>
      <p:sp>
        <p:nvSpPr>
          <p:cNvPr id="4" name="Footer Placeholder 3">
            <a:extLst>
              <a:ext uri="{FF2B5EF4-FFF2-40B4-BE49-F238E27FC236}">
                <a16:creationId xmlns:a16="http://schemas.microsoft.com/office/drawing/2014/main" id="{0BCFBA14-0A23-C7C5-A379-13AC65C509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F482BB-ABD5-BA96-FA33-4BAE9FC2225D}"/>
              </a:ext>
            </a:extLst>
          </p:cNvPr>
          <p:cNvSpPr>
            <a:spLocks noGrp="1"/>
          </p:cNvSpPr>
          <p:nvPr>
            <p:ph type="sldNum" sz="quarter" idx="12"/>
          </p:nvPr>
        </p:nvSpPr>
        <p:spPr/>
        <p:txBody>
          <a:bodyPr/>
          <a:lstStyle/>
          <a:p>
            <a:fld id="{3E0A39A5-181A-4071-8FF8-EF18A4FF2F9D}" type="slidenum">
              <a:rPr lang="en-IN" smtClean="0"/>
              <a:t>‹#›</a:t>
            </a:fld>
            <a:endParaRPr lang="en-IN"/>
          </a:p>
        </p:txBody>
      </p:sp>
    </p:spTree>
    <p:extLst>
      <p:ext uri="{BB962C8B-B14F-4D97-AF65-F5344CB8AC3E}">
        <p14:creationId xmlns:p14="http://schemas.microsoft.com/office/powerpoint/2010/main" val="3534219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C3E11C-1AE8-855E-F62D-513B93575D90}"/>
              </a:ext>
            </a:extLst>
          </p:cNvPr>
          <p:cNvSpPr>
            <a:spLocks noGrp="1"/>
          </p:cNvSpPr>
          <p:nvPr>
            <p:ph type="dt" sz="half" idx="10"/>
          </p:nvPr>
        </p:nvSpPr>
        <p:spPr/>
        <p:txBody>
          <a:bodyPr/>
          <a:lstStyle/>
          <a:p>
            <a:fld id="{7F2547F4-B91B-4973-B7D1-D8FE9130EA1F}" type="datetimeFigureOut">
              <a:rPr lang="en-IN" smtClean="0"/>
              <a:t>27-05-2023</a:t>
            </a:fld>
            <a:endParaRPr lang="en-IN"/>
          </a:p>
        </p:txBody>
      </p:sp>
      <p:sp>
        <p:nvSpPr>
          <p:cNvPr id="3" name="Footer Placeholder 2">
            <a:extLst>
              <a:ext uri="{FF2B5EF4-FFF2-40B4-BE49-F238E27FC236}">
                <a16:creationId xmlns:a16="http://schemas.microsoft.com/office/drawing/2014/main" id="{5504E312-CB06-8A2B-2BA9-39E4CC95F0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8B6DE9-9668-8CAB-4DFE-6D5ED13D21B5}"/>
              </a:ext>
            </a:extLst>
          </p:cNvPr>
          <p:cNvSpPr>
            <a:spLocks noGrp="1"/>
          </p:cNvSpPr>
          <p:nvPr>
            <p:ph type="sldNum" sz="quarter" idx="12"/>
          </p:nvPr>
        </p:nvSpPr>
        <p:spPr/>
        <p:txBody>
          <a:bodyPr/>
          <a:lstStyle/>
          <a:p>
            <a:fld id="{3E0A39A5-181A-4071-8FF8-EF18A4FF2F9D}" type="slidenum">
              <a:rPr lang="en-IN" smtClean="0"/>
              <a:t>‹#›</a:t>
            </a:fld>
            <a:endParaRPr lang="en-IN"/>
          </a:p>
        </p:txBody>
      </p:sp>
    </p:spTree>
    <p:extLst>
      <p:ext uri="{BB962C8B-B14F-4D97-AF65-F5344CB8AC3E}">
        <p14:creationId xmlns:p14="http://schemas.microsoft.com/office/powerpoint/2010/main" val="328240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B3E2-1BCF-BFBD-76A1-0952FD5A7E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C1E2E0-FA2C-BA11-E9A5-28583233FA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6AD4AA-6526-92B1-9F19-704A69528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4A5F11-1804-FA39-5375-26ED26AB9938}"/>
              </a:ext>
            </a:extLst>
          </p:cNvPr>
          <p:cNvSpPr>
            <a:spLocks noGrp="1"/>
          </p:cNvSpPr>
          <p:nvPr>
            <p:ph type="dt" sz="half" idx="10"/>
          </p:nvPr>
        </p:nvSpPr>
        <p:spPr/>
        <p:txBody>
          <a:bodyPr/>
          <a:lstStyle/>
          <a:p>
            <a:fld id="{7F2547F4-B91B-4973-B7D1-D8FE9130EA1F}" type="datetimeFigureOut">
              <a:rPr lang="en-IN" smtClean="0"/>
              <a:t>27-05-2023</a:t>
            </a:fld>
            <a:endParaRPr lang="en-IN"/>
          </a:p>
        </p:txBody>
      </p:sp>
      <p:sp>
        <p:nvSpPr>
          <p:cNvPr id="6" name="Footer Placeholder 5">
            <a:extLst>
              <a:ext uri="{FF2B5EF4-FFF2-40B4-BE49-F238E27FC236}">
                <a16:creationId xmlns:a16="http://schemas.microsoft.com/office/drawing/2014/main" id="{B401401F-7219-B298-FDC9-9599B71517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4AA21D-0D9A-4A08-2BBD-49F0C4CC6874}"/>
              </a:ext>
            </a:extLst>
          </p:cNvPr>
          <p:cNvSpPr>
            <a:spLocks noGrp="1"/>
          </p:cNvSpPr>
          <p:nvPr>
            <p:ph type="sldNum" sz="quarter" idx="12"/>
          </p:nvPr>
        </p:nvSpPr>
        <p:spPr/>
        <p:txBody>
          <a:bodyPr/>
          <a:lstStyle/>
          <a:p>
            <a:fld id="{3E0A39A5-181A-4071-8FF8-EF18A4FF2F9D}" type="slidenum">
              <a:rPr lang="en-IN" smtClean="0"/>
              <a:t>‹#›</a:t>
            </a:fld>
            <a:endParaRPr lang="en-IN"/>
          </a:p>
        </p:txBody>
      </p:sp>
    </p:spTree>
    <p:extLst>
      <p:ext uri="{BB962C8B-B14F-4D97-AF65-F5344CB8AC3E}">
        <p14:creationId xmlns:p14="http://schemas.microsoft.com/office/powerpoint/2010/main" val="1000801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7340-A6C7-F601-4D5E-FF8E1C9B7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A13B8D-6575-081E-1DB5-09351F5790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9058CF-442E-D117-0E68-C2BF9819A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01EE8-3B2B-819F-AE4A-8A5BD4A16EB6}"/>
              </a:ext>
            </a:extLst>
          </p:cNvPr>
          <p:cNvSpPr>
            <a:spLocks noGrp="1"/>
          </p:cNvSpPr>
          <p:nvPr>
            <p:ph type="dt" sz="half" idx="10"/>
          </p:nvPr>
        </p:nvSpPr>
        <p:spPr/>
        <p:txBody>
          <a:bodyPr/>
          <a:lstStyle/>
          <a:p>
            <a:fld id="{7F2547F4-B91B-4973-B7D1-D8FE9130EA1F}" type="datetimeFigureOut">
              <a:rPr lang="en-IN" smtClean="0"/>
              <a:t>27-05-2023</a:t>
            </a:fld>
            <a:endParaRPr lang="en-IN"/>
          </a:p>
        </p:txBody>
      </p:sp>
      <p:sp>
        <p:nvSpPr>
          <p:cNvPr id="6" name="Footer Placeholder 5">
            <a:extLst>
              <a:ext uri="{FF2B5EF4-FFF2-40B4-BE49-F238E27FC236}">
                <a16:creationId xmlns:a16="http://schemas.microsoft.com/office/drawing/2014/main" id="{F135A124-ADA4-13F7-12C2-95055867A7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EDC14B-0D11-C688-5EAA-A01822652A4D}"/>
              </a:ext>
            </a:extLst>
          </p:cNvPr>
          <p:cNvSpPr>
            <a:spLocks noGrp="1"/>
          </p:cNvSpPr>
          <p:nvPr>
            <p:ph type="sldNum" sz="quarter" idx="12"/>
          </p:nvPr>
        </p:nvSpPr>
        <p:spPr/>
        <p:txBody>
          <a:bodyPr/>
          <a:lstStyle/>
          <a:p>
            <a:fld id="{3E0A39A5-181A-4071-8FF8-EF18A4FF2F9D}" type="slidenum">
              <a:rPr lang="en-IN" smtClean="0"/>
              <a:t>‹#›</a:t>
            </a:fld>
            <a:endParaRPr lang="en-IN"/>
          </a:p>
        </p:txBody>
      </p:sp>
    </p:spTree>
    <p:extLst>
      <p:ext uri="{BB962C8B-B14F-4D97-AF65-F5344CB8AC3E}">
        <p14:creationId xmlns:p14="http://schemas.microsoft.com/office/powerpoint/2010/main" val="1595387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6DF00E-45A6-9FF4-CC6E-8BB95C7D24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2CC499-5F38-B931-2AC1-BCB7D5729C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FEB2B2-EEB3-2BDF-15AA-36D945E1B1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547F4-B91B-4973-B7D1-D8FE9130EA1F}" type="datetimeFigureOut">
              <a:rPr lang="en-IN" smtClean="0"/>
              <a:t>27-05-2023</a:t>
            </a:fld>
            <a:endParaRPr lang="en-IN"/>
          </a:p>
        </p:txBody>
      </p:sp>
      <p:sp>
        <p:nvSpPr>
          <p:cNvPr id="5" name="Footer Placeholder 4">
            <a:extLst>
              <a:ext uri="{FF2B5EF4-FFF2-40B4-BE49-F238E27FC236}">
                <a16:creationId xmlns:a16="http://schemas.microsoft.com/office/drawing/2014/main" id="{BEFF373E-03FB-529D-90FB-824FFDEEB1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6E8A50-5BFE-1BAF-65C5-07F5E5DBE9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0A39A5-181A-4071-8FF8-EF18A4FF2F9D}" type="slidenum">
              <a:rPr lang="en-IN" smtClean="0"/>
              <a:t>‹#›</a:t>
            </a:fld>
            <a:endParaRPr lang="en-IN"/>
          </a:p>
        </p:txBody>
      </p:sp>
    </p:spTree>
    <p:extLst>
      <p:ext uri="{BB962C8B-B14F-4D97-AF65-F5344CB8AC3E}">
        <p14:creationId xmlns:p14="http://schemas.microsoft.com/office/powerpoint/2010/main" val="1043569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960D-D2AE-85DC-B252-85F2FA6575AA}"/>
              </a:ext>
            </a:extLst>
          </p:cNvPr>
          <p:cNvSpPr>
            <a:spLocks noGrp="1"/>
          </p:cNvSpPr>
          <p:nvPr>
            <p:ph type="ctrTitle"/>
          </p:nvPr>
        </p:nvSpPr>
        <p:spPr/>
        <p:txBody>
          <a:bodyPr/>
          <a:lstStyle/>
          <a:p>
            <a:r>
              <a:rPr lang="en-IN" dirty="0"/>
              <a:t>Project Management System</a:t>
            </a:r>
          </a:p>
        </p:txBody>
      </p:sp>
      <p:sp>
        <p:nvSpPr>
          <p:cNvPr id="3" name="Subtitle 2">
            <a:extLst>
              <a:ext uri="{FF2B5EF4-FFF2-40B4-BE49-F238E27FC236}">
                <a16:creationId xmlns:a16="http://schemas.microsoft.com/office/drawing/2014/main" id="{69CC287A-5D60-A1C1-C96B-567589A9D010}"/>
              </a:ext>
            </a:extLst>
          </p:cNvPr>
          <p:cNvSpPr>
            <a:spLocks noGrp="1"/>
          </p:cNvSpPr>
          <p:nvPr>
            <p:ph type="subTitle" idx="1"/>
          </p:nvPr>
        </p:nvSpPr>
        <p:spPr/>
        <p:txBody>
          <a:bodyPr/>
          <a:lstStyle/>
          <a:p>
            <a:r>
              <a:rPr lang="en-IN" dirty="0"/>
              <a:t>06. Atharv Arun Kulkarni</a:t>
            </a:r>
          </a:p>
          <a:p>
            <a:r>
              <a:rPr lang="en-IN" dirty="0"/>
              <a:t>07. Prajwal Prakash Kulkarni</a:t>
            </a:r>
          </a:p>
        </p:txBody>
      </p:sp>
    </p:spTree>
    <p:extLst>
      <p:ext uri="{BB962C8B-B14F-4D97-AF65-F5344CB8AC3E}">
        <p14:creationId xmlns:p14="http://schemas.microsoft.com/office/powerpoint/2010/main" val="2516478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7A09-A9FB-6029-8DC6-C17F6521A118}"/>
              </a:ext>
            </a:extLst>
          </p:cNvPr>
          <p:cNvSpPr>
            <a:spLocks noGrp="1"/>
          </p:cNvSpPr>
          <p:nvPr>
            <p:ph type="title"/>
          </p:nvPr>
        </p:nvSpPr>
        <p:spPr/>
        <p:txBody>
          <a:bodyPr/>
          <a:lstStyle/>
          <a:p>
            <a:r>
              <a:rPr lang="en-IN" dirty="0"/>
              <a:t>User Interface Of FAQ Page:</a:t>
            </a:r>
          </a:p>
        </p:txBody>
      </p:sp>
      <p:pic>
        <p:nvPicPr>
          <p:cNvPr id="5" name="Content Placeholder 4">
            <a:extLst>
              <a:ext uri="{FF2B5EF4-FFF2-40B4-BE49-F238E27FC236}">
                <a16:creationId xmlns:a16="http://schemas.microsoft.com/office/drawing/2014/main" id="{E772231A-A23C-9D89-C075-F93B19647708}"/>
              </a:ext>
            </a:extLst>
          </p:cNvPr>
          <p:cNvPicPr>
            <a:picLocks noGrp="1" noChangeAspect="1"/>
          </p:cNvPicPr>
          <p:nvPr>
            <p:ph idx="1"/>
          </p:nvPr>
        </p:nvPicPr>
        <p:blipFill>
          <a:blip r:embed="rId2"/>
          <a:stretch>
            <a:fillRect/>
          </a:stretch>
        </p:blipFill>
        <p:spPr>
          <a:xfrm>
            <a:off x="1263539" y="1825625"/>
            <a:ext cx="9664922" cy="4351338"/>
          </a:xfrm>
        </p:spPr>
      </p:pic>
    </p:spTree>
    <p:extLst>
      <p:ext uri="{BB962C8B-B14F-4D97-AF65-F5344CB8AC3E}">
        <p14:creationId xmlns:p14="http://schemas.microsoft.com/office/powerpoint/2010/main" val="2497254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188B-9877-8417-538C-BC70DF569F41}"/>
              </a:ext>
            </a:extLst>
          </p:cNvPr>
          <p:cNvSpPr>
            <a:spLocks noGrp="1"/>
          </p:cNvSpPr>
          <p:nvPr>
            <p:ph type="title"/>
          </p:nvPr>
        </p:nvSpPr>
        <p:spPr/>
        <p:txBody>
          <a:bodyPr/>
          <a:lstStyle/>
          <a:p>
            <a:r>
              <a:rPr lang="en-IN" dirty="0"/>
              <a:t>Table No. 1 : </a:t>
            </a:r>
            <a:r>
              <a:rPr lang="en-IN" dirty="0" err="1"/>
              <a:t>tbl_user</a:t>
            </a:r>
            <a:endParaRPr lang="en-IN" dirty="0"/>
          </a:p>
        </p:txBody>
      </p:sp>
      <p:sp>
        <p:nvSpPr>
          <p:cNvPr id="3" name="Content Placeholder 2">
            <a:extLst>
              <a:ext uri="{FF2B5EF4-FFF2-40B4-BE49-F238E27FC236}">
                <a16:creationId xmlns:a16="http://schemas.microsoft.com/office/drawing/2014/main" id="{4E616FB4-BFBD-A309-5428-BB569195CEAA}"/>
              </a:ext>
            </a:extLst>
          </p:cNvPr>
          <p:cNvSpPr>
            <a:spLocks noGrp="1"/>
          </p:cNvSpPr>
          <p:nvPr>
            <p:ph idx="1"/>
          </p:nvPr>
        </p:nvSpPr>
        <p:spPr/>
        <p:txBody>
          <a:bodyPr>
            <a:normAutofit/>
          </a:bodyPr>
          <a:lstStyle/>
          <a:p>
            <a:pPr marL="0" indent="0">
              <a:buNone/>
            </a:pPr>
            <a:r>
              <a:rPr lang="en-US" sz="1800" dirty="0"/>
              <a:t>System will use this table to store the username and password added by the user at the time of signup. After storing the system will use this data at the time of login to identify which user is trying to login. </a:t>
            </a:r>
          </a:p>
          <a:p>
            <a:pPr marL="0" indent="0">
              <a:buNone/>
            </a:pPr>
            <a:endParaRPr lang="en-US" sz="1800" dirty="0"/>
          </a:p>
          <a:p>
            <a:pPr marL="0" indent="0">
              <a:buNone/>
            </a:pPr>
            <a:r>
              <a:rPr lang="en-US" sz="1800" dirty="0"/>
              <a:t>If user’s record present in this table and user have entered correct username and password then system will redirect user to home page otherwise system will alert the user.</a:t>
            </a:r>
          </a:p>
          <a:p>
            <a:pPr marL="0" indent="0">
              <a:buNone/>
            </a:pPr>
            <a:endParaRPr lang="en-US" sz="1800" dirty="0"/>
          </a:p>
          <a:p>
            <a:pPr marL="0" indent="0">
              <a:buNone/>
            </a:pPr>
            <a:endParaRPr lang="en-IN" sz="1800" dirty="0"/>
          </a:p>
        </p:txBody>
      </p:sp>
      <p:pic>
        <p:nvPicPr>
          <p:cNvPr id="4" name="Content Placeholder 4">
            <a:extLst>
              <a:ext uri="{FF2B5EF4-FFF2-40B4-BE49-F238E27FC236}">
                <a16:creationId xmlns:a16="http://schemas.microsoft.com/office/drawing/2014/main" id="{CA30BC21-CCAC-203A-6C6E-9BE75B6467EE}"/>
              </a:ext>
            </a:extLst>
          </p:cNvPr>
          <p:cNvPicPr>
            <a:picLocks noChangeAspect="1"/>
          </p:cNvPicPr>
          <p:nvPr/>
        </p:nvPicPr>
        <p:blipFill>
          <a:blip r:embed="rId2"/>
          <a:stretch>
            <a:fillRect/>
          </a:stretch>
        </p:blipFill>
        <p:spPr>
          <a:xfrm>
            <a:off x="2324099" y="3757613"/>
            <a:ext cx="6838579" cy="2882900"/>
          </a:xfrm>
          <a:prstGeom prst="rect">
            <a:avLst/>
          </a:prstGeom>
        </p:spPr>
      </p:pic>
    </p:spTree>
    <p:extLst>
      <p:ext uri="{BB962C8B-B14F-4D97-AF65-F5344CB8AC3E}">
        <p14:creationId xmlns:p14="http://schemas.microsoft.com/office/powerpoint/2010/main" val="76529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E44E3-2615-7BF3-4F72-09D88FADFEF6}"/>
              </a:ext>
            </a:extLst>
          </p:cNvPr>
          <p:cNvSpPr>
            <a:spLocks noGrp="1"/>
          </p:cNvSpPr>
          <p:nvPr>
            <p:ph type="title"/>
          </p:nvPr>
        </p:nvSpPr>
        <p:spPr/>
        <p:txBody>
          <a:bodyPr/>
          <a:lstStyle/>
          <a:p>
            <a:r>
              <a:rPr lang="en-IN" dirty="0"/>
              <a:t>Table No. 2 : </a:t>
            </a:r>
            <a:r>
              <a:rPr lang="en-IN" dirty="0" err="1"/>
              <a:t>tbl_project</a:t>
            </a:r>
            <a:endParaRPr lang="en-IN" dirty="0"/>
          </a:p>
        </p:txBody>
      </p:sp>
      <p:sp>
        <p:nvSpPr>
          <p:cNvPr id="3" name="Content Placeholder 2">
            <a:extLst>
              <a:ext uri="{FF2B5EF4-FFF2-40B4-BE49-F238E27FC236}">
                <a16:creationId xmlns:a16="http://schemas.microsoft.com/office/drawing/2014/main" id="{5F936821-7F11-836E-1C43-B46A84141E93}"/>
              </a:ext>
            </a:extLst>
          </p:cNvPr>
          <p:cNvSpPr>
            <a:spLocks noGrp="1"/>
          </p:cNvSpPr>
          <p:nvPr>
            <p:ph idx="1"/>
          </p:nvPr>
        </p:nvSpPr>
        <p:spPr/>
        <p:txBody>
          <a:bodyPr>
            <a:normAutofit/>
          </a:bodyPr>
          <a:lstStyle/>
          <a:p>
            <a:pPr marL="0" indent="0">
              <a:buNone/>
            </a:pPr>
            <a:r>
              <a:rPr lang="en-US" sz="1800" dirty="0"/>
              <a:t>In this table system is storing the project name, its description, when project is added and user id to identify which user is added to.</a:t>
            </a:r>
          </a:p>
          <a:p>
            <a:pPr marL="0" indent="0">
              <a:buNone/>
            </a:pPr>
            <a:endParaRPr lang="en-US" sz="1800" dirty="0"/>
          </a:p>
          <a:p>
            <a:pPr marL="0" indent="0">
              <a:buNone/>
            </a:pPr>
            <a:endParaRPr lang="en-IN" sz="1800" dirty="0"/>
          </a:p>
        </p:txBody>
      </p:sp>
      <p:pic>
        <p:nvPicPr>
          <p:cNvPr id="4" name="Content Placeholder 3">
            <a:extLst>
              <a:ext uri="{FF2B5EF4-FFF2-40B4-BE49-F238E27FC236}">
                <a16:creationId xmlns:a16="http://schemas.microsoft.com/office/drawing/2014/main" id="{F76D2DF8-8968-9A4B-CF84-132C1B2E8291}"/>
              </a:ext>
            </a:extLst>
          </p:cNvPr>
          <p:cNvPicPr>
            <a:picLocks noChangeAspect="1"/>
          </p:cNvPicPr>
          <p:nvPr/>
        </p:nvPicPr>
        <p:blipFill>
          <a:blip r:embed="rId2"/>
          <a:stretch>
            <a:fillRect/>
          </a:stretch>
        </p:blipFill>
        <p:spPr>
          <a:xfrm>
            <a:off x="1203038" y="2822201"/>
            <a:ext cx="8998238" cy="2933916"/>
          </a:xfrm>
          <a:prstGeom prst="rect">
            <a:avLst/>
          </a:prstGeom>
        </p:spPr>
      </p:pic>
    </p:spTree>
    <p:extLst>
      <p:ext uri="{BB962C8B-B14F-4D97-AF65-F5344CB8AC3E}">
        <p14:creationId xmlns:p14="http://schemas.microsoft.com/office/powerpoint/2010/main" val="3348198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9EBDE-720D-4DC3-5420-28A9EC6D86D2}"/>
              </a:ext>
            </a:extLst>
          </p:cNvPr>
          <p:cNvSpPr>
            <a:spLocks noGrp="1"/>
          </p:cNvSpPr>
          <p:nvPr>
            <p:ph type="title"/>
          </p:nvPr>
        </p:nvSpPr>
        <p:spPr/>
        <p:txBody>
          <a:bodyPr/>
          <a:lstStyle/>
          <a:p>
            <a:r>
              <a:rPr lang="en-IN" dirty="0"/>
              <a:t>Table No. 3 : </a:t>
            </a:r>
            <a:r>
              <a:rPr lang="en-IN" dirty="0" err="1"/>
              <a:t>tbl_content</a:t>
            </a:r>
            <a:endParaRPr lang="en-IN" dirty="0"/>
          </a:p>
        </p:txBody>
      </p:sp>
      <p:sp>
        <p:nvSpPr>
          <p:cNvPr id="3" name="Content Placeholder 2">
            <a:extLst>
              <a:ext uri="{FF2B5EF4-FFF2-40B4-BE49-F238E27FC236}">
                <a16:creationId xmlns:a16="http://schemas.microsoft.com/office/drawing/2014/main" id="{C3DF15EA-1B9E-7360-89EB-AF3EE48B4291}"/>
              </a:ext>
            </a:extLst>
          </p:cNvPr>
          <p:cNvSpPr>
            <a:spLocks noGrp="1"/>
          </p:cNvSpPr>
          <p:nvPr>
            <p:ph idx="1"/>
          </p:nvPr>
        </p:nvSpPr>
        <p:spPr/>
        <p:txBody>
          <a:bodyPr>
            <a:normAutofit/>
          </a:bodyPr>
          <a:lstStyle/>
          <a:p>
            <a:pPr marL="0" indent="0">
              <a:buNone/>
            </a:pPr>
            <a:r>
              <a:rPr lang="en-US" sz="1800" dirty="0"/>
              <a:t>In this table system will store problems added by the user for that project. This problem fetches the system when the user clicks on the search button which is present on the homepage of the system. When user moves the content from one section to another section the system will update only the </a:t>
            </a:r>
            <a:r>
              <a:rPr lang="en-US" sz="1800" dirty="0" err="1"/>
              <a:t>section_holding_ids</a:t>
            </a:r>
            <a:r>
              <a:rPr lang="en-US" sz="1800" dirty="0"/>
              <a:t> column.</a:t>
            </a:r>
          </a:p>
          <a:p>
            <a:pPr marL="0" indent="0">
              <a:buNone/>
            </a:pPr>
            <a:endParaRPr lang="en-IN" sz="1800" dirty="0"/>
          </a:p>
          <a:p>
            <a:pPr marL="0" indent="0">
              <a:buNone/>
            </a:pPr>
            <a:endParaRPr lang="en-IN" sz="1800" dirty="0"/>
          </a:p>
        </p:txBody>
      </p:sp>
      <p:pic>
        <p:nvPicPr>
          <p:cNvPr id="4" name="Content Placeholder 3">
            <a:extLst>
              <a:ext uri="{FF2B5EF4-FFF2-40B4-BE49-F238E27FC236}">
                <a16:creationId xmlns:a16="http://schemas.microsoft.com/office/drawing/2014/main" id="{397C0361-5B4B-ED7D-98D6-7CF5E6B56B62}"/>
              </a:ext>
            </a:extLst>
          </p:cNvPr>
          <p:cNvPicPr>
            <a:picLocks noChangeAspect="1"/>
          </p:cNvPicPr>
          <p:nvPr/>
        </p:nvPicPr>
        <p:blipFill>
          <a:blip r:embed="rId2"/>
          <a:stretch>
            <a:fillRect/>
          </a:stretch>
        </p:blipFill>
        <p:spPr>
          <a:xfrm>
            <a:off x="1910856" y="2992581"/>
            <a:ext cx="8133258" cy="3184382"/>
          </a:xfrm>
          <a:prstGeom prst="rect">
            <a:avLst/>
          </a:prstGeom>
        </p:spPr>
      </p:pic>
    </p:spTree>
    <p:extLst>
      <p:ext uri="{BB962C8B-B14F-4D97-AF65-F5344CB8AC3E}">
        <p14:creationId xmlns:p14="http://schemas.microsoft.com/office/powerpoint/2010/main" val="3010985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AA38E-5E2A-0F23-7E74-3A10A46AA91F}"/>
              </a:ext>
            </a:extLst>
          </p:cNvPr>
          <p:cNvSpPr>
            <a:spLocks noGrp="1"/>
          </p:cNvSpPr>
          <p:nvPr>
            <p:ph type="title"/>
          </p:nvPr>
        </p:nvSpPr>
        <p:spPr/>
        <p:txBody>
          <a:bodyPr/>
          <a:lstStyle/>
          <a:p>
            <a:r>
              <a:rPr lang="en-IN" dirty="0"/>
              <a:t>Table No. 4 : </a:t>
            </a:r>
            <a:r>
              <a:rPr lang="en-IN" dirty="0" err="1"/>
              <a:t>tbl_count</a:t>
            </a:r>
            <a:endParaRPr lang="en-IN" dirty="0"/>
          </a:p>
        </p:txBody>
      </p:sp>
      <p:sp>
        <p:nvSpPr>
          <p:cNvPr id="3" name="Content Placeholder 2">
            <a:extLst>
              <a:ext uri="{FF2B5EF4-FFF2-40B4-BE49-F238E27FC236}">
                <a16:creationId xmlns:a16="http://schemas.microsoft.com/office/drawing/2014/main" id="{3A7DA0F1-BE97-F1E1-7C4D-869BA6C9CAD7}"/>
              </a:ext>
            </a:extLst>
          </p:cNvPr>
          <p:cNvSpPr>
            <a:spLocks noGrp="1"/>
          </p:cNvSpPr>
          <p:nvPr>
            <p:ph idx="1"/>
          </p:nvPr>
        </p:nvSpPr>
        <p:spPr/>
        <p:txBody>
          <a:bodyPr>
            <a:normAutofit/>
          </a:bodyPr>
          <a:lstStyle/>
          <a:p>
            <a:pPr marL="0" indent="0">
              <a:buNone/>
            </a:pPr>
            <a:r>
              <a:rPr lang="en-US" sz="1800" dirty="0"/>
              <a:t>In this table, the system is storing the count of do it, in progress, verify, do for that project. After inserting a row we will update the count of do it, in progress, verify and do related to that particular project added by the user.</a:t>
            </a:r>
          </a:p>
          <a:p>
            <a:pPr marL="0" indent="0">
              <a:buNone/>
            </a:pPr>
            <a:endParaRPr lang="en-US" sz="1800" dirty="0"/>
          </a:p>
          <a:p>
            <a:pPr marL="0" indent="0">
              <a:buNone/>
            </a:pPr>
            <a:endParaRPr lang="en-IN" sz="1800" dirty="0"/>
          </a:p>
        </p:txBody>
      </p:sp>
      <p:pic>
        <p:nvPicPr>
          <p:cNvPr id="4" name="Content Placeholder 3">
            <a:extLst>
              <a:ext uri="{FF2B5EF4-FFF2-40B4-BE49-F238E27FC236}">
                <a16:creationId xmlns:a16="http://schemas.microsoft.com/office/drawing/2014/main" id="{01458091-33F0-3ADB-8079-BB296B759EAF}"/>
              </a:ext>
            </a:extLst>
          </p:cNvPr>
          <p:cNvPicPr>
            <a:picLocks noChangeAspect="1"/>
          </p:cNvPicPr>
          <p:nvPr/>
        </p:nvPicPr>
        <p:blipFill>
          <a:blip r:embed="rId2"/>
          <a:stretch>
            <a:fillRect/>
          </a:stretch>
        </p:blipFill>
        <p:spPr>
          <a:xfrm>
            <a:off x="2593601" y="2821546"/>
            <a:ext cx="8317707" cy="3490354"/>
          </a:xfrm>
          <a:prstGeom prst="rect">
            <a:avLst/>
          </a:prstGeom>
        </p:spPr>
      </p:pic>
    </p:spTree>
    <p:extLst>
      <p:ext uri="{BB962C8B-B14F-4D97-AF65-F5344CB8AC3E}">
        <p14:creationId xmlns:p14="http://schemas.microsoft.com/office/powerpoint/2010/main" val="2559556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570A-BECB-2926-60FE-BEE7A3A64C8F}"/>
              </a:ext>
            </a:extLst>
          </p:cNvPr>
          <p:cNvSpPr>
            <a:spLocks noGrp="1"/>
          </p:cNvSpPr>
          <p:nvPr>
            <p:ph type="title"/>
          </p:nvPr>
        </p:nvSpPr>
        <p:spPr/>
        <p:txBody>
          <a:bodyPr/>
          <a:lstStyle/>
          <a:p>
            <a:r>
              <a:rPr lang="en-IN" dirty="0"/>
              <a:t>Table No. 5 : </a:t>
            </a:r>
            <a:r>
              <a:rPr lang="en-IN" dirty="0" err="1"/>
              <a:t>tbl_faq</a:t>
            </a:r>
            <a:endParaRPr lang="en-IN" dirty="0"/>
          </a:p>
        </p:txBody>
      </p:sp>
      <p:sp>
        <p:nvSpPr>
          <p:cNvPr id="3" name="Content Placeholder 2">
            <a:extLst>
              <a:ext uri="{FF2B5EF4-FFF2-40B4-BE49-F238E27FC236}">
                <a16:creationId xmlns:a16="http://schemas.microsoft.com/office/drawing/2014/main" id="{9BB73950-2714-ED5B-1A86-25CBD9D2808D}"/>
              </a:ext>
            </a:extLst>
          </p:cNvPr>
          <p:cNvSpPr>
            <a:spLocks noGrp="1"/>
          </p:cNvSpPr>
          <p:nvPr>
            <p:ph idx="1"/>
          </p:nvPr>
        </p:nvSpPr>
        <p:spPr/>
        <p:txBody>
          <a:bodyPr>
            <a:normAutofit/>
          </a:bodyPr>
          <a:lstStyle/>
          <a:p>
            <a:pPr marL="0" indent="0">
              <a:buNone/>
            </a:pPr>
            <a:r>
              <a:rPr lang="en-US" sz="1800" dirty="0"/>
              <a:t>In this table system stores the questions and answers. The system will fetch this data when the user lands on the help page and display only questions. When the user clicks on the drop button then the system will display the answer to that question.</a:t>
            </a:r>
          </a:p>
          <a:p>
            <a:pPr marL="0" indent="0">
              <a:buNone/>
            </a:pPr>
            <a:endParaRPr lang="en-US" sz="1800" dirty="0"/>
          </a:p>
          <a:p>
            <a:pPr marL="0" indent="0">
              <a:buNone/>
            </a:pPr>
            <a:endParaRPr lang="en-US" sz="1800" dirty="0"/>
          </a:p>
        </p:txBody>
      </p:sp>
      <p:pic>
        <p:nvPicPr>
          <p:cNvPr id="4" name="Content Placeholder 8">
            <a:extLst>
              <a:ext uri="{FF2B5EF4-FFF2-40B4-BE49-F238E27FC236}">
                <a16:creationId xmlns:a16="http://schemas.microsoft.com/office/drawing/2014/main" id="{8901553E-C040-0F91-87A9-A6FC780F1EED}"/>
              </a:ext>
            </a:extLst>
          </p:cNvPr>
          <p:cNvPicPr>
            <a:picLocks noChangeAspect="1"/>
          </p:cNvPicPr>
          <p:nvPr/>
        </p:nvPicPr>
        <p:blipFill>
          <a:blip r:embed="rId2"/>
          <a:stretch>
            <a:fillRect/>
          </a:stretch>
        </p:blipFill>
        <p:spPr>
          <a:xfrm>
            <a:off x="1237335" y="3068352"/>
            <a:ext cx="9221115" cy="3243548"/>
          </a:xfrm>
          <a:prstGeom prst="rect">
            <a:avLst/>
          </a:prstGeom>
        </p:spPr>
      </p:pic>
    </p:spTree>
    <p:extLst>
      <p:ext uri="{BB962C8B-B14F-4D97-AF65-F5344CB8AC3E}">
        <p14:creationId xmlns:p14="http://schemas.microsoft.com/office/powerpoint/2010/main" val="2199167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4EFA-2975-C67E-51F6-302DA0C0511B}"/>
              </a:ext>
            </a:extLst>
          </p:cNvPr>
          <p:cNvSpPr>
            <a:spLocks noGrp="1"/>
          </p:cNvSpPr>
          <p:nvPr>
            <p:ph type="title"/>
          </p:nvPr>
        </p:nvSpPr>
        <p:spPr/>
        <p:txBody>
          <a:bodyPr/>
          <a:lstStyle/>
          <a:p>
            <a:r>
              <a:rPr lang="en-IN" dirty="0"/>
              <a:t>Stored Procedure</a:t>
            </a:r>
          </a:p>
        </p:txBody>
      </p:sp>
      <p:sp>
        <p:nvSpPr>
          <p:cNvPr id="3" name="Content Placeholder 2">
            <a:extLst>
              <a:ext uri="{FF2B5EF4-FFF2-40B4-BE49-F238E27FC236}">
                <a16:creationId xmlns:a16="http://schemas.microsoft.com/office/drawing/2014/main" id="{B2746AFD-5247-1EBC-442C-5D8FA12AFA43}"/>
              </a:ext>
            </a:extLst>
          </p:cNvPr>
          <p:cNvSpPr>
            <a:spLocks noGrp="1"/>
          </p:cNvSpPr>
          <p:nvPr>
            <p:ph idx="1"/>
          </p:nvPr>
        </p:nvSpPr>
        <p:spPr/>
        <p:txBody>
          <a:bodyPr>
            <a:normAutofit/>
          </a:bodyPr>
          <a:lstStyle/>
          <a:p>
            <a:pPr marL="0" indent="0">
              <a:buNone/>
            </a:pPr>
            <a:r>
              <a:rPr lang="en-IN" sz="1800" dirty="0"/>
              <a:t>Parameter List : </a:t>
            </a:r>
          </a:p>
          <a:p>
            <a:pPr marL="0" indent="0">
              <a:buNone/>
            </a:pPr>
            <a:r>
              <a:rPr lang="en-IN" sz="1800" dirty="0"/>
              <a:t>IN `</a:t>
            </a:r>
            <a:r>
              <a:rPr lang="en-IN" sz="1800" dirty="0" err="1"/>
              <a:t>p_userid</a:t>
            </a:r>
            <a:r>
              <a:rPr lang="en-IN" sz="1800" dirty="0"/>
              <a:t>` INT, IN `</a:t>
            </a:r>
            <a:r>
              <a:rPr lang="en-IN" sz="1800" dirty="0" err="1"/>
              <a:t>p_content</a:t>
            </a:r>
            <a:r>
              <a:rPr lang="en-IN" sz="1800" dirty="0"/>
              <a:t>` VARCHAR(100), IN `</a:t>
            </a:r>
            <a:r>
              <a:rPr lang="en-IN" sz="1800" dirty="0" err="1"/>
              <a:t>p_projectname</a:t>
            </a:r>
            <a:r>
              <a:rPr lang="en-IN" sz="1800" dirty="0"/>
              <a:t>` VARCHAR(20), IN `</a:t>
            </a:r>
            <a:r>
              <a:rPr lang="en-IN" sz="1800" dirty="0" err="1"/>
              <a:t>p_projectdescription</a:t>
            </a:r>
            <a:r>
              <a:rPr lang="en-IN" sz="1800" dirty="0"/>
              <a:t>` VARCHAR(1000), IN `</a:t>
            </a:r>
            <a:r>
              <a:rPr lang="en-IN" sz="1800" dirty="0" err="1"/>
              <a:t>p_projectid</a:t>
            </a:r>
            <a:r>
              <a:rPr lang="en-IN" sz="1800" dirty="0"/>
              <a:t>` INT, IN `</a:t>
            </a:r>
            <a:r>
              <a:rPr lang="en-IN" sz="1800" dirty="0" err="1"/>
              <a:t>p_sectionholdingid</a:t>
            </a:r>
            <a:r>
              <a:rPr lang="en-IN" sz="1800" dirty="0"/>
              <a:t>` TINYINT, IN `</a:t>
            </a:r>
            <a:r>
              <a:rPr lang="en-IN" sz="1800" dirty="0" err="1"/>
              <a:t>p_contentid</a:t>
            </a:r>
            <a:r>
              <a:rPr lang="en-IN" sz="1800" dirty="0"/>
              <a:t>` INT, IN `</a:t>
            </a:r>
            <a:r>
              <a:rPr lang="en-IN" sz="1800" dirty="0" err="1"/>
              <a:t>p_datetime</a:t>
            </a:r>
            <a:r>
              <a:rPr lang="en-IN" sz="1800" dirty="0"/>
              <a:t>` DATETIME, IN `</a:t>
            </a:r>
            <a:r>
              <a:rPr lang="en-IN" sz="1800" dirty="0" err="1"/>
              <a:t>p_mode</a:t>
            </a:r>
            <a:r>
              <a:rPr lang="en-IN" sz="1800" dirty="0"/>
              <a:t>` TINYINT, INOUT `</a:t>
            </a:r>
            <a:r>
              <a:rPr lang="en-IN" sz="1800" dirty="0" err="1"/>
              <a:t>out_parameter</a:t>
            </a:r>
            <a:r>
              <a:rPr lang="en-IN" sz="1800" dirty="0"/>
              <a:t>` INT</a:t>
            </a:r>
          </a:p>
          <a:p>
            <a:pPr marL="0" indent="0">
              <a:buNone/>
            </a:pPr>
            <a:endParaRPr lang="en-IN" sz="1800" dirty="0"/>
          </a:p>
          <a:p>
            <a:pPr marL="0" indent="0">
              <a:buNone/>
            </a:pPr>
            <a:r>
              <a:rPr lang="en-IN" sz="1800" dirty="0"/>
              <a:t>Using this stored procedure to handle data more efficiently, to get better performance, higher productivity, scalability, and maintainability.</a:t>
            </a:r>
          </a:p>
        </p:txBody>
      </p:sp>
    </p:spTree>
    <p:extLst>
      <p:ext uri="{BB962C8B-B14F-4D97-AF65-F5344CB8AC3E}">
        <p14:creationId xmlns:p14="http://schemas.microsoft.com/office/powerpoint/2010/main" val="3071866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3CDAE-B803-DF76-3077-AD25FFD7A2F2}"/>
              </a:ext>
            </a:extLst>
          </p:cNvPr>
          <p:cNvSpPr>
            <a:spLocks noGrp="1"/>
          </p:cNvSpPr>
          <p:nvPr>
            <p:ph type="title"/>
          </p:nvPr>
        </p:nvSpPr>
        <p:spPr/>
        <p:txBody>
          <a:bodyPr/>
          <a:lstStyle/>
          <a:p>
            <a:r>
              <a:rPr lang="en-IN" dirty="0"/>
              <a:t>Stored Procedure</a:t>
            </a:r>
          </a:p>
        </p:txBody>
      </p:sp>
      <p:sp>
        <p:nvSpPr>
          <p:cNvPr id="3" name="Content Placeholder 2">
            <a:extLst>
              <a:ext uri="{FF2B5EF4-FFF2-40B4-BE49-F238E27FC236}">
                <a16:creationId xmlns:a16="http://schemas.microsoft.com/office/drawing/2014/main" id="{2CE11C81-DC1C-6ECD-49CC-6748FBE895F0}"/>
              </a:ext>
            </a:extLst>
          </p:cNvPr>
          <p:cNvSpPr>
            <a:spLocks noGrp="1"/>
          </p:cNvSpPr>
          <p:nvPr>
            <p:ph idx="1"/>
          </p:nvPr>
        </p:nvSpPr>
        <p:spPr/>
        <p:txBody>
          <a:bodyPr>
            <a:normAutofit/>
          </a:bodyPr>
          <a:lstStyle/>
          <a:p>
            <a:pPr marL="0" indent="0">
              <a:buNone/>
            </a:pPr>
            <a:r>
              <a:rPr lang="en-IN" sz="1800" dirty="0"/>
              <a:t>Working of Stored Procedure when the mode is 1 :</a:t>
            </a:r>
          </a:p>
          <a:p>
            <a:pPr marL="0" indent="0">
              <a:buNone/>
            </a:pPr>
            <a:r>
              <a:rPr lang="en-IN" sz="1800" dirty="0"/>
              <a:t>  1. </a:t>
            </a:r>
            <a:r>
              <a:rPr lang="en-US" sz="1800" dirty="0"/>
              <a:t>Insert the new record of the content into table </a:t>
            </a:r>
            <a:r>
              <a:rPr lang="en-US" sz="1800" dirty="0" err="1"/>
              <a:t>tbl_content</a:t>
            </a:r>
            <a:endParaRPr lang="en-US" sz="1800" dirty="0"/>
          </a:p>
          <a:p>
            <a:pPr marL="0" indent="0">
              <a:buNone/>
            </a:pPr>
            <a:r>
              <a:rPr lang="en-US" sz="1800" dirty="0"/>
              <a:t>  2. Update the count of do it by 1 in the table </a:t>
            </a:r>
            <a:r>
              <a:rPr lang="en-US" sz="1800" dirty="0" err="1"/>
              <a:t>tbl_count</a:t>
            </a:r>
            <a:endParaRPr lang="en-US" sz="1800" dirty="0"/>
          </a:p>
          <a:p>
            <a:pPr marL="0" indent="0">
              <a:buNone/>
            </a:pPr>
            <a:endParaRPr lang="en-US" sz="1800" dirty="0"/>
          </a:p>
          <a:p>
            <a:pPr marL="0" indent="0">
              <a:buNone/>
            </a:pPr>
            <a:r>
              <a:rPr lang="en-IN" sz="1800" dirty="0"/>
              <a:t>Working of Stored Procedure when the mode is 2 :</a:t>
            </a:r>
          </a:p>
          <a:p>
            <a:pPr marL="0" indent="0">
              <a:buNone/>
            </a:pPr>
            <a:r>
              <a:rPr lang="en-IN" sz="1800" dirty="0"/>
              <a:t>  1. Update the section holding id that content in the table </a:t>
            </a:r>
            <a:r>
              <a:rPr lang="en-IN" sz="1800" dirty="0" err="1"/>
              <a:t>tbl_content</a:t>
            </a:r>
            <a:endParaRPr lang="en-IN" sz="1800" dirty="0"/>
          </a:p>
          <a:p>
            <a:pPr marL="0" indent="0">
              <a:buNone/>
            </a:pPr>
            <a:r>
              <a:rPr lang="en-IN" sz="1800" dirty="0"/>
              <a:t>  2. Update the count related to that particular project in the table </a:t>
            </a:r>
            <a:r>
              <a:rPr lang="en-IN" sz="1800" dirty="0" err="1"/>
              <a:t>tbl_count</a:t>
            </a:r>
            <a:endParaRPr lang="en-IN" sz="1800" dirty="0"/>
          </a:p>
          <a:p>
            <a:pPr marL="0" indent="0">
              <a:buNone/>
            </a:pPr>
            <a:endParaRPr lang="en-IN" sz="1800" dirty="0"/>
          </a:p>
          <a:p>
            <a:pPr marL="0" indent="0">
              <a:buNone/>
            </a:pPr>
            <a:r>
              <a:rPr lang="en-IN" sz="1800" dirty="0"/>
              <a:t>Working of Stored Procedure when the mode is 3 :</a:t>
            </a:r>
          </a:p>
          <a:p>
            <a:pPr marL="0" indent="0">
              <a:buNone/>
            </a:pPr>
            <a:r>
              <a:rPr lang="en-IN" sz="1800" dirty="0"/>
              <a:t>  1. Insert the new project into table </a:t>
            </a:r>
            <a:r>
              <a:rPr lang="en-IN" sz="1800" dirty="0" err="1"/>
              <a:t>tbl_project</a:t>
            </a:r>
            <a:endParaRPr lang="en-IN" sz="1800" dirty="0"/>
          </a:p>
          <a:p>
            <a:pPr marL="0" indent="0">
              <a:buNone/>
            </a:pPr>
            <a:r>
              <a:rPr lang="en-IN" sz="1800" dirty="0"/>
              <a:t>  2. Insert the record into </a:t>
            </a:r>
            <a:r>
              <a:rPr lang="en-IN" sz="1800" dirty="0" err="1"/>
              <a:t>tbl_count</a:t>
            </a:r>
            <a:r>
              <a:rPr lang="en-IN" sz="1800" dirty="0"/>
              <a:t> for that project</a:t>
            </a:r>
          </a:p>
          <a:p>
            <a:pPr marL="0" indent="0">
              <a:buNone/>
            </a:pPr>
            <a:endParaRPr lang="en-IN" sz="1800" dirty="0"/>
          </a:p>
          <a:p>
            <a:pPr marL="0" indent="0">
              <a:buNone/>
            </a:pPr>
            <a:endParaRPr lang="en-IN" sz="1800" dirty="0"/>
          </a:p>
        </p:txBody>
      </p:sp>
    </p:spTree>
    <p:extLst>
      <p:ext uri="{BB962C8B-B14F-4D97-AF65-F5344CB8AC3E}">
        <p14:creationId xmlns:p14="http://schemas.microsoft.com/office/powerpoint/2010/main" val="2503768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8B9BC-0885-3AF0-E595-58EE86AD8891}"/>
              </a:ext>
            </a:extLst>
          </p:cNvPr>
          <p:cNvSpPr>
            <a:spLocks noGrp="1"/>
          </p:cNvSpPr>
          <p:nvPr>
            <p:ph type="title"/>
          </p:nvPr>
        </p:nvSpPr>
        <p:spPr/>
        <p:txBody>
          <a:bodyPr/>
          <a:lstStyle/>
          <a:p>
            <a:r>
              <a:rPr lang="en-IN" dirty="0"/>
              <a:t>Process Modal : </a:t>
            </a:r>
          </a:p>
        </p:txBody>
      </p:sp>
      <p:sp>
        <p:nvSpPr>
          <p:cNvPr id="3" name="Content Placeholder 2">
            <a:extLst>
              <a:ext uri="{FF2B5EF4-FFF2-40B4-BE49-F238E27FC236}">
                <a16:creationId xmlns:a16="http://schemas.microsoft.com/office/drawing/2014/main" id="{AAF31CAF-38BE-17D3-7B8C-EFB9BC996766}"/>
              </a:ext>
            </a:extLst>
          </p:cNvPr>
          <p:cNvSpPr>
            <a:spLocks noGrp="1"/>
          </p:cNvSpPr>
          <p:nvPr>
            <p:ph idx="1"/>
          </p:nvPr>
        </p:nvSpPr>
        <p:spPr/>
        <p:txBody>
          <a:bodyPr/>
          <a:lstStyle/>
          <a:p>
            <a:pPr marL="0" indent="0">
              <a:buNone/>
            </a:pPr>
            <a:r>
              <a:rPr lang="en-IN" sz="1800" dirty="0"/>
              <a:t>This project uses a waterfall process modal. </a:t>
            </a:r>
            <a:r>
              <a:rPr lang="en-US" sz="1800" dirty="0"/>
              <a:t>The waterfall approach was the first SDLC Model to be used widely in Software Engineering to ensure the success of the project.</a:t>
            </a:r>
          </a:p>
          <a:p>
            <a:pPr marL="0" indent="0">
              <a:buNone/>
            </a:pPr>
            <a:endParaRPr lang="en-US" sz="1800" dirty="0"/>
          </a:p>
          <a:p>
            <a:pPr marL="0" indent="0">
              <a:buNone/>
            </a:pPr>
            <a:endParaRPr lang="en-US" sz="1800" dirty="0"/>
          </a:p>
        </p:txBody>
      </p:sp>
      <p:pic>
        <p:nvPicPr>
          <p:cNvPr id="4" name="Picture 2" descr="SDLC Waterfall Model">
            <a:extLst>
              <a:ext uri="{FF2B5EF4-FFF2-40B4-BE49-F238E27FC236}">
                <a16:creationId xmlns:a16="http://schemas.microsoft.com/office/drawing/2014/main" id="{C5BF658F-A441-7D24-1F3B-32B8EC7F4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2562142"/>
            <a:ext cx="8124923" cy="3614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3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102E2-4650-4B79-8F7F-E5032396395A}"/>
              </a:ext>
            </a:extLst>
          </p:cNvPr>
          <p:cNvSpPr>
            <a:spLocks noGrp="1"/>
          </p:cNvSpPr>
          <p:nvPr>
            <p:ph type="title"/>
          </p:nvPr>
        </p:nvSpPr>
        <p:spPr/>
        <p:txBody>
          <a:bodyPr/>
          <a:lstStyle/>
          <a:p>
            <a:r>
              <a:rPr lang="en-IN" dirty="0"/>
              <a:t>Process Modal : </a:t>
            </a:r>
          </a:p>
        </p:txBody>
      </p:sp>
      <p:sp>
        <p:nvSpPr>
          <p:cNvPr id="3" name="Content Placeholder 2">
            <a:extLst>
              <a:ext uri="{FF2B5EF4-FFF2-40B4-BE49-F238E27FC236}">
                <a16:creationId xmlns:a16="http://schemas.microsoft.com/office/drawing/2014/main" id="{6C7636D7-6471-4F6A-7682-65480838D75A}"/>
              </a:ext>
            </a:extLst>
          </p:cNvPr>
          <p:cNvSpPr>
            <a:spLocks noGrp="1"/>
          </p:cNvSpPr>
          <p:nvPr>
            <p:ph idx="1"/>
          </p:nvPr>
        </p:nvSpPr>
        <p:spPr/>
        <p:txBody>
          <a:bodyPr>
            <a:normAutofit/>
          </a:bodyPr>
          <a:lstStyle/>
          <a:p>
            <a:pPr marL="0" indent="0">
              <a:buNone/>
            </a:pPr>
            <a:r>
              <a:rPr lang="en-IN" sz="1800" dirty="0"/>
              <a:t>Requirement Analysis: </a:t>
            </a:r>
            <a:r>
              <a:rPr lang="en-US" sz="1800" dirty="0"/>
              <a:t>By developing this system we are trying to take the project of the user. The basic requirement is that this software is able to handle multiple projects created by users and that particular project’s problem. This system is also able to generate reports of the project.</a:t>
            </a:r>
          </a:p>
          <a:p>
            <a:pPr marL="0" indent="0">
              <a:buNone/>
            </a:pPr>
            <a:endParaRPr lang="en-IN" sz="1800" dirty="0"/>
          </a:p>
          <a:p>
            <a:pPr marL="0" indent="0">
              <a:buNone/>
            </a:pPr>
            <a:r>
              <a:rPr lang="en-IN" sz="1800" dirty="0"/>
              <a:t>System Design: After gathering the requirements from the user we started making user interface pages that make more sense and are more user-friendly. The User interface must be mobile-friendly. And also designed a database. The database includes multiple tables will discuss them in the database section.</a:t>
            </a:r>
          </a:p>
          <a:p>
            <a:pPr marL="0" indent="0">
              <a:buNone/>
            </a:pPr>
            <a:endParaRPr lang="en-IN" sz="1800" dirty="0"/>
          </a:p>
          <a:p>
            <a:pPr marL="0" indent="0">
              <a:buNone/>
            </a:pPr>
            <a:r>
              <a:rPr lang="en-IN" sz="1800" dirty="0"/>
              <a:t>Implementation: After designing the User and interfaces and database design it’s time to implement it. </a:t>
            </a:r>
            <a:r>
              <a:rPr lang="en-US" sz="1800" dirty="0"/>
              <a:t>Each unit is developed and tested for its functionality, which is referred to as Unit Testing.</a:t>
            </a:r>
          </a:p>
          <a:p>
            <a:pPr marL="0" indent="0">
              <a:buNone/>
            </a:pPr>
            <a:endParaRPr lang="en-US" sz="1800" b="0" i="0" dirty="0">
              <a:solidFill>
                <a:srgbClr val="000000"/>
              </a:solidFill>
              <a:effectLst/>
              <a:latin typeface="Nunito" pitchFamily="2" charset="0"/>
            </a:endParaRPr>
          </a:p>
          <a:p>
            <a:pPr marL="0" indent="0">
              <a:buNone/>
            </a:pPr>
            <a:r>
              <a:rPr lang="en-IN" sz="1800" dirty="0"/>
              <a:t>Testing : </a:t>
            </a:r>
            <a:r>
              <a:rPr lang="en-US" sz="1800" dirty="0"/>
              <a:t>Each unit is developed and tested for its functionality, which is referred to as Unit Testing. For testing purpose we have implemented white box testing. With inputs from the system design, the system is first developed in small programs called units, which are integrated in the next phase.</a:t>
            </a:r>
          </a:p>
          <a:p>
            <a:pPr marL="0" indent="0">
              <a:buNone/>
            </a:pPr>
            <a:endParaRPr lang="en-IN" sz="1800" dirty="0"/>
          </a:p>
          <a:p>
            <a:pPr marL="0" indent="0">
              <a:buNone/>
            </a:pPr>
            <a:endParaRPr lang="en-IN" sz="1800" dirty="0"/>
          </a:p>
        </p:txBody>
      </p:sp>
    </p:spTree>
    <p:extLst>
      <p:ext uri="{BB962C8B-B14F-4D97-AF65-F5344CB8AC3E}">
        <p14:creationId xmlns:p14="http://schemas.microsoft.com/office/powerpoint/2010/main" val="59224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856E4-F6CD-556A-C2C3-11683A7E23B6}"/>
              </a:ext>
            </a:extLst>
          </p:cNvPr>
          <p:cNvSpPr>
            <a:spLocks noGrp="1"/>
          </p:cNvSpPr>
          <p:nvPr>
            <p:ph type="title"/>
          </p:nvPr>
        </p:nvSpPr>
        <p:spPr/>
        <p:txBody>
          <a:bodyPr/>
          <a:lstStyle/>
          <a:p>
            <a:r>
              <a:rPr lang="en-IN" dirty="0"/>
              <a:t>Process Modal : </a:t>
            </a:r>
          </a:p>
        </p:txBody>
      </p:sp>
      <p:sp>
        <p:nvSpPr>
          <p:cNvPr id="3" name="Content Placeholder 2">
            <a:extLst>
              <a:ext uri="{FF2B5EF4-FFF2-40B4-BE49-F238E27FC236}">
                <a16:creationId xmlns:a16="http://schemas.microsoft.com/office/drawing/2014/main" id="{E6FF9409-EDDC-0F24-200D-D57BECA190F6}"/>
              </a:ext>
            </a:extLst>
          </p:cNvPr>
          <p:cNvSpPr>
            <a:spLocks noGrp="1"/>
          </p:cNvSpPr>
          <p:nvPr>
            <p:ph idx="1"/>
          </p:nvPr>
        </p:nvSpPr>
        <p:spPr/>
        <p:txBody>
          <a:bodyPr>
            <a:normAutofit/>
          </a:bodyPr>
          <a:lstStyle/>
          <a:p>
            <a:pPr marL="0" indent="0">
              <a:buNone/>
            </a:pPr>
            <a:r>
              <a:rPr lang="en-IN" sz="1800" dirty="0"/>
              <a:t>Deployment: After completing the requirement of the user then we can deploy on the server or on other resources.</a:t>
            </a:r>
          </a:p>
          <a:p>
            <a:pPr marL="0" indent="0">
              <a:buNone/>
            </a:pPr>
            <a:endParaRPr lang="en-IN" sz="1800" dirty="0"/>
          </a:p>
          <a:p>
            <a:pPr marL="0" indent="0">
              <a:buNone/>
            </a:pPr>
            <a:r>
              <a:rPr lang="en-IN" sz="1800" dirty="0"/>
              <a:t>Maintenance: </a:t>
            </a:r>
            <a:r>
              <a:rPr lang="en-US" sz="1800" dirty="0"/>
              <a:t>There are some issues that come up in the client environment. To fix those issues, new updates or bug-fixing updates are released. Also to enhance the product some better versions are released. Maintenance is done to deliver these changes in the customer environment.</a:t>
            </a:r>
            <a:endParaRPr lang="en-IN" sz="1800" dirty="0"/>
          </a:p>
        </p:txBody>
      </p:sp>
    </p:spTree>
    <p:extLst>
      <p:ext uri="{BB962C8B-B14F-4D97-AF65-F5344CB8AC3E}">
        <p14:creationId xmlns:p14="http://schemas.microsoft.com/office/powerpoint/2010/main" val="2752765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C015-D0DF-4EDA-79A7-110388A63994}"/>
              </a:ext>
            </a:extLst>
          </p:cNvPr>
          <p:cNvSpPr>
            <a:spLocks noGrp="1"/>
          </p:cNvSpPr>
          <p:nvPr>
            <p:ph type="title"/>
          </p:nvPr>
        </p:nvSpPr>
        <p:spPr/>
        <p:txBody>
          <a:bodyPr/>
          <a:lstStyle/>
          <a:p>
            <a:r>
              <a:rPr lang="en-IN" dirty="0"/>
              <a:t>Objectives And Scopes:</a:t>
            </a:r>
          </a:p>
        </p:txBody>
      </p:sp>
      <p:sp>
        <p:nvSpPr>
          <p:cNvPr id="3" name="Content Placeholder 2">
            <a:extLst>
              <a:ext uri="{FF2B5EF4-FFF2-40B4-BE49-F238E27FC236}">
                <a16:creationId xmlns:a16="http://schemas.microsoft.com/office/drawing/2014/main" id="{B22D0C93-7172-DFF9-2DD4-41EE5252F069}"/>
              </a:ext>
            </a:extLst>
          </p:cNvPr>
          <p:cNvSpPr>
            <a:spLocks noGrp="1"/>
          </p:cNvSpPr>
          <p:nvPr>
            <p:ph idx="1"/>
          </p:nvPr>
        </p:nvSpPr>
        <p:spPr>
          <a:xfrm>
            <a:off x="671513" y="1528763"/>
            <a:ext cx="10682287" cy="4648200"/>
          </a:xfrm>
        </p:spPr>
        <p:txBody>
          <a:bodyPr>
            <a:normAutofit lnSpcReduction="10000"/>
          </a:bodyPr>
          <a:lstStyle/>
          <a:p>
            <a:pPr marL="0" indent="0">
              <a:buNone/>
            </a:pPr>
            <a:r>
              <a:rPr lang="en-IN" sz="1800" b="0" i="0" dirty="0">
                <a:effectLst/>
              </a:rPr>
              <a:t>1. Reduction of lead-times</a:t>
            </a:r>
          </a:p>
          <a:p>
            <a:pPr marL="0" indent="0">
              <a:buNone/>
            </a:pPr>
            <a:r>
              <a:rPr lang="en-US" sz="1800" b="0" i="0" dirty="0">
                <a:effectLst/>
              </a:rPr>
              <a:t>2. Inventory reduction (e.g. capital reduced by x $’s)</a:t>
            </a:r>
          </a:p>
          <a:p>
            <a:pPr marL="0" indent="0">
              <a:buNone/>
            </a:pPr>
            <a:r>
              <a:rPr lang="en-US" sz="1800" b="0" i="0" dirty="0">
                <a:effectLst/>
              </a:rPr>
              <a:t>3. Simplification of the organization (e.g. reduce manufacturing steps by x %)</a:t>
            </a:r>
          </a:p>
          <a:p>
            <a:pPr marL="0" indent="0">
              <a:buNone/>
            </a:pPr>
            <a:r>
              <a:rPr lang="en-US" sz="1800" dirty="0"/>
              <a:t>4. I</a:t>
            </a:r>
            <a:r>
              <a:rPr lang="en-US" sz="1800" b="0" i="0" dirty="0">
                <a:effectLst/>
              </a:rPr>
              <a:t>ncrease flexibility (e.g. production within x days after customer order)</a:t>
            </a:r>
          </a:p>
          <a:p>
            <a:pPr marL="0" indent="0">
              <a:buNone/>
            </a:pPr>
            <a:r>
              <a:rPr lang="en-US" sz="1800" dirty="0">
                <a:solidFill>
                  <a:srgbClr val="040C28"/>
                </a:solidFill>
              </a:rPr>
              <a:t>5. Identify</a:t>
            </a:r>
            <a:r>
              <a:rPr lang="en-US" sz="1800" b="0" i="0" dirty="0">
                <a:solidFill>
                  <a:srgbClr val="040C28"/>
                </a:solidFill>
                <a:effectLst/>
              </a:rPr>
              <a:t> potential bottlenecks(the one thing that stops the progress of the business) in your process and fix them so work can flow through it cost-effectively at an optimal speed or throughput</a:t>
            </a:r>
            <a:r>
              <a:rPr lang="en-US" sz="1800" b="0" i="0" dirty="0">
                <a:solidFill>
                  <a:srgbClr val="202124"/>
                </a:solidFill>
                <a:effectLst/>
              </a:rPr>
              <a:t>.</a:t>
            </a:r>
          </a:p>
          <a:p>
            <a:pPr marL="0" indent="0">
              <a:buNone/>
            </a:pPr>
            <a:endParaRPr lang="en-US" sz="1800" dirty="0">
              <a:solidFill>
                <a:srgbClr val="202124"/>
              </a:solidFill>
            </a:endParaRPr>
          </a:p>
          <a:p>
            <a:pPr marL="0" indent="0">
              <a:buNone/>
            </a:pPr>
            <a:endParaRPr lang="en-US" sz="1800" dirty="0">
              <a:solidFill>
                <a:srgbClr val="202124"/>
              </a:solidFill>
            </a:endParaRPr>
          </a:p>
          <a:p>
            <a:pPr marL="0" indent="0">
              <a:buNone/>
            </a:pPr>
            <a:r>
              <a:rPr lang="en-IN" sz="1800" dirty="0"/>
              <a:t>1. Majorly The Project Management System’s</a:t>
            </a:r>
            <a:r>
              <a:rPr lang="en-IN" sz="1800" u="sng" dirty="0"/>
              <a:t> </a:t>
            </a:r>
            <a:r>
              <a:rPr lang="en-IN" sz="1800" dirty="0"/>
              <a:t>goal is to get coordination between the members of the persons.</a:t>
            </a:r>
          </a:p>
          <a:p>
            <a:pPr marL="0" indent="0">
              <a:buNone/>
            </a:pPr>
            <a:r>
              <a:rPr lang="en-IN" sz="1800" dirty="0"/>
              <a:t>2. Project Management System Kanban</a:t>
            </a:r>
            <a:r>
              <a:rPr lang="en-US" sz="1800" b="0" i="0" dirty="0">
                <a:solidFill>
                  <a:srgbClr val="202124"/>
                </a:solidFill>
                <a:effectLst/>
              </a:rPr>
              <a:t> represents a visual way to </a:t>
            </a:r>
            <a:r>
              <a:rPr lang="en-US" sz="1800" b="0" i="0" dirty="0">
                <a:solidFill>
                  <a:srgbClr val="040C28"/>
                </a:solidFill>
                <a:effectLst/>
              </a:rPr>
              <a:t>create, track, and manage tasks and workflows</a:t>
            </a:r>
            <a:r>
              <a:rPr lang="en-US" sz="1800" dirty="0">
                <a:solidFill>
                  <a:srgbClr val="202124"/>
                </a:solidFill>
              </a:rPr>
              <a:t>.</a:t>
            </a:r>
          </a:p>
          <a:p>
            <a:pPr marL="0" indent="0">
              <a:buNone/>
            </a:pPr>
            <a:r>
              <a:rPr lang="en-US" sz="1800" dirty="0">
                <a:solidFill>
                  <a:srgbClr val="202124"/>
                </a:solidFill>
              </a:rPr>
              <a:t>3. The project deliverables are the things where the actual exchange of the work in terms of money is measured, are involved. </a:t>
            </a:r>
          </a:p>
          <a:p>
            <a:pPr marL="0" indent="0">
              <a:buNone/>
            </a:pPr>
            <a:r>
              <a:rPr lang="en-US" sz="1800" dirty="0">
                <a:solidFill>
                  <a:srgbClr val="202124"/>
                </a:solidFill>
              </a:rPr>
              <a:t>4. The main scope of the system is to determine the costs and deadlines of a certain project.</a:t>
            </a:r>
          </a:p>
          <a:p>
            <a:pPr marL="0" indent="0">
              <a:buNone/>
            </a:pPr>
            <a:endParaRPr lang="en-IN" sz="1800" dirty="0"/>
          </a:p>
          <a:p>
            <a:pPr marL="0" indent="0">
              <a:buNone/>
            </a:pPr>
            <a:endParaRPr lang="en-IN" sz="1800" dirty="0"/>
          </a:p>
        </p:txBody>
      </p:sp>
    </p:spTree>
    <p:extLst>
      <p:ext uri="{BB962C8B-B14F-4D97-AF65-F5344CB8AC3E}">
        <p14:creationId xmlns:p14="http://schemas.microsoft.com/office/powerpoint/2010/main" val="2118449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D71AF-03E8-394C-B330-5835904E2139}"/>
              </a:ext>
            </a:extLst>
          </p:cNvPr>
          <p:cNvSpPr>
            <a:spLocks noGrp="1"/>
          </p:cNvSpPr>
          <p:nvPr>
            <p:ph type="title"/>
          </p:nvPr>
        </p:nvSpPr>
        <p:spPr/>
        <p:txBody>
          <a:bodyPr/>
          <a:lstStyle/>
          <a:p>
            <a:r>
              <a:rPr lang="en-IN" dirty="0"/>
              <a:t>Limitations : </a:t>
            </a:r>
          </a:p>
        </p:txBody>
      </p:sp>
      <p:sp>
        <p:nvSpPr>
          <p:cNvPr id="3" name="Content Placeholder 2">
            <a:extLst>
              <a:ext uri="{FF2B5EF4-FFF2-40B4-BE49-F238E27FC236}">
                <a16:creationId xmlns:a16="http://schemas.microsoft.com/office/drawing/2014/main" id="{EDB87262-5AF4-25FA-DEC2-323CC2D3B64C}"/>
              </a:ext>
            </a:extLst>
          </p:cNvPr>
          <p:cNvSpPr>
            <a:spLocks noGrp="1"/>
          </p:cNvSpPr>
          <p:nvPr>
            <p:ph idx="1"/>
          </p:nvPr>
        </p:nvSpPr>
        <p:spPr>
          <a:xfrm>
            <a:off x="838200" y="1690688"/>
            <a:ext cx="10515600" cy="4486275"/>
          </a:xfrm>
        </p:spPr>
        <p:txBody>
          <a:bodyPr>
            <a:noAutofit/>
          </a:bodyPr>
          <a:lstStyle/>
          <a:p>
            <a:pPr marL="0" indent="0">
              <a:buNone/>
            </a:pPr>
            <a:r>
              <a:rPr lang="en-IN" sz="1800" dirty="0"/>
              <a:t>Home Page : </a:t>
            </a:r>
          </a:p>
          <a:p>
            <a:pPr marL="0" indent="0">
              <a:buNone/>
            </a:pPr>
            <a:r>
              <a:rPr lang="en-IN" sz="1800" dirty="0"/>
              <a:t>1. Users cannot add content in In-progress, verify, or done sections like the do-it section.</a:t>
            </a:r>
          </a:p>
          <a:p>
            <a:pPr marL="0" indent="0">
              <a:buNone/>
            </a:pPr>
            <a:r>
              <a:rPr lang="en-IN" sz="1800" dirty="0"/>
              <a:t>2. User cannot comments on content that encourage them to communicate properly</a:t>
            </a:r>
          </a:p>
          <a:p>
            <a:pPr marL="0" indent="0">
              <a:buNone/>
            </a:pPr>
            <a:r>
              <a:rPr lang="en-IN" sz="1800" dirty="0"/>
              <a:t>Project Page :</a:t>
            </a:r>
          </a:p>
          <a:p>
            <a:pPr marL="0" indent="0">
              <a:buNone/>
            </a:pPr>
            <a:r>
              <a:rPr lang="en-IN" sz="1800" dirty="0"/>
              <a:t>1. User cannot remove or delete projects from the list</a:t>
            </a:r>
          </a:p>
          <a:p>
            <a:pPr marL="0" indent="0">
              <a:buNone/>
            </a:pPr>
            <a:r>
              <a:rPr lang="en-IN" sz="1800" dirty="0"/>
              <a:t>2. Role-wise rights are not present anyone who has the username and password he/she can access the dashboard and other content </a:t>
            </a:r>
          </a:p>
          <a:p>
            <a:pPr marL="0" indent="0">
              <a:buNone/>
            </a:pPr>
            <a:r>
              <a:rPr lang="en-IN" sz="1800" dirty="0"/>
              <a:t>Report Page : </a:t>
            </a:r>
          </a:p>
          <a:p>
            <a:pPr marL="0" indent="0">
              <a:buNone/>
            </a:pPr>
            <a:r>
              <a:rPr lang="en-IN" sz="1800" dirty="0"/>
              <a:t>1. When content is not added to the project then it will display </a:t>
            </a:r>
            <a:r>
              <a:rPr lang="en-IN" sz="1800" dirty="0" err="1"/>
              <a:t>NaN</a:t>
            </a:r>
            <a:r>
              <a:rPr lang="en-IN" sz="1800" dirty="0"/>
              <a:t> in the progress bar</a:t>
            </a:r>
          </a:p>
          <a:p>
            <a:pPr marL="0" indent="0">
              <a:buNone/>
            </a:pPr>
            <a:r>
              <a:rPr lang="en-IN" sz="1800" dirty="0"/>
              <a:t>2. The user cannot see what content is present in which section</a:t>
            </a:r>
          </a:p>
          <a:p>
            <a:pPr marL="0" indent="0">
              <a:buNone/>
            </a:pPr>
            <a:r>
              <a:rPr lang="en-IN" sz="1800" dirty="0"/>
              <a:t>FAQ Page : </a:t>
            </a:r>
          </a:p>
          <a:p>
            <a:pPr marL="0" indent="0">
              <a:buNone/>
            </a:pPr>
            <a:r>
              <a:rPr lang="en-IN" sz="1800" dirty="0"/>
              <a:t>1. User cannot add/ask new question</a:t>
            </a:r>
          </a:p>
        </p:txBody>
      </p:sp>
    </p:spTree>
    <p:extLst>
      <p:ext uri="{BB962C8B-B14F-4D97-AF65-F5344CB8AC3E}">
        <p14:creationId xmlns:p14="http://schemas.microsoft.com/office/powerpoint/2010/main" val="967108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6395-6A36-BC7E-3087-7BBA20FC3187}"/>
              </a:ext>
            </a:extLst>
          </p:cNvPr>
          <p:cNvSpPr>
            <a:spLocks noGrp="1"/>
          </p:cNvSpPr>
          <p:nvPr>
            <p:ph type="title"/>
          </p:nvPr>
        </p:nvSpPr>
        <p:spPr/>
        <p:txBody>
          <a:bodyPr/>
          <a:lstStyle/>
          <a:p>
            <a:r>
              <a:rPr lang="en-IN" dirty="0"/>
              <a:t>User Interface Of Home Page:</a:t>
            </a:r>
          </a:p>
        </p:txBody>
      </p:sp>
      <p:pic>
        <p:nvPicPr>
          <p:cNvPr id="5" name="Content Placeholder 4">
            <a:extLst>
              <a:ext uri="{FF2B5EF4-FFF2-40B4-BE49-F238E27FC236}">
                <a16:creationId xmlns:a16="http://schemas.microsoft.com/office/drawing/2014/main" id="{AA62ACA7-5890-CDD5-5673-6FEABD72EFB2}"/>
              </a:ext>
            </a:extLst>
          </p:cNvPr>
          <p:cNvPicPr>
            <a:picLocks noGrp="1" noChangeAspect="1"/>
          </p:cNvPicPr>
          <p:nvPr>
            <p:ph idx="1"/>
          </p:nvPr>
        </p:nvPicPr>
        <p:blipFill>
          <a:blip r:embed="rId2"/>
          <a:stretch>
            <a:fillRect/>
          </a:stretch>
        </p:blipFill>
        <p:spPr>
          <a:xfrm>
            <a:off x="1223073" y="1825625"/>
            <a:ext cx="9745853" cy="4351338"/>
          </a:xfrm>
        </p:spPr>
      </p:pic>
    </p:spTree>
    <p:extLst>
      <p:ext uri="{BB962C8B-B14F-4D97-AF65-F5344CB8AC3E}">
        <p14:creationId xmlns:p14="http://schemas.microsoft.com/office/powerpoint/2010/main" val="535187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6187-36A5-7301-2349-149DC795DD51}"/>
              </a:ext>
            </a:extLst>
          </p:cNvPr>
          <p:cNvSpPr>
            <a:spLocks noGrp="1"/>
          </p:cNvSpPr>
          <p:nvPr>
            <p:ph type="title"/>
          </p:nvPr>
        </p:nvSpPr>
        <p:spPr>
          <a:xfrm>
            <a:off x="838200" y="324784"/>
            <a:ext cx="10515600" cy="1325563"/>
          </a:xfrm>
        </p:spPr>
        <p:txBody>
          <a:bodyPr/>
          <a:lstStyle/>
          <a:p>
            <a:r>
              <a:rPr lang="en-IN" dirty="0"/>
              <a:t>User Interface Of Project Page:</a:t>
            </a:r>
          </a:p>
        </p:txBody>
      </p:sp>
      <p:pic>
        <p:nvPicPr>
          <p:cNvPr id="5" name="Content Placeholder 4">
            <a:extLst>
              <a:ext uri="{FF2B5EF4-FFF2-40B4-BE49-F238E27FC236}">
                <a16:creationId xmlns:a16="http://schemas.microsoft.com/office/drawing/2014/main" id="{BF531BA1-F0E9-D856-C8E8-86DA27F9F940}"/>
              </a:ext>
            </a:extLst>
          </p:cNvPr>
          <p:cNvPicPr>
            <a:picLocks noGrp="1" noChangeAspect="1"/>
          </p:cNvPicPr>
          <p:nvPr>
            <p:ph idx="1"/>
          </p:nvPr>
        </p:nvPicPr>
        <p:blipFill>
          <a:blip r:embed="rId2"/>
          <a:stretch>
            <a:fillRect/>
          </a:stretch>
        </p:blipFill>
        <p:spPr>
          <a:xfrm>
            <a:off x="1223928" y="1825625"/>
            <a:ext cx="9744143" cy="4351338"/>
          </a:xfrm>
        </p:spPr>
      </p:pic>
    </p:spTree>
    <p:extLst>
      <p:ext uri="{BB962C8B-B14F-4D97-AF65-F5344CB8AC3E}">
        <p14:creationId xmlns:p14="http://schemas.microsoft.com/office/powerpoint/2010/main" val="3053762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9066E-E455-D024-AC11-6F9EAF2C9090}"/>
              </a:ext>
            </a:extLst>
          </p:cNvPr>
          <p:cNvSpPr>
            <a:spLocks noGrp="1"/>
          </p:cNvSpPr>
          <p:nvPr>
            <p:ph type="title"/>
          </p:nvPr>
        </p:nvSpPr>
        <p:spPr/>
        <p:txBody>
          <a:bodyPr/>
          <a:lstStyle/>
          <a:p>
            <a:r>
              <a:rPr lang="en-IN" dirty="0"/>
              <a:t>User Interface Of Report Page:</a:t>
            </a:r>
          </a:p>
        </p:txBody>
      </p:sp>
      <p:pic>
        <p:nvPicPr>
          <p:cNvPr id="5" name="Content Placeholder 4">
            <a:extLst>
              <a:ext uri="{FF2B5EF4-FFF2-40B4-BE49-F238E27FC236}">
                <a16:creationId xmlns:a16="http://schemas.microsoft.com/office/drawing/2014/main" id="{E1FA0483-ACA1-D836-287D-3159D49C071C}"/>
              </a:ext>
            </a:extLst>
          </p:cNvPr>
          <p:cNvPicPr>
            <a:picLocks noGrp="1" noChangeAspect="1"/>
          </p:cNvPicPr>
          <p:nvPr>
            <p:ph idx="1"/>
          </p:nvPr>
        </p:nvPicPr>
        <p:blipFill>
          <a:blip r:embed="rId2"/>
          <a:stretch>
            <a:fillRect/>
          </a:stretch>
        </p:blipFill>
        <p:spPr>
          <a:xfrm>
            <a:off x="1215928" y="1825625"/>
            <a:ext cx="9760143" cy="4351338"/>
          </a:xfrm>
        </p:spPr>
      </p:pic>
    </p:spTree>
    <p:extLst>
      <p:ext uri="{BB962C8B-B14F-4D97-AF65-F5344CB8AC3E}">
        <p14:creationId xmlns:p14="http://schemas.microsoft.com/office/powerpoint/2010/main" val="1046187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1184</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Nunito</vt:lpstr>
      <vt:lpstr>Office Theme</vt:lpstr>
      <vt:lpstr>Project Management System</vt:lpstr>
      <vt:lpstr>Process Modal : </vt:lpstr>
      <vt:lpstr>Process Modal : </vt:lpstr>
      <vt:lpstr>Process Modal : </vt:lpstr>
      <vt:lpstr>Objectives And Scopes:</vt:lpstr>
      <vt:lpstr>Limitations : </vt:lpstr>
      <vt:lpstr>User Interface Of Home Page:</vt:lpstr>
      <vt:lpstr>User Interface Of Project Page:</vt:lpstr>
      <vt:lpstr>User Interface Of Report Page:</vt:lpstr>
      <vt:lpstr>User Interface Of FAQ Page:</vt:lpstr>
      <vt:lpstr>Table No. 1 : tbl_user</vt:lpstr>
      <vt:lpstr>Table No. 2 : tbl_project</vt:lpstr>
      <vt:lpstr>Table No. 3 : tbl_content</vt:lpstr>
      <vt:lpstr>Table No. 4 : tbl_count</vt:lpstr>
      <vt:lpstr>Table No. 5 : tbl_faq</vt:lpstr>
      <vt:lpstr>Stored Procedure</vt:lpstr>
      <vt:lpstr>Stored Procedure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System</dc:title>
  <dc:creator>ANKITA KULKARNI</dc:creator>
  <cp:lastModifiedBy>ANKITA KULKARNI</cp:lastModifiedBy>
  <cp:revision>11</cp:revision>
  <dcterms:created xsi:type="dcterms:W3CDTF">2023-05-23T08:52:13Z</dcterms:created>
  <dcterms:modified xsi:type="dcterms:W3CDTF">2023-05-27T08:53:02Z</dcterms:modified>
</cp:coreProperties>
</file>