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6BD68B-0B17-4F8B-8FC1-7E57C357435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CD0FB13-F702-4DB9-8EDE-C3CC9D1D041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586DF3-0A02-457D-85BC-DB59BD066B3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365A53-ADB5-45BD-9A8C-CC6753E270B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F7C2E-3E17-4620-AB5C-F4C438C7559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4C9E7A-52A2-4569-8671-F62527BB053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19959A-F687-40AD-ABA9-D2D2E26E763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9CB432-2410-4BC4-AB58-95564873921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A14CF44-C80B-4537-B870-42F40D58753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FC838C-A7DC-45E0-8E8C-454E7652446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64E07F-75E6-4343-BD44-F24EBF4545F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45E3F7-D07D-48D7-BF51-0DD6FEE69CE9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E376BE-AAE1-477A-A05F-FAF6801F92F3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4E977E-1958-4676-846D-2A42EF2A66CF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2464EC-CCF8-4768-B709-E9D525E8F506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53D0F9-56DE-4A4A-BD66-36F3555516CF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EC607D-4A82-49BA-939E-851CF539F931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50DECC-C415-4866-A488-6404FB819F91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CB836F-7049-4367-87F4-450072EDB2A8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BC3AA7-21ED-47B1-92C6-69C5445BA429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66E942-101F-4253-8DB2-2AD578FFC2F8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7DB8D1-9E61-4F70-B7B6-39EED2E21A76}" type="slidenum">
              <a:rPr b="0" lang="en-GB" sz="1000" spc="-1" strike="noStrike">
                <a:solidFill>
                  <a:schemeClr val="lt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chemeClr val="dk1"/>
                </a:solidFill>
                <a:latin typeface="Arial"/>
                <a:ea typeface="Arial"/>
              </a:rPr>
              <a:t>Blog-Sphere</a:t>
            </a:r>
            <a:endParaRPr b="0" lang="en-IN" sz="5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lt2"/>
                </a:solidFill>
                <a:latin typeface="Arial"/>
                <a:ea typeface="Arial"/>
              </a:rPr>
              <a:t>By: 76. Prajwal P. Kulkarni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ML-based blog recommendation module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Personlization: Provides personalized blog suggestion based on: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User history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Interaction and preference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ML model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Collaborative filtering/content-based recommendation model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Notification module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Real-Time Notifications: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Interaction notifications (comments, likes)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Optimized for high-frequency interactions (e.g., bulk clap notifications)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Push Notifications: for user engagement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Search module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Search Engine: Keyword-based search for blogs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Trending Content: Highlights popular and recommended blogs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Categories: For easy discovery based on user preferences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Admin module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User Reports: Tracks user activity, engagement, and growth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Blog Reports: Analyzes blog popularity and interactions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Interaction Reports: Monitors claps, comments, and engagement statistics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User Activity Tracking: Logs views, claps, comments for recommendations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Analytics Dashboard: Provides insights on platform usage, trends, and peak times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97;p20" descr=""/>
          <p:cNvPicPr/>
          <p:nvPr/>
        </p:nvPicPr>
        <p:blipFill>
          <a:blip r:embed="rId1"/>
          <a:stretch/>
        </p:blipFill>
        <p:spPr>
          <a:xfrm>
            <a:off x="152280" y="251280"/>
            <a:ext cx="8838360" cy="453204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360" y="832680"/>
            <a:ext cx="421092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Website map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  <a:ea typeface="Arial"/>
              </a:rPr>
              <a:t>Backend specification</a:t>
            </a:r>
            <a:endParaRPr b="0" lang="en-IN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08;p22" descr=""/>
          <p:cNvPicPr/>
          <p:nvPr/>
        </p:nvPicPr>
        <p:blipFill>
          <a:blip r:embed="rId1"/>
          <a:stretch/>
        </p:blipFill>
        <p:spPr>
          <a:xfrm>
            <a:off x="66960" y="214920"/>
            <a:ext cx="9009360" cy="471312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ERD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0th normalization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Google Shape;115;p23" descr=""/>
          <p:cNvPicPr/>
          <p:nvPr/>
        </p:nvPicPr>
        <p:blipFill>
          <a:blip r:embed="rId1"/>
          <a:stretch/>
        </p:blipFill>
        <p:spPr>
          <a:xfrm>
            <a:off x="3710520" y="360000"/>
            <a:ext cx="2331360" cy="38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20;p24" descr=""/>
          <p:cNvPicPr/>
          <p:nvPr/>
        </p:nvPicPr>
        <p:blipFill>
          <a:blip r:embed="rId1"/>
          <a:stretch/>
        </p:blipFill>
        <p:spPr>
          <a:xfrm>
            <a:off x="1423440" y="0"/>
            <a:ext cx="6622560" cy="497088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1st normalization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126;p25" descr=""/>
          <p:cNvPicPr/>
          <p:nvPr/>
        </p:nvPicPr>
        <p:blipFill>
          <a:blip r:embed="rId1"/>
          <a:stretch/>
        </p:blipFill>
        <p:spPr>
          <a:xfrm>
            <a:off x="155880" y="68760"/>
            <a:ext cx="8831520" cy="500544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2nd normalization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60;p14" descr=""/>
          <p:cNvPicPr/>
          <p:nvPr/>
        </p:nvPicPr>
        <p:blipFill>
          <a:blip r:embed="rId1"/>
          <a:stretch/>
        </p:blipFill>
        <p:spPr>
          <a:xfrm>
            <a:off x="0" y="110520"/>
            <a:ext cx="9143280" cy="47905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Object diagram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32;p26" descr=""/>
          <p:cNvPicPr/>
          <p:nvPr/>
        </p:nvPicPr>
        <p:blipFill>
          <a:blip r:embed="rId1"/>
          <a:stretch/>
        </p:blipFill>
        <p:spPr>
          <a:xfrm>
            <a:off x="0" y="0"/>
            <a:ext cx="9074160" cy="514260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3rd normalization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  <a:ea typeface="Arial"/>
              </a:rPr>
              <a:t>Frontend specification</a:t>
            </a:r>
            <a:endParaRPr b="0" lang="en-IN" sz="3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Menu tree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2" name="Google Shape;144;p28" descr=""/>
          <p:cNvPicPr/>
          <p:nvPr/>
        </p:nvPicPr>
        <p:blipFill>
          <a:blip r:embed="rId1"/>
          <a:srcRect l="0" t="8224" r="69574" b="28158"/>
          <a:stretch/>
        </p:blipFill>
        <p:spPr>
          <a:xfrm>
            <a:off x="2771280" y="0"/>
            <a:ext cx="4166280" cy="49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Menu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rcRect l="0" t="13937" r="1971" b="79064"/>
          <a:stretch/>
        </p:blipFill>
        <p:spPr>
          <a:xfrm>
            <a:off x="36720" y="1260000"/>
            <a:ext cx="8962920" cy="3592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rcRect l="0" t="13933" r="68905" b="65066"/>
          <a:stretch/>
        </p:blipFill>
        <p:spPr>
          <a:xfrm>
            <a:off x="2916720" y="2160000"/>
            <a:ext cx="2842920" cy="10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Input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27559" t="20993" r="27165" b="5569"/>
          <a:stretch/>
        </p:blipFill>
        <p:spPr>
          <a:xfrm>
            <a:off x="360360" y="1083600"/>
            <a:ext cx="4139280" cy="377604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rcRect l="27559" t="20932" r="27165" b="26570"/>
          <a:stretch/>
        </p:blipFill>
        <p:spPr>
          <a:xfrm>
            <a:off x="4680360" y="1620360"/>
            <a:ext cx="413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Input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23622" t="24431" r="23228" b="33570"/>
          <a:stretch/>
        </p:blipFill>
        <p:spPr>
          <a:xfrm>
            <a:off x="180000" y="1620000"/>
            <a:ext cx="4454280" cy="19792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rcRect l="25591" t="24440" r="27165" b="5569"/>
          <a:stretch/>
        </p:blipFill>
        <p:spPr>
          <a:xfrm>
            <a:off x="4680360" y="900000"/>
            <a:ext cx="4319280" cy="35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Input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27559" t="20932" r="27165" b="37069"/>
          <a:stretch/>
        </p:blipFill>
        <p:spPr>
          <a:xfrm>
            <a:off x="2520000" y="1440360"/>
            <a:ext cx="413928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Output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5903" t="38434" r="64569" b="9068"/>
          <a:stretch/>
        </p:blipFill>
        <p:spPr>
          <a:xfrm>
            <a:off x="180360" y="1440000"/>
            <a:ext cx="2699280" cy="269928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rcRect l="35436" t="20932" r="5509" b="9068"/>
          <a:stretch/>
        </p:blipFill>
        <p:spPr>
          <a:xfrm>
            <a:off x="3060000" y="1080000"/>
            <a:ext cx="5399280" cy="35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Output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35436" t="20932" r="7480" b="9068"/>
          <a:stretch/>
        </p:blipFill>
        <p:spPr>
          <a:xfrm>
            <a:off x="152280" y="1800000"/>
            <a:ext cx="4436640" cy="30596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rcRect l="35436" t="20932" r="7478" b="9068"/>
          <a:stretch/>
        </p:blipFill>
        <p:spPr>
          <a:xfrm>
            <a:off x="4563000" y="180360"/>
            <a:ext cx="4436280" cy="30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Output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35436" t="20932" r="7478" b="33570"/>
          <a:stretch/>
        </p:blipFill>
        <p:spPr>
          <a:xfrm>
            <a:off x="360" y="1980000"/>
            <a:ext cx="4859280" cy="21780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rcRect l="25591" t="24431" r="25197" b="19567"/>
          <a:stretch/>
        </p:blipFill>
        <p:spPr>
          <a:xfrm>
            <a:off x="5063040" y="360360"/>
            <a:ext cx="393660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6;p15" descr=""/>
          <p:cNvPicPr/>
          <p:nvPr/>
        </p:nvPicPr>
        <p:blipFill>
          <a:blip r:embed="rId1"/>
          <a:stretch/>
        </p:blipFill>
        <p:spPr>
          <a:xfrm>
            <a:off x="82080" y="81000"/>
            <a:ext cx="8985240" cy="506196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Class diagram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Output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24609" t="24431" r="27291" b="19790"/>
          <a:stretch/>
        </p:blipFill>
        <p:spPr>
          <a:xfrm>
            <a:off x="360" y="1620000"/>
            <a:ext cx="4139280" cy="26992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rcRect l="24604" t="24431" r="27296" b="19786"/>
          <a:stretch/>
        </p:blipFill>
        <p:spPr>
          <a:xfrm>
            <a:off x="4140360" y="360"/>
            <a:ext cx="4139280" cy="26992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rcRect l="24572" t="24431" r="27384" b="19567"/>
          <a:stretch/>
        </p:blipFill>
        <p:spPr>
          <a:xfrm>
            <a:off x="5040360" y="2520000"/>
            <a:ext cx="3959280" cy="259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Output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23622" t="38434" r="25197" b="5569"/>
          <a:stretch/>
        </p:blipFill>
        <p:spPr>
          <a:xfrm>
            <a:off x="180360" y="1800000"/>
            <a:ext cx="4679280" cy="28792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rcRect l="25591" t="38434" r="27165" b="5569"/>
          <a:stretch/>
        </p:blipFill>
        <p:spPr>
          <a:xfrm>
            <a:off x="4680360" y="720360"/>
            <a:ext cx="431928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Output screen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25591" t="24431" r="27165" b="44068"/>
          <a:stretch/>
        </p:blipFill>
        <p:spPr>
          <a:xfrm>
            <a:off x="180720" y="1800000"/>
            <a:ext cx="4319280" cy="16192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rcRect l="25591" t="34934" r="27165" b="16067"/>
          <a:stretch/>
        </p:blipFill>
        <p:spPr>
          <a:xfrm>
            <a:off x="4500360" y="180000"/>
            <a:ext cx="4011480" cy="23396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rcRect l="25591" t="45433" r="27165" b="5569"/>
          <a:stretch/>
        </p:blipFill>
        <p:spPr>
          <a:xfrm>
            <a:off x="4500000" y="2625480"/>
            <a:ext cx="4139280" cy="24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Validation control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 lnSpcReduction="10000"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Validation in the React Ecosystem: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Form Libraries: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Formik: A popular library that simplifies form management, including validation.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Yup: A powerful schema validation library used with Formik.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React's Built-in Validation: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Discuss using HTML5 validation attributes like required, pattern, min, max, etc.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Explain how to leverage React's state management and conditional rendering for custom validation.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Validation control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Validation with Formik and Yup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Creating a Validation Schema with Yup: 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Demonstrate how to define validation rules using Yup's schema builder.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Provide examples of common validation scenarios (e.g., required fields, email format, number ranges).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Integrating Yup with Formik: 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Show how to pass the Yup schema to Formik's validationSchema prop.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Explain how Formik automatically validates user input against the schema.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600" spc="-1" strike="noStrike">
                <a:solidFill>
                  <a:schemeClr val="dk1"/>
                </a:solidFill>
                <a:latin typeface="Arial"/>
                <a:ea typeface="Arial"/>
              </a:rPr>
              <a:t>Thank you</a:t>
            </a:r>
            <a:endParaRPr b="0" lang="en-IN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Use-case diagram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Google Shape;73;p16" descr=""/>
          <p:cNvPicPr/>
          <p:nvPr/>
        </p:nvPicPr>
        <p:blipFill>
          <a:blip r:embed="rId1"/>
          <a:stretch/>
        </p:blipFill>
        <p:spPr>
          <a:xfrm>
            <a:off x="4077360" y="72000"/>
            <a:ext cx="3968280" cy="49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Sequence diagram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" name="Google Shape;79;p17" descr=""/>
          <p:cNvPicPr/>
          <p:nvPr/>
        </p:nvPicPr>
        <p:blipFill>
          <a:blip r:embed="rId1"/>
          <a:stretch/>
        </p:blipFill>
        <p:spPr>
          <a:xfrm>
            <a:off x="3366360" y="0"/>
            <a:ext cx="3822120" cy="498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Activity diagram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" name="Google Shape;85;p18" descr=""/>
          <p:cNvPicPr/>
          <p:nvPr/>
        </p:nvPicPr>
        <p:blipFill>
          <a:blip r:embed="rId1"/>
          <a:srcRect l="0" t="0" r="0" b="42885"/>
          <a:stretch/>
        </p:blipFill>
        <p:spPr>
          <a:xfrm>
            <a:off x="2886120" y="152640"/>
            <a:ext cx="2071440" cy="48373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6;p18" descr=""/>
          <p:cNvPicPr/>
          <p:nvPr/>
        </p:nvPicPr>
        <p:blipFill>
          <a:blip r:embed="rId2"/>
          <a:srcRect l="0" t="56676" r="0" b="0"/>
          <a:stretch/>
        </p:blipFill>
        <p:spPr>
          <a:xfrm>
            <a:off x="5469480" y="444960"/>
            <a:ext cx="2071440" cy="366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overview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User Management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Blog Content Management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Blog Recommendation System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Notification System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Search &amp; Discoverability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Report Management (Admin Module)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Analytics &amp; History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User Management Module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Features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User authentication (login, signup)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Profile management (update, follow/unfollow)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Secure login and password encryption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Module specification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adadad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Blog Management Module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Features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Blog writing, editing, and multimedia support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Like(clap) and comment interaction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Read later feature for saving blogs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Audio playback for blog listening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2024-11-10T13:36:22Z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