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76" r:id="rId9"/>
    <p:sldId id="266" r:id="rId10"/>
    <p:sldId id="264" r:id="rId11"/>
    <p:sldId id="267" r:id="rId12"/>
    <p:sldId id="275" r:id="rId13"/>
    <p:sldId id="270" r:id="rId14"/>
    <p:sldId id="271" r:id="rId15"/>
    <p:sldId id="277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60"/>
  </p:normalViewPr>
  <p:slideViewPr>
    <p:cSldViewPr>
      <p:cViewPr varScale="1">
        <p:scale>
          <a:sx n="59" d="100"/>
          <a:sy n="59" d="100"/>
        </p:scale>
        <p:origin x="15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39A3-04FF-48AE-88C7-FBC56016F0B6}" type="datetimeFigureOut">
              <a:rPr lang="en-US" smtClean="0"/>
              <a:pPr/>
              <a:t>9/26/2024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3C96-6DD8-4B14-89AC-5978783FEF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7772400" cy="1470025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Berlin Sans FB Demi" pitchFamily="34" charset="0"/>
              </a:rPr>
              <a:t>SYSTEM SURVEILLANCE using KEYLOGGER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B26AE4-ED98-3522-E058-B0A0B3666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703_keyloggers_char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390" y="1500174"/>
            <a:ext cx="7667700" cy="378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571501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rgbClr val="92D050"/>
                </a:solidFill>
              </a:rPr>
              <a:t>Verisign’s</a:t>
            </a:r>
            <a:r>
              <a:rPr lang="en-IN" sz="2000" b="1" dirty="0">
                <a:solidFill>
                  <a:srgbClr val="92D050"/>
                </a:solidFill>
              </a:rPr>
              <a:t> recent report as rapid growth in malicious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96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91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75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1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Hook</a:t>
            </a:r>
            <a:r>
              <a:rPr lang="en-US" dirty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2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2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43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899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9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9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87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580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724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80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96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7236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87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656" y="33265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Logger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539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755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6011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5868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03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6156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1259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6300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91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763688" y="764704"/>
            <a:ext cx="6889398" cy="550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C000"/>
                </a:solidFill>
              </a:rPr>
              <a:t>System requirements</a:t>
            </a:r>
          </a:p>
          <a:p>
            <a:endParaRPr lang="en-US" sz="3200" b="1" i="1" u="sng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2000, Windows XP (32-bit and x64), Windows Server 2003/2008, Windows Vista (32-bit and x64), Windows 7, Windows 8 (32-bit and x64); Windows 10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</a:t>
            </a:r>
            <a:r>
              <a:rPr lang="en-US" sz="2400" b="1" dirty="0" err="1">
                <a:solidFill>
                  <a:schemeClr val="bg1"/>
                </a:solidFill>
              </a:rPr>
              <a:t>PyCharm</a:t>
            </a:r>
            <a:r>
              <a:rPr lang="en-US" sz="2400" b="1" dirty="0">
                <a:solidFill>
                  <a:schemeClr val="bg1"/>
                </a:solidFill>
              </a:rPr>
              <a:t>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logger-Process-in-User-Activ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57290" y="357166"/>
            <a:ext cx="53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Arial Black" pitchFamily="34" charset="0"/>
              </a:rPr>
              <a:t>CONCLUSION  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1214422"/>
            <a:ext cx="6643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legal uses : steal password  , user name and other personal / corporate data .</a:t>
            </a:r>
            <a:r>
              <a:rPr lang="en-US" sz="20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20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Keep  your computer software update.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1604" y="2967334"/>
            <a:ext cx="485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Rounded MT Bold" pitchFamily="34" charset="0"/>
              </a:rPr>
              <a:t>THANKS !!!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29256" y="1071546"/>
            <a:ext cx="2714644" cy="1571636"/>
          </a:xfrm>
          <a:prstGeom prst="wedgeRoundRectCallout">
            <a:avLst>
              <a:gd name="adj1" fmla="val -20131"/>
              <a:gd name="adj2" fmla="val 83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1142984"/>
            <a:ext cx="204978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357166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600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  Monitors  the  system </a:t>
            </a:r>
          </a:p>
          <a:p>
            <a:r>
              <a:rPr lang="en-IN" sz="2400" b="1" dirty="0">
                <a:solidFill>
                  <a:schemeClr val="bg2">
                    <a:lumMod val="90000"/>
                  </a:schemeClr>
                </a:solidFill>
              </a:rPr>
              <a:t>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What-is-Future-of-Artificial-Intelligence-01.jpg"/>
          <p:cNvPicPr>
            <a:picLocks noChangeAspect="1"/>
          </p:cNvPicPr>
          <p:nvPr/>
        </p:nvPicPr>
        <p:blipFill>
          <a:blip r:embed="rId2" cstate="print"/>
          <a:srcRect l="4687" t="8957" r="52344" b="3722"/>
          <a:stretch>
            <a:fillRect/>
          </a:stretch>
        </p:blipFill>
        <p:spPr>
          <a:xfrm>
            <a:off x="4929190" y="2428868"/>
            <a:ext cx="3929090" cy="4178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3569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31640" y="37890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640" y="42210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31640" y="46531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31640" y="50851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31640" y="55172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1640" y="59492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29249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928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1640" y="20608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31640" y="16288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31640" y="119675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What  is  </a:t>
            </a:r>
            <a:r>
              <a:rPr lang="en-IN" sz="4000" b="1" u="sng" dirty="0" err="1">
                <a:solidFill>
                  <a:srgbClr val="FFC000"/>
                </a:solidFill>
              </a:rPr>
              <a:t>keylogging</a:t>
            </a:r>
            <a:r>
              <a:rPr lang="en-IN" sz="4000" b="1" u="sng" dirty="0">
                <a:solidFill>
                  <a:srgbClr val="FFC000"/>
                </a:solidFill>
              </a:rPr>
              <a:t> 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7643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214818"/>
            <a:ext cx="3286148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214422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3571876"/>
            <a:ext cx="300039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357167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FEATURES   OF   KEYLOGGER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662" y="1142984"/>
            <a:ext cx="2286016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</a:t>
            </a:r>
          </a:p>
          <a:p>
            <a:pPr algn="ctr"/>
            <a:r>
              <a:rPr lang="en-IN" dirty="0"/>
              <a:t>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4286256"/>
            <a:ext cx="217221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2643182"/>
            <a:ext cx="224364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6016" y="4365104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2636912"/>
            <a:ext cx="2428892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4008" y="1124744"/>
            <a:ext cx="2500330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6064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158" y="121442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29322" y="514351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29322" y="3071810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144" y="1196752"/>
            <a:ext cx="30718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14612" y="2214554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571480"/>
            <a:ext cx="4857784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execute_keylogger.py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496" y="5214950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6" y="3929066"/>
            <a:ext cx="1285884" cy="100013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214546" y="1428736"/>
            <a:ext cx="928694" cy="92869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286116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7" name="Diamond 6"/>
          <p:cNvSpPr/>
          <p:nvPr/>
        </p:nvSpPr>
        <p:spPr>
          <a:xfrm>
            <a:off x="3071802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57166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1 -</a:t>
            </a:r>
            <a:r>
              <a:rPr lang="en-IN" dirty="0" err="1"/>
              <a:t>SMTPlib</a:t>
            </a:r>
            <a:r>
              <a:rPr lang="en-IN" dirty="0"/>
              <a:t>  :</a:t>
            </a:r>
          </a:p>
          <a:p>
            <a:r>
              <a:rPr lang="en-IN" dirty="0"/>
              <a:t>It is a client session object that can be used to send mail to any internet machine with SMTP domain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446" y="500042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2 -</a:t>
            </a:r>
            <a:r>
              <a:rPr lang="en-IN" dirty="0" err="1"/>
              <a:t>Pynput</a:t>
            </a:r>
            <a:r>
              <a:rPr lang="en-IN" dirty="0"/>
              <a:t> :</a:t>
            </a:r>
          </a:p>
          <a:p>
            <a:r>
              <a:rPr lang="en-IN" dirty="0"/>
              <a:t>This library allow you to control and monitor input devices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4500570"/>
            <a:ext cx="207170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3 -Keylogger : </a:t>
            </a:r>
          </a:p>
          <a:p>
            <a:r>
              <a:rPr lang="en-IN" dirty="0"/>
              <a:t> Surveillance technology used to monitor or record each </a:t>
            </a:r>
            <a:r>
              <a:rPr lang="en-IN" dirty="0" err="1"/>
              <a:t>krey</a:t>
            </a:r>
            <a:r>
              <a:rPr lang="en-IN" dirty="0"/>
              <a:t> stroke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971176" y="4572008"/>
            <a:ext cx="238703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4 -Threading  :</a:t>
            </a:r>
          </a:p>
          <a:p>
            <a:r>
              <a:rPr lang="en-IN" dirty="0"/>
              <a:t>It  used to run certain code / processing in background and without </a:t>
            </a:r>
            <a:r>
              <a:rPr lang="en-IN" dirty="0" err="1"/>
              <a:t>constent</a:t>
            </a:r>
            <a:r>
              <a:rPr lang="en-IN" dirty="0"/>
              <a:t> of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498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Arial Narrow</vt:lpstr>
      <vt:lpstr>Arial Rounded MT Bold</vt:lpstr>
      <vt:lpstr>Berlin Sans FB Demi</vt:lpstr>
      <vt:lpstr>Calibri</vt:lpstr>
      <vt:lpstr>Wingdings</vt:lpstr>
      <vt:lpstr>Office Theme</vt:lpstr>
      <vt:lpstr>SYSTEM SURVEILLANCE using 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Prajwal Babangol</cp:lastModifiedBy>
  <cp:revision>57</cp:revision>
  <dcterms:created xsi:type="dcterms:W3CDTF">2019-11-09T16:26:25Z</dcterms:created>
  <dcterms:modified xsi:type="dcterms:W3CDTF">2024-09-26T13:53:01Z</dcterms:modified>
</cp:coreProperties>
</file>