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325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100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7625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0015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2247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629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271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05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196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500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391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31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516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3/18/2021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07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3/18/2021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574284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C613-87FF-D345-BCDC-9C4686751412}"/>
              </a:ext>
            </a:extLst>
          </p:cNvPr>
          <p:cNvSpPr>
            <a:spLocks noGrp="1"/>
          </p:cNvSpPr>
          <p:nvPr>
            <p:ph type="ctrTitle"/>
          </p:nvPr>
        </p:nvSpPr>
        <p:spPr>
          <a:xfrm>
            <a:off x="1524000" y="227314"/>
            <a:ext cx="9144000" cy="2387600"/>
          </a:xfrm>
        </p:spPr>
        <p:txBody>
          <a:bodyPr>
            <a:normAutofit/>
          </a:bodyPr>
          <a:lstStyle/>
          <a:p>
            <a:pPr fontAlgn="base"/>
            <a:r>
              <a:rPr lang="en-IN" b="1" i="0">
                <a:solidFill>
                  <a:srgbClr val="444444"/>
                </a:solidFill>
                <a:effectLst/>
                <a:latin typeface="Georgia" panose="02000000000000000000" pitchFamily="2" charset="0"/>
              </a:rPr>
              <a:t>Emojify</a:t>
            </a:r>
            <a:r>
              <a:rPr lang="en-IN" b="0" i="0">
                <a:solidFill>
                  <a:srgbClr val="444444"/>
                </a:solidFill>
                <a:effectLst/>
                <a:latin typeface="Georgia" panose="02000000000000000000" pitchFamily="2" charset="0"/>
              </a:rPr>
              <a:t> </a:t>
            </a:r>
            <a:br>
              <a:rPr lang="en-IN" b="0" i="0">
                <a:solidFill>
                  <a:srgbClr val="444444"/>
                </a:solidFill>
                <a:effectLst/>
                <a:latin typeface="Georgia" panose="02000000000000000000" pitchFamily="2" charset="0"/>
              </a:rPr>
            </a:br>
            <a:r>
              <a:rPr lang="en-IN" sz="3600" b="0" i="0">
                <a:solidFill>
                  <a:srgbClr val="444444"/>
                </a:solidFill>
                <a:effectLst/>
                <a:latin typeface="Georgia" panose="02000000000000000000" pitchFamily="2" charset="0"/>
              </a:rPr>
              <a:t>Create your own emoji with Deep Learning</a:t>
            </a:r>
          </a:p>
        </p:txBody>
      </p:sp>
      <p:sp>
        <p:nvSpPr>
          <p:cNvPr id="3" name="Subtitle 2">
            <a:extLst>
              <a:ext uri="{FF2B5EF4-FFF2-40B4-BE49-F238E27FC236}">
                <a16:creationId xmlns:a16="http://schemas.microsoft.com/office/drawing/2014/main" id="{B9D9F470-B5EB-2742-BE72-4F3F660891E2}"/>
              </a:ext>
            </a:extLst>
          </p:cNvPr>
          <p:cNvSpPr>
            <a:spLocks noGrp="1"/>
          </p:cNvSpPr>
          <p:nvPr>
            <p:ph type="subTitle" idx="1"/>
          </p:nvPr>
        </p:nvSpPr>
        <p:spPr>
          <a:xfrm>
            <a:off x="2902858" y="5146460"/>
            <a:ext cx="9144000" cy="1655762"/>
          </a:xfrm>
        </p:spPr>
        <p:txBody>
          <a:bodyPr>
            <a:normAutofit/>
          </a:bodyPr>
          <a:lstStyle/>
          <a:p>
            <a:pPr algn="r"/>
            <a:r>
              <a:rPr lang="en-IN" dirty="0" err="1"/>
              <a:t>Aayush</a:t>
            </a:r>
            <a:r>
              <a:rPr lang="en-IN" dirty="0"/>
              <a:t> Manoj </a:t>
            </a:r>
            <a:r>
              <a:rPr lang="en-IN" dirty="0" err="1" smtClean="0"/>
              <a:t>Tirmalle</a:t>
            </a:r>
            <a:r>
              <a:rPr lang="en-IN" dirty="0" smtClean="0"/>
              <a:t> </a:t>
            </a:r>
            <a:r>
              <a:rPr lang="en-IN" dirty="0"/>
              <a:t>- 18BBTCS002
</a:t>
            </a:r>
            <a:r>
              <a:rPr lang="en-IN" dirty="0" err="1"/>
              <a:t>Aman.G.Nair</a:t>
            </a:r>
            <a:r>
              <a:rPr lang="en-IN" dirty="0"/>
              <a:t> – 18BBTCS008</a:t>
            </a:r>
          </a:p>
          <a:p>
            <a:pPr algn="r"/>
            <a:r>
              <a:rPr lang="en-IN" dirty="0" err="1" smtClean="0"/>
              <a:t>K.N.Prajwal</a:t>
            </a:r>
            <a:r>
              <a:rPr lang="en-IN" dirty="0" smtClean="0"/>
              <a:t> Sai – 18BBTCS046</a:t>
            </a:r>
            <a:r>
              <a:rPr lang="en-IN" dirty="0"/>
              <a:t>
</a:t>
            </a:r>
            <a:r>
              <a:rPr lang="en-IN" dirty="0" err="1"/>
              <a:t>Hemanth</a:t>
            </a:r>
            <a:r>
              <a:rPr lang="en-IN" dirty="0"/>
              <a:t> </a:t>
            </a:r>
            <a:r>
              <a:rPr lang="en-IN" dirty="0" smtClean="0"/>
              <a:t>Kumar B – 18BBTCS042</a:t>
            </a:r>
            <a:endParaRPr lang="en-US" dirty="0"/>
          </a:p>
        </p:txBody>
      </p:sp>
    </p:spTree>
    <p:extLst>
      <p:ext uri="{BB962C8B-B14F-4D97-AF65-F5344CB8AC3E}">
        <p14:creationId xmlns:p14="http://schemas.microsoft.com/office/powerpoint/2010/main" val="43443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849B-CD28-B348-8798-A798A2243D09}"/>
              </a:ext>
            </a:extLst>
          </p:cNvPr>
          <p:cNvSpPr>
            <a:spLocks noGrp="1"/>
          </p:cNvSpPr>
          <p:nvPr>
            <p:ph type="title"/>
          </p:nvPr>
        </p:nvSpPr>
        <p:spPr/>
        <p:txBody>
          <a:bodyPr/>
          <a:lstStyle/>
          <a:p>
            <a:r>
              <a:rPr lang="en-IN" b="1"/>
              <a:t>Introduction</a:t>
            </a:r>
            <a:endParaRPr lang="en-US" b="1"/>
          </a:p>
        </p:txBody>
      </p:sp>
      <p:sp>
        <p:nvSpPr>
          <p:cNvPr id="3" name="Content Placeholder 2">
            <a:extLst>
              <a:ext uri="{FF2B5EF4-FFF2-40B4-BE49-F238E27FC236}">
                <a16:creationId xmlns:a16="http://schemas.microsoft.com/office/drawing/2014/main" id="{C5B1D253-3C96-2B48-958C-8D8F5CE55B8A}"/>
              </a:ext>
            </a:extLst>
          </p:cNvPr>
          <p:cNvSpPr>
            <a:spLocks noGrp="1"/>
          </p:cNvSpPr>
          <p:nvPr>
            <p:ph idx="1"/>
          </p:nvPr>
        </p:nvSpPr>
        <p:spPr>
          <a:xfrm>
            <a:off x="157238" y="2222288"/>
            <a:ext cx="11792857" cy="4502664"/>
          </a:xfrm>
        </p:spPr>
        <p:txBody>
          <a:bodyPr>
            <a:normAutofit/>
          </a:bodyPr>
          <a:lstStyle/>
          <a:p>
            <a:pPr marL="0" indent="0">
              <a:buNone/>
            </a:pPr>
            <a:r>
              <a:rPr lang="en-IN" sz="2400" dirty="0" err="1"/>
              <a:t>Emojis</a:t>
            </a:r>
            <a:r>
              <a:rPr lang="en-IN" sz="2400" dirty="0"/>
              <a:t> or avatars are ways to indicate nonverbal cues. These cues have become an essential part of online chatting, product review, brand emotion, and many more. It also lead to increasing data science research dedicated to emoji-driven </a:t>
            </a:r>
            <a:r>
              <a:rPr lang="en-IN" sz="2400" dirty="0" err="1"/>
              <a:t>storytelling.With</a:t>
            </a:r>
            <a:r>
              <a:rPr lang="en-IN" sz="2400" dirty="0"/>
              <a:t> advancements in computer vision and deep learning, it is now possible to detect human emotions from images.</a:t>
            </a:r>
          </a:p>
          <a:p>
            <a:pPr marL="0" indent="0">
              <a:buNone/>
            </a:pPr>
            <a:endParaRPr lang="en-IN" sz="2400" dirty="0"/>
          </a:p>
          <a:p>
            <a:pPr marL="0" indent="0">
              <a:buNone/>
            </a:pPr>
            <a:r>
              <a:rPr lang="en-IN" sz="2400" dirty="0"/>
              <a:t>Deep learning is a subset of machine learning in </a:t>
            </a:r>
            <a:r>
              <a:rPr lang="en-IN" sz="2400" dirty="0" smtClean="0"/>
              <a:t>Artificial Intelligence </a:t>
            </a:r>
            <a:r>
              <a:rPr lang="en-IN" sz="2400" dirty="0"/>
              <a:t>(AI) that has networks capable of learning unsupervised from data that is unstructured or </a:t>
            </a:r>
            <a:r>
              <a:rPr lang="en-IN" sz="2400" dirty="0" err="1"/>
              <a:t>unlabeled</a:t>
            </a:r>
            <a:r>
              <a:rPr lang="en-IN" sz="2400" dirty="0"/>
              <a:t>. In this deep learning project, we will classify human facial expressions to filter and map corresponding </a:t>
            </a:r>
            <a:r>
              <a:rPr lang="en-IN" sz="2400" dirty="0" err="1"/>
              <a:t>emojis</a:t>
            </a:r>
            <a:r>
              <a:rPr lang="en-IN" sz="2400" dirty="0"/>
              <a:t> or avatars.</a:t>
            </a:r>
            <a:endParaRPr lang="en-US" sz="2400" dirty="0"/>
          </a:p>
        </p:txBody>
      </p:sp>
    </p:spTree>
    <p:extLst>
      <p:ext uri="{BB962C8B-B14F-4D97-AF65-F5344CB8AC3E}">
        <p14:creationId xmlns:p14="http://schemas.microsoft.com/office/powerpoint/2010/main" val="422522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8BDA-CC8A-B64A-BA21-CB2D34300A59}"/>
              </a:ext>
            </a:extLst>
          </p:cNvPr>
          <p:cNvSpPr>
            <a:spLocks noGrp="1"/>
          </p:cNvSpPr>
          <p:nvPr>
            <p:ph type="title"/>
          </p:nvPr>
        </p:nvSpPr>
        <p:spPr/>
        <p:txBody>
          <a:bodyPr/>
          <a:lstStyle/>
          <a:p>
            <a:r>
              <a:rPr lang="en-IN" b="1"/>
              <a:t>About the Dataset</a:t>
            </a:r>
            <a:endParaRPr lang="en-US" b="1"/>
          </a:p>
        </p:txBody>
      </p:sp>
      <p:sp>
        <p:nvSpPr>
          <p:cNvPr id="3" name="Content Placeholder 2">
            <a:extLst>
              <a:ext uri="{FF2B5EF4-FFF2-40B4-BE49-F238E27FC236}">
                <a16:creationId xmlns:a16="http://schemas.microsoft.com/office/drawing/2014/main" id="{B035D32F-E793-A54F-9514-45F545A8D3B2}"/>
              </a:ext>
            </a:extLst>
          </p:cNvPr>
          <p:cNvSpPr>
            <a:spLocks noGrp="1"/>
          </p:cNvSpPr>
          <p:nvPr>
            <p:ph idx="1"/>
          </p:nvPr>
        </p:nvSpPr>
        <p:spPr>
          <a:xfrm>
            <a:off x="96762" y="1415141"/>
            <a:ext cx="11780761" cy="5442859"/>
          </a:xfrm>
        </p:spPr>
        <p:txBody>
          <a:bodyPr>
            <a:normAutofit/>
          </a:bodyPr>
          <a:lstStyle/>
          <a:p>
            <a:pPr marL="0" indent="0">
              <a:buNone/>
            </a:pPr>
            <a:endParaRPr lang="en-IN"/>
          </a:p>
          <a:p>
            <a:pPr marL="0" indent="0">
              <a:buNone/>
            </a:pPr>
            <a:r>
              <a:rPr lang="en-IN"/>
              <a:t>The FER2013 dataset ( facial expression recognition) consists of 48*48 pixel grayscale face images. The images are centered and occupy an equal amount of space. This dataset consist of facial emotions of following categories:
0: angry
1: disgust
2: fear
3: happy
4: sad
5: surprise
6: neutral</a:t>
            </a:r>
            <a:endParaRPr lang="en-US"/>
          </a:p>
        </p:txBody>
      </p:sp>
    </p:spTree>
    <p:extLst>
      <p:ext uri="{BB962C8B-B14F-4D97-AF65-F5344CB8AC3E}">
        <p14:creationId xmlns:p14="http://schemas.microsoft.com/office/powerpoint/2010/main" val="160041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7E9F-5990-B24D-89D3-421F3D1654C9}"/>
              </a:ext>
            </a:extLst>
          </p:cNvPr>
          <p:cNvSpPr>
            <a:spLocks noGrp="1"/>
          </p:cNvSpPr>
          <p:nvPr>
            <p:ph type="title"/>
          </p:nvPr>
        </p:nvSpPr>
        <p:spPr/>
        <p:txBody>
          <a:bodyPr/>
          <a:lstStyle/>
          <a:p>
            <a:r>
              <a:rPr lang="en-IN" b="1"/>
              <a:t>Methodology</a:t>
            </a:r>
            <a:endParaRPr lang="en-US" b="1"/>
          </a:p>
        </p:txBody>
      </p:sp>
      <p:sp>
        <p:nvSpPr>
          <p:cNvPr id="3" name="Content Placeholder 2">
            <a:extLst>
              <a:ext uri="{FF2B5EF4-FFF2-40B4-BE49-F238E27FC236}">
                <a16:creationId xmlns:a16="http://schemas.microsoft.com/office/drawing/2014/main" id="{E5477105-57D1-764C-B039-5C9267296F48}"/>
              </a:ext>
            </a:extLst>
          </p:cNvPr>
          <p:cNvSpPr>
            <a:spLocks noGrp="1"/>
          </p:cNvSpPr>
          <p:nvPr>
            <p:ph idx="1"/>
          </p:nvPr>
        </p:nvSpPr>
        <p:spPr>
          <a:xfrm>
            <a:off x="705152" y="1620006"/>
            <a:ext cx="10515600" cy="4351338"/>
          </a:xfrm>
        </p:spPr>
        <p:txBody>
          <a:bodyPr/>
          <a:lstStyle/>
          <a:p>
            <a:endParaRPr lang="en-IN"/>
          </a:p>
          <a:p>
            <a:r>
              <a:rPr lang="en-IN"/>
              <a:t>We will analyze the live video feeds in real-time to capture the face and find out the expression. Now we will classify the expression and map to corresponding avatar.
In this project, will build a convolution neural network architecture and train the model on FER2013 dataset for Emotion recognition from images.
Using OpenCV’s haar cascade xml we are getting the bounding box of the faces in the webcam. Then we feed these boxes to the trained model for classification.</a:t>
            </a:r>
            <a:endParaRPr lang="en-US"/>
          </a:p>
        </p:txBody>
      </p:sp>
    </p:spTree>
    <p:extLst>
      <p:ext uri="{BB962C8B-B14F-4D97-AF65-F5344CB8AC3E}">
        <p14:creationId xmlns:p14="http://schemas.microsoft.com/office/powerpoint/2010/main" val="126813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FB9EC-B0DA-D14A-B909-D0AB90BAF83C}"/>
              </a:ext>
            </a:extLst>
          </p:cNvPr>
          <p:cNvSpPr>
            <a:spLocks noGrp="1"/>
          </p:cNvSpPr>
          <p:nvPr>
            <p:ph idx="1"/>
          </p:nvPr>
        </p:nvSpPr>
        <p:spPr>
          <a:xfrm>
            <a:off x="838200" y="1390952"/>
            <a:ext cx="10515600" cy="5043715"/>
          </a:xfrm>
        </p:spPr>
        <p:txBody>
          <a:bodyPr>
            <a:normAutofit/>
          </a:bodyPr>
          <a:lstStyle/>
          <a:p>
            <a:r>
              <a:rPr lang="en-IN" b="1"/>
              <a:t>Category</a:t>
            </a:r>
            <a:r>
              <a:rPr lang="en-IN"/>
              <a:t>: Deep Learning, Machine Learning, AI
</a:t>
            </a:r>
            <a:r>
              <a:rPr lang="en-IN" b="1"/>
              <a:t>Programming Language</a:t>
            </a:r>
            <a:r>
              <a:rPr lang="en-IN"/>
              <a:t>: Python
</a:t>
            </a:r>
            <a:r>
              <a:rPr lang="en-IN" b="1"/>
              <a:t>Tools &amp; Libraries</a:t>
            </a:r>
            <a:r>
              <a:rPr lang="en-IN"/>
              <a:t>: OpenCV haarcascade
</a:t>
            </a:r>
            <a:r>
              <a:rPr lang="en-IN" b="1"/>
              <a:t>IDE</a:t>
            </a:r>
            <a:r>
              <a:rPr lang="en-IN"/>
              <a:t>: Google Colab
</a:t>
            </a:r>
            <a:r>
              <a:rPr lang="en-IN" b="1"/>
              <a:t>Front End</a:t>
            </a:r>
            <a:r>
              <a:rPr lang="en-IN"/>
              <a:t>: NA
</a:t>
            </a:r>
            <a:r>
              <a:rPr lang="en-IN" b="1"/>
              <a:t>Back End</a:t>
            </a:r>
            <a:r>
              <a:rPr lang="en-IN"/>
              <a:t>: Python
</a:t>
            </a:r>
            <a:r>
              <a:rPr lang="en-IN" b="1"/>
              <a:t>Prerequisites</a:t>
            </a:r>
            <a:r>
              <a:rPr lang="en-IN"/>
              <a:t>: Python, Deep Learning, Machine Learning
</a:t>
            </a:r>
            <a:r>
              <a:rPr lang="en-IN" b="1"/>
              <a:t>Intended Audience</a:t>
            </a:r>
            <a:r>
              <a:rPr lang="en-IN"/>
              <a:t>: Education, Developers, Data Scientists, AI professionals</a:t>
            </a:r>
            <a:endParaRPr lang="en-US"/>
          </a:p>
        </p:txBody>
      </p:sp>
    </p:spTree>
    <p:extLst>
      <p:ext uri="{BB962C8B-B14F-4D97-AF65-F5344CB8AC3E}">
        <p14:creationId xmlns:p14="http://schemas.microsoft.com/office/powerpoint/2010/main" val="3158776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0</TotalTime>
  <Words>201</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Century Gothic</vt:lpstr>
      <vt:lpstr>Georgia</vt:lpstr>
      <vt:lpstr>Wingdings 2</vt:lpstr>
      <vt:lpstr>Quotable</vt:lpstr>
      <vt:lpstr>Emojify  Create your own emoji with Deep Learning</vt:lpstr>
      <vt:lpstr>Introduction</vt:lpstr>
      <vt:lpstr>About the Dataset</vt:lpstr>
      <vt:lpstr>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Emojify  Create your own emoji with Deep Learning</dc:title>
  <dc:creator>Unknown User</dc:creator>
  <cp:lastModifiedBy>User</cp:lastModifiedBy>
  <cp:revision>3</cp:revision>
  <dcterms:created xsi:type="dcterms:W3CDTF">2021-03-18T05:43:58Z</dcterms:created>
  <dcterms:modified xsi:type="dcterms:W3CDTF">2021-03-18T06:39:57Z</dcterms:modified>
</cp:coreProperties>
</file>