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Old Standard TT" charset="0"/>
      <p:regular r:id="rId19"/>
      <p:bold r:id="rId20"/>
      <p:italic r:id="rId21"/>
    </p:embeddedFont>
    <p:embeddedFont>
      <p:font typeface="Georgia" pitchFamily="18" charset="0"/>
      <p:regular r:id="rId22"/>
      <p:bold r:id="rId23"/>
      <p:italic r:id="rId24"/>
      <p:boldItalic r:id="rId25"/>
    </p:embeddedFont>
    <p:embeddedFont>
      <p:font typeface="Century Gothic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-426" y="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8657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b202d351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b202d351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b202d351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b202d351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b202d351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b202d351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b24c1c56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b24c1c56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b24c1c56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b24c1c56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b24c1c56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b24c1c56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b24c1c56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b24c1c56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b202d351e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b202d351e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b24c1c56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b24c1c56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264d6cf2f13ac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264d6cf2f13ac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264d6cf2f13ac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264d6cf2f13ac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b24c1c56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b24c1c56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b24c1c56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b24c1c56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b202d351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b202d351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b202d351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b202d351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ep_lear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Deep_neural_network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50350"/>
            <a:ext cx="8118600" cy="29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Century Gothic"/>
                <a:ea typeface="Century Gothic"/>
                <a:cs typeface="Century Gothic"/>
                <a:sym typeface="Century Gothic"/>
              </a:rPr>
              <a:t>Emojify 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88"/>
              <a:t>Create your emoji with Deep Learning</a:t>
            </a:r>
            <a:endParaRPr sz="3588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4572000" y="3840650"/>
            <a:ext cx="43749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560" b="1">
                <a:latin typeface="Courier New"/>
                <a:ea typeface="Courier New"/>
                <a:cs typeface="Courier New"/>
                <a:sym typeface="Courier New"/>
              </a:rPr>
              <a:t> Aayush Manoj Tirmalle - 18BBTCS002</a:t>
            </a:r>
            <a:endParaRPr sz="156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560" b="1">
                <a:latin typeface="Courier New"/>
                <a:ea typeface="Courier New"/>
                <a:cs typeface="Courier New"/>
                <a:sym typeface="Courier New"/>
              </a:rPr>
              <a:t>Aman.G.Nair – 18BBTCS008</a:t>
            </a:r>
            <a:endParaRPr sz="156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560" b="1">
                <a:latin typeface="Courier New"/>
                <a:ea typeface="Courier New"/>
                <a:cs typeface="Courier New"/>
                <a:sym typeface="Courier New"/>
              </a:rPr>
              <a:t>Hemanth Kumar B – 18BBTCS042</a:t>
            </a:r>
            <a:endParaRPr sz="156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1560" b="1">
                <a:latin typeface="Courier New"/>
                <a:ea typeface="Courier New"/>
                <a:cs typeface="Courier New"/>
                <a:sym typeface="Courier New"/>
              </a:rPr>
              <a:t>K.N.Prajwal Sai – 18BBTCS046</a:t>
            </a:r>
            <a:endParaRPr sz="156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66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25227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/>
              <a:t>3)Build the convolution network architecture:</a:t>
            </a:r>
            <a:endParaRPr sz="1800" u="sng"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975600"/>
            <a:ext cx="8520600" cy="3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r="14588"/>
          <a:stretch/>
        </p:blipFill>
        <p:spPr>
          <a:xfrm>
            <a:off x="126850" y="801025"/>
            <a:ext cx="8853099" cy="406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332725"/>
            <a:ext cx="8520600" cy="42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4)Compile and train the model:</a:t>
            </a:r>
            <a:endParaRPr u="sng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u="sng"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56" y="1110942"/>
            <a:ext cx="8810526" cy="2888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226450" y="151400"/>
            <a:ext cx="8520600" cy="4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5. </a:t>
            </a:r>
            <a:r>
              <a:rPr lang="en" sz="1800" u="sng"/>
              <a:t>Save the model weights:</a:t>
            </a:r>
            <a:endParaRPr sz="1800" u="sng"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0125" y="556200"/>
            <a:ext cx="8520600" cy="11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emotion_model.save_weights('model.h5')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6.</a:t>
            </a:r>
            <a:r>
              <a:rPr lang="en" sz="1600" u="sng"/>
              <a:t> Using openCV haarcascade xml detect the bounding boxes of face in the webcam and predict the emotions:</a:t>
            </a:r>
            <a:endParaRPr sz="1600" u="sng"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00" y="1714500"/>
            <a:ext cx="8932450" cy="33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131725" y="104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u="sng"/>
              <a:t>Code for GUI and mapping with emojis</a:t>
            </a:r>
            <a:endParaRPr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endParaRPr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311700" y="87315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00" y="644125"/>
            <a:ext cx="8828550" cy="441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179100" y="873150"/>
            <a:ext cx="8753400" cy="39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00" y="113675"/>
            <a:ext cx="8932450" cy="488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216975" y="16085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Results</a:t>
            </a:r>
            <a:endParaRPr b="1"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311700" y="821125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50" y="774050"/>
            <a:ext cx="4449775" cy="416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9325" y="821125"/>
            <a:ext cx="4260300" cy="41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Conclusion</a:t>
            </a:r>
            <a:endParaRPr b="1"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In this deep learning project, we have built a convolution neural network to recognize facial emotions. We have trained our model on the FER2013 dataset. Then we are mapping those emotions with the corresponding emojis or avatars.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Using OpenCV’s haar cascade xml we are getting the bounding box of the faces in the webcam. Then we feed these boxes to the trained model for classification.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 Technology used </a:t>
            </a:r>
            <a:endParaRPr sz="2400" b="1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760" b="1">
                <a:latin typeface="Arial"/>
                <a:ea typeface="Arial"/>
                <a:cs typeface="Arial"/>
                <a:sym typeface="Arial"/>
              </a:rPr>
              <a:t>FER2013 Dataset</a:t>
            </a:r>
            <a:endParaRPr sz="176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4036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60"/>
              <a:buChar char="❖"/>
            </a:pPr>
            <a:r>
              <a:rPr lang="en" sz="1760"/>
              <a:t>The FER2013 dataset ( facial expression recognition) consists of 48*48 pixel grayscale face images. The faces have been automatically registered so that the face is more or less centred and occupies about the same amount of space in each image.</a:t>
            </a:r>
            <a:endParaRPr sz="176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760"/>
          </a:p>
          <a:p>
            <a:pPr marL="457200" lvl="0" indent="-34036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60"/>
              <a:buChar char="❖"/>
            </a:pPr>
            <a:r>
              <a:rPr lang="en" sz="1760"/>
              <a:t>The task is to categorize each face based on the emotion shown in the facial expression into one of seven categories (0=Angry, 1=Disgust, 2=Fear, 3=Happy, 4=Sad, 5=Surprise, 6=Neutral). The training set consists of 28,709 examples and the public test set consists of 3,589 examples.</a:t>
            </a:r>
            <a:endParaRPr sz="176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endParaRPr sz="176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endParaRPr sz="176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76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76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375175"/>
            <a:ext cx="8520600" cy="41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Arial"/>
                <a:ea typeface="Arial"/>
                <a:cs typeface="Arial"/>
                <a:sym typeface="Arial"/>
              </a:rPr>
              <a:t>CNN</a:t>
            </a: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>
                <a:uFill>
                  <a:noFill/>
                </a:uFill>
                <a:hlinkClick r:id="rId3"/>
              </a:rPr>
              <a:t>deep learning</a:t>
            </a:r>
            <a:r>
              <a:rPr lang="en"/>
              <a:t>, a convolutional neural network (CNN, or ConvNet) is a class of </a:t>
            </a:r>
            <a:r>
              <a:rPr lang="en">
                <a:solidFill>
                  <a:srgbClr val="00000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deep neural network</a:t>
            </a:r>
            <a:r>
              <a:rPr lang="en">
                <a:solidFill>
                  <a:srgbClr val="000000"/>
                </a:solidFill>
              </a:rPr>
              <a:t>,</a:t>
            </a:r>
            <a:r>
              <a:rPr lang="en"/>
              <a:t> most commonly applied to analyze visual imagery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Haar Cascade </a:t>
            </a:r>
            <a:endParaRPr sz="2000" b="1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OpenCV’s haar cascade xml we are getting the bounding box of the faces in the webcam. Then we feed these boxes to the trained model for classification.</a:t>
            </a:r>
            <a:endParaRPr sz="2000" b="1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Keras &amp; TensorFlow 2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221842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Keras is a deep learning API written in Python, running on top of the machine learning platform TensorFlow. It was developed with a focus on enabling fast experimentation.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TensorFlow 2 is an end-to-end, open-source machine learning platform. You can think of it as an infrastructure layer for differentiable programming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Keras is the high-level API of TensorFlow 2: an approachable, highly-productive interface for solving machine learning problems, with a focus on modern deep learning. It provides essential abstractions and building blocks for developing and shipping machine learning solutions with high iteration velocity.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Workflow</a:t>
            </a:r>
            <a:endParaRPr b="1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525" y="649700"/>
            <a:ext cx="4504375" cy="421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733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Flowchart</a:t>
            </a:r>
            <a:endParaRPr b="1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00" y="686525"/>
            <a:ext cx="5545350" cy="425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150" y="0"/>
            <a:ext cx="3710850" cy="503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88" y="152400"/>
            <a:ext cx="886882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129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Pseudo-Code</a:t>
            </a:r>
            <a:endParaRPr sz="2400" b="1"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639700" cy="39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41709" algn="l" rtl="0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sz="2850" u="sng"/>
              <a:t>Make a file train.py and follow the steps:</a:t>
            </a:r>
            <a:endParaRPr sz="2850" u="sng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u="sng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import cv2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from keras.models import Sequential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from keras.layers import Dense, Dropout, Flatten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from keras.layers import Conv2D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from keras.optimizers import Adam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from keras.layers import MaxPooling2D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from keras.preprocessing.image import ImageDataGenerator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u="sng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166625"/>
            <a:ext cx="85206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800" u="sng"/>
              <a:t>2. Initialize the training and validation generators:</a:t>
            </a:r>
            <a:endParaRPr sz="1800"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90"/>
              <a:buNone/>
            </a:pPr>
            <a:endParaRPr sz="1800" u="sng"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779825"/>
            <a:ext cx="8736000" cy="42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10000"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477"/>
              <a:buFont typeface="Arial"/>
              <a:buNone/>
            </a:pPr>
            <a:r>
              <a:rPr lang="en" sz="2589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train_dir = 'data/train'</a:t>
            </a:r>
            <a:endParaRPr sz="2589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477"/>
              <a:buFont typeface="Arial"/>
              <a:buNone/>
            </a:pPr>
            <a:r>
              <a:rPr lang="en" sz="2589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val_dir = 'data/test'</a:t>
            </a:r>
            <a:endParaRPr sz="2589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477"/>
              <a:buFont typeface="Arial"/>
              <a:buNone/>
            </a:pPr>
            <a:r>
              <a:rPr lang="en" sz="2589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train_datagen = ImageDataGenerator(rescale=1./255)</a:t>
            </a:r>
            <a:endParaRPr sz="2589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477"/>
              <a:buFont typeface="Arial"/>
              <a:buNone/>
            </a:pPr>
            <a:r>
              <a:rPr lang="en" sz="2589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val_datagen = ImageDataGenerator(rescale=1./255)</a:t>
            </a:r>
            <a:endParaRPr sz="2589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477"/>
              <a:buFont typeface="Arial"/>
              <a:buNone/>
            </a:pPr>
            <a:endParaRPr sz="2589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477"/>
              <a:buFont typeface="Arial"/>
              <a:buNone/>
            </a:pPr>
            <a:r>
              <a:rPr lang="en" sz="2589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train_generator = train_datagen.flow_from_directory(</a:t>
            </a:r>
            <a:endParaRPr sz="2589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477"/>
              <a:buFont typeface="Arial"/>
              <a:buNone/>
            </a:pPr>
            <a:r>
              <a:rPr lang="en" sz="2589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train_dir,</a:t>
            </a:r>
            <a:endParaRPr sz="2589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477"/>
              <a:buFont typeface="Arial"/>
              <a:buNone/>
            </a:pPr>
            <a:r>
              <a:rPr lang="en" sz="2589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target_size=(48,48),</a:t>
            </a:r>
            <a:endParaRPr sz="2589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477"/>
              <a:buFont typeface="Arial"/>
              <a:buNone/>
            </a:pPr>
            <a:r>
              <a:rPr lang="en" sz="2589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batch_size=64,</a:t>
            </a:r>
            <a:endParaRPr sz="2589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477"/>
              <a:buFont typeface="Arial"/>
              <a:buNone/>
            </a:pPr>
            <a:r>
              <a:rPr lang="en" sz="2589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color_mode="grayscale",</a:t>
            </a:r>
            <a:endParaRPr sz="2589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477"/>
              <a:buFont typeface="Arial"/>
              <a:buNone/>
            </a:pPr>
            <a:r>
              <a:rPr lang="en" sz="2589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class_mode='categorical')</a:t>
            </a:r>
            <a:endParaRPr sz="2589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477"/>
              <a:buFont typeface="Arial"/>
              <a:buNone/>
            </a:pPr>
            <a:endParaRPr sz="2589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477"/>
              <a:buFont typeface="Arial"/>
              <a:buNone/>
            </a:pPr>
            <a:r>
              <a:rPr lang="en" sz="2589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validation_generator = val_datagen.flow_from_directory(</a:t>
            </a:r>
            <a:endParaRPr sz="2589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477"/>
              <a:buFont typeface="Arial"/>
              <a:buNone/>
            </a:pPr>
            <a:r>
              <a:rPr lang="en" sz="2589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val_dir,</a:t>
            </a:r>
            <a:endParaRPr sz="2589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477"/>
              <a:buFont typeface="Arial"/>
              <a:buNone/>
            </a:pPr>
            <a:r>
              <a:rPr lang="en" sz="2589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target_size=(48,48),</a:t>
            </a:r>
            <a:endParaRPr sz="2589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477"/>
              <a:buFont typeface="Arial"/>
              <a:buNone/>
            </a:pPr>
            <a:r>
              <a:rPr lang="en" sz="2589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batch_size=64,</a:t>
            </a:r>
            <a:endParaRPr sz="2589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477"/>
              <a:buFont typeface="Arial"/>
              <a:buNone/>
            </a:pPr>
            <a:r>
              <a:rPr lang="en" sz="2589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color_mode="grayscale",</a:t>
            </a:r>
            <a:endParaRPr sz="2589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477"/>
              <a:buFont typeface="Arial"/>
              <a:buNone/>
            </a:pPr>
            <a:r>
              <a:rPr lang="en" sz="2589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class_mode='categorical')</a:t>
            </a:r>
            <a:endParaRPr sz="2589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Microsoft Office PowerPoint</Application>
  <PresentationFormat>On-screen Show (16:9)</PresentationFormat>
  <Paragraphs>67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Old Standard TT</vt:lpstr>
      <vt:lpstr>Courier New</vt:lpstr>
      <vt:lpstr>Georgia</vt:lpstr>
      <vt:lpstr>Century Gothic</vt:lpstr>
      <vt:lpstr>Paperback</vt:lpstr>
      <vt:lpstr>Emojify  Create your emoji with Deep Learning  </vt:lpstr>
      <vt:lpstr> Technology used </vt:lpstr>
      <vt:lpstr>PowerPoint Presentation</vt:lpstr>
      <vt:lpstr>Keras &amp; TensorFlow 2</vt:lpstr>
      <vt:lpstr>Workflow</vt:lpstr>
      <vt:lpstr>Flowchart</vt:lpstr>
      <vt:lpstr>PowerPoint Presentation</vt:lpstr>
      <vt:lpstr>Pseudo-Code</vt:lpstr>
      <vt:lpstr>2. Initialize the training and validation generators: </vt:lpstr>
      <vt:lpstr>3)Build the convolution network architecture:</vt:lpstr>
      <vt:lpstr>PowerPoint Presentation</vt:lpstr>
      <vt:lpstr>5. Save the model weights:</vt:lpstr>
      <vt:lpstr>Code for GUI and mapping with emojis  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Emojify  Create your emoji with Deep Learning  </dc:title>
  <cp:lastModifiedBy>Hp</cp:lastModifiedBy>
  <cp:revision>1</cp:revision>
  <dcterms:modified xsi:type="dcterms:W3CDTF">2021-05-19T17:07:29Z</dcterms:modified>
</cp:coreProperties>
</file>