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6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A2339-08A6-48D3-8FBC-5CB62A787D27}" v="31" dt="2021-11-16T09:50:29.226"/>
    <p1510:client id="{77FE8462-A8C6-4231-9480-4569DCE596F1}" v="11" dt="2021-11-16T10:09:44.880"/>
    <p1510:client id="{AED20A2E-5B6A-4A11-9FAB-8D90CA05A181}" v="4" dt="2021-11-16T10:43:28.2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 Rajendra" userId="S::prajwal_rajendra@thbs.com::b355f625-3b17-465c-9086-3d4cfb16c938" providerId="AD" clId="Web-{77FE8462-A8C6-4231-9480-4569DCE596F1}"/>
    <pc:docChg chg="modSld">
      <pc:chgData name="Prajwal Rajendra" userId="S::prajwal_rajendra@thbs.com::b355f625-3b17-465c-9086-3d4cfb16c938" providerId="AD" clId="Web-{77FE8462-A8C6-4231-9480-4569DCE596F1}" dt="2021-11-16T10:09:43.333" v="3" actId="20577"/>
      <pc:docMkLst>
        <pc:docMk/>
      </pc:docMkLst>
      <pc:sldChg chg="modSp">
        <pc:chgData name="Prajwal Rajendra" userId="S::prajwal_rajendra@thbs.com::b355f625-3b17-465c-9086-3d4cfb16c938" providerId="AD" clId="Web-{77FE8462-A8C6-4231-9480-4569DCE596F1}" dt="2021-11-16T10:09:11.691" v="1" actId="20577"/>
        <pc:sldMkLst>
          <pc:docMk/>
          <pc:sldMk cId="0" sldId="263"/>
        </pc:sldMkLst>
        <pc:spChg chg="mod">
          <ac:chgData name="Prajwal Rajendra" userId="S::prajwal_rajendra@thbs.com::b355f625-3b17-465c-9086-3d4cfb16c938" providerId="AD" clId="Web-{77FE8462-A8C6-4231-9480-4569DCE596F1}" dt="2021-11-16T10:09:11.691" v="1" actId="20577"/>
          <ac:spMkLst>
            <pc:docMk/>
            <pc:sldMk cId="0" sldId="263"/>
            <ac:spMk id="4" creationId="{11C8F05A-47A3-4CBC-AE41-F2F14EC535AC}"/>
          </ac:spMkLst>
        </pc:spChg>
      </pc:sldChg>
      <pc:sldChg chg="modSp">
        <pc:chgData name="Prajwal Rajendra" userId="S::prajwal_rajendra@thbs.com::b355f625-3b17-465c-9086-3d4cfb16c938" providerId="AD" clId="Web-{77FE8462-A8C6-4231-9480-4569DCE596F1}" dt="2021-11-16T10:09:32.161" v="2" actId="20577"/>
        <pc:sldMkLst>
          <pc:docMk/>
          <pc:sldMk cId="0" sldId="265"/>
        </pc:sldMkLst>
        <pc:spChg chg="mod">
          <ac:chgData name="Prajwal Rajendra" userId="S::prajwal_rajendra@thbs.com::b355f625-3b17-465c-9086-3d4cfb16c938" providerId="AD" clId="Web-{77FE8462-A8C6-4231-9480-4569DCE596F1}" dt="2021-11-16T10:09:32.161" v="2" actId="20577"/>
          <ac:spMkLst>
            <pc:docMk/>
            <pc:sldMk cId="0" sldId="265"/>
            <ac:spMk id="4" creationId="{74943332-740C-488D-9358-017FA2BD5808}"/>
          </ac:spMkLst>
        </pc:spChg>
      </pc:sldChg>
      <pc:sldChg chg="modSp">
        <pc:chgData name="Prajwal Rajendra" userId="S::prajwal_rajendra@thbs.com::b355f625-3b17-465c-9086-3d4cfb16c938" providerId="AD" clId="Web-{77FE8462-A8C6-4231-9480-4569DCE596F1}" dt="2021-11-16T10:09:43.333" v="3" actId="20577"/>
        <pc:sldMkLst>
          <pc:docMk/>
          <pc:sldMk cId="0" sldId="266"/>
        </pc:sldMkLst>
        <pc:spChg chg="mod">
          <ac:chgData name="Prajwal Rajendra" userId="S::prajwal_rajendra@thbs.com::b355f625-3b17-465c-9086-3d4cfb16c938" providerId="AD" clId="Web-{77FE8462-A8C6-4231-9480-4569DCE596F1}" dt="2021-11-16T10:09:43.333" v="3" actId="20577"/>
          <ac:spMkLst>
            <pc:docMk/>
            <pc:sldMk cId="0" sldId="266"/>
            <ac:spMk id="4" creationId="{84EB7DBB-1D1C-4A6F-9F31-1F9710C6E3A3}"/>
          </ac:spMkLst>
        </pc:spChg>
      </pc:sldChg>
    </pc:docChg>
  </pc:docChgLst>
  <pc:docChgLst>
    <pc:chgData name="Prajwal Rajendra" userId="S::prajwal_rajendra@thbs.com::b355f625-3b17-465c-9086-3d4cfb16c938" providerId="AD" clId="Web-{AED20A2E-5B6A-4A11-9FAB-8D90CA05A181}"/>
    <pc:docChg chg="modSld">
      <pc:chgData name="Prajwal Rajendra" userId="S::prajwal_rajendra@thbs.com::b355f625-3b17-465c-9086-3d4cfb16c938" providerId="AD" clId="Web-{AED20A2E-5B6A-4A11-9FAB-8D90CA05A181}" dt="2021-11-16T10:43:24.217" v="0" actId="20577"/>
      <pc:docMkLst>
        <pc:docMk/>
      </pc:docMkLst>
      <pc:sldChg chg="modSp">
        <pc:chgData name="Prajwal Rajendra" userId="S::prajwal_rajendra@thbs.com::b355f625-3b17-465c-9086-3d4cfb16c938" providerId="AD" clId="Web-{AED20A2E-5B6A-4A11-9FAB-8D90CA05A181}" dt="2021-11-16T10:43:24.217" v="0" actId="20577"/>
        <pc:sldMkLst>
          <pc:docMk/>
          <pc:sldMk cId="0" sldId="266"/>
        </pc:sldMkLst>
        <pc:spChg chg="mod">
          <ac:chgData name="Prajwal Rajendra" userId="S::prajwal_rajendra@thbs.com::b355f625-3b17-465c-9086-3d4cfb16c938" providerId="AD" clId="Web-{AED20A2E-5B6A-4A11-9FAB-8D90CA05A181}" dt="2021-11-16T10:43:24.217" v="0" actId="20577"/>
          <ac:spMkLst>
            <pc:docMk/>
            <pc:sldMk cId="0" sldId="266"/>
            <ac:spMk id="4" creationId="{84EB7DBB-1D1C-4A6F-9F31-1F9710C6E3A3}"/>
          </ac:spMkLst>
        </pc:spChg>
      </pc:sldChg>
    </pc:docChg>
  </pc:docChgLst>
  <pc:docChgLst>
    <pc:chgData name="Prajwal Rajendra" userId="S::prajwal_rajendra@thbs.com::b355f625-3b17-465c-9086-3d4cfb16c938" providerId="AD" clId="Web-{440A2339-08A6-48D3-8FBC-5CB62A787D27}"/>
    <pc:docChg chg="modSld">
      <pc:chgData name="Prajwal Rajendra" userId="S::prajwal_rajendra@thbs.com::b355f625-3b17-465c-9086-3d4cfb16c938" providerId="AD" clId="Web-{440A2339-08A6-48D3-8FBC-5CB62A787D27}" dt="2021-11-16T09:50:29.226" v="22" actId="20577"/>
      <pc:docMkLst>
        <pc:docMk/>
      </pc:docMkLst>
      <pc:sldChg chg="modSp">
        <pc:chgData name="Prajwal Rajendra" userId="S::prajwal_rajendra@thbs.com::b355f625-3b17-465c-9086-3d4cfb16c938" providerId="AD" clId="Web-{440A2339-08A6-48D3-8FBC-5CB62A787D27}" dt="2021-11-16T09:49:25.221" v="13" actId="20577"/>
        <pc:sldMkLst>
          <pc:docMk/>
          <pc:sldMk cId="0" sldId="260"/>
        </pc:sldMkLst>
        <pc:spChg chg="mod">
          <ac:chgData name="Prajwal Rajendra" userId="S::prajwal_rajendra@thbs.com::b355f625-3b17-465c-9086-3d4cfb16c938" providerId="AD" clId="Web-{440A2339-08A6-48D3-8FBC-5CB62A787D27}" dt="2021-11-16T09:49:25.221" v="13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">
        <pc:chgData name="Prajwal Rajendra" userId="S::prajwal_rajendra@thbs.com::b355f625-3b17-465c-9086-3d4cfb16c938" providerId="AD" clId="Web-{440A2339-08A6-48D3-8FBC-5CB62A787D27}" dt="2021-11-16T09:50:29.226" v="22" actId="20577"/>
        <pc:sldMkLst>
          <pc:docMk/>
          <pc:sldMk cId="0" sldId="262"/>
        </pc:sldMkLst>
        <pc:spChg chg="mod">
          <ac:chgData name="Prajwal Rajendra" userId="S::prajwal_rajendra@thbs.com::b355f625-3b17-465c-9086-3d4cfb16c938" providerId="AD" clId="Web-{440A2339-08A6-48D3-8FBC-5CB62A787D27}" dt="2021-11-16T09:50:29.226" v="22" actId="20577"/>
          <ac:spMkLst>
            <pc:docMk/>
            <pc:sldMk cId="0" sldId="262"/>
            <ac:spMk id="3" creationId="{7CAFFF2F-818A-4AEE-B9B5-8E0CF15C3485}"/>
          </ac:spMkLst>
        </pc:spChg>
        <pc:spChg chg="mod">
          <ac:chgData name="Prajwal Rajendra" userId="S::prajwal_rajendra@thbs.com::b355f625-3b17-465c-9086-3d4cfb16c938" providerId="AD" clId="Web-{440A2339-08A6-48D3-8FBC-5CB62A787D27}" dt="2021-11-16T09:50:18.929" v="17" actId="20577"/>
          <ac:spMkLst>
            <pc:docMk/>
            <pc:sldMk cId="0" sldId="262"/>
            <ac:spMk id="4" creationId="{1D384DF7-7C48-40F0-95C1-9B0DBAF668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8855" y="818541"/>
            <a:ext cx="6070289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72909" y="8992187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503873" y="266370"/>
                </a:moveTo>
                <a:lnTo>
                  <a:pt x="491272" y="266370"/>
                </a:lnTo>
                <a:lnTo>
                  <a:pt x="484184" y="263214"/>
                </a:lnTo>
                <a:lnTo>
                  <a:pt x="479459" y="256114"/>
                </a:lnTo>
                <a:lnTo>
                  <a:pt x="475902" y="247275"/>
                </a:lnTo>
                <a:lnTo>
                  <a:pt x="475816" y="238066"/>
                </a:lnTo>
                <a:lnTo>
                  <a:pt x="479126" y="229598"/>
                </a:lnTo>
                <a:lnTo>
                  <a:pt x="485759" y="222978"/>
                </a:lnTo>
                <a:lnTo>
                  <a:pt x="584204" y="156706"/>
                </a:lnTo>
                <a:lnTo>
                  <a:pt x="0" y="156706"/>
                </a:lnTo>
                <a:lnTo>
                  <a:pt x="0" y="109368"/>
                </a:lnTo>
                <a:lnTo>
                  <a:pt x="584204" y="109368"/>
                </a:lnTo>
                <a:lnTo>
                  <a:pt x="485759" y="43096"/>
                </a:lnTo>
                <a:lnTo>
                  <a:pt x="479126" y="36143"/>
                </a:lnTo>
                <a:lnTo>
                  <a:pt x="475816" y="27712"/>
                </a:lnTo>
                <a:lnTo>
                  <a:pt x="475902" y="18688"/>
                </a:lnTo>
                <a:lnTo>
                  <a:pt x="479459" y="9960"/>
                </a:lnTo>
                <a:lnTo>
                  <a:pt x="486399" y="3316"/>
                </a:lnTo>
                <a:lnTo>
                  <a:pt x="494816" y="0"/>
                </a:lnTo>
                <a:lnTo>
                  <a:pt x="503824" y="86"/>
                </a:lnTo>
                <a:lnTo>
                  <a:pt x="512536" y="3648"/>
                </a:lnTo>
                <a:lnTo>
                  <a:pt x="674774" y="113313"/>
                </a:lnTo>
                <a:lnTo>
                  <a:pt x="681862" y="118047"/>
                </a:lnTo>
                <a:lnTo>
                  <a:pt x="685799" y="125147"/>
                </a:lnTo>
                <a:lnTo>
                  <a:pt x="685799" y="140926"/>
                </a:lnTo>
                <a:lnTo>
                  <a:pt x="681862" y="148027"/>
                </a:lnTo>
                <a:lnTo>
                  <a:pt x="675561" y="152761"/>
                </a:lnTo>
                <a:lnTo>
                  <a:pt x="512536" y="262425"/>
                </a:lnTo>
                <a:lnTo>
                  <a:pt x="508598" y="264792"/>
                </a:lnTo>
                <a:lnTo>
                  <a:pt x="503873" y="2663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1662" y="4722314"/>
            <a:ext cx="4619625" cy="9525"/>
          </a:xfrm>
          <a:custGeom>
            <a:avLst/>
            <a:gdLst/>
            <a:ahLst/>
            <a:cxnLst/>
            <a:rect l="l" t="t" r="r" b="b"/>
            <a:pathLst>
              <a:path w="4619625" h="9525">
                <a:moveTo>
                  <a:pt x="4619624" y="9524"/>
                </a:moveTo>
                <a:lnTo>
                  <a:pt x="0" y="9524"/>
                </a:lnTo>
                <a:lnTo>
                  <a:pt x="0" y="0"/>
                </a:lnTo>
                <a:lnTo>
                  <a:pt x="4619624" y="0"/>
                </a:lnTo>
                <a:lnTo>
                  <a:pt x="4619624" y="9524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2584" y="5444878"/>
            <a:ext cx="8048624" cy="30956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24883" y="502249"/>
            <a:ext cx="13498830" cy="272415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 marR="5080" indent="2155190">
              <a:lnSpc>
                <a:spcPts val="10130"/>
              </a:lnSpc>
              <a:spcBef>
                <a:spcPts val="1190"/>
              </a:spcBef>
            </a:pPr>
            <a:r>
              <a:rPr sz="9250" spc="-400"/>
              <a:t>T</a:t>
            </a:r>
            <a:r>
              <a:rPr sz="9250" spc="-415"/>
              <a:t>O</a:t>
            </a:r>
            <a:r>
              <a:rPr sz="9250" spc="-630"/>
              <a:t>RR</a:t>
            </a:r>
            <a:r>
              <a:rPr sz="9250" spc="-730"/>
              <a:t>Y</a:t>
            </a:r>
            <a:r>
              <a:rPr sz="9250" spc="-480"/>
              <a:t> </a:t>
            </a:r>
            <a:r>
              <a:rPr sz="9250" spc="-490"/>
              <a:t>H</a:t>
            </a:r>
            <a:r>
              <a:rPr sz="9250" spc="-65"/>
              <a:t>A</a:t>
            </a:r>
            <a:r>
              <a:rPr sz="9250" spc="-630"/>
              <a:t>RR</a:t>
            </a:r>
            <a:r>
              <a:rPr sz="9250" spc="-2130"/>
              <a:t>I</a:t>
            </a:r>
            <a:r>
              <a:rPr sz="9250" spc="-229"/>
              <a:t>S  </a:t>
            </a:r>
            <a:r>
              <a:rPr sz="9250" spc="-550"/>
              <a:t>BU</a:t>
            </a:r>
            <a:r>
              <a:rPr sz="9250" spc="-355"/>
              <a:t>S</a:t>
            </a:r>
            <a:r>
              <a:rPr sz="9250" spc="-2130"/>
              <a:t>I</a:t>
            </a:r>
            <a:r>
              <a:rPr sz="9250" spc="-740"/>
              <a:t>N</a:t>
            </a:r>
            <a:r>
              <a:rPr sz="9250" spc="-730"/>
              <a:t>E</a:t>
            </a:r>
            <a:r>
              <a:rPr sz="9250" spc="-355"/>
              <a:t>S</a:t>
            </a:r>
            <a:r>
              <a:rPr sz="9250" spc="-350"/>
              <a:t>S</a:t>
            </a:r>
            <a:r>
              <a:rPr sz="9250" spc="-480"/>
              <a:t> </a:t>
            </a:r>
            <a:r>
              <a:rPr sz="9250" spc="-355"/>
              <a:t>S</a:t>
            </a:r>
            <a:r>
              <a:rPr sz="9250" spc="-415"/>
              <a:t>O</a:t>
            </a:r>
            <a:r>
              <a:rPr sz="9250" spc="-535"/>
              <a:t>L</a:t>
            </a:r>
            <a:r>
              <a:rPr sz="9250" spc="-550"/>
              <a:t>U</a:t>
            </a:r>
            <a:r>
              <a:rPr sz="9250" spc="-400"/>
              <a:t>T</a:t>
            </a:r>
            <a:r>
              <a:rPr sz="9250" spc="-2130"/>
              <a:t>I</a:t>
            </a:r>
            <a:r>
              <a:rPr sz="9250" spc="-415"/>
              <a:t>O</a:t>
            </a:r>
            <a:r>
              <a:rPr sz="9250" spc="-740"/>
              <a:t>N</a:t>
            </a:r>
            <a:r>
              <a:rPr sz="9250" spc="-350"/>
              <a:t>S</a:t>
            </a:r>
            <a:endParaRPr sz="92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72FE5-CA0D-4D9D-92DC-F29982389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2" y="2153357"/>
            <a:ext cx="15163800" cy="6900247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74943332-740C-488D-9358-017FA2BD5808}"/>
              </a:ext>
            </a:extLst>
          </p:cNvPr>
          <p:cNvSpPr txBox="1">
            <a:spLocks/>
          </p:cNvSpPr>
          <p:nvPr/>
        </p:nvSpPr>
        <p:spPr>
          <a:xfrm>
            <a:off x="4609465" y="-219434"/>
            <a:ext cx="9069070" cy="1124667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n-US" sz="7200" kern="0" spc="-545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Admin Page</a:t>
            </a:r>
            <a:endParaRPr lang="en-US" sz="7200" kern="0">
              <a:solidFill>
                <a:schemeClr val="bg1">
                  <a:lumMod val="9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5F2E636-27B5-4704-8CAA-BF37B5F45C59}"/>
              </a:ext>
            </a:extLst>
          </p:cNvPr>
          <p:cNvSpPr/>
          <p:nvPr/>
        </p:nvSpPr>
        <p:spPr>
          <a:xfrm flipV="1">
            <a:off x="152400" y="1516381"/>
            <a:ext cx="17983200" cy="45719"/>
          </a:xfrm>
          <a:custGeom>
            <a:avLst/>
            <a:gdLst/>
            <a:ahLst/>
            <a:cxnLst/>
            <a:rect l="l" t="t" r="r" b="b"/>
            <a:pathLst>
              <a:path w="12127230" h="25400">
                <a:moveTo>
                  <a:pt x="12126974" y="25004"/>
                </a:moveTo>
                <a:lnTo>
                  <a:pt x="0" y="25004"/>
                </a:lnTo>
                <a:lnTo>
                  <a:pt x="0" y="0"/>
                </a:lnTo>
                <a:lnTo>
                  <a:pt x="12126974" y="0"/>
                </a:lnTo>
                <a:lnTo>
                  <a:pt x="12126974" y="25004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54CD3A85-2FCC-4DE1-96C9-E8D9EF4609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7795" y="12277"/>
            <a:ext cx="1466849" cy="1466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DD8348-D2FD-411D-92A6-DC6F15BA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85900"/>
            <a:ext cx="8458200" cy="861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85752-F2B3-4BED-9D61-7A8C7F158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85900"/>
            <a:ext cx="9220200" cy="861060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84EB7DBB-1D1C-4A6F-9F31-1F9710C6E3A3}"/>
              </a:ext>
            </a:extLst>
          </p:cNvPr>
          <p:cNvSpPr txBox="1">
            <a:spLocks/>
          </p:cNvSpPr>
          <p:nvPr/>
        </p:nvSpPr>
        <p:spPr>
          <a:xfrm>
            <a:off x="2362200" y="201478"/>
            <a:ext cx="13411200" cy="1124667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n-US" sz="7200" kern="0" spc="-545" dirty="0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Category and Product Page</a:t>
            </a:r>
            <a:endParaRPr lang="en-US" sz="7200" kern="0" dirty="0">
              <a:solidFill>
                <a:schemeClr val="bg1">
                  <a:lumMod val="9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87E074B-6AA3-4508-BF92-340F1C9CFEAF}"/>
              </a:ext>
            </a:extLst>
          </p:cNvPr>
          <p:cNvSpPr/>
          <p:nvPr/>
        </p:nvSpPr>
        <p:spPr>
          <a:xfrm flipV="1">
            <a:off x="152400" y="1333500"/>
            <a:ext cx="17983200" cy="45719"/>
          </a:xfrm>
          <a:custGeom>
            <a:avLst/>
            <a:gdLst/>
            <a:ahLst/>
            <a:cxnLst/>
            <a:rect l="l" t="t" r="r" b="b"/>
            <a:pathLst>
              <a:path w="12127230" h="25400">
                <a:moveTo>
                  <a:pt x="12126974" y="25004"/>
                </a:moveTo>
                <a:lnTo>
                  <a:pt x="0" y="25004"/>
                </a:lnTo>
                <a:lnTo>
                  <a:pt x="0" y="0"/>
                </a:lnTo>
                <a:lnTo>
                  <a:pt x="12126974" y="0"/>
                </a:lnTo>
                <a:lnTo>
                  <a:pt x="12126974" y="25004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D98F6F0C-3869-4962-A5D7-5C254ED3B72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27795" y="12277"/>
            <a:ext cx="1466849" cy="14668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3552A-353D-4E89-996E-37DE1EE20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81100"/>
            <a:ext cx="16764000" cy="883920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5D35555F-6339-41B7-BD57-0512F1949DB5}"/>
              </a:ext>
            </a:extLst>
          </p:cNvPr>
          <p:cNvSpPr txBox="1">
            <a:spLocks/>
          </p:cNvSpPr>
          <p:nvPr/>
        </p:nvSpPr>
        <p:spPr>
          <a:xfrm>
            <a:off x="4419600" y="12269"/>
            <a:ext cx="906907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n-US" sz="7200" kern="0" spc="-545">
                <a:solidFill>
                  <a:schemeClr val="bg1">
                    <a:lumMod val="95000"/>
                  </a:schemeClr>
                </a:solidFill>
              </a:rPr>
              <a:t>Add Product Page</a:t>
            </a:r>
            <a:endParaRPr lang="en-US" sz="7200" ker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A887CFB-46EB-43E1-BC79-7C95061983E8}"/>
              </a:ext>
            </a:extLst>
          </p:cNvPr>
          <p:cNvSpPr/>
          <p:nvPr/>
        </p:nvSpPr>
        <p:spPr>
          <a:xfrm flipV="1">
            <a:off x="152400" y="1028700"/>
            <a:ext cx="17983200" cy="45719"/>
          </a:xfrm>
          <a:custGeom>
            <a:avLst/>
            <a:gdLst/>
            <a:ahLst/>
            <a:cxnLst/>
            <a:rect l="l" t="t" r="r" b="b"/>
            <a:pathLst>
              <a:path w="12127230" h="25400">
                <a:moveTo>
                  <a:pt x="12126974" y="25004"/>
                </a:moveTo>
                <a:lnTo>
                  <a:pt x="0" y="25004"/>
                </a:lnTo>
                <a:lnTo>
                  <a:pt x="0" y="0"/>
                </a:lnTo>
                <a:lnTo>
                  <a:pt x="12126974" y="0"/>
                </a:lnTo>
                <a:lnTo>
                  <a:pt x="12126974" y="25004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D8D354E0-53C6-46F3-AEC9-3DEDB7AB4E0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7795" y="12277"/>
            <a:ext cx="1466849" cy="14668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13F5C-3531-40F7-BED9-F78CDCACC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7550"/>
            <a:ext cx="17678400" cy="795655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00E2CBE-0071-4477-98A7-70DD4D8286DD}"/>
              </a:ext>
            </a:extLst>
          </p:cNvPr>
          <p:cNvSpPr txBox="1">
            <a:spLocks/>
          </p:cNvSpPr>
          <p:nvPr/>
        </p:nvSpPr>
        <p:spPr>
          <a:xfrm>
            <a:off x="4343400" y="353878"/>
            <a:ext cx="906907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n-US" sz="7200" kern="0" spc="-545">
                <a:solidFill>
                  <a:schemeClr val="bg1">
                    <a:lumMod val="95000"/>
                  </a:schemeClr>
                </a:solidFill>
              </a:rPr>
              <a:t>View Product Page</a:t>
            </a:r>
            <a:endParaRPr lang="en-US" sz="7200" ker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11F25A0-0147-4994-8EF7-1C6BBA3626E0}"/>
              </a:ext>
            </a:extLst>
          </p:cNvPr>
          <p:cNvSpPr/>
          <p:nvPr/>
        </p:nvSpPr>
        <p:spPr>
          <a:xfrm flipV="1">
            <a:off x="152400" y="1562100"/>
            <a:ext cx="17983200" cy="45719"/>
          </a:xfrm>
          <a:custGeom>
            <a:avLst/>
            <a:gdLst/>
            <a:ahLst/>
            <a:cxnLst/>
            <a:rect l="l" t="t" r="r" b="b"/>
            <a:pathLst>
              <a:path w="12127230" h="25400">
                <a:moveTo>
                  <a:pt x="12126974" y="25004"/>
                </a:moveTo>
                <a:lnTo>
                  <a:pt x="0" y="25004"/>
                </a:lnTo>
                <a:lnTo>
                  <a:pt x="0" y="0"/>
                </a:lnTo>
                <a:lnTo>
                  <a:pt x="12126974" y="0"/>
                </a:lnTo>
                <a:lnTo>
                  <a:pt x="12126974" y="25004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00ECFE64-7D5E-4733-8715-F2E15794B49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7795" y="12277"/>
            <a:ext cx="1466849" cy="14668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EE20E-7B50-4A61-83A0-74196614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57350"/>
            <a:ext cx="16840200" cy="805815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92A3252C-FE19-4022-B059-9D63A739D130}"/>
              </a:ext>
            </a:extLst>
          </p:cNvPr>
          <p:cNvSpPr txBox="1">
            <a:spLocks/>
          </p:cNvSpPr>
          <p:nvPr/>
        </p:nvSpPr>
        <p:spPr>
          <a:xfrm>
            <a:off x="4343400" y="266700"/>
            <a:ext cx="906907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n-US" sz="7200" kern="0">
                <a:solidFill>
                  <a:schemeClr val="bg1">
                    <a:lumMod val="95000"/>
                  </a:schemeClr>
                </a:solidFill>
              </a:rPr>
              <a:t>Cart Page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D838930-FF60-46CA-B7E0-277438CC25C9}"/>
              </a:ext>
            </a:extLst>
          </p:cNvPr>
          <p:cNvSpPr/>
          <p:nvPr/>
        </p:nvSpPr>
        <p:spPr>
          <a:xfrm flipV="1">
            <a:off x="152400" y="1409700"/>
            <a:ext cx="17983200" cy="45719"/>
          </a:xfrm>
          <a:custGeom>
            <a:avLst/>
            <a:gdLst/>
            <a:ahLst/>
            <a:cxnLst/>
            <a:rect l="l" t="t" r="r" b="b"/>
            <a:pathLst>
              <a:path w="12127230" h="25400">
                <a:moveTo>
                  <a:pt x="12126974" y="25004"/>
                </a:moveTo>
                <a:lnTo>
                  <a:pt x="0" y="25004"/>
                </a:lnTo>
                <a:lnTo>
                  <a:pt x="0" y="0"/>
                </a:lnTo>
                <a:lnTo>
                  <a:pt x="12126974" y="0"/>
                </a:lnTo>
                <a:lnTo>
                  <a:pt x="12126974" y="25004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CCD17214-3357-4E20-A28F-126A7DE1B7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7795" y="12277"/>
            <a:ext cx="1466849" cy="14668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68E06-FF88-4E9E-8A05-915E1DDA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20585"/>
            <a:ext cx="17068800" cy="878205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499A196B-8389-47BF-A732-80ACF574EB7B}"/>
              </a:ext>
            </a:extLst>
          </p:cNvPr>
          <p:cNvSpPr txBox="1">
            <a:spLocks/>
          </p:cNvSpPr>
          <p:nvPr/>
        </p:nvSpPr>
        <p:spPr>
          <a:xfrm>
            <a:off x="4419600" y="56433"/>
            <a:ext cx="906907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n-US" sz="7200" kern="0" spc="-545">
                <a:solidFill>
                  <a:schemeClr val="bg1">
                    <a:lumMod val="95000"/>
                  </a:schemeClr>
                </a:solidFill>
              </a:rPr>
              <a:t>Billing Page</a:t>
            </a:r>
            <a:endParaRPr lang="en-US" sz="7200" ker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BA3D6D4-09AC-4277-A447-6C525AFDB350}"/>
              </a:ext>
            </a:extLst>
          </p:cNvPr>
          <p:cNvSpPr/>
          <p:nvPr/>
        </p:nvSpPr>
        <p:spPr>
          <a:xfrm flipV="1">
            <a:off x="152400" y="1135381"/>
            <a:ext cx="17983200" cy="45719"/>
          </a:xfrm>
          <a:custGeom>
            <a:avLst/>
            <a:gdLst/>
            <a:ahLst/>
            <a:cxnLst/>
            <a:rect l="l" t="t" r="r" b="b"/>
            <a:pathLst>
              <a:path w="12127230" h="25400">
                <a:moveTo>
                  <a:pt x="12126974" y="25004"/>
                </a:moveTo>
                <a:lnTo>
                  <a:pt x="0" y="25004"/>
                </a:lnTo>
                <a:lnTo>
                  <a:pt x="0" y="0"/>
                </a:lnTo>
                <a:lnTo>
                  <a:pt x="12126974" y="0"/>
                </a:lnTo>
                <a:lnTo>
                  <a:pt x="12126974" y="25004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2D9B9FE4-6F3C-467F-8C06-711E7472D95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7795" y="12277"/>
            <a:ext cx="1466849" cy="14668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9F8541CE-2FA1-4B9A-BBA2-C3F7DA95075B}"/>
              </a:ext>
            </a:extLst>
          </p:cNvPr>
          <p:cNvSpPr txBox="1"/>
          <p:nvPr/>
        </p:nvSpPr>
        <p:spPr>
          <a:xfrm rot="20022806">
            <a:off x="5289093" y="4525676"/>
            <a:ext cx="8319414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8800" b="1" spc="-365">
                <a:solidFill>
                  <a:srgbClr val="FFFFFF"/>
                </a:solidFill>
                <a:latin typeface="Verdana"/>
                <a:cs typeface="Verdana"/>
              </a:rPr>
              <a:t>Thank You</a:t>
            </a:r>
            <a:endParaRPr sz="8800">
              <a:latin typeface="Verdana"/>
              <a:cs typeface="Verdana"/>
            </a:endParaRPr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1800D01E-0538-410C-90E4-FB1000CE36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2857500"/>
            <a:ext cx="2686049" cy="20464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72909" y="8992186"/>
            <a:ext cx="685800" cy="266700"/>
          </a:xfrm>
          <a:custGeom>
            <a:avLst/>
            <a:gdLst/>
            <a:ahLst/>
            <a:cxnLst/>
            <a:rect l="l" t="t" r="r" b="b"/>
            <a:pathLst>
              <a:path w="685800" h="266700">
                <a:moveTo>
                  <a:pt x="503873" y="266370"/>
                </a:moveTo>
                <a:lnTo>
                  <a:pt x="491272" y="266370"/>
                </a:lnTo>
                <a:lnTo>
                  <a:pt x="484184" y="263214"/>
                </a:lnTo>
                <a:lnTo>
                  <a:pt x="479459" y="256114"/>
                </a:lnTo>
                <a:lnTo>
                  <a:pt x="475902" y="247275"/>
                </a:lnTo>
                <a:lnTo>
                  <a:pt x="475816" y="238066"/>
                </a:lnTo>
                <a:lnTo>
                  <a:pt x="479126" y="229598"/>
                </a:lnTo>
                <a:lnTo>
                  <a:pt x="485759" y="222978"/>
                </a:lnTo>
                <a:lnTo>
                  <a:pt x="584204" y="156706"/>
                </a:lnTo>
                <a:lnTo>
                  <a:pt x="0" y="156706"/>
                </a:lnTo>
                <a:lnTo>
                  <a:pt x="0" y="109368"/>
                </a:lnTo>
                <a:lnTo>
                  <a:pt x="584204" y="109368"/>
                </a:lnTo>
                <a:lnTo>
                  <a:pt x="485759" y="43096"/>
                </a:lnTo>
                <a:lnTo>
                  <a:pt x="479126" y="36143"/>
                </a:lnTo>
                <a:lnTo>
                  <a:pt x="475816" y="27712"/>
                </a:lnTo>
                <a:lnTo>
                  <a:pt x="475902" y="18688"/>
                </a:lnTo>
                <a:lnTo>
                  <a:pt x="479459" y="9960"/>
                </a:lnTo>
                <a:lnTo>
                  <a:pt x="486399" y="3316"/>
                </a:lnTo>
                <a:lnTo>
                  <a:pt x="494816" y="0"/>
                </a:lnTo>
                <a:lnTo>
                  <a:pt x="503824" y="86"/>
                </a:lnTo>
                <a:lnTo>
                  <a:pt x="512536" y="3648"/>
                </a:lnTo>
                <a:lnTo>
                  <a:pt x="674774" y="113313"/>
                </a:lnTo>
                <a:lnTo>
                  <a:pt x="681862" y="118047"/>
                </a:lnTo>
                <a:lnTo>
                  <a:pt x="685799" y="125147"/>
                </a:lnTo>
                <a:lnTo>
                  <a:pt x="685799" y="140926"/>
                </a:lnTo>
                <a:lnTo>
                  <a:pt x="681862" y="148027"/>
                </a:lnTo>
                <a:lnTo>
                  <a:pt x="675561" y="152761"/>
                </a:lnTo>
                <a:lnTo>
                  <a:pt x="512536" y="262425"/>
                </a:lnTo>
                <a:lnTo>
                  <a:pt x="508598" y="264792"/>
                </a:lnTo>
                <a:lnTo>
                  <a:pt x="503873" y="2663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9800" y="2510632"/>
            <a:ext cx="9133840" cy="91980"/>
          </a:xfrm>
          <a:custGeom>
            <a:avLst/>
            <a:gdLst/>
            <a:ahLst/>
            <a:cxnLst/>
            <a:rect l="l" t="t" r="r" b="b"/>
            <a:pathLst>
              <a:path w="9906635" h="20955">
                <a:moveTo>
                  <a:pt x="9906629" y="20426"/>
                </a:moveTo>
                <a:lnTo>
                  <a:pt x="0" y="20426"/>
                </a:lnTo>
                <a:lnTo>
                  <a:pt x="0" y="0"/>
                </a:lnTo>
                <a:lnTo>
                  <a:pt x="9906629" y="0"/>
                </a:lnTo>
                <a:lnTo>
                  <a:pt x="9906629" y="20426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7099" y="556438"/>
            <a:ext cx="9146540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54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400" spc="-225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6400" spc="-38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6400" spc="-60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6400" spc="-54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400" spc="-49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6400" spc="-225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6400" spc="-54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400" spc="-4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6400" spc="-54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400" spc="-44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64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6400" spc="-167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6400" spc="-38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6400" spc="-54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400" spc="-5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400" spc="-545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6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37960" y="5848293"/>
            <a:ext cx="5219065" cy="15875"/>
          </a:xfrm>
          <a:custGeom>
            <a:avLst/>
            <a:gdLst/>
            <a:ahLst/>
            <a:cxnLst/>
            <a:rect l="l" t="t" r="r" b="b"/>
            <a:pathLst>
              <a:path w="5219065" h="15875">
                <a:moveTo>
                  <a:pt x="5218480" y="15869"/>
                </a:moveTo>
                <a:lnTo>
                  <a:pt x="0" y="15869"/>
                </a:lnTo>
                <a:lnTo>
                  <a:pt x="0" y="0"/>
                </a:lnTo>
                <a:lnTo>
                  <a:pt x="5218480" y="0"/>
                </a:lnTo>
                <a:lnTo>
                  <a:pt x="5218480" y="15869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56818" y="5864168"/>
            <a:ext cx="3830320" cy="28352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000" b="1" spc="-2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2900"/>
              </a:lnSpc>
              <a:tabLst>
                <a:tab pos="2004695" algn="l"/>
              </a:tabLst>
            </a:pPr>
            <a:r>
              <a:rPr sz="3000" b="1" spc="3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ABHAY</a:t>
            </a:r>
            <a:r>
              <a:rPr sz="3000" b="1" spc="-11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1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sz="3000" b="1" spc="-11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4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KALWAR </a:t>
            </a:r>
            <a:r>
              <a:rPr sz="3000" b="1" spc="-86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2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SHARANYA </a:t>
            </a:r>
            <a:r>
              <a:rPr sz="3000" b="1" spc="-4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SHETTY </a:t>
            </a:r>
            <a:r>
              <a:rPr sz="3000" b="1" spc="-86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1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PRAJWAL </a:t>
            </a:r>
            <a:r>
              <a:rPr sz="3000" b="1" spc="-5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</a:t>
            </a:r>
            <a:r>
              <a:rPr sz="3000" b="1" spc="-4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SANJANA	</a:t>
            </a:r>
            <a:r>
              <a:rPr sz="3000" b="1" spc="-11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2800" y="5348102"/>
            <a:ext cx="9460621" cy="45719"/>
          </a:xfrm>
          <a:custGeom>
            <a:avLst/>
            <a:gdLst/>
            <a:ahLst/>
            <a:cxnLst/>
            <a:rect l="l" t="t" r="r" b="b"/>
            <a:pathLst>
              <a:path w="7696834" h="15875">
                <a:moveTo>
                  <a:pt x="7696792" y="15869"/>
                </a:moveTo>
                <a:lnTo>
                  <a:pt x="0" y="15869"/>
                </a:lnTo>
                <a:lnTo>
                  <a:pt x="0" y="0"/>
                </a:lnTo>
                <a:lnTo>
                  <a:pt x="7696792" y="0"/>
                </a:lnTo>
                <a:lnTo>
                  <a:pt x="7696792" y="15869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3887" y="6090862"/>
            <a:ext cx="4431030" cy="99186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300" b="1" spc="-39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6300" b="1" spc="-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6300" b="1" spc="-32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6300" b="1" spc="-22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6300" b="1" spc="-34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6300" b="1" spc="-37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300" b="1" spc="-21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6300" b="1" spc="-6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6300" b="1" spc="-68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6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0540" y="17759"/>
            <a:ext cx="1466849" cy="1466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CE3D6D-9607-431F-91CE-B220B9C34C1A}"/>
              </a:ext>
            </a:extLst>
          </p:cNvPr>
          <p:cNvSpPr txBox="1"/>
          <p:nvPr/>
        </p:nvSpPr>
        <p:spPr>
          <a:xfrm>
            <a:off x="2747402" y="3573716"/>
            <a:ext cx="9144000" cy="1365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USER FRIENDLY SMART PHONE  SHOPPING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364" y="477651"/>
            <a:ext cx="8021955" cy="17145"/>
          </a:xfrm>
          <a:custGeom>
            <a:avLst/>
            <a:gdLst/>
            <a:ahLst/>
            <a:cxnLst/>
            <a:rect l="l" t="t" r="r" b="b"/>
            <a:pathLst>
              <a:path w="8021955" h="17145">
                <a:moveTo>
                  <a:pt x="8021519" y="16539"/>
                </a:moveTo>
                <a:lnTo>
                  <a:pt x="0" y="16539"/>
                </a:lnTo>
                <a:lnTo>
                  <a:pt x="0" y="0"/>
                </a:lnTo>
                <a:lnTo>
                  <a:pt x="8021519" y="0"/>
                </a:lnTo>
                <a:lnTo>
                  <a:pt x="8021519" y="16539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664" y="1221180"/>
            <a:ext cx="460502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47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364" y="2398263"/>
            <a:ext cx="6523990" cy="13970"/>
          </a:xfrm>
          <a:custGeom>
            <a:avLst/>
            <a:gdLst/>
            <a:ahLst/>
            <a:cxnLst/>
            <a:rect l="l" t="t" r="r" b="b"/>
            <a:pathLst>
              <a:path w="6523990" h="13969">
                <a:moveTo>
                  <a:pt x="6523622" y="13450"/>
                </a:moveTo>
                <a:lnTo>
                  <a:pt x="0" y="13450"/>
                </a:lnTo>
                <a:lnTo>
                  <a:pt x="0" y="0"/>
                </a:lnTo>
                <a:lnTo>
                  <a:pt x="6523622" y="0"/>
                </a:lnTo>
                <a:lnTo>
                  <a:pt x="6523622" y="13450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664" y="2802269"/>
            <a:ext cx="6928736" cy="4552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 Problem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 Design</a:t>
            </a:r>
            <a:endParaRPr lang="en-US" sz="480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800" b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 Requirements</a:t>
            </a:r>
            <a:endParaRPr lang="en-US" sz="4800" b="1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Screenshots</a:t>
            </a:r>
            <a:endParaRPr lang="en-US" sz="480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2348865">
              <a:lnSpc>
                <a:spcPts val="8009"/>
              </a:lnSpc>
              <a:spcBef>
                <a:spcPts val="334"/>
              </a:spcBef>
            </a:pPr>
            <a:endParaRPr sz="5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9210" y="2906875"/>
            <a:ext cx="4981574" cy="59721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7795" y="12277"/>
            <a:ext cx="1466849" cy="1466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3055" y="598270"/>
            <a:ext cx="49618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15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1751390"/>
            <a:ext cx="15773400" cy="45719"/>
          </a:xfrm>
          <a:custGeom>
            <a:avLst/>
            <a:gdLst/>
            <a:ahLst/>
            <a:cxnLst/>
            <a:rect l="l" t="t" r="r" b="b"/>
            <a:pathLst>
              <a:path w="12127230" h="25400">
                <a:moveTo>
                  <a:pt x="12126974" y="25004"/>
                </a:moveTo>
                <a:lnTo>
                  <a:pt x="0" y="25004"/>
                </a:lnTo>
                <a:lnTo>
                  <a:pt x="0" y="0"/>
                </a:lnTo>
                <a:lnTo>
                  <a:pt x="12126974" y="0"/>
                </a:lnTo>
                <a:lnTo>
                  <a:pt x="12126974" y="25004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2600" y="2162829"/>
            <a:ext cx="15773400" cy="229934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3600" spc="-11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7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7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600" spc="-1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spc="-1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spc="-1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1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3600" spc="-1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7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600" spc="-1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3600" spc="-1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  <a:r>
              <a:rPr sz="3600" spc="-1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(Electronic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2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commerce),</a:t>
            </a:r>
            <a:r>
              <a:rPr sz="3600" spc="-1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7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600" spc="-1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3600" spc="-63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3600" spc="-16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sz="3600" spc="-16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7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3600" spc="-16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sz="3600" spc="-16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3600" spc="-16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</a:t>
            </a:r>
            <a:r>
              <a:rPr sz="3600" spc="-16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networks.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0" y="520814"/>
            <a:ext cx="6019800" cy="6602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55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28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26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37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409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2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90">
                <a:latin typeface="Times New Roman" panose="02020603050405020304" pitchFamily="18" charset="0"/>
                <a:cs typeface="Times New Roman" panose="02020603050405020304" pitchFamily="18" charset="0"/>
              </a:rPr>
              <a:t>DESING</a:t>
            </a:r>
            <a:endParaRPr spc="-38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140CB342-6920-4428-8EF1-8C3F799086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7795" y="120765"/>
            <a:ext cx="1466849" cy="1466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DE636-B9EE-4292-981F-EB7270324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95" y="1714500"/>
            <a:ext cx="15468600" cy="82006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5F732CAC-2695-4B99-A00C-BD806B872C81}"/>
              </a:ext>
            </a:extLst>
          </p:cNvPr>
          <p:cNvSpPr txBox="1">
            <a:spLocks/>
          </p:cNvSpPr>
          <p:nvPr/>
        </p:nvSpPr>
        <p:spPr>
          <a:xfrm>
            <a:off x="762000" y="495301"/>
            <a:ext cx="15011399" cy="11887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 Requirements:</a:t>
            </a:r>
            <a:endParaRPr lang="en-US" sz="720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FFF2F-818A-4AEE-B9B5-8E0CF15C3485}"/>
              </a:ext>
            </a:extLst>
          </p:cNvPr>
          <p:cNvSpPr txBox="1"/>
          <p:nvPr/>
        </p:nvSpPr>
        <p:spPr>
          <a:xfrm>
            <a:off x="1295400" y="2400300"/>
            <a:ext cx="103632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Admin</a:t>
            </a:r>
            <a:r>
              <a:rPr lang="en-US" sz="7200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 :</a:t>
            </a:r>
          </a:p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Only Admin can add New product and it’s Category</a:t>
            </a:r>
          </a:p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Admin Can View the all the Activities on website</a:t>
            </a:r>
          </a:p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When Admin Add the new Products the Products should display on the Screen.</a:t>
            </a:r>
          </a:p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When Admin makes any changes on the website it should be displayed on the screen.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84DF7-7C48-40F0-95C1-9B0DBAF6683B}"/>
              </a:ext>
            </a:extLst>
          </p:cNvPr>
          <p:cNvSpPr txBox="1"/>
          <p:nvPr/>
        </p:nvSpPr>
        <p:spPr>
          <a:xfrm>
            <a:off x="1066800" y="5778430"/>
            <a:ext cx="10591800" cy="3877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User :</a:t>
            </a:r>
          </a:p>
          <a:p>
            <a:pPr marL="2514600" lvl="4" indent="-6858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First user should Register in the website.</a:t>
            </a:r>
          </a:p>
          <a:p>
            <a:pPr marL="2514600" lvl="4" indent="-6858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User can also login using google account.</a:t>
            </a:r>
          </a:p>
          <a:p>
            <a:pPr marL="2514600" lvl="4" indent="-6858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The user can log in to the system by using his specific email and password. </a:t>
            </a:r>
          </a:p>
          <a:p>
            <a:pPr marL="2514600" lvl="4" indent="-6858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User should view the products on website.</a:t>
            </a:r>
          </a:p>
          <a:p>
            <a:r>
              <a:rPr lang="en-US" sz="3200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		</a:t>
            </a:r>
            <a:endParaRPr lang="en-US" sz="2800">
              <a:solidFill>
                <a:schemeClr val="bg1">
                  <a:lumMod val="95000"/>
                </a:schemeClr>
              </a:solidFill>
              <a:latin typeface="Times"/>
              <a:cs typeface="Times"/>
            </a:endParaRPr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BF821280-6980-4596-87F2-501CC4583F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7795" y="12277"/>
            <a:ext cx="1466849" cy="1466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8DFFA1AC-5410-4595-A349-72574B9BD036}"/>
              </a:ext>
            </a:extLst>
          </p:cNvPr>
          <p:cNvSpPr txBox="1">
            <a:spLocks/>
          </p:cNvSpPr>
          <p:nvPr/>
        </p:nvSpPr>
        <p:spPr>
          <a:xfrm>
            <a:off x="4494530" y="266191"/>
            <a:ext cx="945007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n-US" sz="7200" kern="0" spc="-545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in Project</a:t>
            </a:r>
            <a:endParaRPr lang="en-US" sz="7200" ker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87B37-55DD-473A-9829-80D925F8D25C}"/>
              </a:ext>
            </a:extLst>
          </p:cNvPr>
          <p:cNvSpPr txBox="1"/>
          <p:nvPr/>
        </p:nvSpPr>
        <p:spPr>
          <a:xfrm>
            <a:off x="1143000" y="1943100"/>
            <a:ext cx="914400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0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MVC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0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0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0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0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H2-Database</a:t>
            </a:r>
          </a:p>
          <a:p>
            <a:endParaRPr lang="en-US" sz="600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2F24A91-0468-42F7-8B2B-AE61028479F6}"/>
              </a:ext>
            </a:extLst>
          </p:cNvPr>
          <p:cNvSpPr/>
          <p:nvPr/>
        </p:nvSpPr>
        <p:spPr>
          <a:xfrm>
            <a:off x="1295400" y="1751390"/>
            <a:ext cx="16230600" cy="45719"/>
          </a:xfrm>
          <a:custGeom>
            <a:avLst/>
            <a:gdLst/>
            <a:ahLst/>
            <a:cxnLst/>
            <a:rect l="l" t="t" r="r" b="b"/>
            <a:pathLst>
              <a:path w="12127230" h="25400">
                <a:moveTo>
                  <a:pt x="12126974" y="25004"/>
                </a:moveTo>
                <a:lnTo>
                  <a:pt x="0" y="25004"/>
                </a:lnTo>
                <a:lnTo>
                  <a:pt x="0" y="0"/>
                </a:lnTo>
                <a:lnTo>
                  <a:pt x="12126974" y="0"/>
                </a:lnTo>
                <a:lnTo>
                  <a:pt x="12126974" y="25004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945E0EAD-52E3-40E3-A402-25B8CB8C54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7795" y="12277"/>
            <a:ext cx="1466849" cy="14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7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6CCF7-F96A-4816-AF55-0AB06C0B9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2522219"/>
            <a:ext cx="15104539" cy="6797043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11C8F05A-47A3-4CBC-AE41-F2F14EC535AC}"/>
              </a:ext>
            </a:extLst>
          </p:cNvPr>
          <p:cNvSpPr txBox="1">
            <a:spLocks/>
          </p:cNvSpPr>
          <p:nvPr/>
        </p:nvSpPr>
        <p:spPr>
          <a:xfrm>
            <a:off x="4114800" y="-194545"/>
            <a:ext cx="9526270" cy="242566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b="1">
                <a:solidFill>
                  <a:schemeClr val="bg1">
                    <a:lumMod val="95000"/>
                  </a:schemeClr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S</a:t>
            </a:r>
            <a:r>
              <a:rPr lang="en-US" sz="7200" b="1">
                <a:solidFill>
                  <a:schemeClr val="bg1">
                    <a:lumMod val="95000"/>
                  </a:schemeClr>
                </a:solidFill>
                <a:effectLst/>
                <a:latin typeface="Times"/>
                <a:ea typeface="Calibri" panose="020F0502020204030204" pitchFamily="34" charset="0"/>
                <a:cs typeface="Times New Roman"/>
              </a:rPr>
              <a:t>creenshots</a:t>
            </a:r>
            <a:endParaRPr lang="en-US" sz="7200">
              <a:solidFill>
                <a:schemeClr val="bg1">
                  <a:lumMod val="95000"/>
                </a:schemeClr>
              </a:solidFill>
              <a:effectLst/>
              <a:latin typeface="Times"/>
              <a:ea typeface="Calibri" panose="020F0502020204030204" pitchFamily="34" charset="0"/>
              <a:cs typeface="Times New Roman"/>
            </a:endParaRPr>
          </a:p>
          <a:p>
            <a:pPr marL="12700" algn="ctr">
              <a:spcBef>
                <a:spcPts val="130"/>
              </a:spcBef>
            </a:pPr>
            <a:r>
              <a:rPr lang="en-US" sz="7200" kern="0" spc="-545">
                <a:solidFill>
                  <a:schemeClr val="bg1">
                    <a:lumMod val="95000"/>
                  </a:schemeClr>
                </a:solidFill>
                <a:latin typeface="Times"/>
                <a:cs typeface="Times"/>
              </a:rPr>
              <a:t>Home Page</a:t>
            </a:r>
            <a:endParaRPr lang="en-US" sz="7200" kern="0">
              <a:solidFill>
                <a:schemeClr val="bg1">
                  <a:lumMod val="9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9FFA194-8747-400E-954E-DCF2CEBFC5F2}"/>
              </a:ext>
            </a:extLst>
          </p:cNvPr>
          <p:cNvSpPr/>
          <p:nvPr/>
        </p:nvSpPr>
        <p:spPr>
          <a:xfrm flipV="1">
            <a:off x="152400" y="2139222"/>
            <a:ext cx="17983200" cy="45719"/>
          </a:xfrm>
          <a:custGeom>
            <a:avLst/>
            <a:gdLst/>
            <a:ahLst/>
            <a:cxnLst/>
            <a:rect l="l" t="t" r="r" b="b"/>
            <a:pathLst>
              <a:path w="12127230" h="25400">
                <a:moveTo>
                  <a:pt x="12126974" y="25004"/>
                </a:moveTo>
                <a:lnTo>
                  <a:pt x="0" y="25004"/>
                </a:lnTo>
                <a:lnTo>
                  <a:pt x="0" y="0"/>
                </a:lnTo>
                <a:lnTo>
                  <a:pt x="12126974" y="0"/>
                </a:lnTo>
                <a:lnTo>
                  <a:pt x="12126974" y="25004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AB072F4A-DE22-48AA-8084-9EA2EA1FAB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7795" y="12277"/>
            <a:ext cx="1466849" cy="14668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FF328-1B21-4010-8F26-49FEE2F2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14" y="1684009"/>
            <a:ext cx="8957586" cy="7894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30269-03C2-4259-9462-655D594BB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1684008"/>
            <a:ext cx="8229326" cy="7894338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8860960B-8A64-44DB-A177-62AE9039E5E8}"/>
              </a:ext>
            </a:extLst>
          </p:cNvPr>
          <p:cNvSpPr txBox="1">
            <a:spLocks/>
          </p:cNvSpPr>
          <p:nvPr/>
        </p:nvSpPr>
        <p:spPr>
          <a:xfrm>
            <a:off x="4609465" y="128384"/>
            <a:ext cx="906907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n-US" sz="7200" kern="0" spc="-545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and Sign UP Page</a:t>
            </a:r>
            <a:endParaRPr lang="en-US" sz="7200" ker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E0B4E63-650E-4AC1-9652-2DA3045D632B}"/>
              </a:ext>
            </a:extLst>
          </p:cNvPr>
          <p:cNvSpPr/>
          <p:nvPr/>
        </p:nvSpPr>
        <p:spPr>
          <a:xfrm flipV="1">
            <a:off x="152400" y="1440181"/>
            <a:ext cx="17983200" cy="45719"/>
          </a:xfrm>
          <a:custGeom>
            <a:avLst/>
            <a:gdLst/>
            <a:ahLst/>
            <a:cxnLst/>
            <a:rect l="l" t="t" r="r" b="b"/>
            <a:pathLst>
              <a:path w="12127230" h="25400">
                <a:moveTo>
                  <a:pt x="12126974" y="25004"/>
                </a:moveTo>
                <a:lnTo>
                  <a:pt x="0" y="25004"/>
                </a:lnTo>
                <a:lnTo>
                  <a:pt x="0" y="0"/>
                </a:lnTo>
                <a:lnTo>
                  <a:pt x="12126974" y="0"/>
                </a:lnTo>
                <a:lnTo>
                  <a:pt x="12126974" y="25004"/>
                </a:lnTo>
                <a:close/>
              </a:path>
            </a:pathLst>
          </a:custGeom>
          <a:solidFill>
            <a:srgbClr val="CC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FACE00E4-9D18-4CCA-9B10-A0C56F5E8FA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27795" y="12277"/>
            <a:ext cx="1466849" cy="1466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TORRY HARRIS  BUSINESS SOLUTIONS</vt:lpstr>
      <vt:lpstr>ECOMMERCE WEBSITE  </vt:lpstr>
      <vt:lpstr>CONTENTS</vt:lpstr>
      <vt:lpstr>INTRODUCTION</vt:lpstr>
      <vt:lpstr>SYSTEM DESING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TORRY HARRIS BUSSINESS SOLUTION</dc:title>
  <dc:creator>Abhay P D Kalwar</dc:creator>
  <cp:keywords>DAEv3hwz36I,BAD6RMj8kWA</cp:keywords>
  <cp:revision>8</cp:revision>
  <dcterms:created xsi:type="dcterms:W3CDTF">2021-11-16T07:32:05Z</dcterms:created>
  <dcterms:modified xsi:type="dcterms:W3CDTF">2021-11-16T10:43:34Z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2021-11-16T00:00:00Z</vt:filetime>
  </property>
  <property fmtid="{D5CDD505-2E9C-101B-9397-08002B2CF9AE}" pid="3" name="Creator">
    <vt:lpwstr>Canva</vt:lpwstr>
  </property>
  <property fmtid="{D5CDD505-2E9C-101B-9397-08002B2CF9AE}" pid="4" name="LastSaved">
    <vt:filetime>2021-11-16T00:00:00Z</vt:filetime>
  </property>
</Properties>
</file>